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2" r:id="rId6"/>
    <p:sldId id="274" r:id="rId7"/>
    <p:sldId id="284" r:id="rId8"/>
    <p:sldId id="415" r:id="rId9"/>
    <p:sldId id="432" r:id="rId10"/>
    <p:sldId id="285" r:id="rId11"/>
    <p:sldId id="286" r:id="rId12"/>
    <p:sldId id="287" r:id="rId13"/>
    <p:sldId id="420" r:id="rId14"/>
    <p:sldId id="421" r:id="rId15"/>
    <p:sldId id="418" r:id="rId16"/>
    <p:sldId id="422" r:id="rId17"/>
    <p:sldId id="419" r:id="rId18"/>
    <p:sldId id="417" r:id="rId19"/>
    <p:sldId id="424" r:id="rId20"/>
    <p:sldId id="320" r:id="rId21"/>
    <p:sldId id="414" r:id="rId22"/>
    <p:sldId id="288" r:id="rId23"/>
    <p:sldId id="429" r:id="rId24"/>
    <p:sldId id="277" r:id="rId25"/>
    <p:sldId id="441" r:id="rId26"/>
    <p:sldId id="289" r:id="rId27"/>
    <p:sldId id="280" r:id="rId28"/>
    <p:sldId id="428" r:id="rId29"/>
    <p:sldId id="426" r:id="rId30"/>
    <p:sldId id="293" r:id="rId31"/>
    <p:sldId id="427" r:id="rId32"/>
    <p:sldId id="295" r:id="rId33"/>
    <p:sldId id="294" r:id="rId34"/>
    <p:sldId id="298" r:id="rId35"/>
    <p:sldId id="430" r:id="rId36"/>
    <p:sldId id="296" r:id="rId37"/>
    <p:sldId id="297" r:id="rId38"/>
    <p:sldId id="290" r:id="rId39"/>
    <p:sldId id="291" r:id="rId40"/>
    <p:sldId id="299" r:id="rId41"/>
    <p:sldId id="278" r:id="rId42"/>
    <p:sldId id="292" r:id="rId43"/>
    <p:sldId id="300" r:id="rId44"/>
    <p:sldId id="431" r:id="rId45"/>
    <p:sldId id="416" r:id="rId46"/>
    <p:sldId id="283" r:id="rId47"/>
    <p:sldId id="281" r:id="rId48"/>
    <p:sldId id="282" r:id="rId49"/>
    <p:sldId id="433" r:id="rId50"/>
    <p:sldId id="434" r:id="rId51"/>
    <p:sldId id="439" r:id="rId52"/>
    <p:sldId id="440" r:id="rId53"/>
    <p:sldId id="438" r:id="rId54"/>
    <p:sldId id="437" r:id="rId55"/>
    <p:sldId id="435" r:id="rId56"/>
    <p:sldId id="436" r:id="rId57"/>
    <p:sldId id="275" r:id="rId58"/>
    <p:sldId id="257" r:id="rId59"/>
    <p:sldId id="258" r:id="rId60"/>
    <p:sldId id="25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45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D7-462B-AE5A-4663F0BD78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D7-462B-AE5A-4663F0BD78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CD7-462B-AE5A-4663F0BD7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323256"/>
        <c:axId val="284327960"/>
      </c:lineChart>
      <c:catAx>
        <c:axId val="284323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284327960"/>
        <c:crosses val="autoZero"/>
        <c:auto val="1"/>
        <c:lblAlgn val="ctr"/>
        <c:lblOffset val="100"/>
        <c:noMultiLvlLbl val="0"/>
      </c:catAx>
      <c:valAx>
        <c:axId val="2843279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284323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1A-4699-96BE-D66D6299821C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1A-4699-96BE-D66D629982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01A-4699-96BE-D66D629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5C-4EA0-9510-4071245745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5C-4EA0-9510-4071245745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5C-4EA0-9510-4071245745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5C-4EA0-9510-4071245745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5C-4EA0-9510-4071245745B7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05C-4EA0-9510-407124574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284322080"/>
        <c:axId val="284325216"/>
      </c:barChart>
      <c:catAx>
        <c:axId val="284322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4325216"/>
        <c:crosses val="autoZero"/>
        <c:auto val="1"/>
        <c:lblAlgn val="ctr"/>
        <c:lblOffset val="100"/>
        <c:noMultiLvlLbl val="0"/>
      </c:catAx>
      <c:valAx>
        <c:axId val="2843252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432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5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7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59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82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7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6329" y="346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687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xmlns="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18" y="23065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8430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xmlns="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1529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3750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299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466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4">
            <a:extLst>
              <a:ext uri="{FF2B5EF4-FFF2-40B4-BE49-F238E27FC236}">
                <a16:creationId xmlns:a16="http://schemas.microsoft.com/office/drawing/2014/main" xmlns="" id="{48EF60E7-2AC2-48D6-8B00-05C279CC0ECE}"/>
              </a:ext>
            </a:extLst>
          </p:cNvPr>
          <p:cNvGrpSpPr/>
          <p:nvPr userDrawn="1"/>
        </p:nvGrpSpPr>
        <p:grpSpPr>
          <a:xfrm>
            <a:off x="657610" y="2862016"/>
            <a:ext cx="4116403" cy="3237621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FC77C4D-D698-4490-A883-D9743FC13CE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202F177-DA67-46BE-A7F3-C7D38E4FFFA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7792A68-38A6-406E-83DD-D006EEB0844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7930C31-16D4-413F-8D72-503070802F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987C57-44E0-4A09-8E46-55C9D31DCD6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E6E41BB-14D4-4DF7-912B-57EA1794960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54381B1-9753-48E4-B680-0F77747B782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AE388F8-9AC9-40D7-A752-68F865AE5C0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E3B81D7B-48E6-41E9-9E21-6FE41BC0C7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871" y="3044161"/>
            <a:ext cx="3773881" cy="2161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Graphic 41">
            <a:extLst>
              <a:ext uri="{FF2B5EF4-FFF2-40B4-BE49-F238E27FC236}">
                <a16:creationId xmlns:a16="http://schemas.microsoft.com/office/drawing/2014/main" xmlns="" id="{139AABBE-E560-40BA-B0CD-80A1A96075A3}"/>
              </a:ext>
            </a:extLst>
          </p:cNvPr>
          <p:cNvSpPr/>
          <p:nvPr userDrawn="1"/>
        </p:nvSpPr>
        <p:spPr>
          <a:xfrm>
            <a:off x="-56444" y="5887290"/>
            <a:ext cx="12383316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4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7178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>
            <a:off x="0" y="6302933"/>
            <a:ext cx="12200709" cy="555067"/>
          </a:xfrm>
          <a:custGeom>
            <a:avLst/>
            <a:gdLst>
              <a:gd name="T0" fmla="*/ 2196 w 3840"/>
              <a:gd name="T1" fmla="*/ 75 h 172"/>
              <a:gd name="T2" fmla="*/ 2344 w 3840"/>
              <a:gd name="T3" fmla="*/ 64 h 172"/>
              <a:gd name="T4" fmla="*/ 2775 w 3840"/>
              <a:gd name="T5" fmla="*/ 27 h 172"/>
              <a:gd name="T6" fmla="*/ 3212 w 3840"/>
              <a:gd name="T7" fmla="*/ 0 h 172"/>
              <a:gd name="T8" fmla="*/ 3430 w 3840"/>
              <a:gd name="T9" fmla="*/ 12 h 172"/>
              <a:gd name="T10" fmla="*/ 3595 w 3840"/>
              <a:gd name="T11" fmla="*/ 43 h 172"/>
              <a:gd name="T12" fmla="*/ 3840 w 3840"/>
              <a:gd name="T13" fmla="*/ 98 h 172"/>
              <a:gd name="T14" fmla="*/ 3840 w 3840"/>
              <a:gd name="T15" fmla="*/ 172 h 172"/>
              <a:gd name="T16" fmla="*/ 0 w 3840"/>
              <a:gd name="T17" fmla="*/ 172 h 172"/>
              <a:gd name="T18" fmla="*/ 0 w 3840"/>
              <a:gd name="T19" fmla="*/ 117 h 172"/>
              <a:gd name="T20" fmla="*/ 464 w 3840"/>
              <a:gd name="T21" fmla="*/ 82 h 172"/>
              <a:gd name="T22" fmla="*/ 710 w 3840"/>
              <a:gd name="T23" fmla="*/ 99 h 172"/>
              <a:gd name="T24" fmla="*/ 823 w 3840"/>
              <a:gd name="T25" fmla="*/ 105 h 172"/>
              <a:gd name="T26" fmla="*/ 913 w 3840"/>
              <a:gd name="T27" fmla="*/ 93 h 172"/>
              <a:gd name="T28" fmla="*/ 1251 w 3840"/>
              <a:gd name="T29" fmla="*/ 47 h 172"/>
              <a:gd name="T30" fmla="*/ 1429 w 3840"/>
              <a:gd name="T31" fmla="*/ 36 h 172"/>
              <a:gd name="T32" fmla="*/ 1627 w 3840"/>
              <a:gd name="T33" fmla="*/ 4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2">
                <a:moveTo>
                  <a:pt x="2196" y="75"/>
                </a:moveTo>
                <a:cubicBezTo>
                  <a:pt x="2245" y="72"/>
                  <a:pt x="2295" y="68"/>
                  <a:pt x="2344" y="64"/>
                </a:cubicBezTo>
                <a:cubicBezTo>
                  <a:pt x="2488" y="53"/>
                  <a:pt x="2632" y="39"/>
                  <a:pt x="2775" y="27"/>
                </a:cubicBezTo>
                <a:cubicBezTo>
                  <a:pt x="2920" y="14"/>
                  <a:pt x="3065" y="0"/>
                  <a:pt x="3212" y="0"/>
                </a:cubicBezTo>
                <a:cubicBezTo>
                  <a:pt x="3286" y="0"/>
                  <a:pt x="3359" y="4"/>
                  <a:pt x="3430" y="12"/>
                </a:cubicBezTo>
                <a:cubicBezTo>
                  <a:pt x="3488" y="19"/>
                  <a:pt x="3543" y="30"/>
                  <a:pt x="3595" y="43"/>
                </a:cubicBezTo>
                <a:cubicBezTo>
                  <a:pt x="3675" y="63"/>
                  <a:pt x="3754" y="85"/>
                  <a:pt x="3840" y="98"/>
                </a:cubicBezTo>
                <a:cubicBezTo>
                  <a:pt x="3840" y="172"/>
                  <a:pt x="3840" y="172"/>
                  <a:pt x="384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17"/>
                  <a:pt x="0" y="117"/>
                  <a:pt x="0" y="117"/>
                </a:cubicBezTo>
                <a:cubicBezTo>
                  <a:pt x="153" y="100"/>
                  <a:pt x="305" y="82"/>
                  <a:pt x="464" y="82"/>
                </a:cubicBezTo>
                <a:cubicBezTo>
                  <a:pt x="547" y="82"/>
                  <a:pt x="631" y="85"/>
                  <a:pt x="710" y="99"/>
                </a:cubicBezTo>
                <a:cubicBezTo>
                  <a:pt x="755" y="112"/>
                  <a:pt x="790" y="108"/>
                  <a:pt x="823" y="105"/>
                </a:cubicBezTo>
                <a:cubicBezTo>
                  <a:pt x="853" y="101"/>
                  <a:pt x="883" y="97"/>
                  <a:pt x="913" y="93"/>
                </a:cubicBezTo>
                <a:cubicBezTo>
                  <a:pt x="1025" y="77"/>
                  <a:pt x="1136" y="59"/>
                  <a:pt x="1251" y="47"/>
                </a:cubicBezTo>
                <a:cubicBezTo>
                  <a:pt x="1310" y="41"/>
                  <a:pt x="1369" y="37"/>
                  <a:pt x="1429" y="36"/>
                </a:cubicBezTo>
                <a:cubicBezTo>
                  <a:pt x="1495" y="34"/>
                  <a:pt x="1561" y="37"/>
                  <a:pt x="1627" y="42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>
            <a:off x="0" y="6302933"/>
            <a:ext cx="12200709" cy="555067"/>
          </a:xfrm>
          <a:custGeom>
            <a:avLst/>
            <a:gdLst>
              <a:gd name="T0" fmla="*/ 2196 w 3840"/>
              <a:gd name="T1" fmla="*/ 75 h 172"/>
              <a:gd name="T2" fmla="*/ 2344 w 3840"/>
              <a:gd name="T3" fmla="*/ 64 h 172"/>
              <a:gd name="T4" fmla="*/ 2775 w 3840"/>
              <a:gd name="T5" fmla="*/ 27 h 172"/>
              <a:gd name="T6" fmla="*/ 3212 w 3840"/>
              <a:gd name="T7" fmla="*/ 0 h 172"/>
              <a:gd name="T8" fmla="*/ 3430 w 3840"/>
              <a:gd name="T9" fmla="*/ 12 h 172"/>
              <a:gd name="T10" fmla="*/ 3595 w 3840"/>
              <a:gd name="T11" fmla="*/ 43 h 172"/>
              <a:gd name="T12" fmla="*/ 3840 w 3840"/>
              <a:gd name="T13" fmla="*/ 98 h 172"/>
              <a:gd name="T14" fmla="*/ 3840 w 3840"/>
              <a:gd name="T15" fmla="*/ 172 h 172"/>
              <a:gd name="T16" fmla="*/ 0 w 3840"/>
              <a:gd name="T17" fmla="*/ 172 h 172"/>
              <a:gd name="T18" fmla="*/ 0 w 3840"/>
              <a:gd name="T19" fmla="*/ 117 h 172"/>
              <a:gd name="T20" fmla="*/ 464 w 3840"/>
              <a:gd name="T21" fmla="*/ 82 h 172"/>
              <a:gd name="T22" fmla="*/ 710 w 3840"/>
              <a:gd name="T23" fmla="*/ 99 h 172"/>
              <a:gd name="T24" fmla="*/ 823 w 3840"/>
              <a:gd name="T25" fmla="*/ 105 h 172"/>
              <a:gd name="T26" fmla="*/ 913 w 3840"/>
              <a:gd name="T27" fmla="*/ 93 h 172"/>
              <a:gd name="T28" fmla="*/ 1251 w 3840"/>
              <a:gd name="T29" fmla="*/ 47 h 172"/>
              <a:gd name="T30" fmla="*/ 1429 w 3840"/>
              <a:gd name="T31" fmla="*/ 36 h 172"/>
              <a:gd name="T32" fmla="*/ 1627 w 3840"/>
              <a:gd name="T33" fmla="*/ 4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2">
                <a:moveTo>
                  <a:pt x="2196" y="75"/>
                </a:moveTo>
                <a:cubicBezTo>
                  <a:pt x="2245" y="72"/>
                  <a:pt x="2295" y="68"/>
                  <a:pt x="2344" y="64"/>
                </a:cubicBezTo>
                <a:cubicBezTo>
                  <a:pt x="2488" y="53"/>
                  <a:pt x="2632" y="39"/>
                  <a:pt x="2775" y="27"/>
                </a:cubicBezTo>
                <a:cubicBezTo>
                  <a:pt x="2920" y="14"/>
                  <a:pt x="3065" y="0"/>
                  <a:pt x="3212" y="0"/>
                </a:cubicBezTo>
                <a:cubicBezTo>
                  <a:pt x="3286" y="0"/>
                  <a:pt x="3359" y="4"/>
                  <a:pt x="3430" y="12"/>
                </a:cubicBezTo>
                <a:cubicBezTo>
                  <a:pt x="3488" y="19"/>
                  <a:pt x="3543" y="30"/>
                  <a:pt x="3595" y="43"/>
                </a:cubicBezTo>
                <a:cubicBezTo>
                  <a:pt x="3675" y="63"/>
                  <a:pt x="3754" y="85"/>
                  <a:pt x="3840" y="98"/>
                </a:cubicBezTo>
                <a:cubicBezTo>
                  <a:pt x="3840" y="172"/>
                  <a:pt x="3840" y="172"/>
                  <a:pt x="384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17"/>
                  <a:pt x="0" y="117"/>
                  <a:pt x="0" y="117"/>
                </a:cubicBezTo>
                <a:cubicBezTo>
                  <a:pt x="153" y="100"/>
                  <a:pt x="305" y="82"/>
                  <a:pt x="464" y="82"/>
                </a:cubicBezTo>
                <a:cubicBezTo>
                  <a:pt x="547" y="82"/>
                  <a:pt x="631" y="85"/>
                  <a:pt x="710" y="99"/>
                </a:cubicBezTo>
                <a:cubicBezTo>
                  <a:pt x="755" y="112"/>
                  <a:pt x="790" y="108"/>
                  <a:pt x="823" y="105"/>
                </a:cubicBezTo>
                <a:cubicBezTo>
                  <a:pt x="853" y="101"/>
                  <a:pt x="883" y="97"/>
                  <a:pt x="913" y="93"/>
                </a:cubicBezTo>
                <a:cubicBezTo>
                  <a:pt x="1025" y="77"/>
                  <a:pt x="1136" y="59"/>
                  <a:pt x="1251" y="47"/>
                </a:cubicBezTo>
                <a:cubicBezTo>
                  <a:pt x="1310" y="41"/>
                  <a:pt x="1369" y="37"/>
                  <a:pt x="1429" y="36"/>
                </a:cubicBezTo>
                <a:cubicBezTo>
                  <a:pt x="1495" y="34"/>
                  <a:pt x="1561" y="37"/>
                  <a:pt x="1627" y="42"/>
                </a:cubicBezTo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26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>
            <a:off x="0" y="6302933"/>
            <a:ext cx="12200709" cy="555067"/>
          </a:xfrm>
          <a:custGeom>
            <a:avLst/>
            <a:gdLst>
              <a:gd name="T0" fmla="*/ 2196 w 3840"/>
              <a:gd name="T1" fmla="*/ 75 h 172"/>
              <a:gd name="T2" fmla="*/ 2344 w 3840"/>
              <a:gd name="T3" fmla="*/ 64 h 172"/>
              <a:gd name="T4" fmla="*/ 2775 w 3840"/>
              <a:gd name="T5" fmla="*/ 27 h 172"/>
              <a:gd name="T6" fmla="*/ 3212 w 3840"/>
              <a:gd name="T7" fmla="*/ 0 h 172"/>
              <a:gd name="T8" fmla="*/ 3430 w 3840"/>
              <a:gd name="T9" fmla="*/ 12 h 172"/>
              <a:gd name="T10" fmla="*/ 3595 w 3840"/>
              <a:gd name="T11" fmla="*/ 43 h 172"/>
              <a:gd name="T12" fmla="*/ 3840 w 3840"/>
              <a:gd name="T13" fmla="*/ 98 h 172"/>
              <a:gd name="T14" fmla="*/ 3840 w 3840"/>
              <a:gd name="T15" fmla="*/ 172 h 172"/>
              <a:gd name="T16" fmla="*/ 0 w 3840"/>
              <a:gd name="T17" fmla="*/ 172 h 172"/>
              <a:gd name="T18" fmla="*/ 0 w 3840"/>
              <a:gd name="T19" fmla="*/ 117 h 172"/>
              <a:gd name="T20" fmla="*/ 464 w 3840"/>
              <a:gd name="T21" fmla="*/ 82 h 172"/>
              <a:gd name="T22" fmla="*/ 710 w 3840"/>
              <a:gd name="T23" fmla="*/ 99 h 172"/>
              <a:gd name="T24" fmla="*/ 823 w 3840"/>
              <a:gd name="T25" fmla="*/ 105 h 172"/>
              <a:gd name="T26" fmla="*/ 913 w 3840"/>
              <a:gd name="T27" fmla="*/ 93 h 172"/>
              <a:gd name="T28" fmla="*/ 1251 w 3840"/>
              <a:gd name="T29" fmla="*/ 47 h 172"/>
              <a:gd name="T30" fmla="*/ 1429 w 3840"/>
              <a:gd name="T31" fmla="*/ 36 h 172"/>
              <a:gd name="T32" fmla="*/ 1627 w 3840"/>
              <a:gd name="T33" fmla="*/ 4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2">
                <a:moveTo>
                  <a:pt x="2196" y="75"/>
                </a:moveTo>
                <a:cubicBezTo>
                  <a:pt x="2245" y="72"/>
                  <a:pt x="2295" y="68"/>
                  <a:pt x="2344" y="64"/>
                </a:cubicBezTo>
                <a:cubicBezTo>
                  <a:pt x="2488" y="53"/>
                  <a:pt x="2632" y="39"/>
                  <a:pt x="2775" y="27"/>
                </a:cubicBezTo>
                <a:cubicBezTo>
                  <a:pt x="2920" y="14"/>
                  <a:pt x="3065" y="0"/>
                  <a:pt x="3212" y="0"/>
                </a:cubicBezTo>
                <a:cubicBezTo>
                  <a:pt x="3286" y="0"/>
                  <a:pt x="3359" y="4"/>
                  <a:pt x="3430" y="12"/>
                </a:cubicBezTo>
                <a:cubicBezTo>
                  <a:pt x="3488" y="19"/>
                  <a:pt x="3543" y="30"/>
                  <a:pt x="3595" y="43"/>
                </a:cubicBezTo>
                <a:cubicBezTo>
                  <a:pt x="3675" y="63"/>
                  <a:pt x="3754" y="85"/>
                  <a:pt x="3840" y="98"/>
                </a:cubicBezTo>
                <a:cubicBezTo>
                  <a:pt x="3840" y="172"/>
                  <a:pt x="3840" y="172"/>
                  <a:pt x="384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17"/>
                  <a:pt x="0" y="117"/>
                  <a:pt x="0" y="117"/>
                </a:cubicBezTo>
                <a:cubicBezTo>
                  <a:pt x="153" y="100"/>
                  <a:pt x="305" y="82"/>
                  <a:pt x="464" y="82"/>
                </a:cubicBezTo>
                <a:cubicBezTo>
                  <a:pt x="547" y="82"/>
                  <a:pt x="631" y="85"/>
                  <a:pt x="710" y="99"/>
                </a:cubicBezTo>
                <a:cubicBezTo>
                  <a:pt x="755" y="112"/>
                  <a:pt x="790" y="108"/>
                  <a:pt x="823" y="105"/>
                </a:cubicBezTo>
                <a:cubicBezTo>
                  <a:pt x="853" y="101"/>
                  <a:pt x="883" y="97"/>
                  <a:pt x="913" y="93"/>
                </a:cubicBezTo>
                <a:cubicBezTo>
                  <a:pt x="1025" y="77"/>
                  <a:pt x="1136" y="59"/>
                  <a:pt x="1251" y="47"/>
                </a:cubicBezTo>
                <a:cubicBezTo>
                  <a:pt x="1310" y="41"/>
                  <a:pt x="1369" y="37"/>
                  <a:pt x="1429" y="36"/>
                </a:cubicBezTo>
                <a:cubicBezTo>
                  <a:pt x="1495" y="34"/>
                  <a:pt x="1561" y="37"/>
                  <a:pt x="1627" y="4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32479" y="1681954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27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0" y="6416040"/>
            <a:ext cx="12192000" cy="441960"/>
          </a:xfrm>
          <a:custGeom>
            <a:avLst/>
            <a:gdLst>
              <a:gd name="T0" fmla="*/ 2196 w 3840"/>
              <a:gd name="T1" fmla="*/ 75 h 172"/>
              <a:gd name="T2" fmla="*/ 2344 w 3840"/>
              <a:gd name="T3" fmla="*/ 64 h 172"/>
              <a:gd name="T4" fmla="*/ 2775 w 3840"/>
              <a:gd name="T5" fmla="*/ 27 h 172"/>
              <a:gd name="T6" fmla="*/ 3212 w 3840"/>
              <a:gd name="T7" fmla="*/ 0 h 172"/>
              <a:gd name="T8" fmla="*/ 3430 w 3840"/>
              <a:gd name="T9" fmla="*/ 12 h 172"/>
              <a:gd name="T10" fmla="*/ 3595 w 3840"/>
              <a:gd name="T11" fmla="*/ 43 h 172"/>
              <a:gd name="T12" fmla="*/ 3840 w 3840"/>
              <a:gd name="T13" fmla="*/ 98 h 172"/>
              <a:gd name="T14" fmla="*/ 3840 w 3840"/>
              <a:gd name="T15" fmla="*/ 172 h 172"/>
              <a:gd name="T16" fmla="*/ 0 w 3840"/>
              <a:gd name="T17" fmla="*/ 172 h 172"/>
              <a:gd name="T18" fmla="*/ 0 w 3840"/>
              <a:gd name="T19" fmla="*/ 117 h 172"/>
              <a:gd name="T20" fmla="*/ 464 w 3840"/>
              <a:gd name="T21" fmla="*/ 82 h 172"/>
              <a:gd name="T22" fmla="*/ 710 w 3840"/>
              <a:gd name="T23" fmla="*/ 99 h 172"/>
              <a:gd name="T24" fmla="*/ 823 w 3840"/>
              <a:gd name="T25" fmla="*/ 105 h 172"/>
              <a:gd name="T26" fmla="*/ 913 w 3840"/>
              <a:gd name="T27" fmla="*/ 93 h 172"/>
              <a:gd name="T28" fmla="*/ 1251 w 3840"/>
              <a:gd name="T29" fmla="*/ 47 h 172"/>
              <a:gd name="T30" fmla="*/ 1429 w 3840"/>
              <a:gd name="T31" fmla="*/ 36 h 172"/>
              <a:gd name="T32" fmla="*/ 1627 w 3840"/>
              <a:gd name="T33" fmla="*/ 4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2">
                <a:moveTo>
                  <a:pt x="2196" y="75"/>
                </a:moveTo>
                <a:cubicBezTo>
                  <a:pt x="2245" y="72"/>
                  <a:pt x="2295" y="68"/>
                  <a:pt x="2344" y="64"/>
                </a:cubicBezTo>
                <a:cubicBezTo>
                  <a:pt x="2488" y="53"/>
                  <a:pt x="2632" y="39"/>
                  <a:pt x="2775" y="27"/>
                </a:cubicBezTo>
                <a:cubicBezTo>
                  <a:pt x="2920" y="14"/>
                  <a:pt x="3065" y="0"/>
                  <a:pt x="3212" y="0"/>
                </a:cubicBezTo>
                <a:cubicBezTo>
                  <a:pt x="3286" y="0"/>
                  <a:pt x="3359" y="4"/>
                  <a:pt x="3430" y="12"/>
                </a:cubicBezTo>
                <a:cubicBezTo>
                  <a:pt x="3488" y="19"/>
                  <a:pt x="3543" y="30"/>
                  <a:pt x="3595" y="43"/>
                </a:cubicBezTo>
                <a:cubicBezTo>
                  <a:pt x="3675" y="63"/>
                  <a:pt x="3754" y="85"/>
                  <a:pt x="3840" y="98"/>
                </a:cubicBezTo>
                <a:cubicBezTo>
                  <a:pt x="3840" y="172"/>
                  <a:pt x="3840" y="172"/>
                  <a:pt x="384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17"/>
                  <a:pt x="0" y="117"/>
                  <a:pt x="0" y="117"/>
                </a:cubicBezTo>
                <a:cubicBezTo>
                  <a:pt x="153" y="100"/>
                  <a:pt x="305" y="82"/>
                  <a:pt x="464" y="82"/>
                </a:cubicBezTo>
                <a:cubicBezTo>
                  <a:pt x="547" y="82"/>
                  <a:pt x="631" y="85"/>
                  <a:pt x="710" y="99"/>
                </a:cubicBezTo>
                <a:cubicBezTo>
                  <a:pt x="755" y="112"/>
                  <a:pt x="790" y="108"/>
                  <a:pt x="823" y="105"/>
                </a:cubicBezTo>
                <a:cubicBezTo>
                  <a:pt x="853" y="101"/>
                  <a:pt x="883" y="97"/>
                  <a:pt x="913" y="93"/>
                </a:cubicBezTo>
                <a:cubicBezTo>
                  <a:pt x="1025" y="77"/>
                  <a:pt x="1136" y="59"/>
                  <a:pt x="1251" y="47"/>
                </a:cubicBezTo>
                <a:cubicBezTo>
                  <a:pt x="1310" y="41"/>
                  <a:pt x="1369" y="37"/>
                  <a:pt x="1429" y="36"/>
                </a:cubicBezTo>
                <a:cubicBezTo>
                  <a:pt x="1495" y="34"/>
                  <a:pt x="1561" y="37"/>
                  <a:pt x="1627" y="42"/>
                </a:cubicBez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69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048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91" r:id="rId2"/>
    <p:sldLayoutId id="2147483664" r:id="rId3"/>
    <p:sldLayoutId id="2147483683" r:id="rId4"/>
    <p:sldLayoutId id="2147483684" r:id="rId5"/>
    <p:sldLayoutId id="2147483681" r:id="rId6"/>
    <p:sldLayoutId id="2147483682" r:id="rId7"/>
    <p:sldLayoutId id="2147483663" r:id="rId8"/>
    <p:sldLayoutId id="2147483685" r:id="rId9"/>
    <p:sldLayoutId id="2147483686" r:id="rId10"/>
    <p:sldLayoutId id="2147483687" r:id="rId11"/>
    <p:sldLayoutId id="2147483690" r:id="rId12"/>
    <p:sldLayoutId id="2147483689" r:id="rId13"/>
    <p:sldLayoutId id="2147483688" r:id="rId14"/>
    <p:sldLayoutId id="2147483680" r:id="rId15"/>
    <p:sldLayoutId id="2147483678" r:id="rId16"/>
    <p:sldLayoutId id="2147483665" r:id="rId17"/>
    <p:sldLayoutId id="2147483666" r:id="rId18"/>
    <p:sldLayoutId id="2147483658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4" r:id="rId28"/>
    <p:sldLayoutId id="2147483676" r:id="rId29"/>
    <p:sldLayoutId id="2147483677" r:id="rId30"/>
    <p:sldLayoutId id="2147483679" r:id="rId31"/>
    <p:sldLayoutId id="2147483660" r:id="rId32"/>
    <p:sldLayoutId id="214748365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n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15" y="9184"/>
            <a:ext cx="3912938" cy="1269061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" y="111817"/>
            <a:ext cx="2621250" cy="1935000"/>
          </a:xfrm>
          <a:prstGeom prst="rect">
            <a:avLst/>
          </a:prstGeom>
        </p:spPr>
      </p:pic>
      <p:grpSp>
        <p:nvGrpSpPr>
          <p:cNvPr id="94" name="Grupo 93"/>
          <p:cNvGrpSpPr/>
          <p:nvPr/>
        </p:nvGrpSpPr>
        <p:grpSpPr>
          <a:xfrm>
            <a:off x="-11113" y="5476876"/>
            <a:ext cx="12203113" cy="1381124"/>
            <a:chOff x="-11113" y="5476876"/>
            <a:chExt cx="12203113" cy="138112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11113" y="5773738"/>
              <a:ext cx="12203113" cy="1084262"/>
            </a:xfrm>
            <a:prstGeom prst="rect">
              <a:avLst/>
            </a:pr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113" y="5476876"/>
              <a:ext cx="12203113" cy="498475"/>
            </a:xfrm>
            <a:custGeom>
              <a:avLst/>
              <a:gdLst>
                <a:gd name="T0" fmla="*/ 1117 w 1117"/>
                <a:gd name="T1" fmla="*/ 28 h 181"/>
                <a:gd name="T2" fmla="*/ 1109 w 1117"/>
                <a:gd name="T3" fmla="*/ 28 h 181"/>
                <a:gd name="T4" fmla="*/ 909 w 1117"/>
                <a:gd name="T5" fmla="*/ 23 h 181"/>
                <a:gd name="T6" fmla="*/ 851 w 1117"/>
                <a:gd name="T7" fmla="*/ 19 h 181"/>
                <a:gd name="T8" fmla="*/ 776 w 1117"/>
                <a:gd name="T9" fmla="*/ 5 h 181"/>
                <a:gd name="T10" fmla="*/ 731 w 1117"/>
                <a:gd name="T11" fmla="*/ 16 h 181"/>
                <a:gd name="T12" fmla="*/ 630 w 1117"/>
                <a:gd name="T13" fmla="*/ 22 h 181"/>
                <a:gd name="T14" fmla="*/ 530 w 1117"/>
                <a:gd name="T15" fmla="*/ 16 h 181"/>
                <a:gd name="T16" fmla="*/ 482 w 1117"/>
                <a:gd name="T17" fmla="*/ 12 h 181"/>
                <a:gd name="T18" fmla="*/ 400 w 1117"/>
                <a:gd name="T19" fmla="*/ 25 h 181"/>
                <a:gd name="T20" fmla="*/ 165 w 1117"/>
                <a:gd name="T21" fmla="*/ 15 h 181"/>
                <a:gd name="T22" fmla="*/ 89 w 1117"/>
                <a:gd name="T23" fmla="*/ 32 h 181"/>
                <a:gd name="T24" fmla="*/ 26 w 1117"/>
                <a:gd name="T25" fmla="*/ 26 h 181"/>
                <a:gd name="T26" fmla="*/ 0 w 1117"/>
                <a:gd name="T27" fmla="*/ 31 h 181"/>
                <a:gd name="T28" fmla="*/ 0 w 1117"/>
                <a:gd name="T29" fmla="*/ 149 h 181"/>
                <a:gd name="T30" fmla="*/ 400 w 1117"/>
                <a:gd name="T31" fmla="*/ 177 h 181"/>
                <a:gd name="T32" fmla="*/ 776 w 1117"/>
                <a:gd name="T33" fmla="*/ 163 h 181"/>
                <a:gd name="T34" fmla="*/ 1068 w 1117"/>
                <a:gd name="T35" fmla="*/ 159 h 181"/>
                <a:gd name="T36" fmla="*/ 1117 w 1117"/>
                <a:gd name="T37" fmla="*/ 148 h 181"/>
                <a:gd name="T38" fmla="*/ 1117 w 1117"/>
                <a:gd name="T39" fmla="*/ 2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7" h="181">
                  <a:moveTo>
                    <a:pt x="1117" y="28"/>
                  </a:moveTo>
                  <a:cubicBezTo>
                    <a:pt x="1115" y="28"/>
                    <a:pt x="1112" y="28"/>
                    <a:pt x="1109" y="28"/>
                  </a:cubicBezTo>
                  <a:cubicBezTo>
                    <a:pt x="1042" y="26"/>
                    <a:pt x="975" y="25"/>
                    <a:pt x="909" y="23"/>
                  </a:cubicBezTo>
                  <a:cubicBezTo>
                    <a:pt x="889" y="23"/>
                    <a:pt x="870" y="22"/>
                    <a:pt x="851" y="19"/>
                  </a:cubicBezTo>
                  <a:cubicBezTo>
                    <a:pt x="826" y="14"/>
                    <a:pt x="802" y="4"/>
                    <a:pt x="776" y="5"/>
                  </a:cubicBezTo>
                  <a:cubicBezTo>
                    <a:pt x="761" y="7"/>
                    <a:pt x="746" y="12"/>
                    <a:pt x="731" y="16"/>
                  </a:cubicBezTo>
                  <a:cubicBezTo>
                    <a:pt x="698" y="24"/>
                    <a:pt x="664" y="23"/>
                    <a:pt x="630" y="22"/>
                  </a:cubicBezTo>
                  <a:cubicBezTo>
                    <a:pt x="597" y="21"/>
                    <a:pt x="563" y="20"/>
                    <a:pt x="530" y="16"/>
                  </a:cubicBezTo>
                  <a:cubicBezTo>
                    <a:pt x="514" y="14"/>
                    <a:pt x="498" y="12"/>
                    <a:pt x="482" y="12"/>
                  </a:cubicBezTo>
                  <a:cubicBezTo>
                    <a:pt x="454" y="13"/>
                    <a:pt x="427" y="22"/>
                    <a:pt x="400" y="25"/>
                  </a:cubicBezTo>
                  <a:cubicBezTo>
                    <a:pt x="322" y="34"/>
                    <a:pt x="242" y="0"/>
                    <a:pt x="165" y="15"/>
                  </a:cubicBezTo>
                  <a:cubicBezTo>
                    <a:pt x="140" y="21"/>
                    <a:pt x="115" y="31"/>
                    <a:pt x="89" y="32"/>
                  </a:cubicBezTo>
                  <a:cubicBezTo>
                    <a:pt x="68" y="32"/>
                    <a:pt x="47" y="26"/>
                    <a:pt x="26" y="26"/>
                  </a:cubicBezTo>
                  <a:cubicBezTo>
                    <a:pt x="18" y="26"/>
                    <a:pt x="8" y="28"/>
                    <a:pt x="0" y="3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34" y="147"/>
                    <a:pt x="266" y="174"/>
                    <a:pt x="400" y="177"/>
                  </a:cubicBezTo>
                  <a:cubicBezTo>
                    <a:pt x="525" y="181"/>
                    <a:pt x="650" y="163"/>
                    <a:pt x="776" y="163"/>
                  </a:cubicBezTo>
                  <a:cubicBezTo>
                    <a:pt x="873" y="162"/>
                    <a:pt x="971" y="173"/>
                    <a:pt x="1068" y="159"/>
                  </a:cubicBezTo>
                  <a:cubicBezTo>
                    <a:pt x="1084" y="157"/>
                    <a:pt x="1102" y="154"/>
                    <a:pt x="1117" y="148"/>
                  </a:cubicBezTo>
                  <a:lnTo>
                    <a:pt x="1117" y="28"/>
                  </a:lnTo>
                  <a:close/>
                </a:path>
              </a:pathLst>
            </a:custGeom>
            <a:solidFill>
              <a:srgbClr val="7E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113" y="5476876"/>
              <a:ext cx="12203113" cy="325437"/>
            </a:xfrm>
            <a:custGeom>
              <a:avLst/>
              <a:gdLst>
                <a:gd name="T0" fmla="*/ 1117 w 1117"/>
                <a:gd name="T1" fmla="*/ 101 h 118"/>
                <a:gd name="T2" fmla="*/ 1117 w 1117"/>
                <a:gd name="T3" fmla="*/ 28 h 118"/>
                <a:gd name="T4" fmla="*/ 1109 w 1117"/>
                <a:gd name="T5" fmla="*/ 28 h 118"/>
                <a:gd name="T6" fmla="*/ 909 w 1117"/>
                <a:gd name="T7" fmla="*/ 23 h 118"/>
                <a:gd name="T8" fmla="*/ 851 w 1117"/>
                <a:gd name="T9" fmla="*/ 19 h 118"/>
                <a:gd name="T10" fmla="*/ 776 w 1117"/>
                <a:gd name="T11" fmla="*/ 5 h 118"/>
                <a:gd name="T12" fmla="*/ 731 w 1117"/>
                <a:gd name="T13" fmla="*/ 16 h 118"/>
                <a:gd name="T14" fmla="*/ 630 w 1117"/>
                <a:gd name="T15" fmla="*/ 22 h 118"/>
                <a:gd name="T16" fmla="*/ 530 w 1117"/>
                <a:gd name="T17" fmla="*/ 16 h 118"/>
                <a:gd name="T18" fmla="*/ 482 w 1117"/>
                <a:gd name="T19" fmla="*/ 12 h 118"/>
                <a:gd name="T20" fmla="*/ 400 w 1117"/>
                <a:gd name="T21" fmla="*/ 25 h 118"/>
                <a:gd name="T22" fmla="*/ 165 w 1117"/>
                <a:gd name="T23" fmla="*/ 15 h 118"/>
                <a:gd name="T24" fmla="*/ 89 w 1117"/>
                <a:gd name="T25" fmla="*/ 32 h 118"/>
                <a:gd name="T26" fmla="*/ 26 w 1117"/>
                <a:gd name="T27" fmla="*/ 26 h 118"/>
                <a:gd name="T28" fmla="*/ 0 w 1117"/>
                <a:gd name="T29" fmla="*/ 31 h 118"/>
                <a:gd name="T30" fmla="*/ 0 w 1117"/>
                <a:gd name="T31" fmla="*/ 88 h 118"/>
                <a:gd name="T32" fmla="*/ 29 w 1117"/>
                <a:gd name="T33" fmla="*/ 86 h 118"/>
                <a:gd name="T34" fmla="*/ 107 w 1117"/>
                <a:gd name="T35" fmla="*/ 91 h 118"/>
                <a:gd name="T36" fmla="*/ 284 w 1117"/>
                <a:gd name="T37" fmla="*/ 75 h 118"/>
                <a:gd name="T38" fmla="*/ 494 w 1117"/>
                <a:gd name="T39" fmla="*/ 110 h 118"/>
                <a:gd name="T40" fmla="*/ 601 w 1117"/>
                <a:gd name="T41" fmla="*/ 87 h 118"/>
                <a:gd name="T42" fmla="*/ 665 w 1117"/>
                <a:gd name="T43" fmla="*/ 89 h 118"/>
                <a:gd name="T44" fmla="*/ 923 w 1117"/>
                <a:gd name="T45" fmla="*/ 82 h 118"/>
                <a:gd name="T46" fmla="*/ 1006 w 1117"/>
                <a:gd name="T47" fmla="*/ 99 h 118"/>
                <a:gd name="T48" fmla="*/ 1038 w 1117"/>
                <a:gd name="T49" fmla="*/ 87 h 118"/>
                <a:gd name="T50" fmla="*/ 1117 w 1117"/>
                <a:gd name="T51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7" h="118">
                  <a:moveTo>
                    <a:pt x="1117" y="101"/>
                  </a:moveTo>
                  <a:cubicBezTo>
                    <a:pt x="1117" y="28"/>
                    <a:pt x="1117" y="28"/>
                    <a:pt x="1117" y="28"/>
                  </a:cubicBezTo>
                  <a:cubicBezTo>
                    <a:pt x="1115" y="28"/>
                    <a:pt x="1112" y="28"/>
                    <a:pt x="1109" y="28"/>
                  </a:cubicBezTo>
                  <a:cubicBezTo>
                    <a:pt x="1042" y="26"/>
                    <a:pt x="975" y="25"/>
                    <a:pt x="909" y="23"/>
                  </a:cubicBezTo>
                  <a:cubicBezTo>
                    <a:pt x="889" y="23"/>
                    <a:pt x="870" y="22"/>
                    <a:pt x="851" y="19"/>
                  </a:cubicBezTo>
                  <a:cubicBezTo>
                    <a:pt x="826" y="14"/>
                    <a:pt x="802" y="4"/>
                    <a:pt x="776" y="5"/>
                  </a:cubicBezTo>
                  <a:cubicBezTo>
                    <a:pt x="761" y="7"/>
                    <a:pt x="746" y="12"/>
                    <a:pt x="731" y="16"/>
                  </a:cubicBezTo>
                  <a:cubicBezTo>
                    <a:pt x="698" y="24"/>
                    <a:pt x="664" y="23"/>
                    <a:pt x="630" y="22"/>
                  </a:cubicBezTo>
                  <a:cubicBezTo>
                    <a:pt x="597" y="21"/>
                    <a:pt x="563" y="20"/>
                    <a:pt x="530" y="16"/>
                  </a:cubicBezTo>
                  <a:cubicBezTo>
                    <a:pt x="514" y="14"/>
                    <a:pt x="498" y="12"/>
                    <a:pt x="482" y="12"/>
                  </a:cubicBezTo>
                  <a:cubicBezTo>
                    <a:pt x="454" y="13"/>
                    <a:pt x="427" y="22"/>
                    <a:pt x="400" y="25"/>
                  </a:cubicBezTo>
                  <a:cubicBezTo>
                    <a:pt x="322" y="34"/>
                    <a:pt x="242" y="0"/>
                    <a:pt x="165" y="15"/>
                  </a:cubicBezTo>
                  <a:cubicBezTo>
                    <a:pt x="140" y="21"/>
                    <a:pt x="115" y="31"/>
                    <a:pt x="89" y="32"/>
                  </a:cubicBezTo>
                  <a:cubicBezTo>
                    <a:pt x="68" y="32"/>
                    <a:pt x="47" y="26"/>
                    <a:pt x="26" y="26"/>
                  </a:cubicBezTo>
                  <a:cubicBezTo>
                    <a:pt x="18" y="26"/>
                    <a:pt x="8" y="28"/>
                    <a:pt x="0" y="3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0" y="87"/>
                    <a:pt x="20" y="86"/>
                    <a:pt x="29" y="86"/>
                  </a:cubicBezTo>
                  <a:cubicBezTo>
                    <a:pt x="55" y="87"/>
                    <a:pt x="81" y="91"/>
                    <a:pt x="107" y="91"/>
                  </a:cubicBezTo>
                  <a:cubicBezTo>
                    <a:pt x="167" y="91"/>
                    <a:pt x="225" y="71"/>
                    <a:pt x="284" y="75"/>
                  </a:cubicBezTo>
                  <a:cubicBezTo>
                    <a:pt x="355" y="80"/>
                    <a:pt x="423" y="118"/>
                    <a:pt x="494" y="110"/>
                  </a:cubicBezTo>
                  <a:cubicBezTo>
                    <a:pt x="530" y="106"/>
                    <a:pt x="565" y="90"/>
                    <a:pt x="601" y="87"/>
                  </a:cubicBezTo>
                  <a:cubicBezTo>
                    <a:pt x="622" y="85"/>
                    <a:pt x="644" y="88"/>
                    <a:pt x="665" y="89"/>
                  </a:cubicBezTo>
                  <a:cubicBezTo>
                    <a:pt x="752" y="91"/>
                    <a:pt x="841" y="55"/>
                    <a:pt x="923" y="82"/>
                  </a:cubicBezTo>
                  <a:cubicBezTo>
                    <a:pt x="950" y="91"/>
                    <a:pt x="978" y="107"/>
                    <a:pt x="1006" y="99"/>
                  </a:cubicBezTo>
                  <a:cubicBezTo>
                    <a:pt x="1017" y="96"/>
                    <a:pt x="1027" y="89"/>
                    <a:pt x="1038" y="87"/>
                  </a:cubicBezTo>
                  <a:cubicBezTo>
                    <a:pt x="1065" y="82"/>
                    <a:pt x="1092" y="103"/>
                    <a:pt x="1117" y="101"/>
                  </a:cubicBezTo>
                  <a:close/>
                </a:path>
              </a:pathLst>
            </a:custGeom>
            <a:solidFill>
              <a:srgbClr val="ABC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113" y="5994400"/>
              <a:ext cx="12203113" cy="404812"/>
            </a:xfrm>
            <a:custGeom>
              <a:avLst/>
              <a:gdLst>
                <a:gd name="T0" fmla="*/ 1117 w 1117"/>
                <a:gd name="T1" fmla="*/ 8 h 147"/>
                <a:gd name="T2" fmla="*/ 1070 w 1117"/>
                <a:gd name="T3" fmla="*/ 6 h 147"/>
                <a:gd name="T4" fmla="*/ 715 w 1117"/>
                <a:gd name="T5" fmla="*/ 10 h 147"/>
                <a:gd name="T6" fmla="*/ 333 w 1117"/>
                <a:gd name="T7" fmla="*/ 46 h 147"/>
                <a:gd name="T8" fmla="*/ 122 w 1117"/>
                <a:gd name="T9" fmla="*/ 29 h 147"/>
                <a:gd name="T10" fmla="*/ 0 w 1117"/>
                <a:gd name="T11" fmla="*/ 26 h 147"/>
                <a:gd name="T12" fmla="*/ 0 w 1117"/>
                <a:gd name="T13" fmla="*/ 113 h 147"/>
                <a:gd name="T14" fmla="*/ 181 w 1117"/>
                <a:gd name="T15" fmla="*/ 129 h 147"/>
                <a:gd name="T16" fmla="*/ 528 w 1117"/>
                <a:gd name="T17" fmla="*/ 141 h 147"/>
                <a:gd name="T18" fmla="*/ 1053 w 1117"/>
                <a:gd name="T19" fmla="*/ 90 h 147"/>
                <a:gd name="T20" fmla="*/ 1117 w 1117"/>
                <a:gd name="T21" fmla="*/ 92 h 147"/>
                <a:gd name="T22" fmla="*/ 1117 w 1117"/>
                <a:gd name="T23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7" h="147">
                  <a:moveTo>
                    <a:pt x="1117" y="8"/>
                  </a:moveTo>
                  <a:cubicBezTo>
                    <a:pt x="1102" y="7"/>
                    <a:pt x="1086" y="7"/>
                    <a:pt x="1070" y="6"/>
                  </a:cubicBezTo>
                  <a:cubicBezTo>
                    <a:pt x="951" y="3"/>
                    <a:pt x="833" y="0"/>
                    <a:pt x="715" y="10"/>
                  </a:cubicBezTo>
                  <a:cubicBezTo>
                    <a:pt x="588" y="21"/>
                    <a:pt x="462" y="48"/>
                    <a:pt x="333" y="46"/>
                  </a:cubicBezTo>
                  <a:cubicBezTo>
                    <a:pt x="263" y="45"/>
                    <a:pt x="193" y="35"/>
                    <a:pt x="122" y="29"/>
                  </a:cubicBezTo>
                  <a:cubicBezTo>
                    <a:pt x="83" y="26"/>
                    <a:pt x="40" y="21"/>
                    <a:pt x="0" y="2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60" y="119"/>
                    <a:pt x="121" y="124"/>
                    <a:pt x="181" y="129"/>
                  </a:cubicBezTo>
                  <a:cubicBezTo>
                    <a:pt x="296" y="138"/>
                    <a:pt x="412" y="147"/>
                    <a:pt x="528" y="141"/>
                  </a:cubicBezTo>
                  <a:cubicBezTo>
                    <a:pt x="704" y="131"/>
                    <a:pt x="877" y="85"/>
                    <a:pt x="1053" y="90"/>
                  </a:cubicBezTo>
                  <a:cubicBezTo>
                    <a:pt x="1074" y="91"/>
                    <a:pt x="1096" y="92"/>
                    <a:pt x="1117" y="92"/>
                  </a:cubicBezTo>
                  <a:lnTo>
                    <a:pt x="1117" y="8"/>
                  </a:ln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-11113" y="6370638"/>
              <a:ext cx="12203113" cy="434975"/>
            </a:xfrm>
            <a:custGeom>
              <a:avLst/>
              <a:gdLst>
                <a:gd name="T0" fmla="*/ 1117 w 1117"/>
                <a:gd name="T1" fmla="*/ 22 h 158"/>
                <a:gd name="T2" fmla="*/ 1114 w 1117"/>
                <a:gd name="T3" fmla="*/ 22 h 158"/>
                <a:gd name="T4" fmla="*/ 1030 w 1117"/>
                <a:gd name="T5" fmla="*/ 34 h 158"/>
                <a:gd name="T6" fmla="*/ 764 w 1117"/>
                <a:gd name="T7" fmla="*/ 6 h 158"/>
                <a:gd name="T8" fmla="*/ 434 w 1117"/>
                <a:gd name="T9" fmla="*/ 63 h 158"/>
                <a:gd name="T10" fmla="*/ 136 w 1117"/>
                <a:gd name="T11" fmla="*/ 56 h 158"/>
                <a:gd name="T12" fmla="*/ 41 w 1117"/>
                <a:gd name="T13" fmla="*/ 39 h 158"/>
                <a:gd name="T14" fmla="*/ 0 w 1117"/>
                <a:gd name="T15" fmla="*/ 44 h 158"/>
                <a:gd name="T16" fmla="*/ 0 w 1117"/>
                <a:gd name="T17" fmla="*/ 135 h 158"/>
                <a:gd name="T18" fmla="*/ 102 w 1117"/>
                <a:gd name="T19" fmla="*/ 104 h 158"/>
                <a:gd name="T20" fmla="*/ 256 w 1117"/>
                <a:gd name="T21" fmla="*/ 126 h 158"/>
                <a:gd name="T22" fmla="*/ 835 w 1117"/>
                <a:gd name="T23" fmla="*/ 56 h 158"/>
                <a:gd name="T24" fmla="*/ 1117 w 1117"/>
                <a:gd name="T25" fmla="*/ 89 h 158"/>
                <a:gd name="T26" fmla="*/ 1117 w 1117"/>
                <a:gd name="T27" fmla="*/ 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7" h="158">
                  <a:moveTo>
                    <a:pt x="1117" y="22"/>
                  </a:moveTo>
                  <a:cubicBezTo>
                    <a:pt x="1116" y="22"/>
                    <a:pt x="1115" y="22"/>
                    <a:pt x="1114" y="22"/>
                  </a:cubicBezTo>
                  <a:cubicBezTo>
                    <a:pt x="1085" y="20"/>
                    <a:pt x="1058" y="30"/>
                    <a:pt x="1030" y="34"/>
                  </a:cubicBezTo>
                  <a:cubicBezTo>
                    <a:pt x="941" y="48"/>
                    <a:pt x="853" y="11"/>
                    <a:pt x="764" y="6"/>
                  </a:cubicBezTo>
                  <a:cubicBezTo>
                    <a:pt x="652" y="0"/>
                    <a:pt x="545" y="44"/>
                    <a:pt x="434" y="63"/>
                  </a:cubicBezTo>
                  <a:cubicBezTo>
                    <a:pt x="336" y="80"/>
                    <a:pt x="234" y="78"/>
                    <a:pt x="136" y="56"/>
                  </a:cubicBezTo>
                  <a:cubicBezTo>
                    <a:pt x="104" y="49"/>
                    <a:pt x="73" y="39"/>
                    <a:pt x="41" y="39"/>
                  </a:cubicBezTo>
                  <a:cubicBezTo>
                    <a:pt x="27" y="39"/>
                    <a:pt x="13" y="40"/>
                    <a:pt x="0" y="4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3" y="121"/>
                    <a:pt x="66" y="107"/>
                    <a:pt x="102" y="104"/>
                  </a:cubicBezTo>
                  <a:cubicBezTo>
                    <a:pt x="154" y="100"/>
                    <a:pt x="205" y="118"/>
                    <a:pt x="256" y="126"/>
                  </a:cubicBezTo>
                  <a:cubicBezTo>
                    <a:pt x="449" y="158"/>
                    <a:pt x="640" y="53"/>
                    <a:pt x="835" y="56"/>
                  </a:cubicBezTo>
                  <a:cubicBezTo>
                    <a:pt x="930" y="58"/>
                    <a:pt x="1023" y="85"/>
                    <a:pt x="1117" y="89"/>
                  </a:cubicBezTo>
                  <a:lnTo>
                    <a:pt x="1117" y="22"/>
                  </a:ln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61938" y="6096000"/>
              <a:ext cx="644525" cy="115887"/>
            </a:xfrm>
            <a:custGeom>
              <a:avLst/>
              <a:gdLst>
                <a:gd name="T0" fmla="*/ 9 w 59"/>
                <a:gd name="T1" fmla="*/ 30 h 42"/>
                <a:gd name="T2" fmla="*/ 19 w 59"/>
                <a:gd name="T3" fmla="*/ 37 h 42"/>
                <a:gd name="T4" fmla="*/ 40 w 59"/>
                <a:gd name="T5" fmla="*/ 42 h 42"/>
                <a:gd name="T6" fmla="*/ 56 w 59"/>
                <a:gd name="T7" fmla="*/ 29 h 42"/>
                <a:gd name="T8" fmla="*/ 31 w 59"/>
                <a:gd name="T9" fmla="*/ 1 h 42"/>
                <a:gd name="T10" fmla="*/ 9 w 59"/>
                <a:gd name="T11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2">
                  <a:moveTo>
                    <a:pt x="9" y="30"/>
                  </a:moveTo>
                  <a:cubicBezTo>
                    <a:pt x="11" y="34"/>
                    <a:pt x="15" y="36"/>
                    <a:pt x="19" y="37"/>
                  </a:cubicBezTo>
                  <a:cubicBezTo>
                    <a:pt x="25" y="40"/>
                    <a:pt x="33" y="42"/>
                    <a:pt x="40" y="42"/>
                  </a:cubicBezTo>
                  <a:cubicBezTo>
                    <a:pt x="47" y="41"/>
                    <a:pt x="54" y="36"/>
                    <a:pt x="56" y="29"/>
                  </a:cubicBezTo>
                  <a:cubicBezTo>
                    <a:pt x="59" y="16"/>
                    <a:pt x="43" y="2"/>
                    <a:pt x="31" y="1"/>
                  </a:cubicBezTo>
                  <a:cubicBezTo>
                    <a:pt x="18" y="0"/>
                    <a:pt x="0" y="17"/>
                    <a:pt x="9" y="30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6463" y="6200775"/>
              <a:ext cx="425450" cy="85725"/>
            </a:xfrm>
            <a:custGeom>
              <a:avLst/>
              <a:gdLst>
                <a:gd name="T0" fmla="*/ 20 w 39"/>
                <a:gd name="T1" fmla="*/ 2 h 31"/>
                <a:gd name="T2" fmla="*/ 3 w 39"/>
                <a:gd name="T3" fmla="*/ 14 h 31"/>
                <a:gd name="T4" fmla="*/ 1 w 39"/>
                <a:gd name="T5" fmla="*/ 20 h 31"/>
                <a:gd name="T6" fmla="*/ 14 w 39"/>
                <a:gd name="T7" fmla="*/ 30 h 31"/>
                <a:gd name="T8" fmla="*/ 31 w 39"/>
                <a:gd name="T9" fmla="*/ 25 h 31"/>
                <a:gd name="T10" fmla="*/ 37 w 39"/>
                <a:gd name="T11" fmla="*/ 9 h 31"/>
                <a:gd name="T12" fmla="*/ 33 w 39"/>
                <a:gd name="T13" fmla="*/ 1 h 31"/>
                <a:gd name="T14" fmla="*/ 24 w 39"/>
                <a:gd name="T15" fmla="*/ 2 h 31"/>
                <a:gd name="T16" fmla="*/ 20 w 39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0" y="2"/>
                  </a:moveTo>
                  <a:cubicBezTo>
                    <a:pt x="13" y="4"/>
                    <a:pt x="7" y="9"/>
                    <a:pt x="3" y="14"/>
                  </a:cubicBezTo>
                  <a:cubicBezTo>
                    <a:pt x="2" y="16"/>
                    <a:pt x="1" y="18"/>
                    <a:pt x="1" y="20"/>
                  </a:cubicBezTo>
                  <a:cubicBezTo>
                    <a:pt x="0" y="26"/>
                    <a:pt x="7" y="30"/>
                    <a:pt x="14" y="30"/>
                  </a:cubicBezTo>
                  <a:cubicBezTo>
                    <a:pt x="20" y="31"/>
                    <a:pt x="26" y="29"/>
                    <a:pt x="31" y="25"/>
                  </a:cubicBezTo>
                  <a:cubicBezTo>
                    <a:pt x="36" y="21"/>
                    <a:pt x="39" y="15"/>
                    <a:pt x="37" y="9"/>
                  </a:cubicBezTo>
                  <a:cubicBezTo>
                    <a:pt x="37" y="6"/>
                    <a:pt x="35" y="3"/>
                    <a:pt x="33" y="1"/>
                  </a:cubicBezTo>
                  <a:cubicBezTo>
                    <a:pt x="30" y="0"/>
                    <a:pt x="26" y="0"/>
                    <a:pt x="24" y="2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60525" y="6129338"/>
              <a:ext cx="677863" cy="139700"/>
            </a:xfrm>
            <a:custGeom>
              <a:avLst/>
              <a:gdLst>
                <a:gd name="T0" fmla="*/ 16 w 62"/>
                <a:gd name="T1" fmla="*/ 1 h 51"/>
                <a:gd name="T2" fmla="*/ 6 w 62"/>
                <a:gd name="T3" fmla="*/ 2 h 51"/>
                <a:gd name="T4" fmla="*/ 1 w 62"/>
                <a:gd name="T5" fmla="*/ 9 h 51"/>
                <a:gd name="T6" fmla="*/ 2 w 62"/>
                <a:gd name="T7" fmla="*/ 22 h 51"/>
                <a:gd name="T8" fmla="*/ 22 w 62"/>
                <a:gd name="T9" fmla="*/ 31 h 51"/>
                <a:gd name="T10" fmla="*/ 43 w 62"/>
                <a:gd name="T11" fmla="*/ 48 h 51"/>
                <a:gd name="T12" fmla="*/ 50 w 62"/>
                <a:gd name="T13" fmla="*/ 50 h 51"/>
                <a:gd name="T14" fmla="*/ 57 w 62"/>
                <a:gd name="T15" fmla="*/ 46 h 51"/>
                <a:gd name="T16" fmla="*/ 57 w 62"/>
                <a:gd name="T17" fmla="*/ 24 h 51"/>
                <a:gd name="T18" fmla="*/ 16 w 62"/>
                <a:gd name="T1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1">
                  <a:moveTo>
                    <a:pt x="16" y="1"/>
                  </a:moveTo>
                  <a:cubicBezTo>
                    <a:pt x="12" y="0"/>
                    <a:pt x="9" y="0"/>
                    <a:pt x="6" y="2"/>
                  </a:cubicBezTo>
                  <a:cubicBezTo>
                    <a:pt x="3" y="3"/>
                    <a:pt x="2" y="6"/>
                    <a:pt x="1" y="9"/>
                  </a:cubicBezTo>
                  <a:cubicBezTo>
                    <a:pt x="0" y="13"/>
                    <a:pt x="0" y="18"/>
                    <a:pt x="2" y="22"/>
                  </a:cubicBezTo>
                  <a:cubicBezTo>
                    <a:pt x="6" y="28"/>
                    <a:pt x="15" y="28"/>
                    <a:pt x="22" y="31"/>
                  </a:cubicBezTo>
                  <a:cubicBezTo>
                    <a:pt x="30" y="35"/>
                    <a:pt x="35" y="43"/>
                    <a:pt x="43" y="48"/>
                  </a:cubicBezTo>
                  <a:cubicBezTo>
                    <a:pt x="45" y="49"/>
                    <a:pt x="47" y="51"/>
                    <a:pt x="50" y="50"/>
                  </a:cubicBezTo>
                  <a:cubicBezTo>
                    <a:pt x="53" y="50"/>
                    <a:pt x="55" y="48"/>
                    <a:pt x="57" y="46"/>
                  </a:cubicBezTo>
                  <a:cubicBezTo>
                    <a:pt x="62" y="40"/>
                    <a:pt x="61" y="31"/>
                    <a:pt x="57" y="24"/>
                  </a:cubicBezTo>
                  <a:cubicBezTo>
                    <a:pt x="50" y="12"/>
                    <a:pt x="29" y="3"/>
                    <a:pt x="16" y="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528763" y="6227763"/>
              <a:ext cx="306388" cy="71437"/>
            </a:xfrm>
            <a:custGeom>
              <a:avLst/>
              <a:gdLst>
                <a:gd name="T0" fmla="*/ 14 w 28"/>
                <a:gd name="T1" fmla="*/ 3 h 26"/>
                <a:gd name="T2" fmla="*/ 0 w 28"/>
                <a:gd name="T3" fmla="*/ 12 h 26"/>
                <a:gd name="T4" fmla="*/ 11 w 28"/>
                <a:gd name="T5" fmla="*/ 26 h 26"/>
                <a:gd name="T6" fmla="*/ 26 w 28"/>
                <a:gd name="T7" fmla="*/ 16 h 26"/>
                <a:gd name="T8" fmla="*/ 26 w 28"/>
                <a:gd name="T9" fmla="*/ 5 h 26"/>
                <a:gd name="T10" fmla="*/ 16 w 28"/>
                <a:gd name="T11" fmla="*/ 1 h 26"/>
                <a:gd name="T12" fmla="*/ 14 w 28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4" y="3"/>
                  </a:moveTo>
                  <a:cubicBezTo>
                    <a:pt x="8" y="1"/>
                    <a:pt x="1" y="6"/>
                    <a:pt x="0" y="12"/>
                  </a:cubicBezTo>
                  <a:cubicBezTo>
                    <a:pt x="0" y="19"/>
                    <a:pt x="5" y="25"/>
                    <a:pt x="11" y="26"/>
                  </a:cubicBezTo>
                  <a:cubicBezTo>
                    <a:pt x="18" y="26"/>
                    <a:pt x="24" y="22"/>
                    <a:pt x="26" y="16"/>
                  </a:cubicBezTo>
                  <a:cubicBezTo>
                    <a:pt x="28" y="13"/>
                    <a:pt x="28" y="9"/>
                    <a:pt x="26" y="5"/>
                  </a:cubicBezTo>
                  <a:cubicBezTo>
                    <a:pt x="24" y="2"/>
                    <a:pt x="20" y="0"/>
                    <a:pt x="16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381250" y="6223000"/>
              <a:ext cx="939800" cy="93662"/>
            </a:xfrm>
            <a:custGeom>
              <a:avLst/>
              <a:gdLst>
                <a:gd name="T0" fmla="*/ 11 w 86"/>
                <a:gd name="T1" fmla="*/ 29 h 34"/>
                <a:gd name="T2" fmla="*/ 17 w 86"/>
                <a:gd name="T3" fmla="*/ 32 h 34"/>
                <a:gd name="T4" fmla="*/ 35 w 86"/>
                <a:gd name="T5" fmla="*/ 33 h 34"/>
                <a:gd name="T6" fmla="*/ 53 w 86"/>
                <a:gd name="T7" fmla="*/ 30 h 34"/>
                <a:gd name="T8" fmla="*/ 70 w 86"/>
                <a:gd name="T9" fmla="*/ 32 h 34"/>
                <a:gd name="T10" fmla="*/ 84 w 86"/>
                <a:gd name="T11" fmla="*/ 25 h 34"/>
                <a:gd name="T12" fmla="*/ 79 w 86"/>
                <a:gd name="T13" fmla="*/ 10 h 34"/>
                <a:gd name="T14" fmla="*/ 34 w 86"/>
                <a:gd name="T15" fmla="*/ 2 h 34"/>
                <a:gd name="T16" fmla="*/ 11 w 86"/>
                <a:gd name="T1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4">
                  <a:moveTo>
                    <a:pt x="11" y="29"/>
                  </a:moveTo>
                  <a:cubicBezTo>
                    <a:pt x="12" y="31"/>
                    <a:pt x="15" y="32"/>
                    <a:pt x="17" y="32"/>
                  </a:cubicBezTo>
                  <a:cubicBezTo>
                    <a:pt x="23" y="34"/>
                    <a:pt x="29" y="34"/>
                    <a:pt x="35" y="33"/>
                  </a:cubicBezTo>
                  <a:cubicBezTo>
                    <a:pt x="41" y="32"/>
                    <a:pt x="47" y="30"/>
                    <a:pt x="53" y="30"/>
                  </a:cubicBezTo>
                  <a:cubicBezTo>
                    <a:pt x="59" y="30"/>
                    <a:pt x="64" y="32"/>
                    <a:pt x="70" y="32"/>
                  </a:cubicBezTo>
                  <a:cubicBezTo>
                    <a:pt x="75" y="32"/>
                    <a:pt x="82" y="30"/>
                    <a:pt x="84" y="25"/>
                  </a:cubicBezTo>
                  <a:cubicBezTo>
                    <a:pt x="86" y="20"/>
                    <a:pt x="83" y="14"/>
                    <a:pt x="79" y="10"/>
                  </a:cubicBezTo>
                  <a:cubicBezTo>
                    <a:pt x="69" y="3"/>
                    <a:pt x="46" y="0"/>
                    <a:pt x="34" y="2"/>
                  </a:cubicBezTo>
                  <a:cubicBezTo>
                    <a:pt x="24" y="3"/>
                    <a:pt x="0" y="18"/>
                    <a:pt x="11" y="29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457450" y="6132513"/>
              <a:ext cx="306388" cy="65087"/>
            </a:xfrm>
            <a:custGeom>
              <a:avLst/>
              <a:gdLst>
                <a:gd name="T0" fmla="*/ 6 w 28"/>
                <a:gd name="T1" fmla="*/ 3 h 24"/>
                <a:gd name="T2" fmla="*/ 1 w 28"/>
                <a:gd name="T3" fmla="*/ 14 h 24"/>
                <a:gd name="T4" fmla="*/ 10 w 28"/>
                <a:gd name="T5" fmla="*/ 23 h 24"/>
                <a:gd name="T6" fmla="*/ 23 w 28"/>
                <a:gd name="T7" fmla="*/ 20 h 24"/>
                <a:gd name="T8" fmla="*/ 25 w 28"/>
                <a:gd name="T9" fmla="*/ 7 h 24"/>
                <a:gd name="T10" fmla="*/ 16 w 28"/>
                <a:gd name="T11" fmla="*/ 1 h 24"/>
                <a:gd name="T12" fmla="*/ 6 w 28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6" y="3"/>
                  </a:moveTo>
                  <a:cubicBezTo>
                    <a:pt x="2" y="5"/>
                    <a:pt x="0" y="10"/>
                    <a:pt x="1" y="14"/>
                  </a:cubicBezTo>
                  <a:cubicBezTo>
                    <a:pt x="2" y="18"/>
                    <a:pt x="6" y="22"/>
                    <a:pt x="10" y="23"/>
                  </a:cubicBezTo>
                  <a:cubicBezTo>
                    <a:pt x="15" y="24"/>
                    <a:pt x="20" y="23"/>
                    <a:pt x="23" y="20"/>
                  </a:cubicBezTo>
                  <a:cubicBezTo>
                    <a:pt x="26" y="17"/>
                    <a:pt x="28" y="11"/>
                    <a:pt x="25" y="7"/>
                  </a:cubicBezTo>
                  <a:cubicBezTo>
                    <a:pt x="23" y="4"/>
                    <a:pt x="19" y="2"/>
                    <a:pt x="16" y="1"/>
                  </a:cubicBezTo>
                  <a:cubicBezTo>
                    <a:pt x="12" y="1"/>
                    <a:pt x="8" y="0"/>
                    <a:pt x="6" y="3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408363" y="6148388"/>
              <a:ext cx="458788" cy="184150"/>
            </a:xfrm>
            <a:custGeom>
              <a:avLst/>
              <a:gdLst>
                <a:gd name="T0" fmla="*/ 9 w 42"/>
                <a:gd name="T1" fmla="*/ 29 h 67"/>
                <a:gd name="T2" fmla="*/ 5 w 42"/>
                <a:gd name="T3" fmla="*/ 46 h 67"/>
                <a:gd name="T4" fmla="*/ 3 w 42"/>
                <a:gd name="T5" fmla="*/ 54 h 67"/>
                <a:gd name="T6" fmla="*/ 18 w 42"/>
                <a:gd name="T7" fmla="*/ 66 h 67"/>
                <a:gd name="T8" fmla="*/ 35 w 42"/>
                <a:gd name="T9" fmla="*/ 54 h 67"/>
                <a:gd name="T10" fmla="*/ 42 w 42"/>
                <a:gd name="T11" fmla="*/ 32 h 67"/>
                <a:gd name="T12" fmla="*/ 38 w 42"/>
                <a:gd name="T13" fmla="*/ 17 h 67"/>
                <a:gd name="T14" fmla="*/ 22 w 42"/>
                <a:gd name="T15" fmla="*/ 6 h 67"/>
                <a:gd name="T16" fmla="*/ 0 w 42"/>
                <a:gd name="T17" fmla="*/ 9 h 67"/>
                <a:gd name="T18" fmla="*/ 9 w 42"/>
                <a:gd name="T19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67">
                  <a:moveTo>
                    <a:pt x="9" y="29"/>
                  </a:moveTo>
                  <a:cubicBezTo>
                    <a:pt x="9" y="35"/>
                    <a:pt x="7" y="41"/>
                    <a:pt x="5" y="46"/>
                  </a:cubicBezTo>
                  <a:cubicBezTo>
                    <a:pt x="4" y="49"/>
                    <a:pt x="3" y="52"/>
                    <a:pt x="3" y="54"/>
                  </a:cubicBezTo>
                  <a:cubicBezTo>
                    <a:pt x="3" y="62"/>
                    <a:pt x="11" y="67"/>
                    <a:pt x="18" y="66"/>
                  </a:cubicBezTo>
                  <a:cubicBezTo>
                    <a:pt x="25" y="65"/>
                    <a:pt x="31" y="60"/>
                    <a:pt x="35" y="54"/>
                  </a:cubicBezTo>
                  <a:cubicBezTo>
                    <a:pt x="40" y="48"/>
                    <a:pt x="42" y="40"/>
                    <a:pt x="42" y="32"/>
                  </a:cubicBezTo>
                  <a:cubicBezTo>
                    <a:pt x="42" y="27"/>
                    <a:pt x="41" y="21"/>
                    <a:pt x="38" y="17"/>
                  </a:cubicBezTo>
                  <a:cubicBezTo>
                    <a:pt x="35" y="11"/>
                    <a:pt x="29" y="8"/>
                    <a:pt x="22" y="6"/>
                  </a:cubicBezTo>
                  <a:cubicBezTo>
                    <a:pt x="17" y="4"/>
                    <a:pt x="0" y="0"/>
                    <a:pt x="0" y="9"/>
                  </a:cubicBezTo>
                  <a:cubicBezTo>
                    <a:pt x="0" y="16"/>
                    <a:pt x="9" y="21"/>
                    <a:pt x="9" y="29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911600" y="6291263"/>
              <a:ext cx="327025" cy="66675"/>
            </a:xfrm>
            <a:custGeom>
              <a:avLst/>
              <a:gdLst>
                <a:gd name="T0" fmla="*/ 14 w 30"/>
                <a:gd name="T1" fmla="*/ 2 h 24"/>
                <a:gd name="T2" fmla="*/ 7 w 30"/>
                <a:gd name="T3" fmla="*/ 3 h 24"/>
                <a:gd name="T4" fmla="*/ 0 w 30"/>
                <a:gd name="T5" fmla="*/ 13 h 24"/>
                <a:gd name="T6" fmla="*/ 5 w 30"/>
                <a:gd name="T7" fmla="*/ 20 h 24"/>
                <a:gd name="T8" fmla="*/ 14 w 30"/>
                <a:gd name="T9" fmla="*/ 23 h 24"/>
                <a:gd name="T10" fmla="*/ 29 w 30"/>
                <a:gd name="T11" fmla="*/ 19 h 24"/>
                <a:gd name="T12" fmla="*/ 26 w 30"/>
                <a:gd name="T13" fmla="*/ 8 h 24"/>
                <a:gd name="T14" fmla="*/ 16 w 30"/>
                <a:gd name="T15" fmla="*/ 2 h 24"/>
                <a:gd name="T16" fmla="*/ 14 w 30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4">
                  <a:moveTo>
                    <a:pt x="14" y="2"/>
                  </a:moveTo>
                  <a:cubicBezTo>
                    <a:pt x="12" y="0"/>
                    <a:pt x="9" y="1"/>
                    <a:pt x="7" y="3"/>
                  </a:cubicBezTo>
                  <a:cubicBezTo>
                    <a:pt x="3" y="5"/>
                    <a:pt x="0" y="8"/>
                    <a:pt x="0" y="13"/>
                  </a:cubicBezTo>
                  <a:cubicBezTo>
                    <a:pt x="0" y="16"/>
                    <a:pt x="2" y="18"/>
                    <a:pt x="5" y="20"/>
                  </a:cubicBezTo>
                  <a:cubicBezTo>
                    <a:pt x="8" y="22"/>
                    <a:pt x="11" y="22"/>
                    <a:pt x="14" y="23"/>
                  </a:cubicBezTo>
                  <a:cubicBezTo>
                    <a:pt x="19" y="24"/>
                    <a:pt x="26" y="24"/>
                    <a:pt x="29" y="19"/>
                  </a:cubicBezTo>
                  <a:cubicBezTo>
                    <a:pt x="30" y="15"/>
                    <a:pt x="29" y="11"/>
                    <a:pt x="26" y="8"/>
                  </a:cubicBezTo>
                  <a:cubicBezTo>
                    <a:pt x="24" y="5"/>
                    <a:pt x="20" y="4"/>
                    <a:pt x="16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151313" y="6137275"/>
              <a:ext cx="785813" cy="112712"/>
            </a:xfrm>
            <a:custGeom>
              <a:avLst/>
              <a:gdLst>
                <a:gd name="T0" fmla="*/ 21 w 72"/>
                <a:gd name="T1" fmla="*/ 24 h 41"/>
                <a:gd name="T2" fmla="*/ 37 w 72"/>
                <a:gd name="T3" fmla="*/ 33 h 41"/>
                <a:gd name="T4" fmla="*/ 54 w 72"/>
                <a:gd name="T5" fmla="*/ 41 h 41"/>
                <a:gd name="T6" fmla="*/ 70 w 72"/>
                <a:gd name="T7" fmla="*/ 32 h 41"/>
                <a:gd name="T8" fmla="*/ 65 w 72"/>
                <a:gd name="T9" fmla="*/ 16 h 41"/>
                <a:gd name="T10" fmla="*/ 48 w 72"/>
                <a:gd name="T11" fmla="*/ 8 h 41"/>
                <a:gd name="T12" fmla="*/ 7 w 72"/>
                <a:gd name="T13" fmla="*/ 4 h 41"/>
                <a:gd name="T14" fmla="*/ 1 w 72"/>
                <a:gd name="T15" fmla="*/ 15 h 41"/>
                <a:gd name="T16" fmla="*/ 21 w 72"/>
                <a:gd name="T1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1">
                  <a:moveTo>
                    <a:pt x="21" y="24"/>
                  </a:moveTo>
                  <a:cubicBezTo>
                    <a:pt x="26" y="26"/>
                    <a:pt x="32" y="30"/>
                    <a:pt x="37" y="33"/>
                  </a:cubicBezTo>
                  <a:cubicBezTo>
                    <a:pt x="42" y="37"/>
                    <a:pt x="48" y="40"/>
                    <a:pt x="54" y="41"/>
                  </a:cubicBezTo>
                  <a:cubicBezTo>
                    <a:pt x="61" y="41"/>
                    <a:pt x="68" y="38"/>
                    <a:pt x="70" y="32"/>
                  </a:cubicBezTo>
                  <a:cubicBezTo>
                    <a:pt x="72" y="26"/>
                    <a:pt x="69" y="20"/>
                    <a:pt x="65" y="16"/>
                  </a:cubicBezTo>
                  <a:cubicBezTo>
                    <a:pt x="60" y="12"/>
                    <a:pt x="54" y="10"/>
                    <a:pt x="48" y="8"/>
                  </a:cubicBezTo>
                  <a:cubicBezTo>
                    <a:pt x="38" y="6"/>
                    <a:pt x="17" y="0"/>
                    <a:pt x="7" y="4"/>
                  </a:cubicBezTo>
                  <a:cubicBezTo>
                    <a:pt x="3" y="6"/>
                    <a:pt x="0" y="10"/>
                    <a:pt x="1" y="15"/>
                  </a:cubicBezTo>
                  <a:cubicBezTo>
                    <a:pt x="3" y="21"/>
                    <a:pt x="15" y="22"/>
                    <a:pt x="21" y="24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806950" y="6283325"/>
              <a:ext cx="534988" cy="71437"/>
            </a:xfrm>
            <a:custGeom>
              <a:avLst/>
              <a:gdLst>
                <a:gd name="T0" fmla="*/ 5 w 49"/>
                <a:gd name="T1" fmla="*/ 9 h 26"/>
                <a:gd name="T2" fmla="*/ 1 w 49"/>
                <a:gd name="T3" fmla="*/ 12 h 26"/>
                <a:gd name="T4" fmla="*/ 3 w 49"/>
                <a:gd name="T5" fmla="*/ 20 h 26"/>
                <a:gd name="T6" fmla="*/ 10 w 49"/>
                <a:gd name="T7" fmla="*/ 23 h 26"/>
                <a:gd name="T8" fmla="*/ 30 w 49"/>
                <a:gd name="T9" fmla="*/ 26 h 26"/>
                <a:gd name="T10" fmla="*/ 42 w 49"/>
                <a:gd name="T11" fmla="*/ 24 h 26"/>
                <a:gd name="T12" fmla="*/ 48 w 49"/>
                <a:gd name="T13" fmla="*/ 14 h 26"/>
                <a:gd name="T14" fmla="*/ 37 w 49"/>
                <a:gd name="T15" fmla="*/ 3 h 26"/>
                <a:gd name="T16" fmla="*/ 5 w 49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6">
                  <a:moveTo>
                    <a:pt x="5" y="9"/>
                  </a:moveTo>
                  <a:cubicBezTo>
                    <a:pt x="3" y="10"/>
                    <a:pt x="2" y="11"/>
                    <a:pt x="1" y="12"/>
                  </a:cubicBezTo>
                  <a:cubicBezTo>
                    <a:pt x="0" y="15"/>
                    <a:pt x="1" y="18"/>
                    <a:pt x="3" y="20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17" y="25"/>
                    <a:pt x="23" y="26"/>
                    <a:pt x="30" y="26"/>
                  </a:cubicBezTo>
                  <a:cubicBezTo>
                    <a:pt x="34" y="26"/>
                    <a:pt x="38" y="25"/>
                    <a:pt x="42" y="24"/>
                  </a:cubicBezTo>
                  <a:cubicBezTo>
                    <a:pt x="46" y="22"/>
                    <a:pt x="49" y="18"/>
                    <a:pt x="48" y="14"/>
                  </a:cubicBezTo>
                  <a:cubicBezTo>
                    <a:pt x="48" y="8"/>
                    <a:pt x="43" y="4"/>
                    <a:pt x="37" y="3"/>
                  </a:cubicBezTo>
                  <a:cubicBezTo>
                    <a:pt x="26" y="0"/>
                    <a:pt x="14" y="2"/>
                    <a:pt x="5" y="9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348163" y="6245225"/>
              <a:ext cx="273050" cy="57150"/>
            </a:xfrm>
            <a:custGeom>
              <a:avLst/>
              <a:gdLst>
                <a:gd name="T0" fmla="*/ 9 w 25"/>
                <a:gd name="T1" fmla="*/ 1 h 21"/>
                <a:gd name="T2" fmla="*/ 2 w 25"/>
                <a:gd name="T3" fmla="*/ 13 h 21"/>
                <a:gd name="T4" fmla="*/ 15 w 25"/>
                <a:gd name="T5" fmla="*/ 21 h 21"/>
                <a:gd name="T6" fmla="*/ 24 w 25"/>
                <a:gd name="T7" fmla="*/ 15 h 21"/>
                <a:gd name="T8" fmla="*/ 20 w 25"/>
                <a:gd name="T9" fmla="*/ 5 h 21"/>
                <a:gd name="T10" fmla="*/ 9 w 25"/>
                <a:gd name="T11" fmla="*/ 0 h 21"/>
                <a:gd name="T12" fmla="*/ 9 w 25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1">
                  <a:moveTo>
                    <a:pt x="9" y="1"/>
                  </a:moveTo>
                  <a:cubicBezTo>
                    <a:pt x="4" y="2"/>
                    <a:pt x="0" y="8"/>
                    <a:pt x="2" y="13"/>
                  </a:cubicBezTo>
                  <a:cubicBezTo>
                    <a:pt x="4" y="19"/>
                    <a:pt x="10" y="21"/>
                    <a:pt x="15" y="21"/>
                  </a:cubicBezTo>
                  <a:cubicBezTo>
                    <a:pt x="19" y="20"/>
                    <a:pt x="23" y="18"/>
                    <a:pt x="24" y="15"/>
                  </a:cubicBezTo>
                  <a:cubicBezTo>
                    <a:pt x="25" y="11"/>
                    <a:pt x="23" y="7"/>
                    <a:pt x="20" y="5"/>
                  </a:cubicBezTo>
                  <a:cubicBezTo>
                    <a:pt x="17" y="2"/>
                    <a:pt x="13" y="1"/>
                    <a:pt x="9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45088" y="6111875"/>
              <a:ext cx="469900" cy="149225"/>
            </a:xfrm>
            <a:custGeom>
              <a:avLst/>
              <a:gdLst>
                <a:gd name="T0" fmla="*/ 8 w 43"/>
                <a:gd name="T1" fmla="*/ 12 h 54"/>
                <a:gd name="T2" fmla="*/ 7 w 43"/>
                <a:gd name="T3" fmla="*/ 18 h 54"/>
                <a:gd name="T4" fmla="*/ 4 w 43"/>
                <a:gd name="T5" fmla="*/ 30 h 54"/>
                <a:gd name="T6" fmla="*/ 2 w 43"/>
                <a:gd name="T7" fmla="*/ 45 h 54"/>
                <a:gd name="T8" fmla="*/ 10 w 43"/>
                <a:gd name="T9" fmla="*/ 51 h 54"/>
                <a:gd name="T10" fmla="*/ 36 w 43"/>
                <a:gd name="T11" fmla="*/ 48 h 54"/>
                <a:gd name="T12" fmla="*/ 40 w 43"/>
                <a:gd name="T13" fmla="*/ 25 h 54"/>
                <a:gd name="T14" fmla="*/ 8 w 43"/>
                <a:gd name="T1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4">
                  <a:moveTo>
                    <a:pt x="8" y="12"/>
                  </a:moveTo>
                  <a:cubicBezTo>
                    <a:pt x="7" y="14"/>
                    <a:pt x="7" y="16"/>
                    <a:pt x="7" y="18"/>
                  </a:cubicBezTo>
                  <a:cubicBezTo>
                    <a:pt x="7" y="22"/>
                    <a:pt x="6" y="26"/>
                    <a:pt x="4" y="30"/>
                  </a:cubicBezTo>
                  <a:cubicBezTo>
                    <a:pt x="3" y="35"/>
                    <a:pt x="0" y="40"/>
                    <a:pt x="2" y="45"/>
                  </a:cubicBezTo>
                  <a:cubicBezTo>
                    <a:pt x="4" y="48"/>
                    <a:pt x="7" y="50"/>
                    <a:pt x="10" y="51"/>
                  </a:cubicBezTo>
                  <a:cubicBezTo>
                    <a:pt x="18" y="54"/>
                    <a:pt x="29" y="54"/>
                    <a:pt x="36" y="48"/>
                  </a:cubicBezTo>
                  <a:cubicBezTo>
                    <a:pt x="42" y="42"/>
                    <a:pt x="43" y="33"/>
                    <a:pt x="40" y="25"/>
                  </a:cubicBezTo>
                  <a:cubicBezTo>
                    <a:pt x="36" y="15"/>
                    <a:pt x="19" y="0"/>
                    <a:pt x="8" y="12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680075" y="6219825"/>
              <a:ext cx="350838" cy="120650"/>
            </a:xfrm>
            <a:custGeom>
              <a:avLst/>
              <a:gdLst>
                <a:gd name="T0" fmla="*/ 7 w 32"/>
                <a:gd name="T1" fmla="*/ 16 h 44"/>
                <a:gd name="T2" fmla="*/ 3 w 32"/>
                <a:gd name="T3" fmla="*/ 32 h 44"/>
                <a:gd name="T4" fmla="*/ 2 w 32"/>
                <a:gd name="T5" fmla="*/ 40 h 44"/>
                <a:gd name="T6" fmla="*/ 4 w 32"/>
                <a:gd name="T7" fmla="*/ 41 h 44"/>
                <a:gd name="T8" fmla="*/ 22 w 32"/>
                <a:gd name="T9" fmla="*/ 37 h 44"/>
                <a:gd name="T10" fmla="*/ 26 w 32"/>
                <a:gd name="T11" fmla="*/ 28 h 44"/>
                <a:gd name="T12" fmla="*/ 31 w 32"/>
                <a:gd name="T13" fmla="*/ 13 h 44"/>
                <a:gd name="T14" fmla="*/ 31 w 32"/>
                <a:gd name="T15" fmla="*/ 8 h 44"/>
                <a:gd name="T16" fmla="*/ 16 w 32"/>
                <a:gd name="T17" fmla="*/ 1 h 44"/>
                <a:gd name="T18" fmla="*/ 7 w 32"/>
                <a:gd name="T19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4">
                  <a:moveTo>
                    <a:pt x="7" y="16"/>
                  </a:moveTo>
                  <a:cubicBezTo>
                    <a:pt x="6" y="21"/>
                    <a:pt x="5" y="27"/>
                    <a:pt x="3" y="32"/>
                  </a:cubicBezTo>
                  <a:cubicBezTo>
                    <a:pt x="2" y="34"/>
                    <a:pt x="0" y="37"/>
                    <a:pt x="2" y="40"/>
                  </a:cubicBezTo>
                  <a:cubicBezTo>
                    <a:pt x="2" y="40"/>
                    <a:pt x="3" y="41"/>
                    <a:pt x="4" y="41"/>
                  </a:cubicBezTo>
                  <a:cubicBezTo>
                    <a:pt x="10" y="44"/>
                    <a:pt x="18" y="42"/>
                    <a:pt x="22" y="37"/>
                  </a:cubicBezTo>
                  <a:cubicBezTo>
                    <a:pt x="24" y="34"/>
                    <a:pt x="25" y="31"/>
                    <a:pt x="26" y="28"/>
                  </a:cubicBezTo>
                  <a:cubicBezTo>
                    <a:pt x="27" y="23"/>
                    <a:pt x="29" y="18"/>
                    <a:pt x="31" y="13"/>
                  </a:cubicBezTo>
                  <a:cubicBezTo>
                    <a:pt x="31" y="11"/>
                    <a:pt x="32" y="10"/>
                    <a:pt x="31" y="8"/>
                  </a:cubicBezTo>
                  <a:cubicBezTo>
                    <a:pt x="31" y="2"/>
                    <a:pt x="21" y="0"/>
                    <a:pt x="16" y="1"/>
                  </a:cubicBezTo>
                  <a:cubicBezTo>
                    <a:pt x="10" y="4"/>
                    <a:pt x="8" y="11"/>
                    <a:pt x="7" y="16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6096000" y="6091238"/>
              <a:ext cx="523875" cy="93662"/>
            </a:xfrm>
            <a:custGeom>
              <a:avLst/>
              <a:gdLst>
                <a:gd name="T0" fmla="*/ 3 w 48"/>
                <a:gd name="T1" fmla="*/ 6 h 34"/>
                <a:gd name="T2" fmla="*/ 1 w 48"/>
                <a:gd name="T3" fmla="*/ 14 h 34"/>
                <a:gd name="T4" fmla="*/ 12 w 48"/>
                <a:gd name="T5" fmla="*/ 21 h 34"/>
                <a:gd name="T6" fmla="*/ 32 w 48"/>
                <a:gd name="T7" fmla="*/ 33 h 34"/>
                <a:gd name="T8" fmla="*/ 46 w 48"/>
                <a:gd name="T9" fmla="*/ 27 h 34"/>
                <a:gd name="T10" fmla="*/ 44 w 48"/>
                <a:gd name="T11" fmla="*/ 12 h 34"/>
                <a:gd name="T12" fmla="*/ 34 w 48"/>
                <a:gd name="T13" fmla="*/ 5 h 34"/>
                <a:gd name="T14" fmla="*/ 3 w 48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3" y="6"/>
                  </a:moveTo>
                  <a:cubicBezTo>
                    <a:pt x="1" y="8"/>
                    <a:pt x="0" y="11"/>
                    <a:pt x="1" y="14"/>
                  </a:cubicBezTo>
                  <a:cubicBezTo>
                    <a:pt x="2" y="18"/>
                    <a:pt x="7" y="19"/>
                    <a:pt x="12" y="21"/>
                  </a:cubicBezTo>
                  <a:cubicBezTo>
                    <a:pt x="19" y="24"/>
                    <a:pt x="24" y="32"/>
                    <a:pt x="32" y="33"/>
                  </a:cubicBezTo>
                  <a:cubicBezTo>
                    <a:pt x="37" y="34"/>
                    <a:pt x="43" y="31"/>
                    <a:pt x="46" y="27"/>
                  </a:cubicBezTo>
                  <a:cubicBezTo>
                    <a:pt x="48" y="22"/>
                    <a:pt x="48" y="16"/>
                    <a:pt x="44" y="12"/>
                  </a:cubicBezTo>
                  <a:cubicBezTo>
                    <a:pt x="42" y="8"/>
                    <a:pt x="38" y="7"/>
                    <a:pt x="34" y="5"/>
                  </a:cubicBezTo>
                  <a:cubicBezTo>
                    <a:pt x="26" y="3"/>
                    <a:pt x="10" y="0"/>
                    <a:pt x="3" y="6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324600" y="6226175"/>
              <a:ext cx="830263" cy="101600"/>
            </a:xfrm>
            <a:custGeom>
              <a:avLst/>
              <a:gdLst>
                <a:gd name="T0" fmla="*/ 2 w 76"/>
                <a:gd name="T1" fmla="*/ 12 h 37"/>
                <a:gd name="T2" fmla="*/ 4 w 76"/>
                <a:gd name="T3" fmla="*/ 23 h 37"/>
                <a:gd name="T4" fmla="*/ 14 w 76"/>
                <a:gd name="T5" fmla="*/ 28 h 37"/>
                <a:gd name="T6" fmla="*/ 25 w 76"/>
                <a:gd name="T7" fmla="*/ 30 h 37"/>
                <a:gd name="T8" fmla="*/ 47 w 76"/>
                <a:gd name="T9" fmla="*/ 35 h 37"/>
                <a:gd name="T10" fmla="*/ 69 w 76"/>
                <a:gd name="T11" fmla="*/ 31 h 37"/>
                <a:gd name="T12" fmla="*/ 70 w 76"/>
                <a:gd name="T13" fmla="*/ 10 h 37"/>
                <a:gd name="T14" fmla="*/ 56 w 76"/>
                <a:gd name="T15" fmla="*/ 8 h 37"/>
                <a:gd name="T16" fmla="*/ 41 w 76"/>
                <a:gd name="T17" fmla="*/ 11 h 37"/>
                <a:gd name="T18" fmla="*/ 2 w 76"/>
                <a:gd name="T1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37">
                  <a:moveTo>
                    <a:pt x="2" y="12"/>
                  </a:moveTo>
                  <a:cubicBezTo>
                    <a:pt x="0" y="16"/>
                    <a:pt x="1" y="20"/>
                    <a:pt x="4" y="23"/>
                  </a:cubicBezTo>
                  <a:cubicBezTo>
                    <a:pt x="6" y="26"/>
                    <a:pt x="10" y="27"/>
                    <a:pt x="14" y="28"/>
                  </a:cubicBezTo>
                  <a:cubicBezTo>
                    <a:pt x="17" y="29"/>
                    <a:pt x="21" y="29"/>
                    <a:pt x="25" y="30"/>
                  </a:cubicBezTo>
                  <a:cubicBezTo>
                    <a:pt x="32" y="31"/>
                    <a:pt x="40" y="34"/>
                    <a:pt x="47" y="35"/>
                  </a:cubicBezTo>
                  <a:cubicBezTo>
                    <a:pt x="55" y="37"/>
                    <a:pt x="63" y="36"/>
                    <a:pt x="69" y="31"/>
                  </a:cubicBezTo>
                  <a:cubicBezTo>
                    <a:pt x="75" y="26"/>
                    <a:pt x="76" y="15"/>
                    <a:pt x="70" y="10"/>
                  </a:cubicBezTo>
                  <a:cubicBezTo>
                    <a:pt x="66" y="7"/>
                    <a:pt x="61" y="7"/>
                    <a:pt x="56" y="8"/>
                  </a:cubicBezTo>
                  <a:cubicBezTo>
                    <a:pt x="51" y="9"/>
                    <a:pt x="46" y="11"/>
                    <a:pt x="41" y="11"/>
                  </a:cubicBezTo>
                  <a:cubicBezTo>
                    <a:pt x="32" y="11"/>
                    <a:pt x="8" y="0"/>
                    <a:pt x="2" y="12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861175" y="6145213"/>
              <a:ext cx="315913" cy="60325"/>
            </a:xfrm>
            <a:custGeom>
              <a:avLst/>
              <a:gdLst>
                <a:gd name="T0" fmla="*/ 8 w 29"/>
                <a:gd name="T1" fmla="*/ 0 h 22"/>
                <a:gd name="T2" fmla="*/ 2 w 29"/>
                <a:gd name="T3" fmla="*/ 11 h 22"/>
                <a:gd name="T4" fmla="*/ 12 w 29"/>
                <a:gd name="T5" fmla="*/ 20 h 22"/>
                <a:gd name="T6" fmla="*/ 27 w 29"/>
                <a:gd name="T7" fmla="*/ 15 h 22"/>
                <a:gd name="T8" fmla="*/ 22 w 29"/>
                <a:gd name="T9" fmla="*/ 3 h 22"/>
                <a:gd name="T10" fmla="*/ 7 w 29"/>
                <a:gd name="T11" fmla="*/ 2 h 22"/>
                <a:gd name="T12" fmla="*/ 8 w 2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2">
                  <a:moveTo>
                    <a:pt x="8" y="0"/>
                  </a:moveTo>
                  <a:cubicBezTo>
                    <a:pt x="4" y="0"/>
                    <a:pt x="0" y="6"/>
                    <a:pt x="2" y="11"/>
                  </a:cubicBezTo>
                  <a:cubicBezTo>
                    <a:pt x="3" y="15"/>
                    <a:pt x="7" y="18"/>
                    <a:pt x="12" y="20"/>
                  </a:cubicBezTo>
                  <a:cubicBezTo>
                    <a:pt x="17" y="22"/>
                    <a:pt x="25" y="21"/>
                    <a:pt x="27" y="15"/>
                  </a:cubicBezTo>
                  <a:cubicBezTo>
                    <a:pt x="29" y="11"/>
                    <a:pt x="26" y="5"/>
                    <a:pt x="22" y="3"/>
                  </a:cubicBezTo>
                  <a:cubicBezTo>
                    <a:pt x="17" y="1"/>
                    <a:pt x="12" y="1"/>
                    <a:pt x="7" y="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286625" y="6019800"/>
              <a:ext cx="590550" cy="144462"/>
            </a:xfrm>
            <a:custGeom>
              <a:avLst/>
              <a:gdLst>
                <a:gd name="T0" fmla="*/ 4 w 54"/>
                <a:gd name="T1" fmla="*/ 21 h 53"/>
                <a:gd name="T2" fmla="*/ 6 w 54"/>
                <a:gd name="T3" fmla="*/ 27 h 53"/>
                <a:gd name="T4" fmla="*/ 12 w 54"/>
                <a:gd name="T5" fmla="*/ 37 h 53"/>
                <a:gd name="T6" fmla="*/ 18 w 54"/>
                <a:gd name="T7" fmla="*/ 45 h 53"/>
                <a:gd name="T8" fmla="*/ 41 w 54"/>
                <a:gd name="T9" fmla="*/ 50 h 53"/>
                <a:gd name="T10" fmla="*/ 54 w 54"/>
                <a:gd name="T11" fmla="*/ 30 h 53"/>
                <a:gd name="T12" fmla="*/ 51 w 54"/>
                <a:gd name="T13" fmla="*/ 22 h 53"/>
                <a:gd name="T14" fmla="*/ 43 w 54"/>
                <a:gd name="T15" fmla="*/ 18 h 53"/>
                <a:gd name="T16" fmla="*/ 4 w 54"/>
                <a:gd name="T17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3">
                  <a:moveTo>
                    <a:pt x="4" y="21"/>
                  </a:moveTo>
                  <a:cubicBezTo>
                    <a:pt x="4" y="23"/>
                    <a:pt x="5" y="25"/>
                    <a:pt x="6" y="27"/>
                  </a:cubicBezTo>
                  <a:cubicBezTo>
                    <a:pt x="8" y="30"/>
                    <a:pt x="10" y="34"/>
                    <a:pt x="12" y="37"/>
                  </a:cubicBezTo>
                  <a:cubicBezTo>
                    <a:pt x="14" y="40"/>
                    <a:pt x="15" y="43"/>
                    <a:pt x="18" y="45"/>
                  </a:cubicBezTo>
                  <a:cubicBezTo>
                    <a:pt x="23" y="51"/>
                    <a:pt x="33" y="53"/>
                    <a:pt x="41" y="50"/>
                  </a:cubicBezTo>
                  <a:cubicBezTo>
                    <a:pt x="48" y="47"/>
                    <a:pt x="54" y="39"/>
                    <a:pt x="54" y="30"/>
                  </a:cubicBezTo>
                  <a:cubicBezTo>
                    <a:pt x="54" y="27"/>
                    <a:pt x="53" y="24"/>
                    <a:pt x="51" y="22"/>
                  </a:cubicBezTo>
                  <a:cubicBezTo>
                    <a:pt x="49" y="20"/>
                    <a:pt x="46" y="19"/>
                    <a:pt x="43" y="18"/>
                  </a:cubicBezTo>
                  <a:cubicBezTo>
                    <a:pt x="37" y="16"/>
                    <a:pt x="0" y="0"/>
                    <a:pt x="4" y="2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472363" y="6219825"/>
              <a:ext cx="425450" cy="74612"/>
            </a:xfrm>
            <a:custGeom>
              <a:avLst/>
              <a:gdLst>
                <a:gd name="T0" fmla="*/ 18 w 39"/>
                <a:gd name="T1" fmla="*/ 2 h 27"/>
                <a:gd name="T2" fmla="*/ 4 w 39"/>
                <a:gd name="T3" fmla="*/ 4 h 27"/>
                <a:gd name="T4" fmla="*/ 2 w 39"/>
                <a:gd name="T5" fmla="*/ 18 h 27"/>
                <a:gd name="T6" fmla="*/ 16 w 39"/>
                <a:gd name="T7" fmla="*/ 25 h 27"/>
                <a:gd name="T8" fmla="*/ 30 w 39"/>
                <a:gd name="T9" fmla="*/ 25 h 27"/>
                <a:gd name="T10" fmla="*/ 37 w 39"/>
                <a:gd name="T11" fmla="*/ 14 h 27"/>
                <a:gd name="T12" fmla="*/ 29 w 39"/>
                <a:gd name="T13" fmla="*/ 6 h 27"/>
                <a:gd name="T14" fmla="*/ 19 w 39"/>
                <a:gd name="T15" fmla="*/ 1 h 27"/>
                <a:gd name="T16" fmla="*/ 18 w 39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7">
                  <a:moveTo>
                    <a:pt x="18" y="2"/>
                  </a:moveTo>
                  <a:cubicBezTo>
                    <a:pt x="14" y="0"/>
                    <a:pt x="8" y="0"/>
                    <a:pt x="4" y="4"/>
                  </a:cubicBezTo>
                  <a:cubicBezTo>
                    <a:pt x="0" y="7"/>
                    <a:pt x="0" y="13"/>
                    <a:pt x="2" y="18"/>
                  </a:cubicBezTo>
                  <a:cubicBezTo>
                    <a:pt x="5" y="22"/>
                    <a:pt x="10" y="24"/>
                    <a:pt x="16" y="25"/>
                  </a:cubicBezTo>
                  <a:cubicBezTo>
                    <a:pt x="20" y="27"/>
                    <a:pt x="26" y="27"/>
                    <a:pt x="30" y="25"/>
                  </a:cubicBezTo>
                  <a:cubicBezTo>
                    <a:pt x="35" y="24"/>
                    <a:pt x="39" y="18"/>
                    <a:pt x="37" y="14"/>
                  </a:cubicBezTo>
                  <a:cubicBezTo>
                    <a:pt x="36" y="10"/>
                    <a:pt x="32" y="8"/>
                    <a:pt x="29" y="6"/>
                  </a:cubicBezTo>
                  <a:cubicBezTo>
                    <a:pt x="25" y="4"/>
                    <a:pt x="22" y="3"/>
                    <a:pt x="19" y="1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8226425" y="6076950"/>
              <a:ext cx="501650" cy="173037"/>
            </a:xfrm>
            <a:custGeom>
              <a:avLst/>
              <a:gdLst>
                <a:gd name="T0" fmla="*/ 5 w 46"/>
                <a:gd name="T1" fmla="*/ 6 h 63"/>
                <a:gd name="T2" fmla="*/ 0 w 46"/>
                <a:gd name="T3" fmla="*/ 16 h 63"/>
                <a:gd name="T4" fmla="*/ 5 w 46"/>
                <a:gd name="T5" fmla="*/ 29 h 63"/>
                <a:gd name="T6" fmla="*/ 6 w 46"/>
                <a:gd name="T7" fmla="*/ 56 h 63"/>
                <a:gd name="T8" fmla="*/ 12 w 46"/>
                <a:gd name="T9" fmla="*/ 60 h 63"/>
                <a:gd name="T10" fmla="*/ 30 w 46"/>
                <a:gd name="T11" fmla="*/ 60 h 63"/>
                <a:gd name="T12" fmla="*/ 41 w 46"/>
                <a:gd name="T13" fmla="*/ 48 h 63"/>
                <a:gd name="T14" fmla="*/ 45 w 46"/>
                <a:gd name="T15" fmla="*/ 26 h 63"/>
                <a:gd name="T16" fmla="*/ 32 w 46"/>
                <a:gd name="T17" fmla="*/ 7 h 63"/>
                <a:gd name="T18" fmla="*/ 5 w 46"/>
                <a:gd name="T19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5" y="6"/>
                  </a:moveTo>
                  <a:cubicBezTo>
                    <a:pt x="2" y="9"/>
                    <a:pt x="0" y="13"/>
                    <a:pt x="0" y="16"/>
                  </a:cubicBezTo>
                  <a:cubicBezTo>
                    <a:pt x="1" y="21"/>
                    <a:pt x="4" y="24"/>
                    <a:pt x="5" y="29"/>
                  </a:cubicBezTo>
                  <a:cubicBezTo>
                    <a:pt x="8" y="38"/>
                    <a:pt x="1" y="48"/>
                    <a:pt x="6" y="56"/>
                  </a:cubicBezTo>
                  <a:cubicBezTo>
                    <a:pt x="7" y="58"/>
                    <a:pt x="9" y="59"/>
                    <a:pt x="12" y="60"/>
                  </a:cubicBezTo>
                  <a:cubicBezTo>
                    <a:pt x="17" y="63"/>
                    <a:pt x="24" y="62"/>
                    <a:pt x="30" y="60"/>
                  </a:cubicBezTo>
                  <a:cubicBezTo>
                    <a:pt x="34" y="57"/>
                    <a:pt x="38" y="53"/>
                    <a:pt x="41" y="48"/>
                  </a:cubicBezTo>
                  <a:cubicBezTo>
                    <a:pt x="44" y="41"/>
                    <a:pt x="46" y="33"/>
                    <a:pt x="45" y="26"/>
                  </a:cubicBezTo>
                  <a:cubicBezTo>
                    <a:pt x="43" y="18"/>
                    <a:pt x="39" y="11"/>
                    <a:pt x="32" y="7"/>
                  </a:cubicBezTo>
                  <a:cubicBezTo>
                    <a:pt x="24" y="3"/>
                    <a:pt x="12" y="0"/>
                    <a:pt x="5" y="6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8837613" y="6164263"/>
              <a:ext cx="514350" cy="80962"/>
            </a:xfrm>
            <a:custGeom>
              <a:avLst/>
              <a:gdLst>
                <a:gd name="T0" fmla="*/ 23 w 47"/>
                <a:gd name="T1" fmla="*/ 1 h 29"/>
                <a:gd name="T2" fmla="*/ 4 w 47"/>
                <a:gd name="T3" fmla="*/ 5 h 29"/>
                <a:gd name="T4" fmla="*/ 1 w 47"/>
                <a:gd name="T5" fmla="*/ 9 h 29"/>
                <a:gd name="T6" fmla="*/ 2 w 47"/>
                <a:gd name="T7" fmla="*/ 16 h 29"/>
                <a:gd name="T8" fmla="*/ 8 w 47"/>
                <a:gd name="T9" fmla="*/ 21 h 29"/>
                <a:gd name="T10" fmla="*/ 27 w 47"/>
                <a:gd name="T11" fmla="*/ 28 h 29"/>
                <a:gd name="T12" fmla="*/ 45 w 47"/>
                <a:gd name="T13" fmla="*/ 20 h 29"/>
                <a:gd name="T14" fmla="*/ 46 w 47"/>
                <a:gd name="T15" fmla="*/ 13 h 29"/>
                <a:gd name="T16" fmla="*/ 43 w 47"/>
                <a:gd name="T17" fmla="*/ 12 h 29"/>
                <a:gd name="T18" fmla="*/ 27 w 47"/>
                <a:gd name="T19" fmla="*/ 2 h 29"/>
                <a:gd name="T20" fmla="*/ 23 w 47"/>
                <a:gd name="T2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9">
                  <a:moveTo>
                    <a:pt x="23" y="1"/>
                  </a:moveTo>
                  <a:cubicBezTo>
                    <a:pt x="17" y="0"/>
                    <a:pt x="10" y="2"/>
                    <a:pt x="4" y="5"/>
                  </a:cubicBezTo>
                  <a:cubicBezTo>
                    <a:pt x="3" y="6"/>
                    <a:pt x="2" y="7"/>
                    <a:pt x="1" y="9"/>
                  </a:cubicBezTo>
                  <a:cubicBezTo>
                    <a:pt x="0" y="11"/>
                    <a:pt x="0" y="14"/>
                    <a:pt x="2" y="16"/>
                  </a:cubicBezTo>
                  <a:cubicBezTo>
                    <a:pt x="4" y="19"/>
                    <a:pt x="6" y="20"/>
                    <a:pt x="8" y="21"/>
                  </a:cubicBezTo>
                  <a:cubicBezTo>
                    <a:pt x="14" y="25"/>
                    <a:pt x="21" y="28"/>
                    <a:pt x="27" y="28"/>
                  </a:cubicBezTo>
                  <a:cubicBezTo>
                    <a:pt x="34" y="29"/>
                    <a:pt x="41" y="26"/>
                    <a:pt x="45" y="20"/>
                  </a:cubicBezTo>
                  <a:cubicBezTo>
                    <a:pt x="47" y="18"/>
                    <a:pt x="47" y="15"/>
                    <a:pt x="46" y="13"/>
                  </a:cubicBezTo>
                  <a:cubicBezTo>
                    <a:pt x="45" y="13"/>
                    <a:pt x="44" y="12"/>
                    <a:pt x="43" y="12"/>
                  </a:cubicBezTo>
                  <a:cubicBezTo>
                    <a:pt x="38" y="8"/>
                    <a:pt x="33" y="5"/>
                    <a:pt x="27" y="2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9012238" y="6024563"/>
              <a:ext cx="612775" cy="96837"/>
            </a:xfrm>
            <a:custGeom>
              <a:avLst/>
              <a:gdLst>
                <a:gd name="T0" fmla="*/ 14 w 56"/>
                <a:gd name="T1" fmla="*/ 14 h 35"/>
                <a:gd name="T2" fmla="*/ 30 w 56"/>
                <a:gd name="T3" fmla="*/ 20 h 35"/>
                <a:gd name="T4" fmla="*/ 40 w 56"/>
                <a:gd name="T5" fmla="*/ 28 h 35"/>
                <a:gd name="T6" fmla="*/ 44 w 56"/>
                <a:gd name="T7" fmla="*/ 33 h 35"/>
                <a:gd name="T8" fmla="*/ 54 w 56"/>
                <a:gd name="T9" fmla="*/ 29 h 35"/>
                <a:gd name="T10" fmla="*/ 52 w 56"/>
                <a:gd name="T11" fmla="*/ 16 h 35"/>
                <a:gd name="T12" fmla="*/ 28 w 56"/>
                <a:gd name="T13" fmla="*/ 2 h 35"/>
                <a:gd name="T14" fmla="*/ 14 w 56"/>
                <a:gd name="T15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5">
                  <a:moveTo>
                    <a:pt x="14" y="14"/>
                  </a:moveTo>
                  <a:cubicBezTo>
                    <a:pt x="19" y="17"/>
                    <a:pt x="25" y="18"/>
                    <a:pt x="30" y="20"/>
                  </a:cubicBezTo>
                  <a:cubicBezTo>
                    <a:pt x="34" y="22"/>
                    <a:pt x="38" y="25"/>
                    <a:pt x="40" y="28"/>
                  </a:cubicBezTo>
                  <a:cubicBezTo>
                    <a:pt x="41" y="30"/>
                    <a:pt x="42" y="32"/>
                    <a:pt x="44" y="33"/>
                  </a:cubicBezTo>
                  <a:cubicBezTo>
                    <a:pt x="47" y="35"/>
                    <a:pt x="53" y="33"/>
                    <a:pt x="54" y="29"/>
                  </a:cubicBezTo>
                  <a:cubicBezTo>
                    <a:pt x="56" y="25"/>
                    <a:pt x="55" y="20"/>
                    <a:pt x="52" y="16"/>
                  </a:cubicBezTo>
                  <a:cubicBezTo>
                    <a:pt x="47" y="8"/>
                    <a:pt x="37" y="3"/>
                    <a:pt x="28" y="2"/>
                  </a:cubicBezTo>
                  <a:cubicBezTo>
                    <a:pt x="21" y="0"/>
                    <a:pt x="0" y="5"/>
                    <a:pt x="14" y="14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8882063" y="6115050"/>
              <a:ext cx="534988" cy="134937"/>
            </a:xfrm>
            <a:custGeom>
              <a:avLst/>
              <a:gdLst>
                <a:gd name="T0" fmla="*/ 17 w 49"/>
                <a:gd name="T1" fmla="*/ 8 h 49"/>
                <a:gd name="T2" fmla="*/ 15 w 49"/>
                <a:gd name="T3" fmla="*/ 15 h 49"/>
                <a:gd name="T4" fmla="*/ 7 w 49"/>
                <a:gd name="T5" fmla="*/ 28 h 49"/>
                <a:gd name="T6" fmla="*/ 0 w 49"/>
                <a:gd name="T7" fmla="*/ 37 h 49"/>
                <a:gd name="T8" fmla="*/ 2 w 49"/>
                <a:gd name="T9" fmla="*/ 41 h 49"/>
                <a:gd name="T10" fmla="*/ 15 w 49"/>
                <a:gd name="T11" fmla="*/ 49 h 49"/>
                <a:gd name="T12" fmla="*/ 31 w 49"/>
                <a:gd name="T13" fmla="*/ 46 h 49"/>
                <a:gd name="T14" fmla="*/ 45 w 49"/>
                <a:gd name="T15" fmla="*/ 34 h 49"/>
                <a:gd name="T16" fmla="*/ 47 w 49"/>
                <a:gd name="T17" fmla="*/ 16 h 49"/>
                <a:gd name="T18" fmla="*/ 17 w 49"/>
                <a:gd name="T1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17" y="8"/>
                  </a:moveTo>
                  <a:cubicBezTo>
                    <a:pt x="16" y="10"/>
                    <a:pt x="16" y="12"/>
                    <a:pt x="15" y="15"/>
                  </a:cubicBezTo>
                  <a:cubicBezTo>
                    <a:pt x="14" y="20"/>
                    <a:pt x="11" y="25"/>
                    <a:pt x="7" y="28"/>
                  </a:cubicBezTo>
                  <a:cubicBezTo>
                    <a:pt x="4" y="31"/>
                    <a:pt x="0" y="33"/>
                    <a:pt x="0" y="37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5" y="46"/>
                    <a:pt x="10" y="48"/>
                    <a:pt x="15" y="49"/>
                  </a:cubicBezTo>
                  <a:cubicBezTo>
                    <a:pt x="21" y="49"/>
                    <a:pt x="26" y="48"/>
                    <a:pt x="31" y="46"/>
                  </a:cubicBezTo>
                  <a:cubicBezTo>
                    <a:pt x="37" y="43"/>
                    <a:pt x="42" y="39"/>
                    <a:pt x="45" y="34"/>
                  </a:cubicBezTo>
                  <a:cubicBezTo>
                    <a:pt x="48" y="28"/>
                    <a:pt x="49" y="22"/>
                    <a:pt x="47" y="16"/>
                  </a:cubicBezTo>
                  <a:cubicBezTo>
                    <a:pt x="44" y="8"/>
                    <a:pt x="24" y="0"/>
                    <a:pt x="17" y="8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9558338" y="6107113"/>
              <a:ext cx="492125" cy="112712"/>
            </a:xfrm>
            <a:custGeom>
              <a:avLst/>
              <a:gdLst>
                <a:gd name="T0" fmla="*/ 10 w 45"/>
                <a:gd name="T1" fmla="*/ 36 h 41"/>
                <a:gd name="T2" fmla="*/ 21 w 45"/>
                <a:gd name="T3" fmla="*/ 41 h 41"/>
                <a:gd name="T4" fmla="*/ 21 w 45"/>
                <a:gd name="T5" fmla="*/ 8 h 41"/>
                <a:gd name="T6" fmla="*/ 10 w 45"/>
                <a:gd name="T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1">
                  <a:moveTo>
                    <a:pt x="10" y="36"/>
                  </a:moveTo>
                  <a:cubicBezTo>
                    <a:pt x="12" y="40"/>
                    <a:pt x="16" y="41"/>
                    <a:pt x="21" y="41"/>
                  </a:cubicBezTo>
                  <a:cubicBezTo>
                    <a:pt x="45" y="41"/>
                    <a:pt x="39" y="14"/>
                    <a:pt x="21" y="8"/>
                  </a:cubicBezTo>
                  <a:cubicBezTo>
                    <a:pt x="0" y="0"/>
                    <a:pt x="3" y="25"/>
                    <a:pt x="10" y="36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9918700" y="6024563"/>
              <a:ext cx="798513" cy="157162"/>
            </a:xfrm>
            <a:custGeom>
              <a:avLst/>
              <a:gdLst>
                <a:gd name="T0" fmla="*/ 1 w 73"/>
                <a:gd name="T1" fmla="*/ 14 h 57"/>
                <a:gd name="T2" fmla="*/ 1 w 73"/>
                <a:gd name="T3" fmla="*/ 16 h 57"/>
                <a:gd name="T4" fmla="*/ 2 w 73"/>
                <a:gd name="T5" fmla="*/ 18 h 57"/>
                <a:gd name="T6" fmla="*/ 15 w 73"/>
                <a:gd name="T7" fmla="*/ 27 h 57"/>
                <a:gd name="T8" fmla="*/ 28 w 73"/>
                <a:gd name="T9" fmla="*/ 50 h 57"/>
                <a:gd name="T10" fmla="*/ 43 w 73"/>
                <a:gd name="T11" fmla="*/ 57 h 57"/>
                <a:gd name="T12" fmla="*/ 60 w 73"/>
                <a:gd name="T13" fmla="*/ 54 h 57"/>
                <a:gd name="T14" fmla="*/ 70 w 73"/>
                <a:gd name="T15" fmla="*/ 46 h 57"/>
                <a:gd name="T16" fmla="*/ 66 w 73"/>
                <a:gd name="T17" fmla="*/ 29 h 57"/>
                <a:gd name="T18" fmla="*/ 36 w 73"/>
                <a:gd name="T19" fmla="*/ 8 h 57"/>
                <a:gd name="T20" fmla="*/ 1 w 73"/>
                <a:gd name="T21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57">
                  <a:moveTo>
                    <a:pt x="1" y="14"/>
                  </a:moveTo>
                  <a:cubicBezTo>
                    <a:pt x="1" y="14"/>
                    <a:pt x="0" y="15"/>
                    <a:pt x="1" y="16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6" y="22"/>
                    <a:pt x="11" y="23"/>
                    <a:pt x="15" y="27"/>
                  </a:cubicBezTo>
                  <a:cubicBezTo>
                    <a:pt x="21" y="33"/>
                    <a:pt x="22" y="43"/>
                    <a:pt x="28" y="50"/>
                  </a:cubicBezTo>
                  <a:cubicBezTo>
                    <a:pt x="31" y="54"/>
                    <a:pt x="37" y="56"/>
                    <a:pt x="43" y="57"/>
                  </a:cubicBezTo>
                  <a:cubicBezTo>
                    <a:pt x="49" y="57"/>
                    <a:pt x="55" y="56"/>
                    <a:pt x="60" y="54"/>
                  </a:cubicBezTo>
                  <a:cubicBezTo>
                    <a:pt x="64" y="52"/>
                    <a:pt x="68" y="50"/>
                    <a:pt x="70" y="46"/>
                  </a:cubicBezTo>
                  <a:cubicBezTo>
                    <a:pt x="73" y="41"/>
                    <a:pt x="70" y="34"/>
                    <a:pt x="66" y="29"/>
                  </a:cubicBezTo>
                  <a:cubicBezTo>
                    <a:pt x="58" y="20"/>
                    <a:pt x="47" y="14"/>
                    <a:pt x="36" y="8"/>
                  </a:cubicBezTo>
                  <a:cubicBezTo>
                    <a:pt x="25" y="3"/>
                    <a:pt x="8" y="0"/>
                    <a:pt x="1" y="14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0826750" y="6122988"/>
              <a:ext cx="622300" cy="82550"/>
            </a:xfrm>
            <a:custGeom>
              <a:avLst/>
              <a:gdLst>
                <a:gd name="T0" fmla="*/ 2 w 57"/>
                <a:gd name="T1" fmla="*/ 14 h 30"/>
                <a:gd name="T2" fmla="*/ 8 w 57"/>
                <a:gd name="T3" fmla="*/ 27 h 30"/>
                <a:gd name="T4" fmla="*/ 24 w 57"/>
                <a:gd name="T5" fmla="*/ 29 h 30"/>
                <a:gd name="T6" fmla="*/ 34 w 57"/>
                <a:gd name="T7" fmla="*/ 29 h 30"/>
                <a:gd name="T8" fmla="*/ 48 w 57"/>
                <a:gd name="T9" fmla="*/ 27 h 30"/>
                <a:gd name="T10" fmla="*/ 56 w 57"/>
                <a:gd name="T11" fmla="*/ 16 h 30"/>
                <a:gd name="T12" fmla="*/ 49 w 57"/>
                <a:gd name="T13" fmla="*/ 6 h 30"/>
                <a:gd name="T14" fmla="*/ 37 w 57"/>
                <a:gd name="T15" fmla="*/ 3 h 30"/>
                <a:gd name="T16" fmla="*/ 2 w 57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0">
                  <a:moveTo>
                    <a:pt x="2" y="14"/>
                  </a:moveTo>
                  <a:cubicBezTo>
                    <a:pt x="0" y="19"/>
                    <a:pt x="3" y="25"/>
                    <a:pt x="8" y="27"/>
                  </a:cubicBezTo>
                  <a:cubicBezTo>
                    <a:pt x="13" y="30"/>
                    <a:pt x="19" y="30"/>
                    <a:pt x="24" y="29"/>
                  </a:cubicBezTo>
                  <a:cubicBezTo>
                    <a:pt x="28" y="29"/>
                    <a:pt x="31" y="29"/>
                    <a:pt x="34" y="29"/>
                  </a:cubicBezTo>
                  <a:cubicBezTo>
                    <a:pt x="39" y="29"/>
                    <a:pt x="44" y="29"/>
                    <a:pt x="48" y="27"/>
                  </a:cubicBezTo>
                  <a:cubicBezTo>
                    <a:pt x="53" y="25"/>
                    <a:pt x="57" y="21"/>
                    <a:pt x="56" y="16"/>
                  </a:cubicBezTo>
                  <a:cubicBezTo>
                    <a:pt x="56" y="12"/>
                    <a:pt x="53" y="8"/>
                    <a:pt x="49" y="6"/>
                  </a:cubicBezTo>
                  <a:cubicBezTo>
                    <a:pt x="46" y="4"/>
                    <a:pt x="41" y="4"/>
                    <a:pt x="37" y="3"/>
                  </a:cubicBezTo>
                  <a:cubicBezTo>
                    <a:pt x="26" y="2"/>
                    <a:pt x="7" y="0"/>
                    <a:pt x="2" y="14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0782300" y="6019800"/>
              <a:ext cx="382588" cy="71437"/>
            </a:xfrm>
            <a:custGeom>
              <a:avLst/>
              <a:gdLst>
                <a:gd name="T0" fmla="*/ 15 w 35"/>
                <a:gd name="T1" fmla="*/ 3 h 26"/>
                <a:gd name="T2" fmla="*/ 2 w 35"/>
                <a:gd name="T3" fmla="*/ 6 h 26"/>
                <a:gd name="T4" fmla="*/ 6 w 35"/>
                <a:gd name="T5" fmla="*/ 20 h 26"/>
                <a:gd name="T6" fmla="*/ 20 w 35"/>
                <a:gd name="T7" fmla="*/ 26 h 26"/>
                <a:gd name="T8" fmla="*/ 28 w 35"/>
                <a:gd name="T9" fmla="*/ 25 h 26"/>
                <a:gd name="T10" fmla="*/ 34 w 35"/>
                <a:gd name="T11" fmla="*/ 20 h 26"/>
                <a:gd name="T12" fmla="*/ 33 w 35"/>
                <a:gd name="T13" fmla="*/ 12 h 26"/>
                <a:gd name="T14" fmla="*/ 15 w 35"/>
                <a:gd name="T15" fmla="*/ 1 h 26"/>
                <a:gd name="T16" fmla="*/ 15 w 3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6">
                  <a:moveTo>
                    <a:pt x="15" y="3"/>
                  </a:moveTo>
                  <a:cubicBezTo>
                    <a:pt x="12" y="0"/>
                    <a:pt x="5" y="1"/>
                    <a:pt x="2" y="6"/>
                  </a:cubicBezTo>
                  <a:cubicBezTo>
                    <a:pt x="0" y="11"/>
                    <a:pt x="2" y="17"/>
                    <a:pt x="6" y="20"/>
                  </a:cubicBezTo>
                  <a:cubicBezTo>
                    <a:pt x="9" y="24"/>
                    <a:pt x="15" y="25"/>
                    <a:pt x="20" y="26"/>
                  </a:cubicBezTo>
                  <a:cubicBezTo>
                    <a:pt x="23" y="26"/>
                    <a:pt x="26" y="26"/>
                    <a:pt x="28" y="25"/>
                  </a:cubicBezTo>
                  <a:cubicBezTo>
                    <a:pt x="31" y="24"/>
                    <a:pt x="34" y="22"/>
                    <a:pt x="34" y="20"/>
                  </a:cubicBezTo>
                  <a:cubicBezTo>
                    <a:pt x="35" y="17"/>
                    <a:pt x="34" y="15"/>
                    <a:pt x="33" y="12"/>
                  </a:cubicBezTo>
                  <a:cubicBezTo>
                    <a:pt x="29" y="6"/>
                    <a:pt x="22" y="2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1437938" y="6029325"/>
              <a:ext cx="590550" cy="157162"/>
            </a:xfrm>
            <a:custGeom>
              <a:avLst/>
              <a:gdLst>
                <a:gd name="T0" fmla="*/ 2 w 54"/>
                <a:gd name="T1" fmla="*/ 12 h 57"/>
                <a:gd name="T2" fmla="*/ 8 w 54"/>
                <a:gd name="T3" fmla="*/ 17 h 57"/>
                <a:gd name="T4" fmla="*/ 15 w 54"/>
                <a:gd name="T5" fmla="*/ 19 h 57"/>
                <a:gd name="T6" fmla="*/ 29 w 54"/>
                <a:gd name="T7" fmla="*/ 36 h 57"/>
                <a:gd name="T8" fmla="*/ 30 w 54"/>
                <a:gd name="T9" fmla="*/ 51 h 57"/>
                <a:gd name="T10" fmla="*/ 44 w 54"/>
                <a:gd name="T11" fmla="*/ 55 h 57"/>
                <a:gd name="T12" fmla="*/ 53 w 54"/>
                <a:gd name="T13" fmla="*/ 44 h 57"/>
                <a:gd name="T14" fmla="*/ 51 w 54"/>
                <a:gd name="T15" fmla="*/ 29 h 57"/>
                <a:gd name="T16" fmla="*/ 28 w 54"/>
                <a:gd name="T17" fmla="*/ 4 h 57"/>
                <a:gd name="T18" fmla="*/ 2 w 54"/>
                <a:gd name="T1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7">
                  <a:moveTo>
                    <a:pt x="2" y="12"/>
                  </a:moveTo>
                  <a:cubicBezTo>
                    <a:pt x="3" y="14"/>
                    <a:pt x="5" y="16"/>
                    <a:pt x="8" y="17"/>
                  </a:cubicBezTo>
                  <a:cubicBezTo>
                    <a:pt x="10" y="18"/>
                    <a:pt x="13" y="19"/>
                    <a:pt x="15" y="19"/>
                  </a:cubicBezTo>
                  <a:cubicBezTo>
                    <a:pt x="22" y="22"/>
                    <a:pt x="28" y="28"/>
                    <a:pt x="29" y="36"/>
                  </a:cubicBezTo>
                  <a:cubicBezTo>
                    <a:pt x="29" y="41"/>
                    <a:pt x="28" y="47"/>
                    <a:pt x="30" y="51"/>
                  </a:cubicBezTo>
                  <a:cubicBezTo>
                    <a:pt x="33" y="55"/>
                    <a:pt x="39" y="57"/>
                    <a:pt x="44" y="55"/>
                  </a:cubicBezTo>
                  <a:cubicBezTo>
                    <a:pt x="48" y="53"/>
                    <a:pt x="51" y="49"/>
                    <a:pt x="53" y="44"/>
                  </a:cubicBezTo>
                  <a:cubicBezTo>
                    <a:pt x="54" y="39"/>
                    <a:pt x="53" y="34"/>
                    <a:pt x="51" y="29"/>
                  </a:cubicBezTo>
                  <a:cubicBezTo>
                    <a:pt x="47" y="18"/>
                    <a:pt x="38" y="8"/>
                    <a:pt x="28" y="4"/>
                  </a:cubicBezTo>
                  <a:cubicBezTo>
                    <a:pt x="21" y="1"/>
                    <a:pt x="0" y="0"/>
                    <a:pt x="2" y="12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63513" y="6500813"/>
              <a:ext cx="427038" cy="120650"/>
            </a:xfrm>
            <a:custGeom>
              <a:avLst/>
              <a:gdLst>
                <a:gd name="T0" fmla="*/ 1 w 39"/>
                <a:gd name="T1" fmla="*/ 15 h 44"/>
                <a:gd name="T2" fmla="*/ 2 w 39"/>
                <a:gd name="T3" fmla="*/ 26 h 44"/>
                <a:gd name="T4" fmla="*/ 7 w 39"/>
                <a:gd name="T5" fmla="*/ 37 h 44"/>
                <a:gd name="T6" fmla="*/ 19 w 39"/>
                <a:gd name="T7" fmla="*/ 43 h 44"/>
                <a:gd name="T8" fmla="*/ 28 w 39"/>
                <a:gd name="T9" fmla="*/ 37 h 44"/>
                <a:gd name="T10" fmla="*/ 24 w 39"/>
                <a:gd name="T11" fmla="*/ 26 h 44"/>
                <a:gd name="T12" fmla="*/ 29 w 39"/>
                <a:gd name="T13" fmla="*/ 21 h 44"/>
                <a:gd name="T14" fmla="*/ 36 w 39"/>
                <a:gd name="T15" fmla="*/ 17 h 44"/>
                <a:gd name="T16" fmla="*/ 32 w 39"/>
                <a:gd name="T17" fmla="*/ 5 h 44"/>
                <a:gd name="T18" fmla="*/ 1 w 39"/>
                <a:gd name="T1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4">
                  <a:moveTo>
                    <a:pt x="1" y="15"/>
                  </a:moveTo>
                  <a:cubicBezTo>
                    <a:pt x="0" y="19"/>
                    <a:pt x="1" y="22"/>
                    <a:pt x="2" y="26"/>
                  </a:cubicBezTo>
                  <a:cubicBezTo>
                    <a:pt x="3" y="30"/>
                    <a:pt x="4" y="33"/>
                    <a:pt x="7" y="37"/>
                  </a:cubicBezTo>
                  <a:cubicBezTo>
                    <a:pt x="10" y="40"/>
                    <a:pt x="14" y="43"/>
                    <a:pt x="19" y="43"/>
                  </a:cubicBezTo>
                  <a:cubicBezTo>
                    <a:pt x="23" y="44"/>
                    <a:pt x="29" y="41"/>
                    <a:pt x="28" y="37"/>
                  </a:cubicBezTo>
                  <a:cubicBezTo>
                    <a:pt x="28" y="33"/>
                    <a:pt x="23" y="30"/>
                    <a:pt x="24" y="26"/>
                  </a:cubicBezTo>
                  <a:cubicBezTo>
                    <a:pt x="24" y="23"/>
                    <a:pt x="27" y="22"/>
                    <a:pt x="29" y="21"/>
                  </a:cubicBezTo>
                  <a:cubicBezTo>
                    <a:pt x="31" y="20"/>
                    <a:pt x="34" y="19"/>
                    <a:pt x="36" y="17"/>
                  </a:cubicBezTo>
                  <a:cubicBezTo>
                    <a:pt x="39" y="14"/>
                    <a:pt x="36" y="7"/>
                    <a:pt x="32" y="5"/>
                  </a:cubicBezTo>
                  <a:cubicBezTo>
                    <a:pt x="23" y="0"/>
                    <a:pt x="4" y="4"/>
                    <a:pt x="1" y="15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90550" y="6569075"/>
              <a:ext cx="458788" cy="66675"/>
            </a:xfrm>
            <a:custGeom>
              <a:avLst/>
              <a:gdLst>
                <a:gd name="T0" fmla="*/ 17 w 42"/>
                <a:gd name="T1" fmla="*/ 0 h 24"/>
                <a:gd name="T2" fmla="*/ 4 w 42"/>
                <a:gd name="T3" fmla="*/ 9 h 24"/>
                <a:gd name="T4" fmla="*/ 1 w 42"/>
                <a:gd name="T5" fmla="*/ 17 h 24"/>
                <a:gd name="T6" fmla="*/ 8 w 42"/>
                <a:gd name="T7" fmla="*/ 23 h 24"/>
                <a:gd name="T8" fmla="*/ 28 w 42"/>
                <a:gd name="T9" fmla="*/ 21 h 24"/>
                <a:gd name="T10" fmla="*/ 37 w 42"/>
                <a:gd name="T11" fmla="*/ 18 h 24"/>
                <a:gd name="T12" fmla="*/ 41 w 42"/>
                <a:gd name="T13" fmla="*/ 9 h 24"/>
                <a:gd name="T14" fmla="*/ 30 w 42"/>
                <a:gd name="T15" fmla="*/ 1 h 24"/>
                <a:gd name="T16" fmla="*/ 19 w 42"/>
                <a:gd name="T17" fmla="*/ 1 h 24"/>
                <a:gd name="T18" fmla="*/ 17 w 4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4">
                  <a:moveTo>
                    <a:pt x="17" y="0"/>
                  </a:moveTo>
                  <a:cubicBezTo>
                    <a:pt x="12" y="2"/>
                    <a:pt x="8" y="5"/>
                    <a:pt x="4" y="9"/>
                  </a:cubicBezTo>
                  <a:cubicBezTo>
                    <a:pt x="2" y="11"/>
                    <a:pt x="0" y="14"/>
                    <a:pt x="1" y="17"/>
                  </a:cubicBezTo>
                  <a:cubicBezTo>
                    <a:pt x="2" y="21"/>
                    <a:pt x="5" y="22"/>
                    <a:pt x="8" y="23"/>
                  </a:cubicBezTo>
                  <a:cubicBezTo>
                    <a:pt x="15" y="24"/>
                    <a:pt x="21" y="23"/>
                    <a:pt x="28" y="21"/>
                  </a:cubicBezTo>
                  <a:cubicBezTo>
                    <a:pt x="31" y="20"/>
                    <a:pt x="35" y="19"/>
                    <a:pt x="37" y="18"/>
                  </a:cubicBezTo>
                  <a:cubicBezTo>
                    <a:pt x="40" y="16"/>
                    <a:pt x="42" y="12"/>
                    <a:pt x="41" y="9"/>
                  </a:cubicBezTo>
                  <a:cubicBezTo>
                    <a:pt x="41" y="4"/>
                    <a:pt x="35" y="2"/>
                    <a:pt x="30" y="1"/>
                  </a:cubicBezTo>
                  <a:cubicBezTo>
                    <a:pt x="26" y="1"/>
                    <a:pt x="22" y="1"/>
                    <a:pt x="19" y="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311275" y="6530975"/>
              <a:ext cx="622300" cy="109537"/>
            </a:xfrm>
            <a:custGeom>
              <a:avLst/>
              <a:gdLst>
                <a:gd name="T0" fmla="*/ 5 w 57"/>
                <a:gd name="T1" fmla="*/ 15 h 40"/>
                <a:gd name="T2" fmla="*/ 14 w 57"/>
                <a:gd name="T3" fmla="*/ 20 h 40"/>
                <a:gd name="T4" fmla="*/ 24 w 57"/>
                <a:gd name="T5" fmla="*/ 23 h 40"/>
                <a:gd name="T6" fmla="*/ 33 w 57"/>
                <a:gd name="T7" fmla="*/ 31 h 40"/>
                <a:gd name="T8" fmla="*/ 43 w 57"/>
                <a:gd name="T9" fmla="*/ 39 h 40"/>
                <a:gd name="T10" fmla="*/ 54 w 57"/>
                <a:gd name="T11" fmla="*/ 36 h 40"/>
                <a:gd name="T12" fmla="*/ 53 w 57"/>
                <a:gd name="T13" fmla="*/ 24 h 40"/>
                <a:gd name="T14" fmla="*/ 41 w 57"/>
                <a:gd name="T15" fmla="*/ 17 h 40"/>
                <a:gd name="T16" fmla="*/ 28 w 57"/>
                <a:gd name="T17" fmla="*/ 12 h 40"/>
                <a:gd name="T18" fmla="*/ 10 w 57"/>
                <a:gd name="T19" fmla="*/ 1 h 40"/>
                <a:gd name="T20" fmla="*/ 5 w 57"/>
                <a:gd name="T21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40">
                  <a:moveTo>
                    <a:pt x="5" y="15"/>
                  </a:moveTo>
                  <a:cubicBezTo>
                    <a:pt x="8" y="17"/>
                    <a:pt x="11" y="19"/>
                    <a:pt x="14" y="20"/>
                  </a:cubicBezTo>
                  <a:cubicBezTo>
                    <a:pt x="18" y="21"/>
                    <a:pt x="21" y="21"/>
                    <a:pt x="24" y="23"/>
                  </a:cubicBezTo>
                  <a:cubicBezTo>
                    <a:pt x="28" y="25"/>
                    <a:pt x="30" y="28"/>
                    <a:pt x="33" y="31"/>
                  </a:cubicBezTo>
                  <a:cubicBezTo>
                    <a:pt x="36" y="34"/>
                    <a:pt x="39" y="37"/>
                    <a:pt x="43" y="39"/>
                  </a:cubicBezTo>
                  <a:cubicBezTo>
                    <a:pt x="47" y="40"/>
                    <a:pt x="52" y="39"/>
                    <a:pt x="54" y="36"/>
                  </a:cubicBezTo>
                  <a:cubicBezTo>
                    <a:pt x="57" y="32"/>
                    <a:pt x="56" y="27"/>
                    <a:pt x="53" y="24"/>
                  </a:cubicBezTo>
                  <a:cubicBezTo>
                    <a:pt x="50" y="20"/>
                    <a:pt x="45" y="19"/>
                    <a:pt x="41" y="17"/>
                  </a:cubicBezTo>
                  <a:cubicBezTo>
                    <a:pt x="36" y="16"/>
                    <a:pt x="32" y="15"/>
                    <a:pt x="28" y="12"/>
                  </a:cubicBezTo>
                  <a:cubicBezTo>
                    <a:pt x="23" y="8"/>
                    <a:pt x="18" y="0"/>
                    <a:pt x="10" y="1"/>
                  </a:cubicBezTo>
                  <a:cubicBezTo>
                    <a:pt x="3" y="2"/>
                    <a:pt x="0" y="10"/>
                    <a:pt x="5" y="15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251075" y="6596063"/>
              <a:ext cx="458788" cy="93662"/>
            </a:xfrm>
            <a:custGeom>
              <a:avLst/>
              <a:gdLst>
                <a:gd name="T0" fmla="*/ 5 w 42"/>
                <a:gd name="T1" fmla="*/ 5 h 34"/>
                <a:gd name="T2" fmla="*/ 2 w 42"/>
                <a:gd name="T3" fmla="*/ 15 h 34"/>
                <a:gd name="T4" fmla="*/ 5 w 42"/>
                <a:gd name="T5" fmla="*/ 18 h 34"/>
                <a:gd name="T6" fmla="*/ 15 w 42"/>
                <a:gd name="T7" fmla="*/ 26 h 34"/>
                <a:gd name="T8" fmla="*/ 26 w 42"/>
                <a:gd name="T9" fmla="*/ 33 h 34"/>
                <a:gd name="T10" fmla="*/ 39 w 42"/>
                <a:gd name="T11" fmla="*/ 31 h 34"/>
                <a:gd name="T12" fmla="*/ 38 w 42"/>
                <a:gd name="T13" fmla="*/ 20 h 34"/>
                <a:gd name="T14" fmla="*/ 30 w 42"/>
                <a:gd name="T15" fmla="*/ 17 h 34"/>
                <a:gd name="T16" fmla="*/ 25 w 42"/>
                <a:gd name="T17" fmla="*/ 8 h 34"/>
                <a:gd name="T18" fmla="*/ 5 w 42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4">
                  <a:moveTo>
                    <a:pt x="5" y="5"/>
                  </a:moveTo>
                  <a:cubicBezTo>
                    <a:pt x="2" y="7"/>
                    <a:pt x="0" y="12"/>
                    <a:pt x="2" y="15"/>
                  </a:cubicBezTo>
                  <a:cubicBezTo>
                    <a:pt x="3" y="16"/>
                    <a:pt x="4" y="17"/>
                    <a:pt x="5" y="18"/>
                  </a:cubicBezTo>
                  <a:cubicBezTo>
                    <a:pt x="9" y="21"/>
                    <a:pt x="12" y="23"/>
                    <a:pt x="15" y="26"/>
                  </a:cubicBezTo>
                  <a:cubicBezTo>
                    <a:pt x="19" y="29"/>
                    <a:pt x="22" y="32"/>
                    <a:pt x="26" y="33"/>
                  </a:cubicBezTo>
                  <a:cubicBezTo>
                    <a:pt x="30" y="34"/>
                    <a:pt x="35" y="34"/>
                    <a:pt x="39" y="31"/>
                  </a:cubicBezTo>
                  <a:cubicBezTo>
                    <a:pt x="42" y="28"/>
                    <a:pt x="42" y="22"/>
                    <a:pt x="38" y="20"/>
                  </a:cubicBezTo>
                  <a:cubicBezTo>
                    <a:pt x="36" y="18"/>
                    <a:pt x="32" y="18"/>
                    <a:pt x="30" y="17"/>
                  </a:cubicBezTo>
                  <a:cubicBezTo>
                    <a:pt x="27" y="15"/>
                    <a:pt x="26" y="11"/>
                    <a:pt x="25" y="8"/>
                  </a:cubicBezTo>
                  <a:cubicBezTo>
                    <a:pt x="21" y="0"/>
                    <a:pt x="11" y="0"/>
                    <a:pt x="5" y="5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009775" y="6569075"/>
              <a:ext cx="163513" cy="55562"/>
            </a:xfrm>
            <a:custGeom>
              <a:avLst/>
              <a:gdLst>
                <a:gd name="T0" fmla="*/ 6 w 15"/>
                <a:gd name="T1" fmla="*/ 1 h 20"/>
                <a:gd name="T2" fmla="*/ 0 w 15"/>
                <a:gd name="T3" fmla="*/ 5 h 20"/>
                <a:gd name="T4" fmla="*/ 2 w 15"/>
                <a:gd name="T5" fmla="*/ 13 h 20"/>
                <a:gd name="T6" fmla="*/ 5 w 15"/>
                <a:gd name="T7" fmla="*/ 18 h 20"/>
                <a:gd name="T8" fmla="*/ 12 w 15"/>
                <a:gd name="T9" fmla="*/ 19 h 20"/>
                <a:gd name="T10" fmla="*/ 15 w 15"/>
                <a:gd name="T11" fmla="*/ 12 h 20"/>
                <a:gd name="T12" fmla="*/ 10 w 15"/>
                <a:gd name="T13" fmla="*/ 3 h 20"/>
                <a:gd name="T14" fmla="*/ 6 w 15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0">
                  <a:moveTo>
                    <a:pt x="6" y="1"/>
                  </a:moveTo>
                  <a:cubicBezTo>
                    <a:pt x="4" y="0"/>
                    <a:pt x="1" y="3"/>
                    <a:pt x="0" y="5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3" y="15"/>
                    <a:pt x="4" y="17"/>
                    <a:pt x="5" y="18"/>
                  </a:cubicBezTo>
                  <a:cubicBezTo>
                    <a:pt x="7" y="20"/>
                    <a:pt x="10" y="20"/>
                    <a:pt x="12" y="19"/>
                  </a:cubicBezTo>
                  <a:cubicBezTo>
                    <a:pt x="14" y="18"/>
                    <a:pt x="14" y="15"/>
                    <a:pt x="15" y="12"/>
                  </a:cubicBezTo>
                  <a:cubicBezTo>
                    <a:pt x="15" y="8"/>
                    <a:pt x="14" y="3"/>
                    <a:pt x="10" y="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179513" y="6596063"/>
              <a:ext cx="250825" cy="41275"/>
            </a:xfrm>
            <a:custGeom>
              <a:avLst/>
              <a:gdLst>
                <a:gd name="T0" fmla="*/ 5 w 23"/>
                <a:gd name="T1" fmla="*/ 3 h 15"/>
                <a:gd name="T2" fmla="*/ 0 w 23"/>
                <a:gd name="T3" fmla="*/ 5 h 15"/>
                <a:gd name="T4" fmla="*/ 3 w 23"/>
                <a:gd name="T5" fmla="*/ 11 h 15"/>
                <a:gd name="T6" fmla="*/ 9 w 23"/>
                <a:gd name="T7" fmla="*/ 14 h 15"/>
                <a:gd name="T8" fmla="*/ 17 w 23"/>
                <a:gd name="T9" fmla="*/ 14 h 15"/>
                <a:gd name="T10" fmla="*/ 22 w 23"/>
                <a:gd name="T11" fmla="*/ 9 h 15"/>
                <a:gd name="T12" fmla="*/ 17 w 23"/>
                <a:gd name="T13" fmla="*/ 1 h 15"/>
                <a:gd name="T14" fmla="*/ 7 w 23"/>
                <a:gd name="T15" fmla="*/ 1 h 15"/>
                <a:gd name="T16" fmla="*/ 5 w 23"/>
                <a:gd name="T1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5">
                  <a:moveTo>
                    <a:pt x="5" y="3"/>
                  </a:moveTo>
                  <a:cubicBezTo>
                    <a:pt x="4" y="1"/>
                    <a:pt x="1" y="3"/>
                    <a:pt x="0" y="5"/>
                  </a:cubicBezTo>
                  <a:cubicBezTo>
                    <a:pt x="0" y="7"/>
                    <a:pt x="1" y="10"/>
                    <a:pt x="3" y="11"/>
                  </a:cubicBezTo>
                  <a:cubicBezTo>
                    <a:pt x="5" y="13"/>
                    <a:pt x="7" y="13"/>
                    <a:pt x="9" y="14"/>
                  </a:cubicBezTo>
                  <a:cubicBezTo>
                    <a:pt x="12" y="14"/>
                    <a:pt x="14" y="15"/>
                    <a:pt x="17" y="14"/>
                  </a:cubicBezTo>
                  <a:cubicBezTo>
                    <a:pt x="19" y="13"/>
                    <a:pt x="22" y="12"/>
                    <a:pt x="22" y="9"/>
                  </a:cubicBezTo>
                  <a:cubicBezTo>
                    <a:pt x="23" y="6"/>
                    <a:pt x="21" y="2"/>
                    <a:pt x="17" y="1"/>
                  </a:cubicBezTo>
                  <a:cubicBezTo>
                    <a:pt x="14" y="0"/>
                    <a:pt x="10" y="0"/>
                    <a:pt x="7" y="1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840038" y="6594475"/>
              <a:ext cx="534988" cy="106362"/>
            </a:xfrm>
            <a:custGeom>
              <a:avLst/>
              <a:gdLst>
                <a:gd name="T0" fmla="*/ 8 w 49"/>
                <a:gd name="T1" fmla="*/ 31 h 39"/>
                <a:gd name="T2" fmla="*/ 14 w 49"/>
                <a:gd name="T3" fmla="*/ 35 h 39"/>
                <a:gd name="T4" fmla="*/ 38 w 49"/>
                <a:gd name="T5" fmla="*/ 33 h 39"/>
                <a:gd name="T6" fmla="*/ 49 w 49"/>
                <a:gd name="T7" fmla="*/ 12 h 39"/>
                <a:gd name="T8" fmla="*/ 48 w 49"/>
                <a:gd name="T9" fmla="*/ 7 h 39"/>
                <a:gd name="T10" fmla="*/ 45 w 49"/>
                <a:gd name="T11" fmla="*/ 4 h 39"/>
                <a:gd name="T12" fmla="*/ 24 w 49"/>
                <a:gd name="T13" fmla="*/ 4 h 39"/>
                <a:gd name="T14" fmla="*/ 8 w 49"/>
                <a:gd name="T1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8" y="31"/>
                  </a:moveTo>
                  <a:cubicBezTo>
                    <a:pt x="9" y="33"/>
                    <a:pt x="11" y="34"/>
                    <a:pt x="14" y="35"/>
                  </a:cubicBezTo>
                  <a:cubicBezTo>
                    <a:pt x="21" y="39"/>
                    <a:pt x="31" y="38"/>
                    <a:pt x="38" y="33"/>
                  </a:cubicBezTo>
                  <a:cubicBezTo>
                    <a:pt x="45" y="29"/>
                    <a:pt x="49" y="20"/>
                    <a:pt x="49" y="12"/>
                  </a:cubicBezTo>
                  <a:cubicBezTo>
                    <a:pt x="49" y="10"/>
                    <a:pt x="49" y="9"/>
                    <a:pt x="48" y="7"/>
                  </a:cubicBezTo>
                  <a:cubicBezTo>
                    <a:pt x="47" y="6"/>
                    <a:pt x="46" y="5"/>
                    <a:pt x="45" y="4"/>
                  </a:cubicBezTo>
                  <a:cubicBezTo>
                    <a:pt x="39" y="0"/>
                    <a:pt x="31" y="1"/>
                    <a:pt x="24" y="4"/>
                  </a:cubicBezTo>
                  <a:cubicBezTo>
                    <a:pt x="16" y="8"/>
                    <a:pt x="0" y="21"/>
                    <a:pt x="8" y="3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622550" y="6588125"/>
              <a:ext cx="239713" cy="47625"/>
            </a:xfrm>
            <a:custGeom>
              <a:avLst/>
              <a:gdLst>
                <a:gd name="T0" fmla="*/ 11 w 22"/>
                <a:gd name="T1" fmla="*/ 1 h 17"/>
                <a:gd name="T2" fmla="*/ 4 w 22"/>
                <a:gd name="T3" fmla="*/ 0 h 17"/>
                <a:gd name="T4" fmla="*/ 0 w 22"/>
                <a:gd name="T5" fmla="*/ 5 h 17"/>
                <a:gd name="T6" fmla="*/ 0 w 22"/>
                <a:gd name="T7" fmla="*/ 7 h 17"/>
                <a:gd name="T8" fmla="*/ 10 w 22"/>
                <a:gd name="T9" fmla="*/ 16 h 17"/>
                <a:gd name="T10" fmla="*/ 21 w 22"/>
                <a:gd name="T11" fmla="*/ 10 h 17"/>
                <a:gd name="T12" fmla="*/ 14 w 22"/>
                <a:gd name="T13" fmla="*/ 2 h 17"/>
                <a:gd name="T14" fmla="*/ 11 w 22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11" y="1"/>
                  </a:moveTo>
                  <a:cubicBezTo>
                    <a:pt x="8" y="1"/>
                    <a:pt x="6" y="0"/>
                    <a:pt x="4" y="0"/>
                  </a:cubicBezTo>
                  <a:cubicBezTo>
                    <a:pt x="2" y="1"/>
                    <a:pt x="0" y="2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2" y="11"/>
                    <a:pt x="6" y="15"/>
                    <a:pt x="10" y="16"/>
                  </a:cubicBezTo>
                  <a:cubicBezTo>
                    <a:pt x="15" y="17"/>
                    <a:pt x="20" y="15"/>
                    <a:pt x="21" y="10"/>
                  </a:cubicBezTo>
                  <a:cubicBezTo>
                    <a:pt x="22" y="6"/>
                    <a:pt x="18" y="1"/>
                    <a:pt x="14" y="2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298825" y="6629400"/>
              <a:ext cx="677863" cy="93662"/>
            </a:xfrm>
            <a:custGeom>
              <a:avLst/>
              <a:gdLst>
                <a:gd name="T0" fmla="*/ 16 w 62"/>
                <a:gd name="T1" fmla="*/ 31 h 34"/>
                <a:gd name="T2" fmla="*/ 40 w 62"/>
                <a:gd name="T3" fmla="*/ 34 h 34"/>
                <a:gd name="T4" fmla="*/ 54 w 62"/>
                <a:gd name="T5" fmla="*/ 31 h 34"/>
                <a:gd name="T6" fmla="*/ 60 w 62"/>
                <a:gd name="T7" fmla="*/ 18 h 34"/>
                <a:gd name="T8" fmla="*/ 54 w 62"/>
                <a:gd name="T9" fmla="*/ 12 h 34"/>
                <a:gd name="T10" fmla="*/ 19 w 62"/>
                <a:gd name="T11" fmla="*/ 7 h 34"/>
                <a:gd name="T12" fmla="*/ 16 w 62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4">
                  <a:moveTo>
                    <a:pt x="16" y="31"/>
                  </a:moveTo>
                  <a:cubicBezTo>
                    <a:pt x="24" y="33"/>
                    <a:pt x="32" y="34"/>
                    <a:pt x="40" y="34"/>
                  </a:cubicBezTo>
                  <a:cubicBezTo>
                    <a:pt x="45" y="34"/>
                    <a:pt x="50" y="34"/>
                    <a:pt x="54" y="31"/>
                  </a:cubicBezTo>
                  <a:cubicBezTo>
                    <a:pt x="59" y="28"/>
                    <a:pt x="62" y="23"/>
                    <a:pt x="60" y="18"/>
                  </a:cubicBezTo>
                  <a:cubicBezTo>
                    <a:pt x="59" y="15"/>
                    <a:pt x="56" y="13"/>
                    <a:pt x="54" y="12"/>
                  </a:cubicBezTo>
                  <a:cubicBezTo>
                    <a:pt x="45" y="6"/>
                    <a:pt x="29" y="0"/>
                    <a:pt x="19" y="7"/>
                  </a:cubicBezTo>
                  <a:cubicBezTo>
                    <a:pt x="9" y="13"/>
                    <a:pt x="0" y="27"/>
                    <a:pt x="16" y="3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735388" y="6580188"/>
              <a:ext cx="361950" cy="68262"/>
            </a:xfrm>
            <a:custGeom>
              <a:avLst/>
              <a:gdLst>
                <a:gd name="T0" fmla="*/ 4 w 33"/>
                <a:gd name="T1" fmla="*/ 13 h 25"/>
                <a:gd name="T2" fmla="*/ 6 w 33"/>
                <a:gd name="T3" fmla="*/ 16 h 25"/>
                <a:gd name="T4" fmla="*/ 21 w 33"/>
                <a:gd name="T5" fmla="*/ 24 h 25"/>
                <a:gd name="T6" fmla="*/ 26 w 33"/>
                <a:gd name="T7" fmla="*/ 24 h 25"/>
                <a:gd name="T8" fmla="*/ 32 w 33"/>
                <a:gd name="T9" fmla="*/ 15 h 25"/>
                <a:gd name="T10" fmla="*/ 16 w 33"/>
                <a:gd name="T11" fmla="*/ 0 h 25"/>
                <a:gd name="T12" fmla="*/ 4 w 33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5">
                  <a:moveTo>
                    <a:pt x="4" y="13"/>
                  </a:moveTo>
                  <a:cubicBezTo>
                    <a:pt x="4" y="14"/>
                    <a:pt x="5" y="15"/>
                    <a:pt x="6" y="16"/>
                  </a:cubicBezTo>
                  <a:cubicBezTo>
                    <a:pt x="11" y="19"/>
                    <a:pt x="16" y="22"/>
                    <a:pt x="21" y="24"/>
                  </a:cubicBezTo>
                  <a:cubicBezTo>
                    <a:pt x="22" y="24"/>
                    <a:pt x="24" y="25"/>
                    <a:pt x="26" y="24"/>
                  </a:cubicBezTo>
                  <a:cubicBezTo>
                    <a:pt x="30" y="24"/>
                    <a:pt x="33" y="19"/>
                    <a:pt x="32" y="15"/>
                  </a:cubicBezTo>
                  <a:cubicBezTo>
                    <a:pt x="31" y="9"/>
                    <a:pt x="23" y="1"/>
                    <a:pt x="16" y="0"/>
                  </a:cubicBezTo>
                  <a:cubicBezTo>
                    <a:pt x="11" y="0"/>
                    <a:pt x="0" y="6"/>
                    <a:pt x="4" y="13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129088" y="6583363"/>
              <a:ext cx="469900" cy="117475"/>
            </a:xfrm>
            <a:custGeom>
              <a:avLst/>
              <a:gdLst>
                <a:gd name="T0" fmla="*/ 1 w 43"/>
                <a:gd name="T1" fmla="*/ 32 h 43"/>
                <a:gd name="T2" fmla="*/ 7 w 43"/>
                <a:gd name="T3" fmla="*/ 40 h 43"/>
                <a:gd name="T4" fmla="*/ 18 w 43"/>
                <a:gd name="T5" fmla="*/ 43 h 43"/>
                <a:gd name="T6" fmla="*/ 31 w 43"/>
                <a:gd name="T7" fmla="*/ 41 h 43"/>
                <a:gd name="T8" fmla="*/ 41 w 43"/>
                <a:gd name="T9" fmla="*/ 32 h 43"/>
                <a:gd name="T10" fmla="*/ 36 w 43"/>
                <a:gd name="T11" fmla="*/ 13 h 43"/>
                <a:gd name="T12" fmla="*/ 31 w 43"/>
                <a:gd name="T13" fmla="*/ 6 h 43"/>
                <a:gd name="T14" fmla="*/ 28 w 43"/>
                <a:gd name="T15" fmla="*/ 2 h 43"/>
                <a:gd name="T16" fmla="*/ 21 w 43"/>
                <a:gd name="T17" fmla="*/ 1 h 43"/>
                <a:gd name="T18" fmla="*/ 16 w 43"/>
                <a:gd name="T19" fmla="*/ 7 h 43"/>
                <a:gd name="T20" fmla="*/ 16 w 43"/>
                <a:gd name="T21" fmla="*/ 11 h 43"/>
                <a:gd name="T22" fmla="*/ 1 w 43"/>
                <a:gd name="T23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3">
                  <a:moveTo>
                    <a:pt x="1" y="32"/>
                  </a:moveTo>
                  <a:cubicBezTo>
                    <a:pt x="1" y="36"/>
                    <a:pt x="4" y="39"/>
                    <a:pt x="7" y="40"/>
                  </a:cubicBezTo>
                  <a:cubicBezTo>
                    <a:pt x="10" y="42"/>
                    <a:pt x="14" y="42"/>
                    <a:pt x="18" y="43"/>
                  </a:cubicBezTo>
                  <a:cubicBezTo>
                    <a:pt x="22" y="43"/>
                    <a:pt x="27" y="43"/>
                    <a:pt x="31" y="41"/>
                  </a:cubicBezTo>
                  <a:cubicBezTo>
                    <a:pt x="36" y="40"/>
                    <a:pt x="40" y="37"/>
                    <a:pt x="41" y="32"/>
                  </a:cubicBezTo>
                  <a:cubicBezTo>
                    <a:pt x="43" y="26"/>
                    <a:pt x="39" y="19"/>
                    <a:pt x="36" y="13"/>
                  </a:cubicBezTo>
                  <a:cubicBezTo>
                    <a:pt x="34" y="11"/>
                    <a:pt x="33" y="9"/>
                    <a:pt x="31" y="6"/>
                  </a:cubicBezTo>
                  <a:cubicBezTo>
                    <a:pt x="30" y="5"/>
                    <a:pt x="29" y="3"/>
                    <a:pt x="28" y="2"/>
                  </a:cubicBezTo>
                  <a:cubicBezTo>
                    <a:pt x="26" y="1"/>
                    <a:pt x="23" y="0"/>
                    <a:pt x="21" y="1"/>
                  </a:cubicBezTo>
                  <a:cubicBezTo>
                    <a:pt x="18" y="2"/>
                    <a:pt x="16" y="4"/>
                    <a:pt x="16" y="7"/>
                  </a:cubicBezTo>
                  <a:cubicBezTo>
                    <a:pt x="16" y="8"/>
                    <a:pt x="16" y="10"/>
                    <a:pt x="16" y="11"/>
                  </a:cubicBezTo>
                  <a:cubicBezTo>
                    <a:pt x="14" y="20"/>
                    <a:pt x="0" y="21"/>
                    <a:pt x="1" y="32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697413" y="6616700"/>
              <a:ext cx="436563" cy="65087"/>
            </a:xfrm>
            <a:custGeom>
              <a:avLst/>
              <a:gdLst>
                <a:gd name="T0" fmla="*/ 14 w 40"/>
                <a:gd name="T1" fmla="*/ 23 h 24"/>
                <a:gd name="T2" fmla="*/ 28 w 40"/>
                <a:gd name="T3" fmla="*/ 20 h 24"/>
                <a:gd name="T4" fmla="*/ 12 w 40"/>
                <a:gd name="T5" fmla="*/ 2 h 24"/>
                <a:gd name="T6" fmla="*/ 14 w 40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14" y="23"/>
                  </a:moveTo>
                  <a:cubicBezTo>
                    <a:pt x="19" y="24"/>
                    <a:pt x="24" y="23"/>
                    <a:pt x="28" y="20"/>
                  </a:cubicBezTo>
                  <a:cubicBezTo>
                    <a:pt x="40" y="10"/>
                    <a:pt x="22" y="0"/>
                    <a:pt x="12" y="2"/>
                  </a:cubicBezTo>
                  <a:cubicBezTo>
                    <a:pt x="0" y="6"/>
                    <a:pt x="2" y="21"/>
                    <a:pt x="14" y="23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4818063" y="6553200"/>
              <a:ext cx="228600" cy="46037"/>
            </a:xfrm>
            <a:custGeom>
              <a:avLst/>
              <a:gdLst>
                <a:gd name="T0" fmla="*/ 7 w 21"/>
                <a:gd name="T1" fmla="*/ 2 h 17"/>
                <a:gd name="T2" fmla="*/ 1 w 21"/>
                <a:gd name="T3" fmla="*/ 4 h 17"/>
                <a:gd name="T4" fmla="*/ 2 w 21"/>
                <a:gd name="T5" fmla="*/ 11 h 17"/>
                <a:gd name="T6" fmla="*/ 7 w 21"/>
                <a:gd name="T7" fmla="*/ 15 h 17"/>
                <a:gd name="T8" fmla="*/ 14 w 21"/>
                <a:gd name="T9" fmla="*/ 17 h 17"/>
                <a:gd name="T10" fmla="*/ 20 w 21"/>
                <a:gd name="T11" fmla="*/ 15 h 17"/>
                <a:gd name="T12" fmla="*/ 19 w 21"/>
                <a:gd name="T13" fmla="*/ 9 h 17"/>
                <a:gd name="T14" fmla="*/ 15 w 21"/>
                <a:gd name="T15" fmla="*/ 4 h 17"/>
                <a:gd name="T16" fmla="*/ 9 w 21"/>
                <a:gd name="T17" fmla="*/ 0 h 17"/>
                <a:gd name="T18" fmla="*/ 7 w 21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7">
                  <a:moveTo>
                    <a:pt x="7" y="2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0" y="9"/>
                    <a:pt x="2" y="11"/>
                  </a:cubicBezTo>
                  <a:cubicBezTo>
                    <a:pt x="3" y="13"/>
                    <a:pt x="5" y="14"/>
                    <a:pt x="7" y="15"/>
                  </a:cubicBezTo>
                  <a:cubicBezTo>
                    <a:pt x="9" y="16"/>
                    <a:pt x="12" y="17"/>
                    <a:pt x="14" y="17"/>
                  </a:cubicBezTo>
                  <a:cubicBezTo>
                    <a:pt x="16" y="17"/>
                    <a:pt x="18" y="16"/>
                    <a:pt x="20" y="15"/>
                  </a:cubicBezTo>
                  <a:cubicBezTo>
                    <a:pt x="21" y="13"/>
                    <a:pt x="20" y="10"/>
                    <a:pt x="19" y="9"/>
                  </a:cubicBezTo>
                  <a:cubicBezTo>
                    <a:pt x="19" y="7"/>
                    <a:pt x="17" y="5"/>
                    <a:pt x="15" y="4"/>
                  </a:cubicBezTo>
                  <a:cubicBezTo>
                    <a:pt x="13" y="2"/>
                    <a:pt x="11" y="1"/>
                    <a:pt x="9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545013" y="6565900"/>
              <a:ext cx="185738" cy="55562"/>
            </a:xfrm>
            <a:custGeom>
              <a:avLst/>
              <a:gdLst>
                <a:gd name="T0" fmla="*/ 5 w 17"/>
                <a:gd name="T1" fmla="*/ 3 h 20"/>
                <a:gd name="T2" fmla="*/ 1 w 17"/>
                <a:gd name="T3" fmla="*/ 8 h 20"/>
                <a:gd name="T4" fmla="*/ 4 w 17"/>
                <a:gd name="T5" fmla="*/ 18 h 20"/>
                <a:gd name="T6" fmla="*/ 11 w 17"/>
                <a:gd name="T7" fmla="*/ 19 h 20"/>
                <a:gd name="T8" fmla="*/ 16 w 17"/>
                <a:gd name="T9" fmla="*/ 14 h 20"/>
                <a:gd name="T10" fmla="*/ 10 w 17"/>
                <a:gd name="T11" fmla="*/ 3 h 20"/>
                <a:gd name="T12" fmla="*/ 5 w 17"/>
                <a:gd name="T13" fmla="*/ 1 h 20"/>
                <a:gd name="T14" fmla="*/ 5 w 17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0">
                  <a:moveTo>
                    <a:pt x="5" y="3"/>
                  </a:moveTo>
                  <a:cubicBezTo>
                    <a:pt x="2" y="3"/>
                    <a:pt x="1" y="6"/>
                    <a:pt x="1" y="8"/>
                  </a:cubicBezTo>
                  <a:cubicBezTo>
                    <a:pt x="0" y="11"/>
                    <a:pt x="1" y="15"/>
                    <a:pt x="4" y="18"/>
                  </a:cubicBezTo>
                  <a:cubicBezTo>
                    <a:pt x="6" y="19"/>
                    <a:pt x="8" y="20"/>
                    <a:pt x="11" y="19"/>
                  </a:cubicBezTo>
                  <a:cubicBezTo>
                    <a:pt x="13" y="18"/>
                    <a:pt x="15" y="16"/>
                    <a:pt x="16" y="14"/>
                  </a:cubicBezTo>
                  <a:cubicBezTo>
                    <a:pt x="17" y="10"/>
                    <a:pt x="14" y="5"/>
                    <a:pt x="10" y="3"/>
                  </a:cubicBezTo>
                  <a:cubicBezTo>
                    <a:pt x="9" y="1"/>
                    <a:pt x="7" y="0"/>
                    <a:pt x="5" y="1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5299075" y="6497638"/>
              <a:ext cx="447675" cy="150812"/>
            </a:xfrm>
            <a:custGeom>
              <a:avLst/>
              <a:gdLst>
                <a:gd name="T0" fmla="*/ 3 w 41"/>
                <a:gd name="T1" fmla="*/ 22 h 55"/>
                <a:gd name="T2" fmla="*/ 4 w 41"/>
                <a:gd name="T3" fmla="*/ 32 h 55"/>
                <a:gd name="T4" fmla="*/ 0 w 41"/>
                <a:gd name="T5" fmla="*/ 46 h 55"/>
                <a:gd name="T6" fmla="*/ 11 w 41"/>
                <a:gd name="T7" fmla="*/ 55 h 55"/>
                <a:gd name="T8" fmla="*/ 27 w 41"/>
                <a:gd name="T9" fmla="*/ 49 h 55"/>
                <a:gd name="T10" fmla="*/ 39 w 41"/>
                <a:gd name="T11" fmla="*/ 30 h 55"/>
                <a:gd name="T12" fmla="*/ 3 w 41"/>
                <a:gd name="T1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5">
                  <a:moveTo>
                    <a:pt x="3" y="22"/>
                  </a:moveTo>
                  <a:cubicBezTo>
                    <a:pt x="2" y="25"/>
                    <a:pt x="4" y="28"/>
                    <a:pt x="4" y="32"/>
                  </a:cubicBezTo>
                  <a:cubicBezTo>
                    <a:pt x="4" y="37"/>
                    <a:pt x="0" y="41"/>
                    <a:pt x="0" y="46"/>
                  </a:cubicBezTo>
                  <a:cubicBezTo>
                    <a:pt x="1" y="51"/>
                    <a:pt x="6" y="54"/>
                    <a:pt x="11" y="55"/>
                  </a:cubicBezTo>
                  <a:cubicBezTo>
                    <a:pt x="16" y="55"/>
                    <a:pt x="22" y="53"/>
                    <a:pt x="27" y="49"/>
                  </a:cubicBezTo>
                  <a:cubicBezTo>
                    <a:pt x="33" y="45"/>
                    <a:pt x="38" y="38"/>
                    <a:pt x="39" y="30"/>
                  </a:cubicBezTo>
                  <a:cubicBezTo>
                    <a:pt x="41" y="11"/>
                    <a:pt x="6" y="0"/>
                    <a:pt x="3" y="22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5680075" y="6483350"/>
              <a:ext cx="950913" cy="71437"/>
            </a:xfrm>
            <a:custGeom>
              <a:avLst/>
              <a:gdLst>
                <a:gd name="T0" fmla="*/ 10 w 87"/>
                <a:gd name="T1" fmla="*/ 19 h 26"/>
                <a:gd name="T2" fmla="*/ 16 w 87"/>
                <a:gd name="T3" fmla="*/ 23 h 26"/>
                <a:gd name="T4" fmla="*/ 40 w 87"/>
                <a:gd name="T5" fmla="*/ 21 h 26"/>
                <a:gd name="T6" fmla="*/ 71 w 87"/>
                <a:gd name="T7" fmla="*/ 25 h 26"/>
                <a:gd name="T8" fmla="*/ 86 w 87"/>
                <a:gd name="T9" fmla="*/ 16 h 26"/>
                <a:gd name="T10" fmla="*/ 78 w 87"/>
                <a:gd name="T11" fmla="*/ 3 h 26"/>
                <a:gd name="T12" fmla="*/ 63 w 87"/>
                <a:gd name="T13" fmla="*/ 0 h 26"/>
                <a:gd name="T14" fmla="*/ 10 w 87"/>
                <a:gd name="T1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6">
                  <a:moveTo>
                    <a:pt x="10" y="19"/>
                  </a:moveTo>
                  <a:cubicBezTo>
                    <a:pt x="11" y="21"/>
                    <a:pt x="14" y="22"/>
                    <a:pt x="16" y="23"/>
                  </a:cubicBezTo>
                  <a:cubicBezTo>
                    <a:pt x="24" y="24"/>
                    <a:pt x="32" y="21"/>
                    <a:pt x="40" y="21"/>
                  </a:cubicBezTo>
                  <a:cubicBezTo>
                    <a:pt x="51" y="21"/>
                    <a:pt x="61" y="26"/>
                    <a:pt x="71" y="25"/>
                  </a:cubicBezTo>
                  <a:cubicBezTo>
                    <a:pt x="77" y="25"/>
                    <a:pt x="85" y="22"/>
                    <a:pt x="86" y="16"/>
                  </a:cubicBezTo>
                  <a:cubicBezTo>
                    <a:pt x="87" y="10"/>
                    <a:pt x="83" y="5"/>
                    <a:pt x="78" y="3"/>
                  </a:cubicBezTo>
                  <a:cubicBezTo>
                    <a:pt x="74" y="0"/>
                    <a:pt x="68" y="0"/>
                    <a:pt x="63" y="0"/>
                  </a:cubicBezTo>
                  <a:cubicBezTo>
                    <a:pt x="57" y="0"/>
                    <a:pt x="0" y="1"/>
                    <a:pt x="10" y="19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5845175" y="6546850"/>
              <a:ext cx="403225" cy="82550"/>
            </a:xfrm>
            <a:custGeom>
              <a:avLst/>
              <a:gdLst>
                <a:gd name="T0" fmla="*/ 0 w 37"/>
                <a:gd name="T1" fmla="*/ 18 h 30"/>
                <a:gd name="T2" fmla="*/ 0 w 37"/>
                <a:gd name="T3" fmla="*/ 22 h 30"/>
                <a:gd name="T4" fmla="*/ 8 w 37"/>
                <a:gd name="T5" fmla="*/ 28 h 30"/>
                <a:gd name="T6" fmla="*/ 31 w 37"/>
                <a:gd name="T7" fmla="*/ 24 h 30"/>
                <a:gd name="T8" fmla="*/ 36 w 37"/>
                <a:gd name="T9" fmla="*/ 21 h 30"/>
                <a:gd name="T10" fmla="*/ 37 w 37"/>
                <a:gd name="T11" fmla="*/ 16 h 30"/>
                <a:gd name="T12" fmla="*/ 33 w 37"/>
                <a:gd name="T13" fmla="*/ 14 h 30"/>
                <a:gd name="T14" fmla="*/ 0 w 37"/>
                <a:gd name="T15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0">
                  <a:moveTo>
                    <a:pt x="0" y="18"/>
                  </a:moveTo>
                  <a:cubicBezTo>
                    <a:pt x="0" y="19"/>
                    <a:pt x="0" y="21"/>
                    <a:pt x="0" y="22"/>
                  </a:cubicBezTo>
                  <a:cubicBezTo>
                    <a:pt x="1" y="26"/>
                    <a:pt x="5" y="28"/>
                    <a:pt x="8" y="28"/>
                  </a:cubicBezTo>
                  <a:cubicBezTo>
                    <a:pt x="16" y="30"/>
                    <a:pt x="24" y="27"/>
                    <a:pt x="31" y="24"/>
                  </a:cubicBezTo>
                  <a:cubicBezTo>
                    <a:pt x="33" y="23"/>
                    <a:pt x="34" y="23"/>
                    <a:pt x="36" y="21"/>
                  </a:cubicBezTo>
                  <a:cubicBezTo>
                    <a:pt x="37" y="20"/>
                    <a:pt x="37" y="18"/>
                    <a:pt x="37" y="16"/>
                  </a:cubicBezTo>
                  <a:cubicBezTo>
                    <a:pt x="36" y="15"/>
                    <a:pt x="35" y="14"/>
                    <a:pt x="33" y="14"/>
                  </a:cubicBezTo>
                  <a:cubicBezTo>
                    <a:pt x="23" y="9"/>
                    <a:pt x="4" y="0"/>
                    <a:pt x="0" y="18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6664325" y="6442075"/>
              <a:ext cx="512763" cy="134937"/>
            </a:xfrm>
            <a:custGeom>
              <a:avLst/>
              <a:gdLst>
                <a:gd name="T0" fmla="*/ 11 w 47"/>
                <a:gd name="T1" fmla="*/ 11 h 49"/>
                <a:gd name="T2" fmla="*/ 10 w 47"/>
                <a:gd name="T3" fmla="*/ 23 h 49"/>
                <a:gd name="T4" fmla="*/ 0 w 47"/>
                <a:gd name="T5" fmla="*/ 42 h 49"/>
                <a:gd name="T6" fmla="*/ 1 w 47"/>
                <a:gd name="T7" fmla="*/ 45 h 49"/>
                <a:gd name="T8" fmla="*/ 8 w 47"/>
                <a:gd name="T9" fmla="*/ 49 h 49"/>
                <a:gd name="T10" fmla="*/ 26 w 47"/>
                <a:gd name="T11" fmla="*/ 43 h 49"/>
                <a:gd name="T12" fmla="*/ 40 w 47"/>
                <a:gd name="T13" fmla="*/ 29 h 49"/>
                <a:gd name="T14" fmla="*/ 47 w 47"/>
                <a:gd name="T15" fmla="*/ 16 h 49"/>
                <a:gd name="T16" fmla="*/ 39 w 47"/>
                <a:gd name="T17" fmla="*/ 4 h 49"/>
                <a:gd name="T18" fmla="*/ 11 w 47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9">
                  <a:moveTo>
                    <a:pt x="11" y="11"/>
                  </a:moveTo>
                  <a:cubicBezTo>
                    <a:pt x="10" y="15"/>
                    <a:pt x="11" y="19"/>
                    <a:pt x="10" y="23"/>
                  </a:cubicBezTo>
                  <a:cubicBezTo>
                    <a:pt x="9" y="30"/>
                    <a:pt x="1" y="35"/>
                    <a:pt x="0" y="42"/>
                  </a:cubicBezTo>
                  <a:cubicBezTo>
                    <a:pt x="0" y="43"/>
                    <a:pt x="0" y="44"/>
                    <a:pt x="1" y="45"/>
                  </a:cubicBezTo>
                  <a:cubicBezTo>
                    <a:pt x="2" y="48"/>
                    <a:pt x="5" y="49"/>
                    <a:pt x="8" y="49"/>
                  </a:cubicBezTo>
                  <a:cubicBezTo>
                    <a:pt x="14" y="49"/>
                    <a:pt x="21" y="47"/>
                    <a:pt x="26" y="43"/>
                  </a:cubicBezTo>
                  <a:cubicBezTo>
                    <a:pt x="32" y="39"/>
                    <a:pt x="36" y="34"/>
                    <a:pt x="40" y="29"/>
                  </a:cubicBezTo>
                  <a:cubicBezTo>
                    <a:pt x="43" y="25"/>
                    <a:pt x="46" y="21"/>
                    <a:pt x="47" y="16"/>
                  </a:cubicBezTo>
                  <a:cubicBezTo>
                    <a:pt x="47" y="11"/>
                    <a:pt x="43" y="6"/>
                    <a:pt x="39" y="4"/>
                  </a:cubicBezTo>
                  <a:cubicBezTo>
                    <a:pt x="30" y="0"/>
                    <a:pt x="14" y="0"/>
                    <a:pt x="11" y="1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7253288" y="6410325"/>
              <a:ext cx="371475" cy="76200"/>
            </a:xfrm>
            <a:custGeom>
              <a:avLst/>
              <a:gdLst>
                <a:gd name="T0" fmla="*/ 6 w 34"/>
                <a:gd name="T1" fmla="*/ 20 h 28"/>
                <a:gd name="T2" fmla="*/ 15 w 34"/>
                <a:gd name="T3" fmla="*/ 26 h 28"/>
                <a:gd name="T4" fmla="*/ 29 w 34"/>
                <a:gd name="T5" fmla="*/ 25 h 28"/>
                <a:gd name="T6" fmla="*/ 32 w 34"/>
                <a:gd name="T7" fmla="*/ 14 h 28"/>
                <a:gd name="T8" fmla="*/ 24 w 34"/>
                <a:gd name="T9" fmla="*/ 5 h 28"/>
                <a:gd name="T10" fmla="*/ 7 w 34"/>
                <a:gd name="T11" fmla="*/ 2 h 28"/>
                <a:gd name="T12" fmla="*/ 6 w 34"/>
                <a:gd name="T1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6" y="20"/>
                  </a:moveTo>
                  <a:cubicBezTo>
                    <a:pt x="8" y="23"/>
                    <a:pt x="12" y="25"/>
                    <a:pt x="15" y="26"/>
                  </a:cubicBezTo>
                  <a:cubicBezTo>
                    <a:pt x="20" y="28"/>
                    <a:pt x="26" y="28"/>
                    <a:pt x="29" y="25"/>
                  </a:cubicBezTo>
                  <a:cubicBezTo>
                    <a:pt x="33" y="22"/>
                    <a:pt x="34" y="18"/>
                    <a:pt x="32" y="14"/>
                  </a:cubicBezTo>
                  <a:cubicBezTo>
                    <a:pt x="31" y="10"/>
                    <a:pt x="28" y="7"/>
                    <a:pt x="24" y="5"/>
                  </a:cubicBezTo>
                  <a:cubicBezTo>
                    <a:pt x="20" y="3"/>
                    <a:pt x="11" y="0"/>
                    <a:pt x="7" y="2"/>
                  </a:cubicBezTo>
                  <a:cubicBezTo>
                    <a:pt x="0" y="6"/>
                    <a:pt x="1" y="16"/>
                    <a:pt x="6" y="20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7188200" y="6500813"/>
              <a:ext cx="295275" cy="46037"/>
            </a:xfrm>
            <a:custGeom>
              <a:avLst/>
              <a:gdLst>
                <a:gd name="T0" fmla="*/ 10 w 27"/>
                <a:gd name="T1" fmla="*/ 1 h 17"/>
                <a:gd name="T2" fmla="*/ 0 w 27"/>
                <a:gd name="T3" fmla="*/ 5 h 17"/>
                <a:gd name="T4" fmla="*/ 0 w 27"/>
                <a:gd name="T5" fmla="*/ 8 h 17"/>
                <a:gd name="T6" fmla="*/ 6 w 27"/>
                <a:gd name="T7" fmla="*/ 14 h 17"/>
                <a:gd name="T8" fmla="*/ 17 w 27"/>
                <a:gd name="T9" fmla="*/ 16 h 17"/>
                <a:gd name="T10" fmla="*/ 23 w 27"/>
                <a:gd name="T11" fmla="*/ 16 h 17"/>
                <a:gd name="T12" fmla="*/ 26 w 27"/>
                <a:gd name="T13" fmla="*/ 12 h 17"/>
                <a:gd name="T14" fmla="*/ 21 w 27"/>
                <a:gd name="T15" fmla="*/ 5 h 17"/>
                <a:gd name="T16" fmla="*/ 11 w 27"/>
                <a:gd name="T17" fmla="*/ 2 h 17"/>
                <a:gd name="T18" fmla="*/ 10 w 27"/>
                <a:gd name="T1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7">
                  <a:moveTo>
                    <a:pt x="10" y="1"/>
                  </a:moveTo>
                  <a:cubicBezTo>
                    <a:pt x="7" y="0"/>
                    <a:pt x="2" y="2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1"/>
                    <a:pt x="3" y="13"/>
                    <a:pt x="6" y="14"/>
                  </a:cubicBezTo>
                  <a:cubicBezTo>
                    <a:pt x="10" y="15"/>
                    <a:pt x="13" y="16"/>
                    <a:pt x="17" y="16"/>
                  </a:cubicBezTo>
                  <a:cubicBezTo>
                    <a:pt x="19" y="17"/>
                    <a:pt x="21" y="17"/>
                    <a:pt x="23" y="16"/>
                  </a:cubicBezTo>
                  <a:cubicBezTo>
                    <a:pt x="24" y="15"/>
                    <a:pt x="26" y="14"/>
                    <a:pt x="26" y="12"/>
                  </a:cubicBezTo>
                  <a:cubicBezTo>
                    <a:pt x="27" y="9"/>
                    <a:pt x="24" y="6"/>
                    <a:pt x="21" y="5"/>
                  </a:cubicBezTo>
                  <a:cubicBezTo>
                    <a:pt x="18" y="3"/>
                    <a:pt x="15" y="2"/>
                    <a:pt x="11" y="2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624763" y="6430963"/>
              <a:ext cx="503238" cy="103187"/>
            </a:xfrm>
            <a:custGeom>
              <a:avLst/>
              <a:gdLst>
                <a:gd name="T0" fmla="*/ 1 w 46"/>
                <a:gd name="T1" fmla="*/ 30 h 37"/>
                <a:gd name="T2" fmla="*/ 9 w 46"/>
                <a:gd name="T3" fmla="*/ 36 h 37"/>
                <a:gd name="T4" fmla="*/ 43 w 46"/>
                <a:gd name="T5" fmla="*/ 24 h 37"/>
                <a:gd name="T6" fmla="*/ 46 w 46"/>
                <a:gd name="T7" fmla="*/ 20 h 37"/>
                <a:gd name="T8" fmla="*/ 45 w 46"/>
                <a:gd name="T9" fmla="*/ 17 h 37"/>
                <a:gd name="T10" fmla="*/ 20 w 46"/>
                <a:gd name="T11" fmla="*/ 3 h 37"/>
                <a:gd name="T12" fmla="*/ 1 w 46"/>
                <a:gd name="T1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7">
                  <a:moveTo>
                    <a:pt x="1" y="30"/>
                  </a:moveTo>
                  <a:cubicBezTo>
                    <a:pt x="1" y="34"/>
                    <a:pt x="5" y="36"/>
                    <a:pt x="9" y="36"/>
                  </a:cubicBezTo>
                  <a:cubicBezTo>
                    <a:pt x="21" y="37"/>
                    <a:pt x="33" y="31"/>
                    <a:pt x="43" y="24"/>
                  </a:cubicBezTo>
                  <a:cubicBezTo>
                    <a:pt x="44" y="23"/>
                    <a:pt x="46" y="22"/>
                    <a:pt x="46" y="20"/>
                  </a:cubicBezTo>
                  <a:cubicBezTo>
                    <a:pt x="46" y="19"/>
                    <a:pt x="46" y="18"/>
                    <a:pt x="45" y="17"/>
                  </a:cubicBezTo>
                  <a:cubicBezTo>
                    <a:pt x="42" y="8"/>
                    <a:pt x="29" y="0"/>
                    <a:pt x="20" y="3"/>
                  </a:cubicBezTo>
                  <a:cubicBezTo>
                    <a:pt x="12" y="5"/>
                    <a:pt x="0" y="22"/>
                    <a:pt x="1" y="30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116888" y="6381750"/>
              <a:ext cx="327025" cy="77787"/>
            </a:xfrm>
            <a:custGeom>
              <a:avLst/>
              <a:gdLst>
                <a:gd name="T0" fmla="*/ 1 w 30"/>
                <a:gd name="T1" fmla="*/ 10 h 28"/>
                <a:gd name="T2" fmla="*/ 2 w 30"/>
                <a:gd name="T3" fmla="*/ 18 h 28"/>
                <a:gd name="T4" fmla="*/ 8 w 30"/>
                <a:gd name="T5" fmla="*/ 23 h 28"/>
                <a:gd name="T6" fmla="*/ 21 w 30"/>
                <a:gd name="T7" fmla="*/ 28 h 28"/>
                <a:gd name="T8" fmla="*/ 27 w 30"/>
                <a:gd name="T9" fmla="*/ 27 h 28"/>
                <a:gd name="T10" fmla="*/ 29 w 30"/>
                <a:gd name="T11" fmla="*/ 21 h 28"/>
                <a:gd name="T12" fmla="*/ 26 w 30"/>
                <a:gd name="T13" fmla="*/ 15 h 28"/>
                <a:gd name="T14" fmla="*/ 1 w 30"/>
                <a:gd name="T15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8">
                  <a:moveTo>
                    <a:pt x="1" y="10"/>
                  </a:moveTo>
                  <a:cubicBezTo>
                    <a:pt x="0" y="12"/>
                    <a:pt x="1" y="15"/>
                    <a:pt x="2" y="18"/>
                  </a:cubicBezTo>
                  <a:cubicBezTo>
                    <a:pt x="4" y="20"/>
                    <a:pt x="6" y="22"/>
                    <a:pt x="8" y="23"/>
                  </a:cubicBezTo>
                  <a:cubicBezTo>
                    <a:pt x="12" y="26"/>
                    <a:pt x="17" y="27"/>
                    <a:pt x="21" y="28"/>
                  </a:cubicBezTo>
                  <a:cubicBezTo>
                    <a:pt x="23" y="28"/>
                    <a:pt x="25" y="28"/>
                    <a:pt x="27" y="27"/>
                  </a:cubicBezTo>
                  <a:cubicBezTo>
                    <a:pt x="29" y="26"/>
                    <a:pt x="30" y="23"/>
                    <a:pt x="29" y="21"/>
                  </a:cubicBezTo>
                  <a:cubicBezTo>
                    <a:pt x="29" y="19"/>
                    <a:pt x="28" y="17"/>
                    <a:pt x="26" y="15"/>
                  </a:cubicBezTo>
                  <a:cubicBezTo>
                    <a:pt x="22" y="10"/>
                    <a:pt x="6" y="0"/>
                    <a:pt x="1" y="10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423275" y="6418263"/>
              <a:ext cx="512763" cy="87312"/>
            </a:xfrm>
            <a:custGeom>
              <a:avLst/>
              <a:gdLst>
                <a:gd name="T0" fmla="*/ 10 w 47"/>
                <a:gd name="T1" fmla="*/ 15 h 32"/>
                <a:gd name="T2" fmla="*/ 3 w 47"/>
                <a:gd name="T3" fmla="*/ 20 h 32"/>
                <a:gd name="T4" fmla="*/ 2 w 47"/>
                <a:gd name="T5" fmla="*/ 29 h 32"/>
                <a:gd name="T6" fmla="*/ 8 w 47"/>
                <a:gd name="T7" fmla="*/ 32 h 32"/>
                <a:gd name="T8" fmla="*/ 26 w 47"/>
                <a:gd name="T9" fmla="*/ 28 h 32"/>
                <a:gd name="T10" fmla="*/ 38 w 47"/>
                <a:gd name="T11" fmla="*/ 23 h 32"/>
                <a:gd name="T12" fmla="*/ 32 w 47"/>
                <a:gd name="T13" fmla="*/ 4 h 32"/>
                <a:gd name="T14" fmla="*/ 10 w 47"/>
                <a:gd name="T1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2">
                  <a:moveTo>
                    <a:pt x="10" y="15"/>
                  </a:moveTo>
                  <a:cubicBezTo>
                    <a:pt x="8" y="17"/>
                    <a:pt x="5" y="18"/>
                    <a:pt x="3" y="20"/>
                  </a:cubicBezTo>
                  <a:cubicBezTo>
                    <a:pt x="1" y="22"/>
                    <a:pt x="0" y="26"/>
                    <a:pt x="2" y="29"/>
                  </a:cubicBezTo>
                  <a:cubicBezTo>
                    <a:pt x="3" y="31"/>
                    <a:pt x="5" y="31"/>
                    <a:pt x="8" y="32"/>
                  </a:cubicBezTo>
                  <a:cubicBezTo>
                    <a:pt x="14" y="32"/>
                    <a:pt x="20" y="30"/>
                    <a:pt x="26" y="28"/>
                  </a:cubicBezTo>
                  <a:cubicBezTo>
                    <a:pt x="30" y="27"/>
                    <a:pt x="34" y="26"/>
                    <a:pt x="38" y="23"/>
                  </a:cubicBezTo>
                  <a:cubicBezTo>
                    <a:pt x="47" y="16"/>
                    <a:pt x="41" y="7"/>
                    <a:pt x="32" y="4"/>
                  </a:cubicBezTo>
                  <a:cubicBezTo>
                    <a:pt x="22" y="0"/>
                    <a:pt x="17" y="9"/>
                    <a:pt x="10" y="15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9023350" y="6429375"/>
              <a:ext cx="557213" cy="79375"/>
            </a:xfrm>
            <a:custGeom>
              <a:avLst/>
              <a:gdLst>
                <a:gd name="T0" fmla="*/ 2 w 51"/>
                <a:gd name="T1" fmla="*/ 7 h 29"/>
                <a:gd name="T2" fmla="*/ 7 w 51"/>
                <a:gd name="T3" fmla="*/ 18 h 29"/>
                <a:gd name="T4" fmla="*/ 19 w 51"/>
                <a:gd name="T5" fmla="*/ 21 h 29"/>
                <a:gd name="T6" fmla="*/ 38 w 51"/>
                <a:gd name="T7" fmla="*/ 27 h 29"/>
                <a:gd name="T8" fmla="*/ 49 w 51"/>
                <a:gd name="T9" fmla="*/ 26 h 29"/>
                <a:gd name="T10" fmla="*/ 51 w 51"/>
                <a:gd name="T11" fmla="*/ 19 h 29"/>
                <a:gd name="T12" fmla="*/ 46 w 51"/>
                <a:gd name="T13" fmla="*/ 12 h 29"/>
                <a:gd name="T14" fmla="*/ 37 w 51"/>
                <a:gd name="T15" fmla="*/ 9 h 29"/>
                <a:gd name="T16" fmla="*/ 23 w 51"/>
                <a:gd name="T17" fmla="*/ 5 h 29"/>
                <a:gd name="T18" fmla="*/ 2 w 51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9">
                  <a:moveTo>
                    <a:pt x="2" y="7"/>
                  </a:moveTo>
                  <a:cubicBezTo>
                    <a:pt x="0" y="11"/>
                    <a:pt x="3" y="16"/>
                    <a:pt x="7" y="18"/>
                  </a:cubicBezTo>
                  <a:cubicBezTo>
                    <a:pt x="10" y="20"/>
                    <a:pt x="15" y="20"/>
                    <a:pt x="19" y="21"/>
                  </a:cubicBezTo>
                  <a:cubicBezTo>
                    <a:pt x="26" y="22"/>
                    <a:pt x="32" y="26"/>
                    <a:pt x="38" y="27"/>
                  </a:cubicBezTo>
                  <a:cubicBezTo>
                    <a:pt x="42" y="28"/>
                    <a:pt x="46" y="29"/>
                    <a:pt x="49" y="26"/>
                  </a:cubicBezTo>
                  <a:cubicBezTo>
                    <a:pt x="51" y="24"/>
                    <a:pt x="51" y="21"/>
                    <a:pt x="51" y="19"/>
                  </a:cubicBezTo>
                  <a:cubicBezTo>
                    <a:pt x="50" y="16"/>
                    <a:pt x="48" y="14"/>
                    <a:pt x="46" y="12"/>
                  </a:cubicBezTo>
                  <a:cubicBezTo>
                    <a:pt x="43" y="11"/>
                    <a:pt x="40" y="10"/>
                    <a:pt x="37" y="9"/>
                  </a:cubicBezTo>
                  <a:cubicBezTo>
                    <a:pt x="32" y="8"/>
                    <a:pt x="28" y="7"/>
                    <a:pt x="23" y="5"/>
                  </a:cubicBezTo>
                  <a:cubicBezTo>
                    <a:pt x="18" y="2"/>
                    <a:pt x="6" y="0"/>
                    <a:pt x="2" y="7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9744075" y="6478588"/>
              <a:ext cx="393700" cy="46037"/>
            </a:xfrm>
            <a:custGeom>
              <a:avLst/>
              <a:gdLst>
                <a:gd name="T0" fmla="*/ 8 w 36"/>
                <a:gd name="T1" fmla="*/ 13 h 17"/>
                <a:gd name="T2" fmla="*/ 14 w 36"/>
                <a:gd name="T3" fmla="*/ 16 h 17"/>
                <a:gd name="T4" fmla="*/ 21 w 36"/>
                <a:gd name="T5" fmla="*/ 17 h 17"/>
                <a:gd name="T6" fmla="*/ 26 w 36"/>
                <a:gd name="T7" fmla="*/ 17 h 17"/>
                <a:gd name="T8" fmla="*/ 33 w 36"/>
                <a:gd name="T9" fmla="*/ 13 h 17"/>
                <a:gd name="T10" fmla="*/ 15 w 36"/>
                <a:gd name="T11" fmla="*/ 0 h 17"/>
                <a:gd name="T12" fmla="*/ 8 w 36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7">
                  <a:moveTo>
                    <a:pt x="8" y="13"/>
                  </a:moveTo>
                  <a:cubicBezTo>
                    <a:pt x="10" y="15"/>
                    <a:pt x="12" y="16"/>
                    <a:pt x="14" y="16"/>
                  </a:cubicBezTo>
                  <a:cubicBezTo>
                    <a:pt x="16" y="17"/>
                    <a:pt x="19" y="17"/>
                    <a:pt x="21" y="17"/>
                  </a:cubicBezTo>
                  <a:cubicBezTo>
                    <a:pt x="23" y="17"/>
                    <a:pt x="25" y="17"/>
                    <a:pt x="26" y="17"/>
                  </a:cubicBezTo>
                  <a:cubicBezTo>
                    <a:pt x="29" y="16"/>
                    <a:pt x="32" y="15"/>
                    <a:pt x="33" y="13"/>
                  </a:cubicBezTo>
                  <a:cubicBezTo>
                    <a:pt x="36" y="5"/>
                    <a:pt x="20" y="0"/>
                    <a:pt x="15" y="0"/>
                  </a:cubicBezTo>
                  <a:cubicBezTo>
                    <a:pt x="7" y="0"/>
                    <a:pt x="0" y="7"/>
                    <a:pt x="8" y="13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0247313" y="6467475"/>
              <a:ext cx="546100" cy="87312"/>
            </a:xfrm>
            <a:custGeom>
              <a:avLst/>
              <a:gdLst>
                <a:gd name="T0" fmla="*/ 1 w 50"/>
                <a:gd name="T1" fmla="*/ 11 h 32"/>
                <a:gd name="T2" fmla="*/ 5 w 50"/>
                <a:gd name="T3" fmla="*/ 18 h 32"/>
                <a:gd name="T4" fmla="*/ 12 w 50"/>
                <a:gd name="T5" fmla="*/ 20 h 32"/>
                <a:gd name="T6" fmla="*/ 23 w 50"/>
                <a:gd name="T7" fmla="*/ 28 h 32"/>
                <a:gd name="T8" fmla="*/ 32 w 50"/>
                <a:gd name="T9" fmla="*/ 31 h 32"/>
                <a:gd name="T10" fmla="*/ 45 w 50"/>
                <a:gd name="T11" fmla="*/ 29 h 32"/>
                <a:gd name="T12" fmla="*/ 48 w 50"/>
                <a:gd name="T13" fmla="*/ 17 h 32"/>
                <a:gd name="T14" fmla="*/ 40 w 50"/>
                <a:gd name="T15" fmla="*/ 11 h 32"/>
                <a:gd name="T16" fmla="*/ 1 w 50"/>
                <a:gd name="T1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2">
                  <a:moveTo>
                    <a:pt x="1" y="11"/>
                  </a:moveTo>
                  <a:cubicBezTo>
                    <a:pt x="0" y="14"/>
                    <a:pt x="2" y="16"/>
                    <a:pt x="5" y="18"/>
                  </a:cubicBezTo>
                  <a:cubicBezTo>
                    <a:pt x="7" y="19"/>
                    <a:pt x="10" y="19"/>
                    <a:pt x="12" y="20"/>
                  </a:cubicBezTo>
                  <a:cubicBezTo>
                    <a:pt x="16" y="22"/>
                    <a:pt x="20" y="26"/>
                    <a:pt x="23" y="28"/>
                  </a:cubicBezTo>
                  <a:cubicBezTo>
                    <a:pt x="26" y="30"/>
                    <a:pt x="29" y="31"/>
                    <a:pt x="32" y="31"/>
                  </a:cubicBezTo>
                  <a:cubicBezTo>
                    <a:pt x="37" y="32"/>
                    <a:pt x="41" y="31"/>
                    <a:pt x="45" y="29"/>
                  </a:cubicBezTo>
                  <a:cubicBezTo>
                    <a:pt x="49" y="26"/>
                    <a:pt x="50" y="21"/>
                    <a:pt x="48" y="17"/>
                  </a:cubicBezTo>
                  <a:cubicBezTo>
                    <a:pt x="47" y="14"/>
                    <a:pt x="43" y="12"/>
                    <a:pt x="40" y="11"/>
                  </a:cubicBezTo>
                  <a:cubicBezTo>
                    <a:pt x="34" y="8"/>
                    <a:pt x="3" y="0"/>
                    <a:pt x="1" y="1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1263313" y="6456363"/>
              <a:ext cx="534988" cy="115887"/>
            </a:xfrm>
            <a:custGeom>
              <a:avLst/>
              <a:gdLst>
                <a:gd name="T0" fmla="*/ 13 w 49"/>
                <a:gd name="T1" fmla="*/ 6 h 42"/>
                <a:gd name="T2" fmla="*/ 4 w 49"/>
                <a:gd name="T3" fmla="*/ 12 h 42"/>
                <a:gd name="T4" fmla="*/ 0 w 49"/>
                <a:gd name="T5" fmla="*/ 21 h 42"/>
                <a:gd name="T6" fmla="*/ 5 w 49"/>
                <a:gd name="T7" fmla="*/ 32 h 42"/>
                <a:gd name="T8" fmla="*/ 24 w 49"/>
                <a:gd name="T9" fmla="*/ 42 h 42"/>
                <a:gd name="T10" fmla="*/ 35 w 49"/>
                <a:gd name="T11" fmla="*/ 40 h 42"/>
                <a:gd name="T12" fmla="*/ 40 w 49"/>
                <a:gd name="T13" fmla="*/ 35 h 42"/>
                <a:gd name="T14" fmla="*/ 47 w 49"/>
                <a:gd name="T15" fmla="*/ 23 h 42"/>
                <a:gd name="T16" fmla="*/ 38 w 49"/>
                <a:gd name="T17" fmla="*/ 3 h 42"/>
                <a:gd name="T18" fmla="*/ 13 w 49"/>
                <a:gd name="T1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2">
                  <a:moveTo>
                    <a:pt x="13" y="6"/>
                  </a:moveTo>
                  <a:cubicBezTo>
                    <a:pt x="10" y="8"/>
                    <a:pt x="6" y="9"/>
                    <a:pt x="4" y="12"/>
                  </a:cubicBezTo>
                  <a:cubicBezTo>
                    <a:pt x="1" y="14"/>
                    <a:pt x="0" y="18"/>
                    <a:pt x="0" y="21"/>
                  </a:cubicBezTo>
                  <a:cubicBezTo>
                    <a:pt x="0" y="25"/>
                    <a:pt x="2" y="29"/>
                    <a:pt x="5" y="32"/>
                  </a:cubicBezTo>
                  <a:cubicBezTo>
                    <a:pt x="10" y="37"/>
                    <a:pt x="17" y="41"/>
                    <a:pt x="24" y="42"/>
                  </a:cubicBezTo>
                  <a:cubicBezTo>
                    <a:pt x="28" y="42"/>
                    <a:pt x="32" y="42"/>
                    <a:pt x="35" y="40"/>
                  </a:cubicBezTo>
                  <a:cubicBezTo>
                    <a:pt x="37" y="39"/>
                    <a:pt x="39" y="37"/>
                    <a:pt x="40" y="35"/>
                  </a:cubicBezTo>
                  <a:cubicBezTo>
                    <a:pt x="43" y="31"/>
                    <a:pt x="46" y="27"/>
                    <a:pt x="47" y="23"/>
                  </a:cubicBezTo>
                  <a:cubicBezTo>
                    <a:pt x="49" y="16"/>
                    <a:pt x="45" y="6"/>
                    <a:pt x="38" y="3"/>
                  </a:cubicBezTo>
                  <a:cubicBezTo>
                    <a:pt x="31" y="0"/>
                    <a:pt x="20" y="4"/>
                    <a:pt x="13" y="6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11809413" y="6524625"/>
              <a:ext cx="327025" cy="82550"/>
            </a:xfrm>
            <a:custGeom>
              <a:avLst/>
              <a:gdLst>
                <a:gd name="T0" fmla="*/ 10 w 30"/>
                <a:gd name="T1" fmla="*/ 4 h 30"/>
                <a:gd name="T2" fmla="*/ 1 w 30"/>
                <a:gd name="T3" fmla="*/ 14 h 30"/>
                <a:gd name="T4" fmla="*/ 0 w 30"/>
                <a:gd name="T5" fmla="*/ 19 h 30"/>
                <a:gd name="T6" fmla="*/ 6 w 30"/>
                <a:gd name="T7" fmla="*/ 28 h 30"/>
                <a:gd name="T8" fmla="*/ 16 w 30"/>
                <a:gd name="T9" fmla="*/ 29 h 30"/>
                <a:gd name="T10" fmla="*/ 25 w 30"/>
                <a:gd name="T11" fmla="*/ 27 h 30"/>
                <a:gd name="T12" fmla="*/ 30 w 30"/>
                <a:gd name="T13" fmla="*/ 19 h 30"/>
                <a:gd name="T14" fmla="*/ 10 w 30"/>
                <a:gd name="T1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10" y="4"/>
                  </a:moveTo>
                  <a:cubicBezTo>
                    <a:pt x="6" y="6"/>
                    <a:pt x="2" y="10"/>
                    <a:pt x="1" y="14"/>
                  </a:cubicBezTo>
                  <a:cubicBezTo>
                    <a:pt x="0" y="16"/>
                    <a:pt x="0" y="17"/>
                    <a:pt x="0" y="19"/>
                  </a:cubicBezTo>
                  <a:cubicBezTo>
                    <a:pt x="0" y="23"/>
                    <a:pt x="2" y="26"/>
                    <a:pt x="6" y="28"/>
                  </a:cubicBezTo>
                  <a:cubicBezTo>
                    <a:pt x="9" y="29"/>
                    <a:pt x="13" y="30"/>
                    <a:pt x="16" y="29"/>
                  </a:cubicBezTo>
                  <a:cubicBezTo>
                    <a:pt x="19" y="29"/>
                    <a:pt x="23" y="28"/>
                    <a:pt x="25" y="27"/>
                  </a:cubicBezTo>
                  <a:cubicBezTo>
                    <a:pt x="28" y="25"/>
                    <a:pt x="30" y="22"/>
                    <a:pt x="30" y="19"/>
                  </a:cubicBezTo>
                  <a:cubicBezTo>
                    <a:pt x="30" y="9"/>
                    <a:pt x="19" y="0"/>
                    <a:pt x="10" y="4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11842750" y="6445250"/>
              <a:ext cx="293688" cy="58737"/>
            </a:xfrm>
            <a:custGeom>
              <a:avLst/>
              <a:gdLst>
                <a:gd name="T0" fmla="*/ 12 w 27"/>
                <a:gd name="T1" fmla="*/ 1 h 21"/>
                <a:gd name="T2" fmla="*/ 4 w 27"/>
                <a:gd name="T3" fmla="*/ 3 h 21"/>
                <a:gd name="T4" fmla="*/ 1 w 27"/>
                <a:gd name="T5" fmla="*/ 10 h 21"/>
                <a:gd name="T6" fmla="*/ 4 w 27"/>
                <a:gd name="T7" fmla="*/ 13 h 21"/>
                <a:gd name="T8" fmla="*/ 10 w 27"/>
                <a:gd name="T9" fmla="*/ 17 h 21"/>
                <a:gd name="T10" fmla="*/ 21 w 27"/>
                <a:gd name="T11" fmla="*/ 19 h 21"/>
                <a:gd name="T12" fmla="*/ 26 w 27"/>
                <a:gd name="T13" fmla="*/ 12 h 21"/>
                <a:gd name="T14" fmla="*/ 26 w 27"/>
                <a:gd name="T15" fmla="*/ 7 h 21"/>
                <a:gd name="T16" fmla="*/ 21 w 27"/>
                <a:gd name="T17" fmla="*/ 1 h 21"/>
                <a:gd name="T18" fmla="*/ 13 w 27"/>
                <a:gd name="T19" fmla="*/ 0 h 21"/>
                <a:gd name="T20" fmla="*/ 12 w 27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1">
                  <a:moveTo>
                    <a:pt x="12" y="1"/>
                  </a:moveTo>
                  <a:cubicBezTo>
                    <a:pt x="9" y="1"/>
                    <a:pt x="6" y="1"/>
                    <a:pt x="4" y="3"/>
                  </a:cubicBezTo>
                  <a:cubicBezTo>
                    <a:pt x="2" y="4"/>
                    <a:pt x="0" y="7"/>
                    <a:pt x="1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6"/>
                    <a:pt x="10" y="17"/>
                  </a:cubicBezTo>
                  <a:cubicBezTo>
                    <a:pt x="13" y="19"/>
                    <a:pt x="17" y="21"/>
                    <a:pt x="21" y="19"/>
                  </a:cubicBezTo>
                  <a:cubicBezTo>
                    <a:pt x="24" y="18"/>
                    <a:pt x="25" y="15"/>
                    <a:pt x="26" y="12"/>
                  </a:cubicBezTo>
                  <a:cubicBezTo>
                    <a:pt x="26" y="10"/>
                    <a:pt x="27" y="9"/>
                    <a:pt x="26" y="7"/>
                  </a:cubicBezTo>
                  <a:cubicBezTo>
                    <a:pt x="26" y="4"/>
                    <a:pt x="24" y="2"/>
                    <a:pt x="21" y="1"/>
                  </a:cubicBezTo>
                  <a:cubicBezTo>
                    <a:pt x="18" y="0"/>
                    <a:pt x="15" y="0"/>
                    <a:pt x="13" y="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0847388" y="6494463"/>
              <a:ext cx="252413" cy="39687"/>
            </a:xfrm>
            <a:custGeom>
              <a:avLst/>
              <a:gdLst>
                <a:gd name="T0" fmla="*/ 8 w 23"/>
                <a:gd name="T1" fmla="*/ 1 h 14"/>
                <a:gd name="T2" fmla="*/ 1 w 23"/>
                <a:gd name="T3" fmla="*/ 4 h 14"/>
                <a:gd name="T4" fmla="*/ 3 w 23"/>
                <a:gd name="T5" fmla="*/ 11 h 14"/>
                <a:gd name="T6" fmla="*/ 10 w 23"/>
                <a:gd name="T7" fmla="*/ 14 h 14"/>
                <a:gd name="T8" fmla="*/ 22 w 23"/>
                <a:gd name="T9" fmla="*/ 6 h 14"/>
                <a:gd name="T10" fmla="*/ 22 w 23"/>
                <a:gd name="T11" fmla="*/ 2 h 14"/>
                <a:gd name="T12" fmla="*/ 19 w 23"/>
                <a:gd name="T13" fmla="*/ 0 h 14"/>
                <a:gd name="T14" fmla="*/ 10 w 23"/>
                <a:gd name="T15" fmla="*/ 0 h 14"/>
                <a:gd name="T16" fmla="*/ 8 w 23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8" y="1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5" y="13"/>
                    <a:pt x="7" y="14"/>
                    <a:pt x="10" y="14"/>
                  </a:cubicBezTo>
                  <a:cubicBezTo>
                    <a:pt x="15" y="14"/>
                    <a:pt x="20" y="10"/>
                    <a:pt x="22" y="6"/>
                  </a:cubicBezTo>
                  <a:cubicBezTo>
                    <a:pt x="22" y="5"/>
                    <a:pt x="23" y="3"/>
                    <a:pt x="22" y="2"/>
                  </a:cubicBezTo>
                  <a:cubicBezTo>
                    <a:pt x="22" y="1"/>
                    <a:pt x="20" y="0"/>
                    <a:pt x="19" y="0"/>
                  </a:cubicBezTo>
                  <a:cubicBezTo>
                    <a:pt x="16" y="0"/>
                    <a:pt x="13" y="0"/>
                    <a:pt x="10" y="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1001375" y="6524625"/>
              <a:ext cx="261938" cy="44450"/>
            </a:xfrm>
            <a:custGeom>
              <a:avLst/>
              <a:gdLst>
                <a:gd name="T0" fmla="*/ 13 w 24"/>
                <a:gd name="T1" fmla="*/ 1 h 16"/>
                <a:gd name="T2" fmla="*/ 5 w 24"/>
                <a:gd name="T3" fmla="*/ 3 h 16"/>
                <a:gd name="T4" fmla="*/ 0 w 24"/>
                <a:gd name="T5" fmla="*/ 7 h 16"/>
                <a:gd name="T6" fmla="*/ 1 w 24"/>
                <a:gd name="T7" fmla="*/ 10 h 16"/>
                <a:gd name="T8" fmla="*/ 14 w 24"/>
                <a:gd name="T9" fmla="*/ 16 h 16"/>
                <a:gd name="T10" fmla="*/ 22 w 24"/>
                <a:gd name="T11" fmla="*/ 14 h 16"/>
                <a:gd name="T12" fmla="*/ 22 w 24"/>
                <a:gd name="T13" fmla="*/ 6 h 16"/>
                <a:gd name="T14" fmla="*/ 13 w 24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6">
                  <a:moveTo>
                    <a:pt x="13" y="1"/>
                  </a:moveTo>
                  <a:cubicBezTo>
                    <a:pt x="10" y="1"/>
                    <a:pt x="7" y="2"/>
                    <a:pt x="5" y="3"/>
                  </a:cubicBezTo>
                  <a:cubicBezTo>
                    <a:pt x="3" y="3"/>
                    <a:pt x="1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4" y="14"/>
                    <a:pt x="9" y="16"/>
                    <a:pt x="14" y="16"/>
                  </a:cubicBezTo>
                  <a:cubicBezTo>
                    <a:pt x="17" y="16"/>
                    <a:pt x="20" y="16"/>
                    <a:pt x="22" y="14"/>
                  </a:cubicBezTo>
                  <a:cubicBezTo>
                    <a:pt x="24" y="11"/>
                    <a:pt x="23" y="8"/>
                    <a:pt x="22" y="6"/>
                  </a:cubicBezTo>
                  <a:cubicBezTo>
                    <a:pt x="20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376363" y="5964238"/>
              <a:ext cx="219075" cy="41275"/>
            </a:xfrm>
            <a:custGeom>
              <a:avLst/>
              <a:gdLst>
                <a:gd name="T0" fmla="*/ 8 w 20"/>
                <a:gd name="T1" fmla="*/ 1 h 15"/>
                <a:gd name="T2" fmla="*/ 1 w 20"/>
                <a:gd name="T3" fmla="*/ 4 h 15"/>
                <a:gd name="T4" fmla="*/ 3 w 20"/>
                <a:gd name="T5" fmla="*/ 12 h 15"/>
                <a:gd name="T6" fmla="*/ 10 w 20"/>
                <a:gd name="T7" fmla="*/ 15 h 15"/>
                <a:gd name="T8" fmla="*/ 15 w 20"/>
                <a:gd name="T9" fmla="*/ 15 h 15"/>
                <a:gd name="T10" fmla="*/ 19 w 20"/>
                <a:gd name="T11" fmla="*/ 5 h 15"/>
                <a:gd name="T12" fmla="*/ 10 w 20"/>
                <a:gd name="T13" fmla="*/ 1 h 15"/>
                <a:gd name="T14" fmla="*/ 8 w 20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5">
                  <a:moveTo>
                    <a:pt x="8" y="1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10"/>
                    <a:pt x="3" y="12"/>
                  </a:cubicBezTo>
                  <a:cubicBezTo>
                    <a:pt x="4" y="14"/>
                    <a:pt x="7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ubicBezTo>
                    <a:pt x="19" y="13"/>
                    <a:pt x="20" y="9"/>
                    <a:pt x="19" y="5"/>
                  </a:cubicBezTo>
                  <a:cubicBezTo>
                    <a:pt x="18" y="2"/>
                    <a:pt x="13" y="0"/>
                    <a:pt x="1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851150" y="6032500"/>
              <a:ext cx="219075" cy="44450"/>
            </a:xfrm>
            <a:custGeom>
              <a:avLst/>
              <a:gdLst>
                <a:gd name="T0" fmla="*/ 8 w 20"/>
                <a:gd name="T1" fmla="*/ 2 h 16"/>
                <a:gd name="T2" fmla="*/ 1 w 20"/>
                <a:gd name="T3" fmla="*/ 5 h 16"/>
                <a:gd name="T4" fmla="*/ 2 w 20"/>
                <a:gd name="T5" fmla="*/ 12 h 16"/>
                <a:gd name="T6" fmla="*/ 10 w 20"/>
                <a:gd name="T7" fmla="*/ 16 h 16"/>
                <a:gd name="T8" fmla="*/ 15 w 20"/>
                <a:gd name="T9" fmla="*/ 15 h 16"/>
                <a:gd name="T10" fmla="*/ 19 w 20"/>
                <a:gd name="T11" fmla="*/ 6 h 16"/>
                <a:gd name="T12" fmla="*/ 10 w 20"/>
                <a:gd name="T13" fmla="*/ 2 h 16"/>
                <a:gd name="T14" fmla="*/ 8 w 20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cubicBezTo>
                    <a:pt x="5" y="0"/>
                    <a:pt x="2" y="2"/>
                    <a:pt x="1" y="5"/>
                  </a:cubicBezTo>
                  <a:cubicBezTo>
                    <a:pt x="0" y="7"/>
                    <a:pt x="0" y="10"/>
                    <a:pt x="2" y="12"/>
                  </a:cubicBezTo>
                  <a:cubicBezTo>
                    <a:pt x="4" y="14"/>
                    <a:pt x="7" y="15"/>
                    <a:pt x="10" y="16"/>
                  </a:cubicBezTo>
                  <a:cubicBezTo>
                    <a:pt x="11" y="16"/>
                    <a:pt x="13" y="16"/>
                    <a:pt x="15" y="15"/>
                  </a:cubicBezTo>
                  <a:cubicBezTo>
                    <a:pt x="18" y="14"/>
                    <a:pt x="20" y="9"/>
                    <a:pt x="19" y="6"/>
                  </a:cubicBezTo>
                  <a:cubicBezTo>
                    <a:pt x="18" y="2"/>
                    <a:pt x="13" y="0"/>
                    <a:pt x="10" y="2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436813" y="6489700"/>
              <a:ext cx="206375" cy="44450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2 h 16"/>
                <a:gd name="T6" fmla="*/ 1 w 19"/>
                <a:gd name="T7" fmla="*/ 9 h 16"/>
                <a:gd name="T8" fmla="*/ 11 w 19"/>
                <a:gd name="T9" fmla="*/ 16 h 16"/>
                <a:gd name="T10" fmla="*/ 16 w 19"/>
                <a:gd name="T11" fmla="*/ 14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3"/>
                    <a:pt x="6" y="16"/>
                    <a:pt x="11" y="16"/>
                  </a:cubicBezTo>
                  <a:cubicBezTo>
                    <a:pt x="13" y="16"/>
                    <a:pt x="15" y="15"/>
                    <a:pt x="16" y="14"/>
                  </a:cubicBezTo>
                  <a:cubicBezTo>
                    <a:pt x="18" y="12"/>
                    <a:pt x="19" y="8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4478338" y="6411913"/>
              <a:ext cx="207963" cy="44450"/>
            </a:xfrm>
            <a:custGeom>
              <a:avLst/>
              <a:gdLst>
                <a:gd name="T0" fmla="*/ 18 w 19"/>
                <a:gd name="T1" fmla="*/ 5 h 16"/>
                <a:gd name="T2" fmla="*/ 9 w 19"/>
                <a:gd name="T3" fmla="*/ 2 h 16"/>
                <a:gd name="T4" fmla="*/ 8 w 19"/>
                <a:gd name="T5" fmla="*/ 2 h 16"/>
                <a:gd name="T6" fmla="*/ 1 w 19"/>
                <a:gd name="T7" fmla="*/ 9 h 16"/>
                <a:gd name="T8" fmla="*/ 11 w 19"/>
                <a:gd name="T9" fmla="*/ 16 h 16"/>
                <a:gd name="T10" fmla="*/ 16 w 19"/>
                <a:gd name="T11" fmla="*/ 14 h 16"/>
                <a:gd name="T12" fmla="*/ 18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8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3"/>
                    <a:pt x="6" y="16"/>
                    <a:pt x="11" y="16"/>
                  </a:cubicBezTo>
                  <a:cubicBezTo>
                    <a:pt x="13" y="16"/>
                    <a:pt x="15" y="15"/>
                    <a:pt x="16" y="14"/>
                  </a:cubicBezTo>
                  <a:cubicBezTo>
                    <a:pt x="19" y="11"/>
                    <a:pt x="19" y="8"/>
                    <a:pt x="18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8620125" y="6610350"/>
              <a:ext cx="206375" cy="44450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1 h 16"/>
                <a:gd name="T6" fmla="*/ 0 w 19"/>
                <a:gd name="T7" fmla="*/ 9 h 16"/>
                <a:gd name="T8" fmla="*/ 10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0" y="9"/>
                  </a:cubicBezTo>
                  <a:cubicBezTo>
                    <a:pt x="1" y="13"/>
                    <a:pt x="6" y="16"/>
                    <a:pt x="10" y="15"/>
                  </a:cubicBezTo>
                  <a:cubicBezTo>
                    <a:pt x="12" y="15"/>
                    <a:pt x="14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7778750" y="6729413"/>
              <a:ext cx="206375" cy="42862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1 h 16"/>
                <a:gd name="T4" fmla="*/ 8 w 19"/>
                <a:gd name="T5" fmla="*/ 1 h 16"/>
                <a:gd name="T6" fmla="*/ 1 w 19"/>
                <a:gd name="T7" fmla="*/ 9 h 16"/>
                <a:gd name="T8" fmla="*/ 11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0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3"/>
                    <a:pt x="6" y="16"/>
                    <a:pt x="11" y="15"/>
                  </a:cubicBezTo>
                  <a:cubicBezTo>
                    <a:pt x="13" y="15"/>
                    <a:pt x="15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11580813" y="6718300"/>
              <a:ext cx="206375" cy="42862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2 h 16"/>
                <a:gd name="T6" fmla="*/ 1 w 19"/>
                <a:gd name="T7" fmla="*/ 9 h 16"/>
                <a:gd name="T8" fmla="*/ 11 w 19"/>
                <a:gd name="T9" fmla="*/ 16 h 16"/>
                <a:gd name="T10" fmla="*/ 16 w 19"/>
                <a:gd name="T11" fmla="*/ 14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4"/>
                    <a:pt x="6" y="16"/>
                    <a:pt x="11" y="16"/>
                  </a:cubicBezTo>
                  <a:cubicBezTo>
                    <a:pt x="12" y="16"/>
                    <a:pt x="14" y="15"/>
                    <a:pt x="16" y="14"/>
                  </a:cubicBezTo>
                  <a:cubicBezTo>
                    <a:pt x="18" y="12"/>
                    <a:pt x="19" y="8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9777413" y="6299200"/>
              <a:ext cx="207963" cy="44450"/>
            </a:xfrm>
            <a:custGeom>
              <a:avLst/>
              <a:gdLst>
                <a:gd name="T0" fmla="*/ 18 w 19"/>
                <a:gd name="T1" fmla="*/ 5 h 16"/>
                <a:gd name="T2" fmla="*/ 9 w 19"/>
                <a:gd name="T3" fmla="*/ 2 h 16"/>
                <a:gd name="T4" fmla="*/ 9 w 19"/>
                <a:gd name="T5" fmla="*/ 2 h 16"/>
                <a:gd name="T6" fmla="*/ 1 w 19"/>
                <a:gd name="T7" fmla="*/ 9 h 16"/>
                <a:gd name="T8" fmla="*/ 11 w 19"/>
                <a:gd name="T9" fmla="*/ 16 h 16"/>
                <a:gd name="T10" fmla="*/ 16 w 19"/>
                <a:gd name="T11" fmla="*/ 14 h 16"/>
                <a:gd name="T12" fmla="*/ 18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8" y="5"/>
                  </a:moveTo>
                  <a:cubicBezTo>
                    <a:pt x="16" y="3"/>
                    <a:pt x="12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4"/>
                    <a:pt x="7" y="16"/>
                    <a:pt x="11" y="16"/>
                  </a:cubicBezTo>
                  <a:cubicBezTo>
                    <a:pt x="13" y="16"/>
                    <a:pt x="15" y="15"/>
                    <a:pt x="16" y="14"/>
                  </a:cubicBezTo>
                  <a:cubicBezTo>
                    <a:pt x="19" y="12"/>
                    <a:pt x="19" y="8"/>
                    <a:pt x="18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1580813" y="6388100"/>
              <a:ext cx="206375" cy="42862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1 h 16"/>
                <a:gd name="T4" fmla="*/ 8 w 19"/>
                <a:gd name="T5" fmla="*/ 1 h 16"/>
                <a:gd name="T6" fmla="*/ 1 w 19"/>
                <a:gd name="T7" fmla="*/ 9 h 16"/>
                <a:gd name="T8" fmla="*/ 11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0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3"/>
                    <a:pt x="6" y="16"/>
                    <a:pt x="11" y="15"/>
                  </a:cubicBezTo>
                  <a:cubicBezTo>
                    <a:pt x="12" y="15"/>
                    <a:pt x="14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11907838" y="5930900"/>
              <a:ext cx="219075" cy="44450"/>
            </a:xfrm>
            <a:custGeom>
              <a:avLst/>
              <a:gdLst>
                <a:gd name="T0" fmla="*/ 18 w 20"/>
                <a:gd name="T1" fmla="*/ 5 h 16"/>
                <a:gd name="T2" fmla="*/ 10 w 20"/>
                <a:gd name="T3" fmla="*/ 2 h 16"/>
                <a:gd name="T4" fmla="*/ 9 w 20"/>
                <a:gd name="T5" fmla="*/ 1 h 16"/>
                <a:gd name="T6" fmla="*/ 1 w 20"/>
                <a:gd name="T7" fmla="*/ 9 h 16"/>
                <a:gd name="T8" fmla="*/ 11 w 20"/>
                <a:gd name="T9" fmla="*/ 16 h 16"/>
                <a:gd name="T10" fmla="*/ 17 w 20"/>
                <a:gd name="T11" fmla="*/ 14 h 16"/>
                <a:gd name="T12" fmla="*/ 18 w 20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18" y="5"/>
                  </a:moveTo>
                  <a:cubicBezTo>
                    <a:pt x="16" y="2"/>
                    <a:pt x="13" y="1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0"/>
                    <a:pt x="0" y="5"/>
                    <a:pt x="1" y="9"/>
                  </a:cubicBezTo>
                  <a:cubicBezTo>
                    <a:pt x="2" y="13"/>
                    <a:pt x="7" y="16"/>
                    <a:pt x="11" y="16"/>
                  </a:cubicBezTo>
                  <a:cubicBezTo>
                    <a:pt x="13" y="15"/>
                    <a:pt x="15" y="15"/>
                    <a:pt x="17" y="14"/>
                  </a:cubicBezTo>
                  <a:cubicBezTo>
                    <a:pt x="19" y="11"/>
                    <a:pt x="20" y="8"/>
                    <a:pt x="18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9405938" y="6332538"/>
              <a:ext cx="207963" cy="44450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1 h 16"/>
                <a:gd name="T6" fmla="*/ 0 w 19"/>
                <a:gd name="T7" fmla="*/ 9 h 16"/>
                <a:gd name="T8" fmla="*/ 10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0" y="9"/>
                  </a:cubicBezTo>
                  <a:cubicBezTo>
                    <a:pt x="1" y="13"/>
                    <a:pt x="6" y="16"/>
                    <a:pt x="10" y="15"/>
                  </a:cubicBezTo>
                  <a:cubicBezTo>
                    <a:pt x="12" y="15"/>
                    <a:pt x="14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730750" y="6451600"/>
              <a:ext cx="217488" cy="42862"/>
            </a:xfrm>
            <a:custGeom>
              <a:avLst/>
              <a:gdLst>
                <a:gd name="T0" fmla="*/ 18 w 20"/>
                <a:gd name="T1" fmla="*/ 5 h 16"/>
                <a:gd name="T2" fmla="*/ 10 w 20"/>
                <a:gd name="T3" fmla="*/ 2 h 16"/>
                <a:gd name="T4" fmla="*/ 9 w 20"/>
                <a:gd name="T5" fmla="*/ 2 h 16"/>
                <a:gd name="T6" fmla="*/ 1 w 20"/>
                <a:gd name="T7" fmla="*/ 9 h 16"/>
                <a:gd name="T8" fmla="*/ 11 w 20"/>
                <a:gd name="T9" fmla="*/ 16 h 16"/>
                <a:gd name="T10" fmla="*/ 17 w 20"/>
                <a:gd name="T11" fmla="*/ 14 h 16"/>
                <a:gd name="T12" fmla="*/ 18 w 20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18" y="5"/>
                  </a:moveTo>
                  <a:cubicBezTo>
                    <a:pt x="16" y="2"/>
                    <a:pt x="13" y="1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5" y="0"/>
                    <a:pt x="0" y="5"/>
                    <a:pt x="1" y="9"/>
                  </a:cubicBezTo>
                  <a:cubicBezTo>
                    <a:pt x="2" y="14"/>
                    <a:pt x="7" y="16"/>
                    <a:pt x="11" y="16"/>
                  </a:cubicBezTo>
                  <a:cubicBezTo>
                    <a:pt x="13" y="16"/>
                    <a:pt x="15" y="15"/>
                    <a:pt x="17" y="14"/>
                  </a:cubicBezTo>
                  <a:cubicBezTo>
                    <a:pt x="19" y="12"/>
                    <a:pt x="20" y="8"/>
                    <a:pt x="18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501650" y="6775450"/>
              <a:ext cx="207963" cy="44450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1 h 16"/>
                <a:gd name="T4" fmla="*/ 8 w 19"/>
                <a:gd name="T5" fmla="*/ 1 h 16"/>
                <a:gd name="T6" fmla="*/ 0 w 19"/>
                <a:gd name="T7" fmla="*/ 9 h 16"/>
                <a:gd name="T8" fmla="*/ 10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0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0" y="9"/>
                  </a:cubicBezTo>
                  <a:cubicBezTo>
                    <a:pt x="1" y="13"/>
                    <a:pt x="6" y="16"/>
                    <a:pt x="10" y="15"/>
                  </a:cubicBezTo>
                  <a:cubicBezTo>
                    <a:pt x="12" y="15"/>
                    <a:pt x="14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25450" y="6718300"/>
              <a:ext cx="207963" cy="42862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2 h 16"/>
                <a:gd name="T6" fmla="*/ 1 w 19"/>
                <a:gd name="T7" fmla="*/ 9 h 16"/>
                <a:gd name="T8" fmla="*/ 11 w 19"/>
                <a:gd name="T9" fmla="*/ 16 h 16"/>
                <a:gd name="T10" fmla="*/ 16 w 19"/>
                <a:gd name="T11" fmla="*/ 14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4"/>
                    <a:pt x="6" y="16"/>
                    <a:pt x="11" y="16"/>
                  </a:cubicBezTo>
                  <a:cubicBezTo>
                    <a:pt x="13" y="16"/>
                    <a:pt x="15" y="15"/>
                    <a:pt x="16" y="14"/>
                  </a:cubicBezTo>
                  <a:cubicBezTo>
                    <a:pt x="18" y="12"/>
                    <a:pt x="19" y="8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201738" y="6673850"/>
              <a:ext cx="207963" cy="44450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1 h 16"/>
                <a:gd name="T6" fmla="*/ 0 w 19"/>
                <a:gd name="T7" fmla="*/ 9 h 16"/>
                <a:gd name="T8" fmla="*/ 10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0" y="9"/>
                  </a:cubicBezTo>
                  <a:cubicBezTo>
                    <a:pt x="1" y="13"/>
                    <a:pt x="6" y="16"/>
                    <a:pt x="10" y="15"/>
                  </a:cubicBezTo>
                  <a:cubicBezTo>
                    <a:pt x="12" y="15"/>
                    <a:pt x="14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130175" y="6332538"/>
              <a:ext cx="207963" cy="44450"/>
            </a:xfrm>
            <a:custGeom>
              <a:avLst/>
              <a:gdLst>
                <a:gd name="T0" fmla="*/ 18 w 19"/>
                <a:gd name="T1" fmla="*/ 5 h 16"/>
                <a:gd name="T2" fmla="*/ 9 w 19"/>
                <a:gd name="T3" fmla="*/ 2 h 16"/>
                <a:gd name="T4" fmla="*/ 8 w 19"/>
                <a:gd name="T5" fmla="*/ 1 h 16"/>
                <a:gd name="T6" fmla="*/ 1 w 19"/>
                <a:gd name="T7" fmla="*/ 9 h 16"/>
                <a:gd name="T8" fmla="*/ 11 w 19"/>
                <a:gd name="T9" fmla="*/ 15 h 16"/>
                <a:gd name="T10" fmla="*/ 16 w 19"/>
                <a:gd name="T11" fmla="*/ 13 h 16"/>
                <a:gd name="T12" fmla="*/ 18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8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3"/>
                    <a:pt x="6" y="16"/>
                    <a:pt x="11" y="15"/>
                  </a:cubicBezTo>
                  <a:cubicBezTo>
                    <a:pt x="13" y="15"/>
                    <a:pt x="15" y="15"/>
                    <a:pt x="16" y="13"/>
                  </a:cubicBezTo>
                  <a:cubicBezTo>
                    <a:pt x="19" y="11"/>
                    <a:pt x="19" y="7"/>
                    <a:pt x="18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239713" y="5584825"/>
              <a:ext cx="1409700" cy="85725"/>
            </a:xfrm>
            <a:custGeom>
              <a:avLst/>
              <a:gdLst>
                <a:gd name="T0" fmla="*/ 51 w 129"/>
                <a:gd name="T1" fmla="*/ 24 h 31"/>
                <a:gd name="T2" fmla="*/ 104 w 129"/>
                <a:gd name="T3" fmla="*/ 31 h 31"/>
                <a:gd name="T4" fmla="*/ 124 w 129"/>
                <a:gd name="T5" fmla="*/ 25 h 31"/>
                <a:gd name="T6" fmla="*/ 123 w 129"/>
                <a:gd name="T7" fmla="*/ 6 h 31"/>
                <a:gd name="T8" fmla="*/ 114 w 129"/>
                <a:gd name="T9" fmla="*/ 5 h 31"/>
                <a:gd name="T10" fmla="*/ 84 w 129"/>
                <a:gd name="T11" fmla="*/ 10 h 31"/>
                <a:gd name="T12" fmla="*/ 43 w 129"/>
                <a:gd name="T13" fmla="*/ 5 h 31"/>
                <a:gd name="T14" fmla="*/ 16 w 129"/>
                <a:gd name="T15" fmla="*/ 3 h 31"/>
                <a:gd name="T16" fmla="*/ 10 w 129"/>
                <a:gd name="T17" fmla="*/ 22 h 31"/>
                <a:gd name="T18" fmla="*/ 51 w 129"/>
                <a:gd name="T19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31">
                  <a:moveTo>
                    <a:pt x="51" y="24"/>
                  </a:moveTo>
                  <a:cubicBezTo>
                    <a:pt x="69" y="24"/>
                    <a:pt x="86" y="31"/>
                    <a:pt x="104" y="31"/>
                  </a:cubicBezTo>
                  <a:cubicBezTo>
                    <a:pt x="112" y="31"/>
                    <a:pt x="119" y="30"/>
                    <a:pt x="124" y="25"/>
                  </a:cubicBezTo>
                  <a:cubicBezTo>
                    <a:pt x="129" y="19"/>
                    <a:pt x="129" y="9"/>
                    <a:pt x="123" y="6"/>
                  </a:cubicBezTo>
                  <a:cubicBezTo>
                    <a:pt x="120" y="5"/>
                    <a:pt x="117" y="5"/>
                    <a:pt x="114" y="5"/>
                  </a:cubicBezTo>
                  <a:cubicBezTo>
                    <a:pt x="104" y="6"/>
                    <a:pt x="94" y="9"/>
                    <a:pt x="84" y="10"/>
                  </a:cubicBezTo>
                  <a:cubicBezTo>
                    <a:pt x="70" y="10"/>
                    <a:pt x="56" y="7"/>
                    <a:pt x="43" y="5"/>
                  </a:cubicBezTo>
                  <a:cubicBezTo>
                    <a:pt x="35" y="4"/>
                    <a:pt x="24" y="0"/>
                    <a:pt x="16" y="3"/>
                  </a:cubicBezTo>
                  <a:cubicBezTo>
                    <a:pt x="7" y="6"/>
                    <a:pt x="0" y="16"/>
                    <a:pt x="10" y="22"/>
                  </a:cubicBezTo>
                  <a:cubicBezTo>
                    <a:pt x="20" y="29"/>
                    <a:pt x="39" y="23"/>
                    <a:pt x="51" y="24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517900" y="5524500"/>
              <a:ext cx="2173288" cy="125412"/>
            </a:xfrm>
            <a:custGeom>
              <a:avLst/>
              <a:gdLst>
                <a:gd name="T0" fmla="*/ 79 w 199"/>
                <a:gd name="T1" fmla="*/ 24 h 46"/>
                <a:gd name="T2" fmla="*/ 11 w 199"/>
                <a:gd name="T3" fmla="*/ 26 h 46"/>
                <a:gd name="T4" fmla="*/ 3 w 199"/>
                <a:gd name="T5" fmla="*/ 29 h 46"/>
                <a:gd name="T6" fmla="*/ 6 w 199"/>
                <a:gd name="T7" fmla="*/ 43 h 46"/>
                <a:gd name="T8" fmla="*/ 22 w 199"/>
                <a:gd name="T9" fmla="*/ 46 h 46"/>
                <a:gd name="T10" fmla="*/ 97 w 199"/>
                <a:gd name="T11" fmla="*/ 45 h 46"/>
                <a:gd name="T12" fmla="*/ 127 w 199"/>
                <a:gd name="T13" fmla="*/ 42 h 46"/>
                <a:gd name="T14" fmla="*/ 147 w 199"/>
                <a:gd name="T15" fmla="*/ 34 h 46"/>
                <a:gd name="T16" fmla="*/ 177 w 199"/>
                <a:gd name="T17" fmla="*/ 26 h 46"/>
                <a:gd name="T18" fmla="*/ 182 w 199"/>
                <a:gd name="T19" fmla="*/ 23 h 46"/>
                <a:gd name="T20" fmla="*/ 148 w 199"/>
                <a:gd name="T21" fmla="*/ 3 h 46"/>
                <a:gd name="T22" fmla="*/ 79 w 199"/>
                <a:gd name="T2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46">
                  <a:moveTo>
                    <a:pt x="79" y="24"/>
                  </a:moveTo>
                  <a:cubicBezTo>
                    <a:pt x="57" y="26"/>
                    <a:pt x="33" y="22"/>
                    <a:pt x="11" y="26"/>
                  </a:cubicBezTo>
                  <a:cubicBezTo>
                    <a:pt x="8" y="26"/>
                    <a:pt x="5" y="27"/>
                    <a:pt x="3" y="29"/>
                  </a:cubicBezTo>
                  <a:cubicBezTo>
                    <a:pt x="0" y="33"/>
                    <a:pt x="2" y="40"/>
                    <a:pt x="6" y="43"/>
                  </a:cubicBezTo>
                  <a:cubicBezTo>
                    <a:pt x="11" y="46"/>
                    <a:pt x="17" y="46"/>
                    <a:pt x="22" y="46"/>
                  </a:cubicBezTo>
                  <a:cubicBezTo>
                    <a:pt x="47" y="45"/>
                    <a:pt x="72" y="45"/>
                    <a:pt x="97" y="45"/>
                  </a:cubicBezTo>
                  <a:cubicBezTo>
                    <a:pt x="107" y="45"/>
                    <a:pt x="118" y="45"/>
                    <a:pt x="127" y="42"/>
                  </a:cubicBezTo>
                  <a:cubicBezTo>
                    <a:pt x="134" y="40"/>
                    <a:pt x="140" y="37"/>
                    <a:pt x="147" y="34"/>
                  </a:cubicBezTo>
                  <a:cubicBezTo>
                    <a:pt x="157" y="31"/>
                    <a:pt x="167" y="29"/>
                    <a:pt x="177" y="26"/>
                  </a:cubicBezTo>
                  <a:cubicBezTo>
                    <a:pt x="179" y="25"/>
                    <a:pt x="181" y="25"/>
                    <a:pt x="182" y="23"/>
                  </a:cubicBezTo>
                  <a:cubicBezTo>
                    <a:pt x="199" y="8"/>
                    <a:pt x="158" y="0"/>
                    <a:pt x="148" y="3"/>
                  </a:cubicBezTo>
                  <a:cubicBezTo>
                    <a:pt x="125" y="9"/>
                    <a:pt x="105" y="22"/>
                    <a:pt x="79" y="24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5702300" y="5592763"/>
              <a:ext cx="1550988" cy="101600"/>
            </a:xfrm>
            <a:custGeom>
              <a:avLst/>
              <a:gdLst>
                <a:gd name="T0" fmla="*/ 1 w 142"/>
                <a:gd name="T1" fmla="*/ 14 h 37"/>
                <a:gd name="T2" fmla="*/ 6 w 142"/>
                <a:gd name="T3" fmla="*/ 27 h 37"/>
                <a:gd name="T4" fmla="*/ 14 w 142"/>
                <a:gd name="T5" fmla="*/ 30 h 37"/>
                <a:gd name="T6" fmla="*/ 42 w 142"/>
                <a:gd name="T7" fmla="*/ 26 h 37"/>
                <a:gd name="T8" fmla="*/ 134 w 142"/>
                <a:gd name="T9" fmla="*/ 28 h 37"/>
                <a:gd name="T10" fmla="*/ 139 w 142"/>
                <a:gd name="T11" fmla="*/ 25 h 37"/>
                <a:gd name="T12" fmla="*/ 131 w 142"/>
                <a:gd name="T13" fmla="*/ 12 h 37"/>
                <a:gd name="T14" fmla="*/ 44 w 142"/>
                <a:gd name="T15" fmla="*/ 5 h 37"/>
                <a:gd name="T16" fmla="*/ 1 w 142"/>
                <a:gd name="T17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37">
                  <a:moveTo>
                    <a:pt x="1" y="14"/>
                  </a:moveTo>
                  <a:cubicBezTo>
                    <a:pt x="0" y="19"/>
                    <a:pt x="1" y="24"/>
                    <a:pt x="6" y="27"/>
                  </a:cubicBezTo>
                  <a:cubicBezTo>
                    <a:pt x="8" y="29"/>
                    <a:pt x="11" y="29"/>
                    <a:pt x="14" y="30"/>
                  </a:cubicBezTo>
                  <a:cubicBezTo>
                    <a:pt x="24" y="30"/>
                    <a:pt x="32" y="27"/>
                    <a:pt x="42" y="26"/>
                  </a:cubicBezTo>
                  <a:cubicBezTo>
                    <a:pt x="72" y="22"/>
                    <a:pt x="104" y="37"/>
                    <a:pt x="134" y="28"/>
                  </a:cubicBezTo>
                  <a:cubicBezTo>
                    <a:pt x="136" y="28"/>
                    <a:pt x="138" y="27"/>
                    <a:pt x="139" y="25"/>
                  </a:cubicBezTo>
                  <a:cubicBezTo>
                    <a:pt x="142" y="20"/>
                    <a:pt x="137" y="14"/>
                    <a:pt x="131" y="12"/>
                  </a:cubicBezTo>
                  <a:cubicBezTo>
                    <a:pt x="104" y="2"/>
                    <a:pt x="73" y="10"/>
                    <a:pt x="44" y="5"/>
                  </a:cubicBezTo>
                  <a:cubicBezTo>
                    <a:pt x="33" y="4"/>
                    <a:pt x="7" y="0"/>
                    <a:pt x="1" y="14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8401050" y="5518150"/>
              <a:ext cx="1562100" cy="131762"/>
            </a:xfrm>
            <a:custGeom>
              <a:avLst/>
              <a:gdLst>
                <a:gd name="T0" fmla="*/ 0 w 143"/>
                <a:gd name="T1" fmla="*/ 13 h 48"/>
                <a:gd name="T2" fmla="*/ 1 w 143"/>
                <a:gd name="T3" fmla="*/ 18 h 48"/>
                <a:gd name="T4" fmla="*/ 4 w 143"/>
                <a:gd name="T5" fmla="*/ 20 h 48"/>
                <a:gd name="T6" fmla="*/ 64 w 143"/>
                <a:gd name="T7" fmla="*/ 34 h 48"/>
                <a:gd name="T8" fmla="*/ 100 w 143"/>
                <a:gd name="T9" fmla="*/ 38 h 48"/>
                <a:gd name="T10" fmla="*/ 129 w 143"/>
                <a:gd name="T11" fmla="*/ 47 h 48"/>
                <a:gd name="T12" fmla="*/ 142 w 143"/>
                <a:gd name="T13" fmla="*/ 43 h 48"/>
                <a:gd name="T14" fmla="*/ 134 w 143"/>
                <a:gd name="T15" fmla="*/ 33 h 48"/>
                <a:gd name="T16" fmla="*/ 90 w 143"/>
                <a:gd name="T17" fmla="*/ 20 h 48"/>
                <a:gd name="T18" fmla="*/ 50 w 143"/>
                <a:gd name="T19" fmla="*/ 10 h 48"/>
                <a:gd name="T20" fmla="*/ 36 w 143"/>
                <a:gd name="T21" fmla="*/ 4 h 48"/>
                <a:gd name="T22" fmla="*/ 0 w 143"/>
                <a:gd name="T23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48">
                  <a:moveTo>
                    <a:pt x="0" y="13"/>
                  </a:moveTo>
                  <a:cubicBezTo>
                    <a:pt x="0" y="15"/>
                    <a:pt x="0" y="16"/>
                    <a:pt x="1" y="18"/>
                  </a:cubicBezTo>
                  <a:cubicBezTo>
                    <a:pt x="2" y="19"/>
                    <a:pt x="3" y="19"/>
                    <a:pt x="4" y="20"/>
                  </a:cubicBezTo>
                  <a:cubicBezTo>
                    <a:pt x="24" y="26"/>
                    <a:pt x="44" y="33"/>
                    <a:pt x="64" y="34"/>
                  </a:cubicBezTo>
                  <a:cubicBezTo>
                    <a:pt x="76" y="35"/>
                    <a:pt x="88" y="35"/>
                    <a:pt x="100" y="38"/>
                  </a:cubicBezTo>
                  <a:cubicBezTo>
                    <a:pt x="110" y="40"/>
                    <a:pt x="119" y="45"/>
                    <a:pt x="129" y="47"/>
                  </a:cubicBezTo>
                  <a:cubicBezTo>
                    <a:pt x="134" y="48"/>
                    <a:pt x="141" y="48"/>
                    <a:pt x="142" y="43"/>
                  </a:cubicBezTo>
                  <a:cubicBezTo>
                    <a:pt x="143" y="38"/>
                    <a:pt x="138" y="35"/>
                    <a:pt x="134" y="33"/>
                  </a:cubicBezTo>
                  <a:cubicBezTo>
                    <a:pt x="120" y="27"/>
                    <a:pt x="105" y="23"/>
                    <a:pt x="90" y="20"/>
                  </a:cubicBezTo>
                  <a:cubicBezTo>
                    <a:pt x="77" y="17"/>
                    <a:pt x="63" y="16"/>
                    <a:pt x="50" y="10"/>
                  </a:cubicBezTo>
                  <a:cubicBezTo>
                    <a:pt x="46" y="8"/>
                    <a:pt x="41" y="5"/>
                    <a:pt x="36" y="4"/>
                  </a:cubicBezTo>
                  <a:cubicBezTo>
                    <a:pt x="27" y="1"/>
                    <a:pt x="2" y="0"/>
                    <a:pt x="0" y="13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10760075" y="5565775"/>
              <a:ext cx="1246188" cy="112712"/>
            </a:xfrm>
            <a:custGeom>
              <a:avLst/>
              <a:gdLst>
                <a:gd name="T0" fmla="*/ 11 w 114"/>
                <a:gd name="T1" fmla="*/ 8 h 41"/>
                <a:gd name="T2" fmla="*/ 1 w 114"/>
                <a:gd name="T3" fmla="*/ 27 h 41"/>
                <a:gd name="T4" fmla="*/ 2 w 114"/>
                <a:gd name="T5" fmla="*/ 36 h 41"/>
                <a:gd name="T6" fmla="*/ 15 w 114"/>
                <a:gd name="T7" fmla="*/ 39 h 41"/>
                <a:gd name="T8" fmla="*/ 29 w 114"/>
                <a:gd name="T9" fmla="*/ 31 h 41"/>
                <a:gd name="T10" fmla="*/ 63 w 114"/>
                <a:gd name="T11" fmla="*/ 32 h 41"/>
                <a:gd name="T12" fmla="*/ 98 w 114"/>
                <a:gd name="T13" fmla="*/ 40 h 41"/>
                <a:gd name="T14" fmla="*/ 110 w 114"/>
                <a:gd name="T15" fmla="*/ 35 h 41"/>
                <a:gd name="T16" fmla="*/ 107 w 114"/>
                <a:gd name="T17" fmla="*/ 19 h 41"/>
                <a:gd name="T18" fmla="*/ 91 w 114"/>
                <a:gd name="T19" fmla="*/ 12 h 41"/>
                <a:gd name="T20" fmla="*/ 43 w 114"/>
                <a:gd name="T21" fmla="*/ 7 h 41"/>
                <a:gd name="T22" fmla="*/ 11 w 114"/>
                <a:gd name="T23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41">
                  <a:moveTo>
                    <a:pt x="11" y="8"/>
                  </a:moveTo>
                  <a:cubicBezTo>
                    <a:pt x="5" y="13"/>
                    <a:pt x="2" y="20"/>
                    <a:pt x="1" y="27"/>
                  </a:cubicBezTo>
                  <a:cubicBezTo>
                    <a:pt x="0" y="30"/>
                    <a:pt x="0" y="33"/>
                    <a:pt x="2" y="36"/>
                  </a:cubicBezTo>
                  <a:cubicBezTo>
                    <a:pt x="4" y="41"/>
                    <a:pt x="11" y="41"/>
                    <a:pt x="15" y="39"/>
                  </a:cubicBezTo>
                  <a:cubicBezTo>
                    <a:pt x="20" y="37"/>
                    <a:pt x="24" y="33"/>
                    <a:pt x="29" y="31"/>
                  </a:cubicBezTo>
                  <a:cubicBezTo>
                    <a:pt x="39" y="26"/>
                    <a:pt x="52" y="28"/>
                    <a:pt x="63" y="32"/>
                  </a:cubicBezTo>
                  <a:cubicBezTo>
                    <a:pt x="75" y="36"/>
                    <a:pt x="86" y="41"/>
                    <a:pt x="98" y="40"/>
                  </a:cubicBezTo>
                  <a:cubicBezTo>
                    <a:pt x="103" y="40"/>
                    <a:pt x="108" y="39"/>
                    <a:pt x="110" y="35"/>
                  </a:cubicBezTo>
                  <a:cubicBezTo>
                    <a:pt x="114" y="30"/>
                    <a:pt x="111" y="23"/>
                    <a:pt x="107" y="19"/>
                  </a:cubicBezTo>
                  <a:cubicBezTo>
                    <a:pt x="103" y="15"/>
                    <a:pt x="97" y="13"/>
                    <a:pt x="91" y="12"/>
                  </a:cubicBezTo>
                  <a:cubicBezTo>
                    <a:pt x="75" y="9"/>
                    <a:pt x="59" y="9"/>
                    <a:pt x="43" y="7"/>
                  </a:cubicBezTo>
                  <a:cubicBezTo>
                    <a:pt x="33" y="6"/>
                    <a:pt x="21" y="0"/>
                    <a:pt x="11" y="8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7089775" y="5551488"/>
              <a:ext cx="1266825" cy="77787"/>
            </a:xfrm>
            <a:custGeom>
              <a:avLst/>
              <a:gdLst>
                <a:gd name="T0" fmla="*/ 0 w 116"/>
                <a:gd name="T1" fmla="*/ 13 h 28"/>
                <a:gd name="T2" fmla="*/ 14 w 116"/>
                <a:gd name="T3" fmla="*/ 20 h 28"/>
                <a:gd name="T4" fmla="*/ 103 w 116"/>
                <a:gd name="T5" fmla="*/ 28 h 28"/>
                <a:gd name="T6" fmla="*/ 111 w 116"/>
                <a:gd name="T7" fmla="*/ 27 h 28"/>
                <a:gd name="T8" fmla="*/ 116 w 116"/>
                <a:gd name="T9" fmla="*/ 21 h 28"/>
                <a:gd name="T10" fmla="*/ 113 w 116"/>
                <a:gd name="T11" fmla="*/ 16 h 28"/>
                <a:gd name="T12" fmla="*/ 68 w 116"/>
                <a:gd name="T13" fmla="*/ 2 h 28"/>
                <a:gd name="T14" fmla="*/ 0 w 116"/>
                <a:gd name="T15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28">
                  <a:moveTo>
                    <a:pt x="0" y="13"/>
                  </a:moveTo>
                  <a:cubicBezTo>
                    <a:pt x="2" y="18"/>
                    <a:pt x="9" y="19"/>
                    <a:pt x="14" y="20"/>
                  </a:cubicBezTo>
                  <a:cubicBezTo>
                    <a:pt x="44" y="22"/>
                    <a:pt x="74" y="25"/>
                    <a:pt x="103" y="28"/>
                  </a:cubicBezTo>
                  <a:cubicBezTo>
                    <a:pt x="106" y="28"/>
                    <a:pt x="109" y="28"/>
                    <a:pt x="111" y="27"/>
                  </a:cubicBezTo>
                  <a:cubicBezTo>
                    <a:pt x="114" y="26"/>
                    <a:pt x="116" y="24"/>
                    <a:pt x="116" y="21"/>
                  </a:cubicBezTo>
                  <a:cubicBezTo>
                    <a:pt x="116" y="19"/>
                    <a:pt x="114" y="17"/>
                    <a:pt x="113" y="16"/>
                  </a:cubicBezTo>
                  <a:cubicBezTo>
                    <a:pt x="100" y="3"/>
                    <a:pt x="86" y="0"/>
                    <a:pt x="68" y="2"/>
                  </a:cubicBezTo>
                  <a:cubicBezTo>
                    <a:pt x="62" y="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1703388" y="5524500"/>
              <a:ext cx="1454150" cy="84137"/>
            </a:xfrm>
            <a:custGeom>
              <a:avLst/>
              <a:gdLst>
                <a:gd name="T0" fmla="*/ 5 w 133"/>
                <a:gd name="T1" fmla="*/ 10 h 31"/>
                <a:gd name="T2" fmla="*/ 2 w 133"/>
                <a:gd name="T3" fmla="*/ 18 h 31"/>
                <a:gd name="T4" fmla="*/ 5 w 133"/>
                <a:gd name="T5" fmla="*/ 20 h 31"/>
                <a:gd name="T6" fmla="*/ 31 w 133"/>
                <a:gd name="T7" fmla="*/ 22 h 31"/>
                <a:gd name="T8" fmla="*/ 119 w 133"/>
                <a:gd name="T9" fmla="*/ 31 h 31"/>
                <a:gd name="T10" fmla="*/ 131 w 133"/>
                <a:gd name="T11" fmla="*/ 27 h 31"/>
                <a:gd name="T12" fmla="*/ 127 w 133"/>
                <a:gd name="T13" fmla="*/ 16 h 31"/>
                <a:gd name="T14" fmla="*/ 107 w 133"/>
                <a:gd name="T15" fmla="*/ 11 h 31"/>
                <a:gd name="T16" fmla="*/ 48 w 133"/>
                <a:gd name="T17" fmla="*/ 5 h 31"/>
                <a:gd name="T18" fmla="*/ 5 w 133"/>
                <a:gd name="T1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31">
                  <a:moveTo>
                    <a:pt x="5" y="10"/>
                  </a:moveTo>
                  <a:cubicBezTo>
                    <a:pt x="2" y="12"/>
                    <a:pt x="0" y="15"/>
                    <a:pt x="2" y="18"/>
                  </a:cubicBezTo>
                  <a:cubicBezTo>
                    <a:pt x="2" y="19"/>
                    <a:pt x="4" y="20"/>
                    <a:pt x="5" y="20"/>
                  </a:cubicBezTo>
                  <a:cubicBezTo>
                    <a:pt x="13" y="23"/>
                    <a:pt x="22" y="22"/>
                    <a:pt x="31" y="22"/>
                  </a:cubicBezTo>
                  <a:cubicBezTo>
                    <a:pt x="61" y="21"/>
                    <a:pt x="90" y="27"/>
                    <a:pt x="119" y="31"/>
                  </a:cubicBezTo>
                  <a:cubicBezTo>
                    <a:pt x="124" y="31"/>
                    <a:pt x="129" y="31"/>
                    <a:pt x="131" y="27"/>
                  </a:cubicBezTo>
                  <a:cubicBezTo>
                    <a:pt x="133" y="24"/>
                    <a:pt x="130" y="19"/>
                    <a:pt x="127" y="16"/>
                  </a:cubicBezTo>
                  <a:cubicBezTo>
                    <a:pt x="121" y="13"/>
                    <a:pt x="114" y="12"/>
                    <a:pt x="107" y="11"/>
                  </a:cubicBezTo>
                  <a:cubicBezTo>
                    <a:pt x="87" y="9"/>
                    <a:pt x="68" y="7"/>
                    <a:pt x="48" y="5"/>
                  </a:cubicBezTo>
                  <a:cubicBezTo>
                    <a:pt x="33" y="3"/>
                    <a:pt x="19" y="0"/>
                    <a:pt x="5" y="10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7" name="TextBox 50">
            <a:extLst>
              <a:ext uri="{FF2B5EF4-FFF2-40B4-BE49-F238E27FC236}">
                <a16:creationId xmlns:a16="http://schemas.microsoft.com/office/drawing/2014/main" xmlns="" id="{1947C4B2-DF8A-42CD-8CE4-0DDE46D7DAEB}"/>
              </a:ext>
            </a:extLst>
          </p:cNvPr>
          <p:cNvSpPr txBox="1"/>
          <p:nvPr/>
        </p:nvSpPr>
        <p:spPr>
          <a:xfrm>
            <a:off x="124292" y="556692"/>
            <a:ext cx="8203406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9900" dirty="0" smtClean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SOIL</a:t>
            </a:r>
            <a:endParaRPr lang="ko-KR" altLang="en-US" sz="19900" dirty="0">
              <a:solidFill>
                <a:srgbClr val="92D05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49BB693-44E3-492D-956F-F9268A3AA70C}"/>
              </a:ext>
            </a:extLst>
          </p:cNvPr>
          <p:cNvSpPr txBox="1"/>
          <p:nvPr/>
        </p:nvSpPr>
        <p:spPr>
          <a:xfrm>
            <a:off x="6799319" y="5641975"/>
            <a:ext cx="48945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50">
            <a:extLst>
              <a:ext uri="{FF2B5EF4-FFF2-40B4-BE49-F238E27FC236}">
                <a16:creationId xmlns:a16="http://schemas.microsoft.com/office/drawing/2014/main" xmlns="" id="{1947C4B2-DF8A-42CD-8CE4-0DDE46D7DAEB}"/>
              </a:ext>
            </a:extLst>
          </p:cNvPr>
          <p:cNvSpPr txBox="1"/>
          <p:nvPr/>
        </p:nvSpPr>
        <p:spPr>
          <a:xfrm>
            <a:off x="3879756" y="4340358"/>
            <a:ext cx="810983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Free Template</a:t>
            </a:r>
            <a:endParaRPr lang="ko-KR" altLang="en-US" sz="6600" dirty="0">
              <a:solidFill>
                <a:srgbClr val="FFC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51" y="3536941"/>
            <a:ext cx="3634599" cy="2291967"/>
          </a:xfrm>
          <a:prstGeom prst="rect">
            <a:avLst/>
          </a:prstGeom>
        </p:spPr>
      </p:pic>
      <p:pic>
        <p:nvPicPr>
          <p:cNvPr id="101" name="Imagen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763" y="467825"/>
            <a:ext cx="4595617" cy="34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xmlns="" id="{01E5623A-0C20-4F64-822B-86EF929AEE29}"/>
              </a:ext>
            </a:extLst>
          </p:cNvPr>
          <p:cNvGrpSpPr/>
          <p:nvPr/>
        </p:nvGrpSpPr>
        <p:grpSpPr>
          <a:xfrm>
            <a:off x="1111480" y="2276257"/>
            <a:ext cx="2615694" cy="3363332"/>
            <a:chOff x="9228771" y="2192407"/>
            <a:chExt cx="1702026" cy="2188512"/>
          </a:xfrm>
        </p:grpSpPr>
        <p:sp>
          <p:nvSpPr>
            <p:cNvPr id="4" name="Regular Pentagon 34">
              <a:extLst>
                <a:ext uri="{FF2B5EF4-FFF2-40B4-BE49-F238E27FC236}">
                  <a16:creationId xmlns:a16="http://schemas.microsoft.com/office/drawing/2014/main" xmlns="" id="{DEE4196B-F305-45E9-8447-4E39287812D6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Regular Pentagon 34">
              <a:extLst>
                <a:ext uri="{FF2B5EF4-FFF2-40B4-BE49-F238E27FC236}">
                  <a16:creationId xmlns:a16="http://schemas.microsoft.com/office/drawing/2014/main" xmlns="" id="{CCC96843-7AD2-48DC-958B-9DFEA4C70C1A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6" name="Straight Arrow Connector 46">
              <a:extLst>
                <a:ext uri="{FF2B5EF4-FFF2-40B4-BE49-F238E27FC236}">
                  <a16:creationId xmlns:a16="http://schemas.microsoft.com/office/drawing/2014/main" xmlns="" id="{64BDB5D9-B866-4ECD-8DFF-12D1C086EF3A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gular Pentagon 33">
              <a:extLst>
                <a:ext uri="{FF2B5EF4-FFF2-40B4-BE49-F238E27FC236}">
                  <a16:creationId xmlns:a16="http://schemas.microsoft.com/office/drawing/2014/main" xmlns="" id="{145A5ECF-27E6-4A59-B116-78DA1A7D3350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xmlns="" id="{1E296371-DC91-4C45-97A7-DC422770324B}"/>
              </a:ext>
            </a:extLst>
          </p:cNvPr>
          <p:cNvGrpSpPr/>
          <p:nvPr/>
        </p:nvGrpSpPr>
        <p:grpSpPr>
          <a:xfrm>
            <a:off x="4545007" y="2276257"/>
            <a:ext cx="2615694" cy="3363332"/>
            <a:chOff x="9228771" y="2192407"/>
            <a:chExt cx="1702026" cy="2188512"/>
          </a:xfrm>
        </p:grpSpPr>
        <p:sp>
          <p:nvSpPr>
            <p:cNvPr id="9" name="Regular Pentagon 34">
              <a:extLst>
                <a:ext uri="{FF2B5EF4-FFF2-40B4-BE49-F238E27FC236}">
                  <a16:creationId xmlns:a16="http://schemas.microsoft.com/office/drawing/2014/main" xmlns="" id="{BAD8162D-99E5-4C70-823D-C5DDECCCAA9B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Regular Pentagon 34">
              <a:extLst>
                <a:ext uri="{FF2B5EF4-FFF2-40B4-BE49-F238E27FC236}">
                  <a16:creationId xmlns:a16="http://schemas.microsoft.com/office/drawing/2014/main" xmlns="" id="{923012BC-D69D-4DE3-BF8B-C0CC8A965BEE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11" name="Straight Arrow Connector 46">
              <a:extLst>
                <a:ext uri="{FF2B5EF4-FFF2-40B4-BE49-F238E27FC236}">
                  <a16:creationId xmlns:a16="http://schemas.microsoft.com/office/drawing/2014/main" xmlns="" id="{8398F22D-A658-4B64-AB61-BACF24CFAB5C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gular Pentagon 33">
              <a:extLst>
                <a:ext uri="{FF2B5EF4-FFF2-40B4-BE49-F238E27FC236}">
                  <a16:creationId xmlns:a16="http://schemas.microsoft.com/office/drawing/2014/main" xmlns="" id="{90D33551-09C1-4798-9E69-5B96590545F1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xmlns="" id="{DAC27F64-8E61-4085-9688-2D8E9AA4899C}"/>
              </a:ext>
            </a:extLst>
          </p:cNvPr>
          <p:cNvGrpSpPr/>
          <p:nvPr/>
        </p:nvGrpSpPr>
        <p:grpSpPr>
          <a:xfrm>
            <a:off x="7978534" y="2276257"/>
            <a:ext cx="2615694" cy="3363332"/>
            <a:chOff x="9228771" y="2192407"/>
            <a:chExt cx="1702026" cy="2188512"/>
          </a:xfrm>
        </p:grpSpPr>
        <p:sp>
          <p:nvSpPr>
            <p:cNvPr id="14" name="Regular Pentagon 34">
              <a:extLst>
                <a:ext uri="{FF2B5EF4-FFF2-40B4-BE49-F238E27FC236}">
                  <a16:creationId xmlns:a16="http://schemas.microsoft.com/office/drawing/2014/main" xmlns="" id="{4AA21FAF-9449-4DA1-8D51-5494AD74900E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5" name="Regular Pentagon 34">
              <a:extLst>
                <a:ext uri="{FF2B5EF4-FFF2-40B4-BE49-F238E27FC236}">
                  <a16:creationId xmlns:a16="http://schemas.microsoft.com/office/drawing/2014/main" xmlns="" id="{214E7023-62F4-429E-8EB0-10415ED4A762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16" name="Straight Arrow Connector 46">
              <a:extLst>
                <a:ext uri="{FF2B5EF4-FFF2-40B4-BE49-F238E27FC236}">
                  <a16:creationId xmlns:a16="http://schemas.microsoft.com/office/drawing/2014/main" xmlns="" id="{D79DE29C-36B3-40A6-93D0-B495913F996E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gular Pentagon 33">
              <a:extLst>
                <a:ext uri="{FF2B5EF4-FFF2-40B4-BE49-F238E27FC236}">
                  <a16:creationId xmlns:a16="http://schemas.microsoft.com/office/drawing/2014/main" xmlns="" id="{F7A408DC-3AB9-444E-AE78-6EC1CED32B15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2503BA8-2B95-476E-BBB6-CCF92B66632C}"/>
              </a:ext>
            </a:extLst>
          </p:cNvPr>
          <p:cNvGrpSpPr/>
          <p:nvPr/>
        </p:nvGrpSpPr>
        <p:grpSpPr>
          <a:xfrm>
            <a:off x="5768234" y="4499327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5CB96D-CC76-46EA-8004-8FBF42F18D95}"/>
              </a:ext>
            </a:extLst>
          </p:cNvPr>
          <p:cNvGrpSpPr/>
          <p:nvPr/>
        </p:nvGrpSpPr>
        <p:grpSpPr>
          <a:xfrm>
            <a:off x="2306740" y="4499327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CAB71B-725D-495A-AD17-BA39B8135763}"/>
              </a:ext>
            </a:extLst>
          </p:cNvPr>
          <p:cNvGrpSpPr/>
          <p:nvPr/>
        </p:nvGrpSpPr>
        <p:grpSpPr>
          <a:xfrm>
            <a:off x="9229729" y="4499327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156CEEAA-D0B6-4FF6-A354-5A4524789D26}"/>
              </a:ext>
            </a:extLst>
          </p:cNvPr>
          <p:cNvSpPr/>
          <p:nvPr/>
        </p:nvSpPr>
        <p:spPr>
          <a:xfrm flipH="1">
            <a:off x="4724935" y="3635457"/>
            <a:ext cx="349998" cy="2887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xmlns="" id="{5418BE9B-560B-4FB5-B750-F2D2369FE4BD}"/>
              </a:ext>
            </a:extLst>
          </p:cNvPr>
          <p:cNvSpPr/>
          <p:nvPr/>
        </p:nvSpPr>
        <p:spPr>
          <a:xfrm rot="18805991">
            <a:off x="8173651" y="3589048"/>
            <a:ext cx="357872" cy="35413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5CA61EB5-10FC-4AB0-8490-8F2FDA99DD18}"/>
              </a:ext>
            </a:extLst>
          </p:cNvPr>
          <p:cNvSpPr/>
          <p:nvPr/>
        </p:nvSpPr>
        <p:spPr>
          <a:xfrm>
            <a:off x="1322679" y="3592508"/>
            <a:ext cx="332216" cy="33167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D26C44-421D-480C-B6E2-7692C36ADD5F}"/>
              </a:ext>
            </a:extLst>
          </p:cNvPr>
          <p:cNvSpPr txBox="1"/>
          <p:nvPr/>
        </p:nvSpPr>
        <p:spPr>
          <a:xfrm>
            <a:off x="1923069" y="2996471"/>
            <a:ext cx="1355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57D822-957B-4996-B7FD-7C7A1724E38C}"/>
              </a:ext>
            </a:extLst>
          </p:cNvPr>
          <p:cNvSpPr txBox="1"/>
          <p:nvPr/>
        </p:nvSpPr>
        <p:spPr>
          <a:xfrm>
            <a:off x="5347361" y="3019682"/>
            <a:ext cx="1355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8771653" y="3042893"/>
            <a:ext cx="1355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4" y="6202762"/>
            <a:ext cx="3037500" cy="68625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35" y="6215292"/>
            <a:ext cx="3037500" cy="68625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32" y="6214546"/>
            <a:ext cx="3037500" cy="68625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381" y="6210451"/>
            <a:ext cx="3037500" cy="6862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419" y="6225461"/>
            <a:ext cx="3037500" cy="6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E89268-1DF1-4D85-8A1F-50D9C336B43D}"/>
              </a:ext>
            </a:extLst>
          </p:cNvPr>
          <p:cNvSpPr/>
          <p:nvPr/>
        </p:nvSpPr>
        <p:spPr>
          <a:xfrm>
            <a:off x="0" y="5539174"/>
            <a:ext cx="12192000" cy="13188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xmlns="" id="{7056C3D5-0CF1-44AC-9DB8-0FDAFE795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706319"/>
              </p:ext>
            </p:extLst>
          </p:nvPr>
        </p:nvGraphicFramePr>
        <p:xfrm>
          <a:off x="885246" y="1702502"/>
          <a:ext cx="528496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333F609-4053-4843-B9B5-41ECEF7405D5}"/>
              </a:ext>
            </a:extLst>
          </p:cNvPr>
          <p:cNvGrpSpPr/>
          <p:nvPr/>
        </p:nvGrpSpPr>
        <p:grpSpPr>
          <a:xfrm>
            <a:off x="6600056" y="1755253"/>
            <a:ext cx="4706699" cy="3450622"/>
            <a:chOff x="5076056" y="1484835"/>
            <a:chExt cx="3600400" cy="20162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8A4EB5E-5568-44DC-88C9-F3819899A4CC}"/>
                </a:ext>
              </a:extLst>
            </p:cNvPr>
            <p:cNvSpPr/>
            <p:nvPr/>
          </p:nvSpPr>
          <p:spPr>
            <a:xfrm>
              <a:off x="5076056" y="1484835"/>
              <a:ext cx="3600400" cy="201622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xmlns="" id="{52A0AFBC-8912-44E2-89E3-BA7B2DF25C82}"/>
                </a:ext>
              </a:extLst>
            </p:cNvPr>
            <p:cNvSpPr/>
            <p:nvPr/>
          </p:nvSpPr>
          <p:spPr>
            <a:xfrm flipV="1">
              <a:off x="5076056" y="1488202"/>
              <a:ext cx="3414144" cy="2007556"/>
            </a:xfrm>
            <a:custGeom>
              <a:avLst/>
              <a:gdLst/>
              <a:ahLst/>
              <a:cxnLst/>
              <a:rect l="l" t="t" r="r" b="b"/>
              <a:pathLst>
                <a:path w="3414144" h="2016224">
                  <a:moveTo>
                    <a:pt x="0" y="0"/>
                  </a:moveTo>
                  <a:lnTo>
                    <a:pt x="2817196" y="0"/>
                  </a:lnTo>
                  <a:lnTo>
                    <a:pt x="3414144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FD23AB1-C53B-45D6-8992-71C81660C761}"/>
              </a:ext>
            </a:extLst>
          </p:cNvPr>
          <p:cNvSpPr txBox="1"/>
          <p:nvPr/>
        </p:nvSpPr>
        <p:spPr>
          <a:xfrm>
            <a:off x="6816080" y="1954925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28C394F-AF6E-4B5A-B003-21F62CEAAF63}"/>
              </a:ext>
            </a:extLst>
          </p:cNvPr>
          <p:cNvGrpSpPr/>
          <p:nvPr/>
        </p:nvGrpSpPr>
        <p:grpSpPr>
          <a:xfrm>
            <a:off x="6816080" y="2663074"/>
            <a:ext cx="4247187" cy="1866779"/>
            <a:chOff x="5292080" y="2489364"/>
            <a:chExt cx="3168352" cy="18667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F0C6C79-116C-4613-A7E7-DA3D2C0C73F4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32FC847-E92A-436E-A622-54F1C811DB2D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369A0E6-12EA-48CB-A40C-B2553F1AE4FA}"/>
              </a:ext>
            </a:extLst>
          </p:cNvPr>
          <p:cNvGrpSpPr/>
          <p:nvPr/>
        </p:nvGrpSpPr>
        <p:grpSpPr>
          <a:xfrm>
            <a:off x="1577022" y="5823593"/>
            <a:ext cx="9284461" cy="646331"/>
            <a:chOff x="2125846" y="4366543"/>
            <a:chExt cx="9284461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8620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7">
            <a:extLst>
              <a:ext uri="{FF2B5EF4-FFF2-40B4-BE49-F238E27FC236}">
                <a16:creationId xmlns:a16="http://schemas.microsoft.com/office/drawing/2014/main" xmlns="" id="{EC8EC2F4-783E-4F47-B528-D27CDBAB7662}"/>
              </a:ext>
            </a:extLst>
          </p:cNvPr>
          <p:cNvSpPr/>
          <p:nvPr/>
        </p:nvSpPr>
        <p:spPr>
          <a:xfrm>
            <a:off x="1699439" y="6013354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60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B24D9CF-20DC-4910-BAE8-56F881F454AD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2BEF0FC-D313-4521-95FC-3B40A46CD7DE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3150D0B-6056-4492-9626-34E356CF83DC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A812E49-F01E-4540-9F1A-420FEDBCB6C8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6ABE910B-D56D-4364-9DD4-CEC029572577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F8074DA-FC94-46B9-9256-B7A90E6E38FE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C351103-4901-4147-8FE0-01ECF73596FE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F4EDAC7-824E-4F6A-A312-2CA70639E73A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D7948E3-6EF9-4B1C-BA8B-7D400ACC79F1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8D86A26-E1D5-4862-A345-E760039396D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8EF4F79-CBC1-4584-9BAF-D0746EED85DA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CADCC9B-AC22-4B72-85FD-5CFB77B735F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344D935-4772-43A6-99E7-DBD710A1007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505968-F3C3-415A-AB1F-BF1BDB3E8DFF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822ABC3-85D4-40F6-99C5-D700D547D2E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63303C9-0F88-4B24-935C-52C2CF33564E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93D9B79-E9BF-41DD-863A-880646A6DB9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0DC0FE1-9D12-4C01-BF46-44B4623364B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49162A4-D827-46AD-AC15-A23BD15B3EA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FA3599D-477A-4E42-9268-341453038B30}"/>
              </a:ext>
            </a:extLst>
          </p:cNvPr>
          <p:cNvSpPr txBox="1"/>
          <p:nvPr/>
        </p:nvSpPr>
        <p:spPr>
          <a:xfrm>
            <a:off x="909993" y="1768422"/>
            <a:ext cx="367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B2AAE38-6394-4F0F-8B93-2E8148D8D14D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">
            <a:extLst>
              <a:ext uri="{FF2B5EF4-FFF2-40B4-BE49-F238E27FC236}">
                <a16:creationId xmlns:a16="http://schemas.microsoft.com/office/drawing/2014/main" xmlns="" id="{05F389CB-FE3B-42AA-96FB-EF59E2873C6F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xmlns="" id="{67BAFA61-C7D1-413F-A356-EFB9FFBB7A53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5E1E1DF1-E0C6-4485-9CB5-135139A4DC2B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xmlns="" id="{BB1DC746-8BD3-4D36-8180-B4836CCD20A3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203904D-435E-434A-B8BA-AE7A4F0C5DCF}"/>
              </a:ext>
            </a:extLst>
          </p:cNvPr>
          <p:cNvGrpSpPr/>
          <p:nvPr/>
        </p:nvGrpSpPr>
        <p:grpSpPr>
          <a:xfrm>
            <a:off x="1139395" y="4723311"/>
            <a:ext cx="1370357" cy="1369654"/>
            <a:chOff x="4574848" y="1897856"/>
            <a:chExt cx="3028217" cy="302666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7689AC5-F7A1-46D4-A9A8-D35632A7226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A2BDF36-B7BF-4041-B22D-88B19BFA4C60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822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xmlns="" id="{0A136FFB-10E9-495C-BBA0-00E674AFCDBA}"/>
              </a:ext>
            </a:extLst>
          </p:cNvPr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xmlns="" id="{4DED602D-A0AB-47AF-9B81-337BB128552B}"/>
              </a:ext>
            </a:extLst>
          </p:cNvPr>
          <p:cNvSpPr/>
          <p:nvPr/>
        </p:nvSpPr>
        <p:spPr>
          <a:xfrm>
            <a:off x="2326931" y="1008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5F5782-7A08-4B73-B0F3-AD5BE7B17E11}"/>
              </a:ext>
            </a:extLst>
          </p:cNvPr>
          <p:cNvSpPr txBox="1"/>
          <p:nvPr/>
        </p:nvSpPr>
        <p:spPr>
          <a:xfrm>
            <a:off x="1279312" y="190445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914D-4255-4C43-ACCB-E3AF6E21EF38}"/>
              </a:ext>
            </a:extLst>
          </p:cNvPr>
          <p:cNvSpPr txBox="1"/>
          <p:nvPr/>
        </p:nvSpPr>
        <p:spPr>
          <a:xfrm>
            <a:off x="4204856" y="5583784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C4AB23-BFF1-4B38-A28F-3BE549FA74F2}"/>
              </a:ext>
            </a:extLst>
          </p:cNvPr>
          <p:cNvSpPr txBox="1"/>
          <p:nvPr/>
        </p:nvSpPr>
        <p:spPr>
          <a:xfrm>
            <a:off x="8674776" y="4743646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21" y="2807601"/>
            <a:ext cx="5181467" cy="16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5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684336" y="1788515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2B83BC3-44E9-4972-B4FF-6C161A45EEE0}"/>
              </a:ext>
            </a:extLst>
          </p:cNvPr>
          <p:cNvSpPr/>
          <p:nvPr/>
        </p:nvSpPr>
        <p:spPr>
          <a:xfrm>
            <a:off x="4647134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6072A5-1141-42BE-B876-57E30EDA65D5}"/>
              </a:ext>
            </a:extLst>
          </p:cNvPr>
          <p:cNvSpPr/>
          <p:nvPr/>
        </p:nvSpPr>
        <p:spPr>
          <a:xfrm>
            <a:off x="2869427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3B705A-9821-429A-8B44-5AF712A11077}"/>
              </a:ext>
            </a:extLst>
          </p:cNvPr>
          <p:cNvSpPr/>
          <p:nvPr/>
        </p:nvSpPr>
        <p:spPr>
          <a:xfrm>
            <a:off x="1091720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C5289FA-2D12-4E2D-98D3-2BA785175FEC}"/>
              </a:ext>
            </a:extLst>
          </p:cNvPr>
          <p:cNvGrpSpPr/>
          <p:nvPr/>
        </p:nvGrpSpPr>
        <p:grpSpPr>
          <a:xfrm>
            <a:off x="4322382" y="4527285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FB0F5E9-3949-4789-8205-4659D7A847B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FC1D495-8E7E-486C-BD97-6CCA72D8BA4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0019795-1A4E-4333-9931-C2108CD532D4}"/>
              </a:ext>
            </a:extLst>
          </p:cNvPr>
          <p:cNvGrpSpPr/>
          <p:nvPr/>
        </p:nvGrpSpPr>
        <p:grpSpPr>
          <a:xfrm>
            <a:off x="2544675" y="4527285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B8E01B0-5332-449C-A026-77226DE4823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70EE25-7B07-44B3-9CC5-51B5823548D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5C0C395-6EBD-4205-9FC4-565E03956228}"/>
              </a:ext>
            </a:extLst>
          </p:cNvPr>
          <p:cNvGrpSpPr/>
          <p:nvPr/>
        </p:nvGrpSpPr>
        <p:grpSpPr>
          <a:xfrm>
            <a:off x="766968" y="4527285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664A218-8AB6-4024-9A0B-1CE21971F41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25B1F7A-E8EC-4A5F-A55C-65419CEAECD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B77E68D-DEDF-4F2C-8F6E-1503964BFFDB}"/>
              </a:ext>
            </a:extLst>
          </p:cNvPr>
          <p:cNvSpPr/>
          <p:nvPr/>
        </p:nvSpPr>
        <p:spPr>
          <a:xfrm>
            <a:off x="6424841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6100089" y="4527285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266981" y="3799251"/>
            <a:ext cx="342891" cy="393023"/>
          </a:xfrm>
          <a:custGeom>
            <a:avLst/>
            <a:gdLst>
              <a:gd name="T0" fmla="*/ 1012 w 1367"/>
              <a:gd name="T1" fmla="*/ 863 h 1564"/>
              <a:gd name="T2" fmla="*/ 1185 w 1367"/>
              <a:gd name="T3" fmla="*/ 853 h 1564"/>
              <a:gd name="T4" fmla="*/ 1026 w 1367"/>
              <a:gd name="T5" fmla="*/ 956 h 1564"/>
              <a:gd name="T6" fmla="*/ 1237 w 1367"/>
              <a:gd name="T7" fmla="*/ 1038 h 1564"/>
              <a:gd name="T8" fmla="*/ 1107 w 1367"/>
              <a:gd name="T9" fmla="*/ 1018 h 1564"/>
              <a:gd name="T10" fmla="*/ 1084 w 1367"/>
              <a:gd name="T11" fmla="*/ 1083 h 1564"/>
              <a:gd name="T12" fmla="*/ 1043 w 1367"/>
              <a:gd name="T13" fmla="*/ 1088 h 1564"/>
              <a:gd name="T14" fmla="*/ 1222 w 1367"/>
              <a:gd name="T15" fmla="*/ 1132 h 1564"/>
              <a:gd name="T16" fmla="*/ 1108 w 1367"/>
              <a:gd name="T17" fmla="*/ 1126 h 1564"/>
              <a:gd name="T18" fmla="*/ 1204 w 1367"/>
              <a:gd name="T19" fmla="*/ 1326 h 1564"/>
              <a:gd name="T20" fmla="*/ 1059 w 1367"/>
              <a:gd name="T21" fmla="*/ 1207 h 1564"/>
              <a:gd name="T22" fmla="*/ 989 w 1367"/>
              <a:gd name="T23" fmla="*/ 1238 h 1564"/>
              <a:gd name="T24" fmla="*/ 931 w 1367"/>
              <a:gd name="T25" fmla="*/ 1235 h 1564"/>
              <a:gd name="T26" fmla="*/ 822 w 1367"/>
              <a:gd name="T27" fmla="*/ 1564 h 1564"/>
              <a:gd name="T28" fmla="*/ 447 w 1367"/>
              <a:gd name="T29" fmla="*/ 1231 h 1564"/>
              <a:gd name="T30" fmla="*/ 382 w 1367"/>
              <a:gd name="T31" fmla="*/ 1289 h 1564"/>
              <a:gd name="T32" fmla="*/ 280 w 1367"/>
              <a:gd name="T33" fmla="*/ 1278 h 1564"/>
              <a:gd name="T34" fmla="*/ 329 w 1367"/>
              <a:gd name="T35" fmla="*/ 1189 h 1564"/>
              <a:gd name="T36" fmla="*/ 465 w 1367"/>
              <a:gd name="T37" fmla="*/ 1084 h 1564"/>
              <a:gd name="T38" fmla="*/ 180 w 1367"/>
              <a:gd name="T39" fmla="*/ 1239 h 1564"/>
              <a:gd name="T40" fmla="*/ 392 w 1367"/>
              <a:gd name="T41" fmla="*/ 1037 h 1564"/>
              <a:gd name="T42" fmla="*/ 117 w 1367"/>
              <a:gd name="T43" fmla="*/ 989 h 1564"/>
              <a:gd name="T44" fmla="*/ 306 w 1367"/>
              <a:gd name="T45" fmla="*/ 925 h 1564"/>
              <a:gd name="T46" fmla="*/ 271 w 1367"/>
              <a:gd name="T47" fmla="*/ 883 h 1564"/>
              <a:gd name="T48" fmla="*/ 216 w 1367"/>
              <a:gd name="T49" fmla="*/ 835 h 1564"/>
              <a:gd name="T50" fmla="*/ 325 w 1367"/>
              <a:gd name="T51" fmla="*/ 748 h 1564"/>
              <a:gd name="T52" fmla="*/ 0 w 1367"/>
              <a:gd name="T53" fmla="*/ 799 h 1564"/>
              <a:gd name="T54" fmla="*/ 216 w 1367"/>
              <a:gd name="T55" fmla="*/ 690 h 1564"/>
              <a:gd name="T56" fmla="*/ 262 w 1367"/>
              <a:gd name="T57" fmla="*/ 617 h 1564"/>
              <a:gd name="T58" fmla="*/ 362 w 1367"/>
              <a:gd name="T59" fmla="*/ 586 h 1564"/>
              <a:gd name="T60" fmla="*/ 274 w 1367"/>
              <a:gd name="T61" fmla="*/ 380 h 1564"/>
              <a:gd name="T62" fmla="*/ 361 w 1367"/>
              <a:gd name="T63" fmla="*/ 445 h 1564"/>
              <a:gd name="T64" fmla="*/ 643 w 1367"/>
              <a:gd name="T65" fmla="*/ 646 h 1564"/>
              <a:gd name="T66" fmla="*/ 467 w 1367"/>
              <a:gd name="T67" fmla="*/ 246 h 1564"/>
              <a:gd name="T68" fmla="*/ 589 w 1367"/>
              <a:gd name="T69" fmla="*/ 430 h 1564"/>
              <a:gd name="T70" fmla="*/ 651 w 1367"/>
              <a:gd name="T71" fmla="*/ 245 h 1564"/>
              <a:gd name="T72" fmla="*/ 707 w 1367"/>
              <a:gd name="T73" fmla="*/ 135 h 1564"/>
              <a:gd name="T74" fmla="*/ 738 w 1367"/>
              <a:gd name="T75" fmla="*/ 164 h 1564"/>
              <a:gd name="T76" fmla="*/ 806 w 1367"/>
              <a:gd name="T77" fmla="*/ 18 h 1564"/>
              <a:gd name="T78" fmla="*/ 782 w 1367"/>
              <a:gd name="T79" fmla="*/ 480 h 1564"/>
              <a:gd name="T80" fmla="*/ 843 w 1367"/>
              <a:gd name="T81" fmla="*/ 341 h 1564"/>
              <a:gd name="T82" fmla="*/ 973 w 1367"/>
              <a:gd name="T83" fmla="*/ 385 h 1564"/>
              <a:gd name="T84" fmla="*/ 939 w 1367"/>
              <a:gd name="T85" fmla="*/ 609 h 1564"/>
              <a:gd name="T86" fmla="*/ 975 w 1367"/>
              <a:gd name="T87" fmla="*/ 593 h 1564"/>
              <a:gd name="T88" fmla="*/ 1169 w 1367"/>
              <a:gd name="T89" fmla="*/ 507 h 1564"/>
              <a:gd name="T90" fmla="*/ 1338 w 1367"/>
              <a:gd name="T91" fmla="*/ 591 h 1564"/>
              <a:gd name="T92" fmla="*/ 1079 w 1367"/>
              <a:gd name="T93" fmla="*/ 648 h 1564"/>
              <a:gd name="T94" fmla="*/ 1048 w 1367"/>
              <a:gd name="T95" fmla="*/ 765 h 1564"/>
              <a:gd name="T96" fmla="*/ 758 w 1367"/>
              <a:gd name="T97" fmla="*/ 512 h 1564"/>
              <a:gd name="T98" fmla="*/ 314 w 1367"/>
              <a:gd name="T99" fmla="*/ 937 h 1564"/>
              <a:gd name="T100" fmla="*/ 492 w 1367"/>
              <a:gd name="T101" fmla="*/ 994 h 1564"/>
              <a:gd name="T102" fmla="*/ 314 w 1367"/>
              <a:gd name="T103" fmla="*/ 937 h 1564"/>
              <a:gd name="T104" fmla="*/ 594 w 1367"/>
              <a:gd name="T105" fmla="*/ 447 h 1564"/>
              <a:gd name="T106" fmla="*/ 659 w 1367"/>
              <a:gd name="T107" fmla="*/ 542 h 1564"/>
              <a:gd name="T108" fmla="*/ 941 w 1367"/>
              <a:gd name="T109" fmla="*/ 772 h 1564"/>
              <a:gd name="T110" fmla="*/ 941 w 1367"/>
              <a:gd name="T111" fmla="*/ 772 h 1564"/>
              <a:gd name="T112" fmla="*/ 978 w 1367"/>
              <a:gd name="T113" fmla="*/ 1103 h 1564"/>
              <a:gd name="T114" fmla="*/ 870 w 1367"/>
              <a:gd name="T115" fmla="*/ 792 h 1564"/>
              <a:gd name="T116" fmla="*/ 974 w 1367"/>
              <a:gd name="T117" fmla="*/ 876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7" h="1564">
                <a:moveTo>
                  <a:pt x="1197" y="829"/>
                </a:moveTo>
                <a:cubicBezTo>
                  <a:pt x="1171" y="843"/>
                  <a:pt x="1151" y="851"/>
                  <a:pt x="1129" y="836"/>
                </a:cubicBezTo>
                <a:cubicBezTo>
                  <a:pt x="1109" y="823"/>
                  <a:pt x="1090" y="827"/>
                  <a:pt x="1070" y="836"/>
                </a:cubicBezTo>
                <a:cubicBezTo>
                  <a:pt x="1051" y="844"/>
                  <a:pt x="1032" y="851"/>
                  <a:pt x="1012" y="863"/>
                </a:cubicBezTo>
                <a:cubicBezTo>
                  <a:pt x="1021" y="864"/>
                  <a:pt x="1031" y="867"/>
                  <a:pt x="1039" y="865"/>
                </a:cubicBezTo>
                <a:cubicBezTo>
                  <a:pt x="1052" y="862"/>
                  <a:pt x="1064" y="855"/>
                  <a:pt x="1077" y="852"/>
                </a:cubicBezTo>
                <a:cubicBezTo>
                  <a:pt x="1089" y="849"/>
                  <a:pt x="1103" y="849"/>
                  <a:pt x="1116" y="850"/>
                </a:cubicBezTo>
                <a:cubicBezTo>
                  <a:pt x="1139" y="850"/>
                  <a:pt x="1162" y="852"/>
                  <a:pt x="1185" y="853"/>
                </a:cubicBezTo>
                <a:cubicBezTo>
                  <a:pt x="1205" y="854"/>
                  <a:pt x="1225" y="854"/>
                  <a:pt x="1244" y="858"/>
                </a:cubicBezTo>
                <a:cubicBezTo>
                  <a:pt x="1253" y="859"/>
                  <a:pt x="1261" y="868"/>
                  <a:pt x="1268" y="877"/>
                </a:cubicBezTo>
                <a:cubicBezTo>
                  <a:pt x="1220" y="893"/>
                  <a:pt x="1176" y="921"/>
                  <a:pt x="1122" y="909"/>
                </a:cubicBezTo>
                <a:cubicBezTo>
                  <a:pt x="1085" y="900"/>
                  <a:pt x="1045" y="921"/>
                  <a:pt x="1026" y="956"/>
                </a:cubicBezTo>
                <a:cubicBezTo>
                  <a:pt x="1037" y="954"/>
                  <a:pt x="1045" y="952"/>
                  <a:pt x="1054" y="952"/>
                </a:cubicBezTo>
                <a:cubicBezTo>
                  <a:pt x="1066" y="952"/>
                  <a:pt x="1080" y="953"/>
                  <a:pt x="1091" y="957"/>
                </a:cubicBezTo>
                <a:cubicBezTo>
                  <a:pt x="1117" y="967"/>
                  <a:pt x="1141" y="982"/>
                  <a:pt x="1167" y="990"/>
                </a:cubicBezTo>
                <a:cubicBezTo>
                  <a:pt x="1196" y="1000"/>
                  <a:pt x="1220" y="1012"/>
                  <a:pt x="1237" y="1038"/>
                </a:cubicBezTo>
                <a:cubicBezTo>
                  <a:pt x="1244" y="1049"/>
                  <a:pt x="1255" y="1059"/>
                  <a:pt x="1261" y="1072"/>
                </a:cubicBezTo>
                <a:cubicBezTo>
                  <a:pt x="1267" y="1082"/>
                  <a:pt x="1269" y="1094"/>
                  <a:pt x="1270" y="1106"/>
                </a:cubicBezTo>
                <a:cubicBezTo>
                  <a:pt x="1238" y="1097"/>
                  <a:pt x="1209" y="1086"/>
                  <a:pt x="1190" y="1060"/>
                </a:cubicBezTo>
                <a:cubicBezTo>
                  <a:pt x="1170" y="1030"/>
                  <a:pt x="1144" y="1016"/>
                  <a:pt x="1107" y="1018"/>
                </a:cubicBezTo>
                <a:cubicBezTo>
                  <a:pt x="1096" y="1019"/>
                  <a:pt x="1083" y="1007"/>
                  <a:pt x="1073" y="999"/>
                </a:cubicBezTo>
                <a:cubicBezTo>
                  <a:pt x="1062" y="992"/>
                  <a:pt x="1053" y="982"/>
                  <a:pt x="1040" y="975"/>
                </a:cubicBezTo>
                <a:cubicBezTo>
                  <a:pt x="1048" y="998"/>
                  <a:pt x="1039" y="1009"/>
                  <a:pt x="1015" y="1012"/>
                </a:cubicBezTo>
                <a:cubicBezTo>
                  <a:pt x="1044" y="1034"/>
                  <a:pt x="1070" y="1054"/>
                  <a:pt x="1084" y="1083"/>
                </a:cubicBezTo>
                <a:cubicBezTo>
                  <a:pt x="1082" y="1085"/>
                  <a:pt x="1081" y="1087"/>
                  <a:pt x="1079" y="1088"/>
                </a:cubicBezTo>
                <a:cubicBezTo>
                  <a:pt x="1072" y="1085"/>
                  <a:pt x="1066" y="1081"/>
                  <a:pt x="1059" y="1079"/>
                </a:cubicBezTo>
                <a:cubicBezTo>
                  <a:pt x="1055" y="1077"/>
                  <a:pt x="1050" y="1077"/>
                  <a:pt x="1046" y="1078"/>
                </a:cubicBezTo>
                <a:cubicBezTo>
                  <a:pt x="1044" y="1080"/>
                  <a:pt x="1042" y="1086"/>
                  <a:pt x="1043" y="1088"/>
                </a:cubicBezTo>
                <a:cubicBezTo>
                  <a:pt x="1045" y="1092"/>
                  <a:pt x="1050" y="1095"/>
                  <a:pt x="1053" y="1096"/>
                </a:cubicBezTo>
                <a:cubicBezTo>
                  <a:pt x="1061" y="1096"/>
                  <a:pt x="1069" y="1097"/>
                  <a:pt x="1075" y="1094"/>
                </a:cubicBezTo>
                <a:cubicBezTo>
                  <a:pt x="1123" y="1075"/>
                  <a:pt x="1163" y="1093"/>
                  <a:pt x="1203" y="1118"/>
                </a:cubicBezTo>
                <a:cubicBezTo>
                  <a:pt x="1210" y="1122"/>
                  <a:pt x="1215" y="1127"/>
                  <a:pt x="1222" y="1132"/>
                </a:cubicBezTo>
                <a:cubicBezTo>
                  <a:pt x="1220" y="1134"/>
                  <a:pt x="1219" y="1136"/>
                  <a:pt x="1218" y="1139"/>
                </a:cubicBezTo>
                <a:cubicBezTo>
                  <a:pt x="1207" y="1135"/>
                  <a:pt x="1196" y="1132"/>
                  <a:pt x="1186" y="1127"/>
                </a:cubicBezTo>
                <a:cubicBezTo>
                  <a:pt x="1166" y="1118"/>
                  <a:pt x="1146" y="1114"/>
                  <a:pt x="1125" y="1125"/>
                </a:cubicBezTo>
                <a:cubicBezTo>
                  <a:pt x="1121" y="1128"/>
                  <a:pt x="1113" y="1127"/>
                  <a:pt x="1108" y="1126"/>
                </a:cubicBezTo>
                <a:cubicBezTo>
                  <a:pt x="1080" y="1118"/>
                  <a:pt x="1055" y="1120"/>
                  <a:pt x="1033" y="1144"/>
                </a:cubicBezTo>
                <a:cubicBezTo>
                  <a:pt x="1037" y="1147"/>
                  <a:pt x="1041" y="1150"/>
                  <a:pt x="1046" y="1152"/>
                </a:cubicBezTo>
                <a:cubicBezTo>
                  <a:pt x="1084" y="1170"/>
                  <a:pt x="1111" y="1199"/>
                  <a:pt x="1129" y="1237"/>
                </a:cubicBezTo>
                <a:cubicBezTo>
                  <a:pt x="1146" y="1273"/>
                  <a:pt x="1167" y="1306"/>
                  <a:pt x="1204" y="1326"/>
                </a:cubicBezTo>
                <a:cubicBezTo>
                  <a:pt x="1211" y="1329"/>
                  <a:pt x="1215" y="1337"/>
                  <a:pt x="1220" y="1343"/>
                </a:cubicBezTo>
                <a:cubicBezTo>
                  <a:pt x="1218" y="1345"/>
                  <a:pt x="1216" y="1347"/>
                  <a:pt x="1215" y="1349"/>
                </a:cubicBezTo>
                <a:cubicBezTo>
                  <a:pt x="1191" y="1331"/>
                  <a:pt x="1166" y="1314"/>
                  <a:pt x="1144" y="1294"/>
                </a:cubicBezTo>
                <a:cubicBezTo>
                  <a:pt x="1115" y="1266"/>
                  <a:pt x="1088" y="1235"/>
                  <a:pt x="1059" y="1207"/>
                </a:cubicBezTo>
                <a:cubicBezTo>
                  <a:pt x="1046" y="1193"/>
                  <a:pt x="1029" y="1182"/>
                  <a:pt x="1013" y="1172"/>
                </a:cubicBezTo>
                <a:cubicBezTo>
                  <a:pt x="1006" y="1167"/>
                  <a:pt x="996" y="1166"/>
                  <a:pt x="985" y="1162"/>
                </a:cubicBezTo>
                <a:cubicBezTo>
                  <a:pt x="988" y="1190"/>
                  <a:pt x="991" y="1212"/>
                  <a:pt x="994" y="1235"/>
                </a:cubicBezTo>
                <a:cubicBezTo>
                  <a:pt x="992" y="1236"/>
                  <a:pt x="991" y="1237"/>
                  <a:pt x="989" y="1238"/>
                </a:cubicBezTo>
                <a:cubicBezTo>
                  <a:pt x="985" y="1233"/>
                  <a:pt x="979" y="1229"/>
                  <a:pt x="978" y="1224"/>
                </a:cubicBezTo>
                <a:cubicBezTo>
                  <a:pt x="966" y="1165"/>
                  <a:pt x="903" y="1165"/>
                  <a:pt x="864" y="1212"/>
                </a:cubicBezTo>
                <a:cubicBezTo>
                  <a:pt x="881" y="1212"/>
                  <a:pt x="895" y="1213"/>
                  <a:pt x="909" y="1212"/>
                </a:cubicBezTo>
                <a:cubicBezTo>
                  <a:pt x="928" y="1210"/>
                  <a:pt x="933" y="1219"/>
                  <a:pt x="931" y="1235"/>
                </a:cubicBezTo>
                <a:cubicBezTo>
                  <a:pt x="929" y="1247"/>
                  <a:pt x="927" y="1259"/>
                  <a:pt x="925" y="1271"/>
                </a:cubicBezTo>
                <a:cubicBezTo>
                  <a:pt x="904" y="1353"/>
                  <a:pt x="883" y="1436"/>
                  <a:pt x="863" y="1518"/>
                </a:cubicBezTo>
                <a:cubicBezTo>
                  <a:pt x="860" y="1527"/>
                  <a:pt x="858" y="1536"/>
                  <a:pt x="854" y="1544"/>
                </a:cubicBezTo>
                <a:cubicBezTo>
                  <a:pt x="847" y="1557"/>
                  <a:pt x="838" y="1564"/>
                  <a:pt x="822" y="1564"/>
                </a:cubicBezTo>
                <a:cubicBezTo>
                  <a:pt x="732" y="1563"/>
                  <a:pt x="643" y="1564"/>
                  <a:pt x="554" y="1564"/>
                </a:cubicBezTo>
                <a:cubicBezTo>
                  <a:pt x="531" y="1564"/>
                  <a:pt x="521" y="1556"/>
                  <a:pt x="516" y="1534"/>
                </a:cubicBezTo>
                <a:cubicBezTo>
                  <a:pt x="494" y="1438"/>
                  <a:pt x="471" y="1341"/>
                  <a:pt x="449" y="1245"/>
                </a:cubicBezTo>
                <a:cubicBezTo>
                  <a:pt x="448" y="1240"/>
                  <a:pt x="448" y="1236"/>
                  <a:pt x="447" y="1231"/>
                </a:cubicBezTo>
                <a:cubicBezTo>
                  <a:pt x="445" y="1218"/>
                  <a:pt x="449" y="1211"/>
                  <a:pt x="464" y="1211"/>
                </a:cubicBezTo>
                <a:cubicBezTo>
                  <a:pt x="487" y="1211"/>
                  <a:pt x="509" y="1209"/>
                  <a:pt x="532" y="1208"/>
                </a:cubicBezTo>
                <a:cubicBezTo>
                  <a:pt x="518" y="1184"/>
                  <a:pt x="493" y="1177"/>
                  <a:pt x="466" y="1191"/>
                </a:cubicBezTo>
                <a:cubicBezTo>
                  <a:pt x="426" y="1213"/>
                  <a:pt x="399" y="1247"/>
                  <a:pt x="382" y="1289"/>
                </a:cubicBezTo>
                <a:cubicBezTo>
                  <a:pt x="378" y="1298"/>
                  <a:pt x="370" y="1306"/>
                  <a:pt x="364" y="1315"/>
                </a:cubicBezTo>
                <a:cubicBezTo>
                  <a:pt x="359" y="1304"/>
                  <a:pt x="351" y="1294"/>
                  <a:pt x="350" y="1284"/>
                </a:cubicBezTo>
                <a:cubicBezTo>
                  <a:pt x="349" y="1267"/>
                  <a:pt x="352" y="1250"/>
                  <a:pt x="353" y="1234"/>
                </a:cubicBezTo>
                <a:cubicBezTo>
                  <a:pt x="329" y="1248"/>
                  <a:pt x="300" y="1258"/>
                  <a:pt x="280" y="1278"/>
                </a:cubicBezTo>
                <a:cubicBezTo>
                  <a:pt x="260" y="1297"/>
                  <a:pt x="249" y="1325"/>
                  <a:pt x="233" y="1352"/>
                </a:cubicBezTo>
                <a:cubicBezTo>
                  <a:pt x="233" y="1338"/>
                  <a:pt x="231" y="1325"/>
                  <a:pt x="233" y="1313"/>
                </a:cubicBezTo>
                <a:cubicBezTo>
                  <a:pt x="241" y="1277"/>
                  <a:pt x="264" y="1250"/>
                  <a:pt x="294" y="1228"/>
                </a:cubicBezTo>
                <a:cubicBezTo>
                  <a:pt x="308" y="1218"/>
                  <a:pt x="321" y="1204"/>
                  <a:pt x="329" y="1189"/>
                </a:cubicBezTo>
                <a:cubicBezTo>
                  <a:pt x="343" y="1163"/>
                  <a:pt x="366" y="1158"/>
                  <a:pt x="391" y="1156"/>
                </a:cubicBezTo>
                <a:cubicBezTo>
                  <a:pt x="422" y="1155"/>
                  <a:pt x="452" y="1154"/>
                  <a:pt x="483" y="1151"/>
                </a:cubicBezTo>
                <a:cubicBezTo>
                  <a:pt x="507" y="1149"/>
                  <a:pt x="510" y="1142"/>
                  <a:pt x="496" y="1123"/>
                </a:cubicBezTo>
                <a:cubicBezTo>
                  <a:pt x="486" y="1109"/>
                  <a:pt x="476" y="1096"/>
                  <a:pt x="465" y="1084"/>
                </a:cubicBezTo>
                <a:cubicBezTo>
                  <a:pt x="440" y="1056"/>
                  <a:pt x="411" y="1049"/>
                  <a:pt x="379" y="1071"/>
                </a:cubicBezTo>
                <a:cubicBezTo>
                  <a:pt x="344" y="1095"/>
                  <a:pt x="311" y="1123"/>
                  <a:pt x="278" y="1151"/>
                </a:cubicBezTo>
                <a:cubicBezTo>
                  <a:pt x="264" y="1163"/>
                  <a:pt x="252" y="1178"/>
                  <a:pt x="238" y="1191"/>
                </a:cubicBezTo>
                <a:cubicBezTo>
                  <a:pt x="219" y="1208"/>
                  <a:pt x="199" y="1223"/>
                  <a:pt x="180" y="1239"/>
                </a:cubicBezTo>
                <a:cubicBezTo>
                  <a:pt x="177" y="1238"/>
                  <a:pt x="174" y="1236"/>
                  <a:pt x="171" y="1234"/>
                </a:cubicBezTo>
                <a:cubicBezTo>
                  <a:pt x="173" y="1226"/>
                  <a:pt x="174" y="1217"/>
                  <a:pt x="177" y="1208"/>
                </a:cubicBezTo>
                <a:cubicBezTo>
                  <a:pt x="195" y="1163"/>
                  <a:pt x="229" y="1130"/>
                  <a:pt x="268" y="1105"/>
                </a:cubicBezTo>
                <a:cubicBezTo>
                  <a:pt x="308" y="1080"/>
                  <a:pt x="350" y="1059"/>
                  <a:pt x="392" y="1037"/>
                </a:cubicBezTo>
                <a:cubicBezTo>
                  <a:pt x="402" y="1031"/>
                  <a:pt x="404" y="1025"/>
                  <a:pt x="396" y="1018"/>
                </a:cubicBezTo>
                <a:cubicBezTo>
                  <a:pt x="385" y="1009"/>
                  <a:pt x="373" y="1001"/>
                  <a:pt x="361" y="994"/>
                </a:cubicBezTo>
                <a:cubicBezTo>
                  <a:pt x="291" y="956"/>
                  <a:pt x="220" y="957"/>
                  <a:pt x="147" y="983"/>
                </a:cubicBezTo>
                <a:cubicBezTo>
                  <a:pt x="138" y="986"/>
                  <a:pt x="128" y="988"/>
                  <a:pt x="117" y="989"/>
                </a:cubicBezTo>
                <a:cubicBezTo>
                  <a:pt x="135" y="973"/>
                  <a:pt x="153" y="956"/>
                  <a:pt x="172" y="941"/>
                </a:cubicBezTo>
                <a:cubicBezTo>
                  <a:pt x="179" y="936"/>
                  <a:pt x="190" y="935"/>
                  <a:pt x="200" y="934"/>
                </a:cubicBezTo>
                <a:cubicBezTo>
                  <a:pt x="210" y="934"/>
                  <a:pt x="220" y="937"/>
                  <a:pt x="230" y="938"/>
                </a:cubicBezTo>
                <a:cubicBezTo>
                  <a:pt x="256" y="942"/>
                  <a:pt x="282" y="942"/>
                  <a:pt x="306" y="925"/>
                </a:cubicBezTo>
                <a:cubicBezTo>
                  <a:pt x="322" y="914"/>
                  <a:pt x="342" y="910"/>
                  <a:pt x="361" y="902"/>
                </a:cubicBezTo>
                <a:cubicBezTo>
                  <a:pt x="366" y="900"/>
                  <a:pt x="370" y="896"/>
                  <a:pt x="379" y="890"/>
                </a:cubicBezTo>
                <a:cubicBezTo>
                  <a:pt x="368" y="887"/>
                  <a:pt x="360" y="882"/>
                  <a:pt x="355" y="884"/>
                </a:cubicBezTo>
                <a:cubicBezTo>
                  <a:pt x="327" y="896"/>
                  <a:pt x="300" y="878"/>
                  <a:pt x="271" y="883"/>
                </a:cubicBezTo>
                <a:cubicBezTo>
                  <a:pt x="264" y="884"/>
                  <a:pt x="253" y="880"/>
                  <a:pt x="248" y="875"/>
                </a:cubicBezTo>
                <a:cubicBezTo>
                  <a:pt x="220" y="851"/>
                  <a:pt x="189" y="848"/>
                  <a:pt x="156" y="859"/>
                </a:cubicBezTo>
                <a:cubicBezTo>
                  <a:pt x="150" y="861"/>
                  <a:pt x="144" y="861"/>
                  <a:pt x="135" y="862"/>
                </a:cubicBezTo>
                <a:cubicBezTo>
                  <a:pt x="152" y="837"/>
                  <a:pt x="189" y="824"/>
                  <a:pt x="216" y="835"/>
                </a:cubicBezTo>
                <a:cubicBezTo>
                  <a:pt x="246" y="848"/>
                  <a:pt x="272" y="834"/>
                  <a:pt x="301" y="830"/>
                </a:cubicBezTo>
                <a:cubicBezTo>
                  <a:pt x="297" y="822"/>
                  <a:pt x="295" y="817"/>
                  <a:pt x="292" y="812"/>
                </a:cubicBezTo>
                <a:cubicBezTo>
                  <a:pt x="298" y="809"/>
                  <a:pt x="303" y="805"/>
                  <a:pt x="309" y="803"/>
                </a:cubicBezTo>
                <a:cubicBezTo>
                  <a:pt x="323" y="798"/>
                  <a:pt x="335" y="760"/>
                  <a:pt x="325" y="748"/>
                </a:cubicBezTo>
                <a:cubicBezTo>
                  <a:pt x="323" y="746"/>
                  <a:pt x="317" y="746"/>
                  <a:pt x="313" y="746"/>
                </a:cubicBezTo>
                <a:cubicBezTo>
                  <a:pt x="298" y="747"/>
                  <a:pt x="282" y="751"/>
                  <a:pt x="267" y="749"/>
                </a:cubicBezTo>
                <a:cubicBezTo>
                  <a:pt x="202" y="736"/>
                  <a:pt x="144" y="744"/>
                  <a:pt x="93" y="789"/>
                </a:cubicBezTo>
                <a:cubicBezTo>
                  <a:pt x="77" y="803"/>
                  <a:pt x="22" y="809"/>
                  <a:pt x="0" y="799"/>
                </a:cubicBezTo>
                <a:cubicBezTo>
                  <a:pt x="18" y="787"/>
                  <a:pt x="33" y="776"/>
                  <a:pt x="49" y="768"/>
                </a:cubicBezTo>
                <a:cubicBezTo>
                  <a:pt x="70" y="758"/>
                  <a:pt x="91" y="751"/>
                  <a:pt x="113" y="743"/>
                </a:cubicBezTo>
                <a:cubicBezTo>
                  <a:pt x="136" y="735"/>
                  <a:pt x="157" y="725"/>
                  <a:pt x="175" y="706"/>
                </a:cubicBezTo>
                <a:cubicBezTo>
                  <a:pt x="185" y="697"/>
                  <a:pt x="202" y="691"/>
                  <a:pt x="216" y="690"/>
                </a:cubicBezTo>
                <a:cubicBezTo>
                  <a:pt x="252" y="689"/>
                  <a:pt x="289" y="691"/>
                  <a:pt x="325" y="692"/>
                </a:cubicBezTo>
                <a:cubicBezTo>
                  <a:pt x="330" y="692"/>
                  <a:pt x="334" y="690"/>
                  <a:pt x="338" y="688"/>
                </a:cubicBezTo>
                <a:cubicBezTo>
                  <a:pt x="336" y="684"/>
                  <a:pt x="336" y="677"/>
                  <a:pt x="333" y="675"/>
                </a:cubicBezTo>
                <a:cubicBezTo>
                  <a:pt x="310" y="655"/>
                  <a:pt x="285" y="637"/>
                  <a:pt x="262" y="617"/>
                </a:cubicBezTo>
                <a:cubicBezTo>
                  <a:pt x="255" y="611"/>
                  <a:pt x="249" y="602"/>
                  <a:pt x="243" y="594"/>
                </a:cubicBezTo>
                <a:cubicBezTo>
                  <a:pt x="252" y="591"/>
                  <a:pt x="261" y="588"/>
                  <a:pt x="270" y="585"/>
                </a:cubicBezTo>
                <a:cubicBezTo>
                  <a:pt x="292" y="579"/>
                  <a:pt x="312" y="588"/>
                  <a:pt x="332" y="596"/>
                </a:cubicBezTo>
                <a:cubicBezTo>
                  <a:pt x="343" y="600"/>
                  <a:pt x="357" y="607"/>
                  <a:pt x="362" y="586"/>
                </a:cubicBezTo>
                <a:cubicBezTo>
                  <a:pt x="363" y="582"/>
                  <a:pt x="370" y="580"/>
                  <a:pt x="374" y="577"/>
                </a:cubicBezTo>
                <a:cubicBezTo>
                  <a:pt x="374" y="576"/>
                  <a:pt x="374" y="574"/>
                  <a:pt x="374" y="573"/>
                </a:cubicBezTo>
                <a:cubicBezTo>
                  <a:pt x="337" y="549"/>
                  <a:pt x="322" y="515"/>
                  <a:pt x="313" y="473"/>
                </a:cubicBezTo>
                <a:cubicBezTo>
                  <a:pt x="307" y="440"/>
                  <a:pt x="287" y="411"/>
                  <a:pt x="274" y="380"/>
                </a:cubicBezTo>
                <a:cubicBezTo>
                  <a:pt x="272" y="374"/>
                  <a:pt x="273" y="367"/>
                  <a:pt x="273" y="360"/>
                </a:cubicBezTo>
                <a:cubicBezTo>
                  <a:pt x="281" y="362"/>
                  <a:pt x="292" y="362"/>
                  <a:pt x="295" y="367"/>
                </a:cubicBezTo>
                <a:cubicBezTo>
                  <a:pt x="305" y="381"/>
                  <a:pt x="312" y="397"/>
                  <a:pt x="318" y="413"/>
                </a:cubicBezTo>
                <a:cubicBezTo>
                  <a:pt x="326" y="433"/>
                  <a:pt x="337" y="446"/>
                  <a:pt x="361" y="445"/>
                </a:cubicBezTo>
                <a:cubicBezTo>
                  <a:pt x="370" y="445"/>
                  <a:pt x="381" y="452"/>
                  <a:pt x="387" y="460"/>
                </a:cubicBezTo>
                <a:cubicBezTo>
                  <a:pt x="417" y="496"/>
                  <a:pt x="456" y="521"/>
                  <a:pt x="498" y="540"/>
                </a:cubicBezTo>
                <a:cubicBezTo>
                  <a:pt x="534" y="557"/>
                  <a:pt x="564" y="583"/>
                  <a:pt x="592" y="610"/>
                </a:cubicBezTo>
                <a:cubicBezTo>
                  <a:pt x="607" y="624"/>
                  <a:pt x="624" y="636"/>
                  <a:pt x="643" y="646"/>
                </a:cubicBezTo>
                <a:cubicBezTo>
                  <a:pt x="627" y="600"/>
                  <a:pt x="624" y="550"/>
                  <a:pt x="584" y="516"/>
                </a:cubicBezTo>
                <a:cubicBezTo>
                  <a:pt x="582" y="514"/>
                  <a:pt x="579" y="513"/>
                  <a:pt x="578" y="511"/>
                </a:cubicBezTo>
                <a:cubicBezTo>
                  <a:pt x="545" y="455"/>
                  <a:pt x="504" y="405"/>
                  <a:pt x="486" y="341"/>
                </a:cubicBezTo>
                <a:cubicBezTo>
                  <a:pt x="477" y="310"/>
                  <a:pt x="473" y="278"/>
                  <a:pt x="467" y="246"/>
                </a:cubicBezTo>
                <a:cubicBezTo>
                  <a:pt x="467" y="242"/>
                  <a:pt x="468" y="237"/>
                  <a:pt x="469" y="225"/>
                </a:cubicBezTo>
                <a:cubicBezTo>
                  <a:pt x="482" y="235"/>
                  <a:pt x="496" y="241"/>
                  <a:pt x="499" y="250"/>
                </a:cubicBezTo>
                <a:cubicBezTo>
                  <a:pt x="518" y="302"/>
                  <a:pt x="542" y="351"/>
                  <a:pt x="576" y="395"/>
                </a:cubicBezTo>
                <a:cubicBezTo>
                  <a:pt x="582" y="403"/>
                  <a:pt x="584" y="415"/>
                  <a:pt x="589" y="430"/>
                </a:cubicBezTo>
                <a:cubicBezTo>
                  <a:pt x="593" y="395"/>
                  <a:pt x="601" y="365"/>
                  <a:pt x="599" y="336"/>
                </a:cubicBezTo>
                <a:cubicBezTo>
                  <a:pt x="597" y="306"/>
                  <a:pt x="585" y="277"/>
                  <a:pt x="577" y="248"/>
                </a:cubicBezTo>
                <a:cubicBezTo>
                  <a:pt x="597" y="262"/>
                  <a:pt x="615" y="275"/>
                  <a:pt x="630" y="286"/>
                </a:cubicBezTo>
                <a:cubicBezTo>
                  <a:pt x="638" y="270"/>
                  <a:pt x="642" y="255"/>
                  <a:pt x="651" y="245"/>
                </a:cubicBezTo>
                <a:cubicBezTo>
                  <a:pt x="670" y="222"/>
                  <a:pt x="680" y="198"/>
                  <a:pt x="680" y="168"/>
                </a:cubicBezTo>
                <a:cubicBezTo>
                  <a:pt x="679" y="158"/>
                  <a:pt x="682" y="147"/>
                  <a:pt x="685" y="137"/>
                </a:cubicBezTo>
                <a:cubicBezTo>
                  <a:pt x="686" y="132"/>
                  <a:pt x="691" y="128"/>
                  <a:pt x="694" y="124"/>
                </a:cubicBezTo>
                <a:cubicBezTo>
                  <a:pt x="699" y="128"/>
                  <a:pt x="706" y="130"/>
                  <a:pt x="707" y="135"/>
                </a:cubicBezTo>
                <a:cubicBezTo>
                  <a:pt x="714" y="157"/>
                  <a:pt x="721" y="180"/>
                  <a:pt x="726" y="204"/>
                </a:cubicBezTo>
                <a:cubicBezTo>
                  <a:pt x="728" y="212"/>
                  <a:pt x="727" y="222"/>
                  <a:pt x="728" y="233"/>
                </a:cubicBezTo>
                <a:cubicBezTo>
                  <a:pt x="735" y="232"/>
                  <a:pt x="741" y="232"/>
                  <a:pt x="749" y="231"/>
                </a:cubicBezTo>
                <a:cubicBezTo>
                  <a:pt x="745" y="208"/>
                  <a:pt x="741" y="186"/>
                  <a:pt x="738" y="164"/>
                </a:cubicBezTo>
                <a:cubicBezTo>
                  <a:pt x="735" y="136"/>
                  <a:pt x="737" y="111"/>
                  <a:pt x="754" y="86"/>
                </a:cubicBezTo>
                <a:cubicBezTo>
                  <a:pt x="768" y="66"/>
                  <a:pt x="773" y="40"/>
                  <a:pt x="784" y="17"/>
                </a:cubicBezTo>
                <a:cubicBezTo>
                  <a:pt x="786" y="11"/>
                  <a:pt x="793" y="6"/>
                  <a:pt x="798" y="0"/>
                </a:cubicBezTo>
                <a:cubicBezTo>
                  <a:pt x="801" y="6"/>
                  <a:pt x="805" y="12"/>
                  <a:pt x="806" y="18"/>
                </a:cubicBezTo>
                <a:cubicBezTo>
                  <a:pt x="812" y="38"/>
                  <a:pt x="819" y="58"/>
                  <a:pt x="822" y="79"/>
                </a:cubicBezTo>
                <a:cubicBezTo>
                  <a:pt x="829" y="129"/>
                  <a:pt x="819" y="177"/>
                  <a:pt x="798" y="223"/>
                </a:cubicBezTo>
                <a:cubicBezTo>
                  <a:pt x="789" y="243"/>
                  <a:pt x="784" y="266"/>
                  <a:pt x="783" y="288"/>
                </a:cubicBezTo>
                <a:cubicBezTo>
                  <a:pt x="781" y="352"/>
                  <a:pt x="782" y="416"/>
                  <a:pt x="782" y="480"/>
                </a:cubicBezTo>
                <a:cubicBezTo>
                  <a:pt x="782" y="485"/>
                  <a:pt x="784" y="490"/>
                  <a:pt x="785" y="500"/>
                </a:cubicBezTo>
                <a:cubicBezTo>
                  <a:pt x="806" y="481"/>
                  <a:pt x="816" y="462"/>
                  <a:pt x="815" y="439"/>
                </a:cubicBezTo>
                <a:cubicBezTo>
                  <a:pt x="813" y="410"/>
                  <a:pt x="816" y="382"/>
                  <a:pt x="831" y="356"/>
                </a:cubicBezTo>
                <a:cubicBezTo>
                  <a:pt x="834" y="350"/>
                  <a:pt x="839" y="346"/>
                  <a:pt x="843" y="341"/>
                </a:cubicBezTo>
                <a:cubicBezTo>
                  <a:pt x="848" y="345"/>
                  <a:pt x="855" y="349"/>
                  <a:pt x="858" y="355"/>
                </a:cubicBezTo>
                <a:cubicBezTo>
                  <a:pt x="868" y="376"/>
                  <a:pt x="877" y="398"/>
                  <a:pt x="886" y="419"/>
                </a:cubicBezTo>
                <a:cubicBezTo>
                  <a:pt x="891" y="431"/>
                  <a:pt x="898" y="432"/>
                  <a:pt x="911" y="430"/>
                </a:cubicBezTo>
                <a:cubicBezTo>
                  <a:pt x="940" y="425"/>
                  <a:pt x="960" y="413"/>
                  <a:pt x="973" y="385"/>
                </a:cubicBezTo>
                <a:cubicBezTo>
                  <a:pt x="977" y="377"/>
                  <a:pt x="989" y="371"/>
                  <a:pt x="1001" y="361"/>
                </a:cubicBezTo>
                <a:cubicBezTo>
                  <a:pt x="1002" y="374"/>
                  <a:pt x="1003" y="378"/>
                  <a:pt x="1003" y="383"/>
                </a:cubicBezTo>
                <a:cubicBezTo>
                  <a:pt x="1000" y="416"/>
                  <a:pt x="998" y="449"/>
                  <a:pt x="995" y="482"/>
                </a:cubicBezTo>
                <a:cubicBezTo>
                  <a:pt x="991" y="531"/>
                  <a:pt x="972" y="573"/>
                  <a:pt x="939" y="609"/>
                </a:cubicBezTo>
                <a:cubicBezTo>
                  <a:pt x="931" y="618"/>
                  <a:pt x="924" y="628"/>
                  <a:pt x="917" y="638"/>
                </a:cubicBezTo>
                <a:cubicBezTo>
                  <a:pt x="919" y="640"/>
                  <a:pt x="922" y="642"/>
                  <a:pt x="924" y="644"/>
                </a:cubicBezTo>
                <a:cubicBezTo>
                  <a:pt x="930" y="638"/>
                  <a:pt x="935" y="631"/>
                  <a:pt x="941" y="625"/>
                </a:cubicBezTo>
                <a:cubicBezTo>
                  <a:pt x="952" y="614"/>
                  <a:pt x="963" y="603"/>
                  <a:pt x="975" y="593"/>
                </a:cubicBezTo>
                <a:cubicBezTo>
                  <a:pt x="981" y="588"/>
                  <a:pt x="989" y="585"/>
                  <a:pt x="994" y="579"/>
                </a:cubicBezTo>
                <a:cubicBezTo>
                  <a:pt x="1014" y="558"/>
                  <a:pt x="1038" y="550"/>
                  <a:pt x="1066" y="553"/>
                </a:cubicBezTo>
                <a:cubicBezTo>
                  <a:pt x="1086" y="555"/>
                  <a:pt x="1102" y="549"/>
                  <a:pt x="1118" y="537"/>
                </a:cubicBezTo>
                <a:cubicBezTo>
                  <a:pt x="1134" y="525"/>
                  <a:pt x="1151" y="515"/>
                  <a:pt x="1169" y="507"/>
                </a:cubicBezTo>
                <a:cubicBezTo>
                  <a:pt x="1177" y="504"/>
                  <a:pt x="1189" y="509"/>
                  <a:pt x="1198" y="514"/>
                </a:cubicBezTo>
                <a:cubicBezTo>
                  <a:pt x="1180" y="523"/>
                  <a:pt x="1155" y="514"/>
                  <a:pt x="1147" y="540"/>
                </a:cubicBezTo>
                <a:cubicBezTo>
                  <a:pt x="1176" y="546"/>
                  <a:pt x="1205" y="549"/>
                  <a:pt x="1234" y="557"/>
                </a:cubicBezTo>
                <a:cubicBezTo>
                  <a:pt x="1269" y="566"/>
                  <a:pt x="1303" y="578"/>
                  <a:pt x="1338" y="591"/>
                </a:cubicBezTo>
                <a:cubicBezTo>
                  <a:pt x="1361" y="600"/>
                  <a:pt x="1367" y="612"/>
                  <a:pt x="1366" y="634"/>
                </a:cubicBezTo>
                <a:cubicBezTo>
                  <a:pt x="1364" y="634"/>
                  <a:pt x="1362" y="634"/>
                  <a:pt x="1360" y="634"/>
                </a:cubicBezTo>
                <a:cubicBezTo>
                  <a:pt x="1298" y="591"/>
                  <a:pt x="1225" y="586"/>
                  <a:pt x="1153" y="584"/>
                </a:cubicBezTo>
                <a:cubicBezTo>
                  <a:pt x="1112" y="583"/>
                  <a:pt x="1084" y="608"/>
                  <a:pt x="1079" y="648"/>
                </a:cubicBezTo>
                <a:cubicBezTo>
                  <a:pt x="1073" y="693"/>
                  <a:pt x="1050" y="722"/>
                  <a:pt x="1011" y="742"/>
                </a:cubicBezTo>
                <a:cubicBezTo>
                  <a:pt x="1001" y="747"/>
                  <a:pt x="993" y="755"/>
                  <a:pt x="982" y="763"/>
                </a:cubicBezTo>
                <a:cubicBezTo>
                  <a:pt x="999" y="776"/>
                  <a:pt x="1013" y="780"/>
                  <a:pt x="1030" y="769"/>
                </a:cubicBezTo>
                <a:cubicBezTo>
                  <a:pt x="1035" y="766"/>
                  <a:pt x="1044" y="764"/>
                  <a:pt x="1048" y="765"/>
                </a:cubicBezTo>
                <a:cubicBezTo>
                  <a:pt x="1094" y="784"/>
                  <a:pt x="1139" y="803"/>
                  <a:pt x="1185" y="822"/>
                </a:cubicBezTo>
                <a:cubicBezTo>
                  <a:pt x="1188" y="824"/>
                  <a:pt x="1191" y="826"/>
                  <a:pt x="1197" y="829"/>
                </a:cubicBezTo>
                <a:close/>
                <a:moveTo>
                  <a:pt x="723" y="573"/>
                </a:moveTo>
                <a:cubicBezTo>
                  <a:pt x="751" y="557"/>
                  <a:pt x="758" y="536"/>
                  <a:pt x="758" y="512"/>
                </a:cubicBezTo>
                <a:cubicBezTo>
                  <a:pt x="759" y="443"/>
                  <a:pt x="759" y="375"/>
                  <a:pt x="759" y="306"/>
                </a:cubicBezTo>
                <a:cubicBezTo>
                  <a:pt x="759" y="305"/>
                  <a:pt x="757" y="303"/>
                  <a:pt x="757" y="302"/>
                </a:cubicBezTo>
                <a:cubicBezTo>
                  <a:pt x="697" y="386"/>
                  <a:pt x="717" y="478"/>
                  <a:pt x="723" y="573"/>
                </a:cubicBezTo>
                <a:close/>
                <a:moveTo>
                  <a:pt x="314" y="937"/>
                </a:moveTo>
                <a:cubicBezTo>
                  <a:pt x="344" y="947"/>
                  <a:pt x="368" y="953"/>
                  <a:pt x="390" y="963"/>
                </a:cubicBezTo>
                <a:cubicBezTo>
                  <a:pt x="419" y="976"/>
                  <a:pt x="447" y="993"/>
                  <a:pt x="476" y="1008"/>
                </a:cubicBezTo>
                <a:cubicBezTo>
                  <a:pt x="480" y="1010"/>
                  <a:pt x="485" y="1009"/>
                  <a:pt x="490" y="1010"/>
                </a:cubicBezTo>
                <a:cubicBezTo>
                  <a:pt x="491" y="1005"/>
                  <a:pt x="494" y="998"/>
                  <a:pt x="492" y="994"/>
                </a:cubicBezTo>
                <a:cubicBezTo>
                  <a:pt x="479" y="964"/>
                  <a:pt x="473" y="927"/>
                  <a:pt x="428" y="927"/>
                </a:cubicBezTo>
                <a:cubicBezTo>
                  <a:pt x="426" y="927"/>
                  <a:pt x="423" y="925"/>
                  <a:pt x="421" y="924"/>
                </a:cubicBezTo>
                <a:cubicBezTo>
                  <a:pt x="388" y="903"/>
                  <a:pt x="358" y="920"/>
                  <a:pt x="328" y="929"/>
                </a:cubicBezTo>
                <a:cubicBezTo>
                  <a:pt x="324" y="931"/>
                  <a:pt x="320" y="934"/>
                  <a:pt x="314" y="937"/>
                </a:cubicBezTo>
                <a:close/>
                <a:moveTo>
                  <a:pt x="648" y="303"/>
                </a:moveTo>
                <a:cubicBezTo>
                  <a:pt x="634" y="335"/>
                  <a:pt x="672" y="488"/>
                  <a:pt x="698" y="502"/>
                </a:cubicBezTo>
                <a:cubicBezTo>
                  <a:pt x="708" y="451"/>
                  <a:pt x="679" y="335"/>
                  <a:pt x="648" y="303"/>
                </a:cubicBezTo>
                <a:close/>
                <a:moveTo>
                  <a:pt x="594" y="447"/>
                </a:moveTo>
                <a:cubicBezTo>
                  <a:pt x="593" y="448"/>
                  <a:pt x="592" y="448"/>
                  <a:pt x="591" y="449"/>
                </a:cubicBezTo>
                <a:cubicBezTo>
                  <a:pt x="613" y="502"/>
                  <a:pt x="634" y="556"/>
                  <a:pt x="656" y="609"/>
                </a:cubicBezTo>
                <a:cubicBezTo>
                  <a:pt x="661" y="601"/>
                  <a:pt x="662" y="594"/>
                  <a:pt x="662" y="586"/>
                </a:cubicBezTo>
                <a:cubicBezTo>
                  <a:pt x="661" y="571"/>
                  <a:pt x="661" y="556"/>
                  <a:pt x="659" y="542"/>
                </a:cubicBezTo>
                <a:cubicBezTo>
                  <a:pt x="658" y="534"/>
                  <a:pt x="656" y="524"/>
                  <a:pt x="651" y="521"/>
                </a:cubicBezTo>
                <a:cubicBezTo>
                  <a:pt x="627" y="504"/>
                  <a:pt x="611" y="482"/>
                  <a:pt x="601" y="455"/>
                </a:cubicBezTo>
                <a:cubicBezTo>
                  <a:pt x="600" y="452"/>
                  <a:pt x="597" y="450"/>
                  <a:pt x="594" y="447"/>
                </a:cubicBezTo>
                <a:close/>
                <a:moveTo>
                  <a:pt x="941" y="772"/>
                </a:moveTo>
                <a:cubicBezTo>
                  <a:pt x="914" y="761"/>
                  <a:pt x="894" y="777"/>
                  <a:pt x="892" y="813"/>
                </a:cubicBezTo>
                <a:cubicBezTo>
                  <a:pt x="892" y="819"/>
                  <a:pt x="899" y="828"/>
                  <a:pt x="905" y="831"/>
                </a:cubicBezTo>
                <a:cubicBezTo>
                  <a:pt x="914" y="836"/>
                  <a:pt x="921" y="832"/>
                  <a:pt x="924" y="821"/>
                </a:cubicBezTo>
                <a:cubicBezTo>
                  <a:pt x="929" y="804"/>
                  <a:pt x="936" y="788"/>
                  <a:pt x="941" y="772"/>
                </a:cubicBezTo>
                <a:close/>
                <a:moveTo>
                  <a:pt x="919" y="1065"/>
                </a:moveTo>
                <a:cubicBezTo>
                  <a:pt x="923" y="1070"/>
                  <a:pt x="927" y="1074"/>
                  <a:pt x="930" y="1078"/>
                </a:cubicBezTo>
                <a:cubicBezTo>
                  <a:pt x="933" y="1083"/>
                  <a:pt x="937" y="1087"/>
                  <a:pt x="940" y="1092"/>
                </a:cubicBezTo>
                <a:cubicBezTo>
                  <a:pt x="953" y="1115"/>
                  <a:pt x="953" y="1115"/>
                  <a:pt x="978" y="1103"/>
                </a:cubicBezTo>
                <a:cubicBezTo>
                  <a:pt x="945" y="1065"/>
                  <a:pt x="936" y="1058"/>
                  <a:pt x="919" y="1065"/>
                </a:cubicBezTo>
                <a:close/>
                <a:moveTo>
                  <a:pt x="870" y="792"/>
                </a:moveTo>
                <a:cubicBezTo>
                  <a:pt x="849" y="795"/>
                  <a:pt x="833" y="808"/>
                  <a:pt x="827" y="829"/>
                </a:cubicBezTo>
                <a:cubicBezTo>
                  <a:pt x="856" y="837"/>
                  <a:pt x="873" y="822"/>
                  <a:pt x="870" y="792"/>
                </a:cubicBezTo>
                <a:close/>
                <a:moveTo>
                  <a:pt x="956" y="904"/>
                </a:moveTo>
                <a:cubicBezTo>
                  <a:pt x="970" y="896"/>
                  <a:pt x="983" y="888"/>
                  <a:pt x="996" y="880"/>
                </a:cubicBezTo>
                <a:cubicBezTo>
                  <a:pt x="996" y="878"/>
                  <a:pt x="995" y="876"/>
                  <a:pt x="995" y="873"/>
                </a:cubicBezTo>
                <a:cubicBezTo>
                  <a:pt x="988" y="874"/>
                  <a:pt x="979" y="873"/>
                  <a:pt x="974" y="876"/>
                </a:cubicBezTo>
                <a:cubicBezTo>
                  <a:pt x="964" y="881"/>
                  <a:pt x="952" y="887"/>
                  <a:pt x="956" y="904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4886953" y="3876166"/>
            <a:ext cx="213775" cy="323026"/>
          </a:xfrm>
          <a:custGeom>
            <a:avLst/>
            <a:gdLst>
              <a:gd name="T0" fmla="*/ 495 w 851"/>
              <a:gd name="T1" fmla="*/ 402 h 1286"/>
              <a:gd name="T2" fmla="*/ 566 w 851"/>
              <a:gd name="T3" fmla="*/ 287 h 1286"/>
              <a:gd name="T4" fmla="*/ 643 w 851"/>
              <a:gd name="T5" fmla="*/ 250 h 1286"/>
              <a:gd name="T6" fmla="*/ 739 w 851"/>
              <a:gd name="T7" fmla="*/ 301 h 1286"/>
              <a:gd name="T8" fmla="*/ 717 w 851"/>
              <a:gd name="T9" fmla="*/ 402 h 1286"/>
              <a:gd name="T10" fmla="*/ 632 w 851"/>
              <a:gd name="T11" fmla="*/ 421 h 1286"/>
              <a:gd name="T12" fmla="*/ 512 w 851"/>
              <a:gd name="T13" fmla="*/ 497 h 1286"/>
              <a:gd name="T14" fmla="*/ 528 w 851"/>
              <a:gd name="T15" fmla="*/ 546 h 1286"/>
              <a:gd name="T16" fmla="*/ 687 w 851"/>
              <a:gd name="T17" fmla="*/ 651 h 1286"/>
              <a:gd name="T18" fmla="*/ 748 w 851"/>
              <a:gd name="T19" fmla="*/ 709 h 1286"/>
              <a:gd name="T20" fmla="*/ 851 w 851"/>
              <a:gd name="T21" fmla="*/ 806 h 1286"/>
              <a:gd name="T22" fmla="*/ 825 w 851"/>
              <a:gd name="T23" fmla="*/ 843 h 1286"/>
              <a:gd name="T24" fmla="*/ 825 w 851"/>
              <a:gd name="T25" fmla="*/ 926 h 1286"/>
              <a:gd name="T26" fmla="*/ 675 w 851"/>
              <a:gd name="T27" fmla="*/ 953 h 1286"/>
              <a:gd name="T28" fmla="*/ 630 w 851"/>
              <a:gd name="T29" fmla="*/ 987 h 1286"/>
              <a:gd name="T30" fmla="*/ 456 w 851"/>
              <a:gd name="T31" fmla="*/ 1276 h 1286"/>
              <a:gd name="T32" fmla="*/ 273 w 851"/>
              <a:gd name="T33" fmla="*/ 1233 h 1286"/>
              <a:gd name="T34" fmla="*/ 278 w 851"/>
              <a:gd name="T35" fmla="*/ 809 h 1286"/>
              <a:gd name="T36" fmla="*/ 421 w 851"/>
              <a:gd name="T37" fmla="*/ 814 h 1286"/>
              <a:gd name="T38" fmla="*/ 424 w 851"/>
              <a:gd name="T39" fmla="*/ 799 h 1286"/>
              <a:gd name="T40" fmla="*/ 373 w 851"/>
              <a:gd name="T41" fmla="*/ 681 h 1286"/>
              <a:gd name="T42" fmla="*/ 349 w 851"/>
              <a:gd name="T43" fmla="*/ 628 h 1286"/>
              <a:gd name="T44" fmla="*/ 246 w 851"/>
              <a:gd name="T45" fmla="*/ 612 h 1286"/>
              <a:gd name="T46" fmla="*/ 160 w 851"/>
              <a:gd name="T47" fmla="*/ 586 h 1286"/>
              <a:gd name="T48" fmla="*/ 96 w 851"/>
              <a:gd name="T49" fmla="*/ 508 h 1286"/>
              <a:gd name="T50" fmla="*/ 121 w 851"/>
              <a:gd name="T51" fmla="*/ 442 h 1286"/>
              <a:gd name="T52" fmla="*/ 202 w 851"/>
              <a:gd name="T53" fmla="*/ 430 h 1286"/>
              <a:gd name="T54" fmla="*/ 328 w 851"/>
              <a:gd name="T55" fmla="*/ 450 h 1286"/>
              <a:gd name="T56" fmla="*/ 411 w 851"/>
              <a:gd name="T57" fmla="*/ 460 h 1286"/>
              <a:gd name="T58" fmla="*/ 433 w 851"/>
              <a:gd name="T59" fmla="*/ 416 h 1286"/>
              <a:gd name="T60" fmla="*/ 275 w 851"/>
              <a:gd name="T61" fmla="*/ 293 h 1286"/>
              <a:gd name="T62" fmla="*/ 210 w 851"/>
              <a:gd name="T63" fmla="*/ 278 h 1286"/>
              <a:gd name="T64" fmla="*/ 16 w 851"/>
              <a:gd name="T65" fmla="*/ 253 h 1286"/>
              <a:gd name="T66" fmla="*/ 12 w 851"/>
              <a:gd name="T67" fmla="*/ 226 h 1286"/>
              <a:gd name="T68" fmla="*/ 96 w 851"/>
              <a:gd name="T69" fmla="*/ 188 h 1286"/>
              <a:gd name="T70" fmla="*/ 251 w 851"/>
              <a:gd name="T71" fmla="*/ 246 h 1286"/>
              <a:gd name="T72" fmla="*/ 336 w 851"/>
              <a:gd name="T73" fmla="*/ 290 h 1286"/>
              <a:gd name="T74" fmla="*/ 397 w 851"/>
              <a:gd name="T75" fmla="*/ 326 h 1286"/>
              <a:gd name="T76" fmla="*/ 310 w 851"/>
              <a:gd name="T77" fmla="*/ 240 h 1286"/>
              <a:gd name="T78" fmla="*/ 326 w 851"/>
              <a:gd name="T79" fmla="*/ 154 h 1286"/>
              <a:gd name="T80" fmla="*/ 451 w 851"/>
              <a:gd name="T81" fmla="*/ 136 h 1286"/>
              <a:gd name="T82" fmla="*/ 520 w 851"/>
              <a:gd name="T83" fmla="*/ 113 h 1286"/>
              <a:gd name="T84" fmla="*/ 589 w 851"/>
              <a:gd name="T85" fmla="*/ 74 h 1286"/>
              <a:gd name="T86" fmla="*/ 728 w 851"/>
              <a:gd name="T87" fmla="*/ 11 h 1286"/>
              <a:gd name="T88" fmla="*/ 818 w 851"/>
              <a:gd name="T89" fmla="*/ 25 h 1286"/>
              <a:gd name="T90" fmla="*/ 821 w 851"/>
              <a:gd name="T91" fmla="*/ 63 h 1286"/>
              <a:gd name="T92" fmla="*/ 705 w 851"/>
              <a:gd name="T93" fmla="*/ 111 h 1286"/>
              <a:gd name="T94" fmla="*/ 599 w 851"/>
              <a:gd name="T95" fmla="*/ 207 h 1286"/>
              <a:gd name="T96" fmla="*/ 481 w 851"/>
              <a:gd name="T97" fmla="*/ 373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51" h="1286">
                <a:moveTo>
                  <a:pt x="473" y="428"/>
                </a:moveTo>
                <a:cubicBezTo>
                  <a:pt x="483" y="418"/>
                  <a:pt x="492" y="411"/>
                  <a:pt x="495" y="402"/>
                </a:cubicBezTo>
                <a:cubicBezTo>
                  <a:pt x="508" y="369"/>
                  <a:pt x="522" y="339"/>
                  <a:pt x="552" y="317"/>
                </a:cubicBezTo>
                <a:cubicBezTo>
                  <a:pt x="560" y="312"/>
                  <a:pt x="562" y="298"/>
                  <a:pt x="566" y="287"/>
                </a:cubicBezTo>
                <a:cubicBezTo>
                  <a:pt x="575" y="263"/>
                  <a:pt x="587" y="256"/>
                  <a:pt x="613" y="257"/>
                </a:cubicBezTo>
                <a:cubicBezTo>
                  <a:pt x="623" y="258"/>
                  <a:pt x="634" y="254"/>
                  <a:pt x="643" y="250"/>
                </a:cubicBezTo>
                <a:cubicBezTo>
                  <a:pt x="671" y="236"/>
                  <a:pt x="692" y="240"/>
                  <a:pt x="710" y="266"/>
                </a:cubicBezTo>
                <a:cubicBezTo>
                  <a:pt x="719" y="278"/>
                  <a:pt x="730" y="289"/>
                  <a:pt x="739" y="301"/>
                </a:cubicBezTo>
                <a:cubicBezTo>
                  <a:pt x="741" y="303"/>
                  <a:pt x="743" y="305"/>
                  <a:pt x="744" y="307"/>
                </a:cubicBezTo>
                <a:cubicBezTo>
                  <a:pt x="755" y="330"/>
                  <a:pt x="739" y="390"/>
                  <a:pt x="717" y="402"/>
                </a:cubicBezTo>
                <a:cubicBezTo>
                  <a:pt x="707" y="408"/>
                  <a:pt x="692" y="410"/>
                  <a:pt x="682" y="407"/>
                </a:cubicBezTo>
                <a:cubicBezTo>
                  <a:pt x="661" y="400"/>
                  <a:pt x="645" y="405"/>
                  <a:pt x="632" y="421"/>
                </a:cubicBezTo>
                <a:cubicBezTo>
                  <a:pt x="607" y="454"/>
                  <a:pt x="568" y="467"/>
                  <a:pt x="533" y="486"/>
                </a:cubicBezTo>
                <a:cubicBezTo>
                  <a:pt x="526" y="490"/>
                  <a:pt x="518" y="493"/>
                  <a:pt x="512" y="497"/>
                </a:cubicBezTo>
                <a:cubicBezTo>
                  <a:pt x="501" y="505"/>
                  <a:pt x="502" y="512"/>
                  <a:pt x="513" y="521"/>
                </a:cubicBezTo>
                <a:cubicBezTo>
                  <a:pt x="520" y="527"/>
                  <a:pt x="528" y="537"/>
                  <a:pt x="528" y="546"/>
                </a:cubicBezTo>
                <a:cubicBezTo>
                  <a:pt x="530" y="566"/>
                  <a:pt x="541" y="578"/>
                  <a:pt x="557" y="586"/>
                </a:cubicBezTo>
                <a:cubicBezTo>
                  <a:pt x="600" y="608"/>
                  <a:pt x="644" y="628"/>
                  <a:pt x="687" y="651"/>
                </a:cubicBezTo>
                <a:cubicBezTo>
                  <a:pt x="699" y="657"/>
                  <a:pt x="707" y="669"/>
                  <a:pt x="717" y="678"/>
                </a:cubicBezTo>
                <a:cubicBezTo>
                  <a:pt x="728" y="688"/>
                  <a:pt x="737" y="700"/>
                  <a:pt x="748" y="709"/>
                </a:cubicBezTo>
                <a:cubicBezTo>
                  <a:pt x="766" y="724"/>
                  <a:pt x="788" y="736"/>
                  <a:pt x="805" y="752"/>
                </a:cubicBezTo>
                <a:cubicBezTo>
                  <a:pt x="822" y="767"/>
                  <a:pt x="835" y="786"/>
                  <a:pt x="851" y="806"/>
                </a:cubicBezTo>
                <a:cubicBezTo>
                  <a:pt x="835" y="813"/>
                  <a:pt x="824" y="817"/>
                  <a:pt x="810" y="823"/>
                </a:cubicBezTo>
                <a:cubicBezTo>
                  <a:pt x="816" y="831"/>
                  <a:pt x="821" y="837"/>
                  <a:pt x="825" y="843"/>
                </a:cubicBezTo>
                <a:cubicBezTo>
                  <a:pt x="837" y="861"/>
                  <a:pt x="843" y="878"/>
                  <a:pt x="830" y="899"/>
                </a:cubicBezTo>
                <a:cubicBezTo>
                  <a:pt x="826" y="906"/>
                  <a:pt x="826" y="917"/>
                  <a:pt x="825" y="926"/>
                </a:cubicBezTo>
                <a:cubicBezTo>
                  <a:pt x="825" y="974"/>
                  <a:pt x="768" y="1010"/>
                  <a:pt x="725" y="988"/>
                </a:cubicBezTo>
                <a:cubicBezTo>
                  <a:pt x="707" y="979"/>
                  <a:pt x="691" y="965"/>
                  <a:pt x="675" y="953"/>
                </a:cubicBezTo>
                <a:cubicBezTo>
                  <a:pt x="663" y="945"/>
                  <a:pt x="652" y="936"/>
                  <a:pt x="636" y="926"/>
                </a:cubicBezTo>
                <a:cubicBezTo>
                  <a:pt x="634" y="949"/>
                  <a:pt x="632" y="968"/>
                  <a:pt x="630" y="987"/>
                </a:cubicBezTo>
                <a:cubicBezTo>
                  <a:pt x="622" y="1077"/>
                  <a:pt x="587" y="1158"/>
                  <a:pt x="537" y="1232"/>
                </a:cubicBezTo>
                <a:cubicBezTo>
                  <a:pt x="519" y="1258"/>
                  <a:pt x="487" y="1270"/>
                  <a:pt x="456" y="1276"/>
                </a:cubicBezTo>
                <a:cubicBezTo>
                  <a:pt x="411" y="1286"/>
                  <a:pt x="366" y="1285"/>
                  <a:pt x="322" y="1272"/>
                </a:cubicBezTo>
                <a:cubicBezTo>
                  <a:pt x="300" y="1265"/>
                  <a:pt x="285" y="1253"/>
                  <a:pt x="273" y="1233"/>
                </a:cubicBezTo>
                <a:cubicBezTo>
                  <a:pt x="218" y="1140"/>
                  <a:pt x="186" y="1040"/>
                  <a:pt x="180" y="932"/>
                </a:cubicBezTo>
                <a:cubicBezTo>
                  <a:pt x="176" y="863"/>
                  <a:pt x="210" y="820"/>
                  <a:pt x="278" y="809"/>
                </a:cubicBezTo>
                <a:cubicBezTo>
                  <a:pt x="283" y="808"/>
                  <a:pt x="289" y="808"/>
                  <a:pt x="294" y="808"/>
                </a:cubicBezTo>
                <a:cubicBezTo>
                  <a:pt x="336" y="810"/>
                  <a:pt x="379" y="812"/>
                  <a:pt x="421" y="814"/>
                </a:cubicBezTo>
                <a:cubicBezTo>
                  <a:pt x="424" y="815"/>
                  <a:pt x="427" y="814"/>
                  <a:pt x="434" y="813"/>
                </a:cubicBezTo>
                <a:cubicBezTo>
                  <a:pt x="430" y="807"/>
                  <a:pt x="428" y="801"/>
                  <a:pt x="424" y="799"/>
                </a:cubicBezTo>
                <a:cubicBezTo>
                  <a:pt x="388" y="777"/>
                  <a:pt x="384" y="741"/>
                  <a:pt x="378" y="704"/>
                </a:cubicBezTo>
                <a:cubicBezTo>
                  <a:pt x="377" y="696"/>
                  <a:pt x="377" y="688"/>
                  <a:pt x="373" y="681"/>
                </a:cubicBezTo>
                <a:cubicBezTo>
                  <a:pt x="359" y="654"/>
                  <a:pt x="358" y="655"/>
                  <a:pt x="380" y="628"/>
                </a:cubicBezTo>
                <a:cubicBezTo>
                  <a:pt x="368" y="628"/>
                  <a:pt x="358" y="626"/>
                  <a:pt x="349" y="628"/>
                </a:cubicBezTo>
                <a:cubicBezTo>
                  <a:pt x="335" y="630"/>
                  <a:pt x="322" y="633"/>
                  <a:pt x="308" y="636"/>
                </a:cubicBezTo>
                <a:cubicBezTo>
                  <a:pt x="282" y="642"/>
                  <a:pt x="260" y="636"/>
                  <a:pt x="246" y="612"/>
                </a:cubicBezTo>
                <a:cubicBezTo>
                  <a:pt x="234" y="592"/>
                  <a:pt x="217" y="584"/>
                  <a:pt x="194" y="586"/>
                </a:cubicBezTo>
                <a:cubicBezTo>
                  <a:pt x="183" y="587"/>
                  <a:pt x="171" y="589"/>
                  <a:pt x="160" y="586"/>
                </a:cubicBezTo>
                <a:cubicBezTo>
                  <a:pt x="149" y="583"/>
                  <a:pt x="135" y="579"/>
                  <a:pt x="128" y="570"/>
                </a:cubicBezTo>
                <a:cubicBezTo>
                  <a:pt x="115" y="551"/>
                  <a:pt x="105" y="529"/>
                  <a:pt x="96" y="508"/>
                </a:cubicBezTo>
                <a:cubicBezTo>
                  <a:pt x="94" y="503"/>
                  <a:pt x="97" y="494"/>
                  <a:pt x="100" y="488"/>
                </a:cubicBezTo>
                <a:cubicBezTo>
                  <a:pt x="107" y="472"/>
                  <a:pt x="116" y="458"/>
                  <a:pt x="121" y="442"/>
                </a:cubicBezTo>
                <a:cubicBezTo>
                  <a:pt x="129" y="422"/>
                  <a:pt x="134" y="418"/>
                  <a:pt x="151" y="431"/>
                </a:cubicBezTo>
                <a:cubicBezTo>
                  <a:pt x="168" y="444"/>
                  <a:pt x="184" y="448"/>
                  <a:pt x="202" y="430"/>
                </a:cubicBezTo>
                <a:cubicBezTo>
                  <a:pt x="205" y="427"/>
                  <a:pt x="215" y="427"/>
                  <a:pt x="221" y="429"/>
                </a:cubicBezTo>
                <a:cubicBezTo>
                  <a:pt x="255" y="443"/>
                  <a:pt x="289" y="457"/>
                  <a:pt x="328" y="450"/>
                </a:cubicBezTo>
                <a:cubicBezTo>
                  <a:pt x="346" y="446"/>
                  <a:pt x="365" y="446"/>
                  <a:pt x="384" y="447"/>
                </a:cubicBezTo>
                <a:cubicBezTo>
                  <a:pt x="393" y="448"/>
                  <a:pt x="403" y="455"/>
                  <a:pt x="411" y="460"/>
                </a:cubicBezTo>
                <a:cubicBezTo>
                  <a:pt x="427" y="471"/>
                  <a:pt x="439" y="466"/>
                  <a:pt x="440" y="448"/>
                </a:cubicBezTo>
                <a:cubicBezTo>
                  <a:pt x="441" y="437"/>
                  <a:pt x="439" y="424"/>
                  <a:pt x="433" y="416"/>
                </a:cubicBezTo>
                <a:cubicBezTo>
                  <a:pt x="418" y="397"/>
                  <a:pt x="401" y="379"/>
                  <a:pt x="383" y="365"/>
                </a:cubicBezTo>
                <a:cubicBezTo>
                  <a:pt x="348" y="340"/>
                  <a:pt x="311" y="317"/>
                  <a:pt x="275" y="293"/>
                </a:cubicBezTo>
                <a:cubicBezTo>
                  <a:pt x="263" y="285"/>
                  <a:pt x="252" y="281"/>
                  <a:pt x="238" y="284"/>
                </a:cubicBezTo>
                <a:cubicBezTo>
                  <a:pt x="229" y="286"/>
                  <a:pt x="217" y="284"/>
                  <a:pt x="210" y="278"/>
                </a:cubicBezTo>
                <a:cubicBezTo>
                  <a:pt x="176" y="246"/>
                  <a:pt x="138" y="248"/>
                  <a:pt x="96" y="256"/>
                </a:cubicBezTo>
                <a:cubicBezTo>
                  <a:pt x="70" y="260"/>
                  <a:pt x="43" y="255"/>
                  <a:pt x="16" y="253"/>
                </a:cubicBezTo>
                <a:cubicBezTo>
                  <a:pt x="10" y="253"/>
                  <a:pt x="3" y="246"/>
                  <a:pt x="1" y="240"/>
                </a:cubicBezTo>
                <a:cubicBezTo>
                  <a:pt x="0" y="237"/>
                  <a:pt x="7" y="228"/>
                  <a:pt x="12" y="226"/>
                </a:cubicBezTo>
                <a:cubicBezTo>
                  <a:pt x="26" y="222"/>
                  <a:pt x="40" y="218"/>
                  <a:pt x="54" y="217"/>
                </a:cubicBezTo>
                <a:cubicBezTo>
                  <a:pt x="74" y="215"/>
                  <a:pt x="87" y="206"/>
                  <a:pt x="96" y="188"/>
                </a:cubicBezTo>
                <a:cubicBezTo>
                  <a:pt x="111" y="159"/>
                  <a:pt x="131" y="156"/>
                  <a:pt x="157" y="176"/>
                </a:cubicBezTo>
                <a:cubicBezTo>
                  <a:pt x="188" y="200"/>
                  <a:pt x="220" y="223"/>
                  <a:pt x="251" y="246"/>
                </a:cubicBezTo>
                <a:cubicBezTo>
                  <a:pt x="255" y="249"/>
                  <a:pt x="260" y="251"/>
                  <a:pt x="264" y="251"/>
                </a:cubicBezTo>
                <a:cubicBezTo>
                  <a:pt x="294" y="254"/>
                  <a:pt x="315" y="271"/>
                  <a:pt x="336" y="290"/>
                </a:cubicBezTo>
                <a:cubicBezTo>
                  <a:pt x="353" y="306"/>
                  <a:pt x="372" y="319"/>
                  <a:pt x="391" y="333"/>
                </a:cubicBezTo>
                <a:cubicBezTo>
                  <a:pt x="393" y="330"/>
                  <a:pt x="395" y="328"/>
                  <a:pt x="397" y="326"/>
                </a:cubicBezTo>
                <a:cubicBezTo>
                  <a:pt x="386" y="314"/>
                  <a:pt x="376" y="302"/>
                  <a:pt x="365" y="291"/>
                </a:cubicBezTo>
                <a:cubicBezTo>
                  <a:pt x="347" y="274"/>
                  <a:pt x="328" y="258"/>
                  <a:pt x="310" y="240"/>
                </a:cubicBezTo>
                <a:cubicBezTo>
                  <a:pt x="303" y="234"/>
                  <a:pt x="298" y="225"/>
                  <a:pt x="295" y="217"/>
                </a:cubicBezTo>
                <a:cubicBezTo>
                  <a:pt x="283" y="183"/>
                  <a:pt x="291" y="160"/>
                  <a:pt x="326" y="154"/>
                </a:cubicBezTo>
                <a:cubicBezTo>
                  <a:pt x="362" y="148"/>
                  <a:pt x="398" y="139"/>
                  <a:pt x="435" y="132"/>
                </a:cubicBezTo>
                <a:cubicBezTo>
                  <a:pt x="440" y="131"/>
                  <a:pt x="448" y="133"/>
                  <a:pt x="451" y="136"/>
                </a:cubicBezTo>
                <a:cubicBezTo>
                  <a:pt x="460" y="150"/>
                  <a:pt x="470" y="146"/>
                  <a:pt x="480" y="140"/>
                </a:cubicBezTo>
                <a:cubicBezTo>
                  <a:pt x="494" y="131"/>
                  <a:pt x="506" y="121"/>
                  <a:pt x="520" y="113"/>
                </a:cubicBezTo>
                <a:cubicBezTo>
                  <a:pt x="529" y="108"/>
                  <a:pt x="539" y="102"/>
                  <a:pt x="549" y="101"/>
                </a:cubicBezTo>
                <a:cubicBezTo>
                  <a:pt x="569" y="100"/>
                  <a:pt x="583" y="90"/>
                  <a:pt x="589" y="74"/>
                </a:cubicBezTo>
                <a:cubicBezTo>
                  <a:pt x="605" y="36"/>
                  <a:pt x="634" y="25"/>
                  <a:pt x="672" y="24"/>
                </a:cubicBezTo>
                <a:cubicBezTo>
                  <a:pt x="691" y="23"/>
                  <a:pt x="710" y="18"/>
                  <a:pt x="728" y="11"/>
                </a:cubicBezTo>
                <a:cubicBezTo>
                  <a:pt x="752" y="2"/>
                  <a:pt x="775" y="0"/>
                  <a:pt x="798" y="15"/>
                </a:cubicBezTo>
                <a:cubicBezTo>
                  <a:pt x="804" y="20"/>
                  <a:pt x="812" y="21"/>
                  <a:pt x="818" y="25"/>
                </a:cubicBezTo>
                <a:cubicBezTo>
                  <a:pt x="824" y="29"/>
                  <a:pt x="834" y="36"/>
                  <a:pt x="834" y="42"/>
                </a:cubicBezTo>
                <a:cubicBezTo>
                  <a:pt x="834" y="49"/>
                  <a:pt x="827" y="61"/>
                  <a:pt x="821" y="63"/>
                </a:cubicBezTo>
                <a:cubicBezTo>
                  <a:pt x="799" y="71"/>
                  <a:pt x="776" y="79"/>
                  <a:pt x="754" y="80"/>
                </a:cubicBezTo>
                <a:cubicBezTo>
                  <a:pt x="729" y="81"/>
                  <a:pt x="714" y="88"/>
                  <a:pt x="705" y="111"/>
                </a:cubicBezTo>
                <a:cubicBezTo>
                  <a:pt x="695" y="138"/>
                  <a:pt x="674" y="156"/>
                  <a:pt x="648" y="170"/>
                </a:cubicBezTo>
                <a:cubicBezTo>
                  <a:pt x="630" y="179"/>
                  <a:pt x="616" y="195"/>
                  <a:pt x="599" y="207"/>
                </a:cubicBezTo>
                <a:cubicBezTo>
                  <a:pt x="553" y="238"/>
                  <a:pt x="525" y="283"/>
                  <a:pt x="504" y="333"/>
                </a:cubicBezTo>
                <a:cubicBezTo>
                  <a:pt x="499" y="347"/>
                  <a:pt x="489" y="360"/>
                  <a:pt x="481" y="373"/>
                </a:cubicBezTo>
                <a:cubicBezTo>
                  <a:pt x="472" y="388"/>
                  <a:pt x="465" y="403"/>
                  <a:pt x="473" y="428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6677194" y="3849430"/>
            <a:ext cx="188708" cy="371267"/>
          </a:xfrm>
          <a:custGeom>
            <a:avLst/>
            <a:gdLst>
              <a:gd name="T0" fmla="*/ 195 w 753"/>
              <a:gd name="T1" fmla="*/ 423 h 1479"/>
              <a:gd name="T2" fmla="*/ 45 w 753"/>
              <a:gd name="T3" fmla="*/ 278 h 1479"/>
              <a:gd name="T4" fmla="*/ 94 w 753"/>
              <a:gd name="T5" fmla="*/ 264 h 1479"/>
              <a:gd name="T6" fmla="*/ 155 w 753"/>
              <a:gd name="T7" fmla="*/ 204 h 1479"/>
              <a:gd name="T8" fmla="*/ 227 w 753"/>
              <a:gd name="T9" fmla="*/ 252 h 1479"/>
              <a:gd name="T10" fmla="*/ 248 w 753"/>
              <a:gd name="T11" fmla="*/ 165 h 1479"/>
              <a:gd name="T12" fmla="*/ 333 w 753"/>
              <a:gd name="T13" fmla="*/ 195 h 1479"/>
              <a:gd name="T14" fmla="*/ 318 w 753"/>
              <a:gd name="T15" fmla="*/ 87 h 1479"/>
              <a:gd name="T16" fmla="*/ 341 w 753"/>
              <a:gd name="T17" fmla="*/ 40 h 1479"/>
              <a:gd name="T18" fmla="*/ 405 w 753"/>
              <a:gd name="T19" fmla="*/ 5 h 1479"/>
              <a:gd name="T20" fmla="*/ 467 w 753"/>
              <a:gd name="T21" fmla="*/ 133 h 1479"/>
              <a:gd name="T22" fmla="*/ 498 w 753"/>
              <a:gd name="T23" fmla="*/ 181 h 1479"/>
              <a:gd name="T24" fmla="*/ 436 w 753"/>
              <a:gd name="T25" fmla="*/ 273 h 1479"/>
              <a:gd name="T26" fmla="*/ 564 w 753"/>
              <a:gd name="T27" fmla="*/ 150 h 1479"/>
              <a:gd name="T28" fmla="*/ 610 w 753"/>
              <a:gd name="T29" fmla="*/ 165 h 1479"/>
              <a:gd name="T30" fmla="*/ 710 w 753"/>
              <a:gd name="T31" fmla="*/ 172 h 1479"/>
              <a:gd name="T32" fmla="*/ 698 w 753"/>
              <a:gd name="T33" fmla="*/ 250 h 1479"/>
              <a:gd name="T34" fmla="*/ 727 w 753"/>
              <a:gd name="T35" fmla="*/ 315 h 1479"/>
              <a:gd name="T36" fmla="*/ 653 w 753"/>
              <a:gd name="T37" fmla="*/ 362 h 1479"/>
              <a:gd name="T38" fmla="*/ 698 w 753"/>
              <a:gd name="T39" fmla="*/ 391 h 1479"/>
              <a:gd name="T40" fmla="*/ 544 w 753"/>
              <a:gd name="T41" fmla="*/ 533 h 1479"/>
              <a:gd name="T42" fmla="*/ 490 w 753"/>
              <a:gd name="T43" fmla="*/ 519 h 1479"/>
              <a:gd name="T44" fmla="*/ 424 w 753"/>
              <a:gd name="T45" fmla="*/ 609 h 1479"/>
              <a:gd name="T46" fmla="*/ 446 w 753"/>
              <a:gd name="T47" fmla="*/ 679 h 1479"/>
              <a:gd name="T48" fmla="*/ 516 w 753"/>
              <a:gd name="T49" fmla="*/ 580 h 1479"/>
              <a:gd name="T50" fmla="*/ 624 w 753"/>
              <a:gd name="T51" fmla="*/ 542 h 1479"/>
              <a:gd name="T52" fmla="*/ 496 w 753"/>
              <a:gd name="T53" fmla="*/ 790 h 1479"/>
              <a:gd name="T54" fmla="*/ 371 w 753"/>
              <a:gd name="T55" fmla="*/ 912 h 1479"/>
              <a:gd name="T56" fmla="*/ 503 w 753"/>
              <a:gd name="T57" fmla="*/ 876 h 1479"/>
              <a:gd name="T58" fmla="*/ 511 w 753"/>
              <a:gd name="T59" fmla="*/ 986 h 1479"/>
              <a:gd name="T60" fmla="*/ 344 w 753"/>
              <a:gd name="T61" fmla="*/ 1046 h 1479"/>
              <a:gd name="T62" fmla="*/ 423 w 753"/>
              <a:gd name="T63" fmla="*/ 1105 h 1479"/>
              <a:gd name="T64" fmla="*/ 438 w 753"/>
              <a:gd name="T65" fmla="*/ 1462 h 1479"/>
              <a:gd name="T66" fmla="*/ 197 w 753"/>
              <a:gd name="T67" fmla="*/ 1426 h 1479"/>
              <a:gd name="T68" fmla="*/ 325 w 753"/>
              <a:gd name="T69" fmla="*/ 1096 h 1479"/>
              <a:gd name="T70" fmla="*/ 257 w 753"/>
              <a:gd name="T71" fmla="*/ 1009 h 1479"/>
              <a:gd name="T72" fmla="*/ 208 w 753"/>
              <a:gd name="T73" fmla="*/ 951 h 1479"/>
              <a:gd name="T74" fmla="*/ 242 w 753"/>
              <a:gd name="T75" fmla="*/ 843 h 1479"/>
              <a:gd name="T76" fmla="*/ 132 w 753"/>
              <a:gd name="T77" fmla="*/ 745 h 1479"/>
              <a:gd name="T78" fmla="*/ 231 w 753"/>
              <a:gd name="T79" fmla="*/ 771 h 1479"/>
              <a:gd name="T80" fmla="*/ 171 w 753"/>
              <a:gd name="T81" fmla="*/ 715 h 1479"/>
              <a:gd name="T82" fmla="*/ 157 w 753"/>
              <a:gd name="T83" fmla="*/ 651 h 1479"/>
              <a:gd name="T84" fmla="*/ 102 w 753"/>
              <a:gd name="T85" fmla="*/ 644 h 1479"/>
              <a:gd name="T86" fmla="*/ 61 w 753"/>
              <a:gd name="T87" fmla="*/ 508 h 1479"/>
              <a:gd name="T88" fmla="*/ 8 w 753"/>
              <a:gd name="T89" fmla="*/ 378 h 1479"/>
              <a:gd name="T90" fmla="*/ 141 w 753"/>
              <a:gd name="T91" fmla="*/ 454 h 1479"/>
              <a:gd name="T92" fmla="*/ 377 w 753"/>
              <a:gd name="T93" fmla="*/ 590 h 1479"/>
              <a:gd name="T94" fmla="*/ 319 w 753"/>
              <a:gd name="T95" fmla="*/ 471 h 1479"/>
              <a:gd name="T96" fmla="*/ 230 w 753"/>
              <a:gd name="T97" fmla="*/ 575 h 1479"/>
              <a:gd name="T98" fmla="*/ 151 w 753"/>
              <a:gd name="T99" fmla="*/ 526 h 1479"/>
              <a:gd name="T100" fmla="*/ 464 w 753"/>
              <a:gd name="T101" fmla="*/ 315 h 1479"/>
              <a:gd name="T102" fmla="*/ 317 w 753"/>
              <a:gd name="T103" fmla="*/ 705 h 1479"/>
              <a:gd name="T104" fmla="*/ 317 w 753"/>
              <a:gd name="T105" fmla="*/ 705 h 1479"/>
              <a:gd name="T106" fmla="*/ 261 w 753"/>
              <a:gd name="T107" fmla="*/ 484 h 1479"/>
              <a:gd name="T108" fmla="*/ 306 w 753"/>
              <a:gd name="T109" fmla="*/ 388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53" h="1479">
                <a:moveTo>
                  <a:pt x="160" y="467"/>
                </a:moveTo>
                <a:cubicBezTo>
                  <a:pt x="169" y="462"/>
                  <a:pt x="177" y="458"/>
                  <a:pt x="186" y="454"/>
                </a:cubicBezTo>
                <a:cubicBezTo>
                  <a:pt x="202" y="447"/>
                  <a:pt x="204" y="437"/>
                  <a:pt x="195" y="423"/>
                </a:cubicBezTo>
                <a:cubicBezTo>
                  <a:pt x="188" y="411"/>
                  <a:pt x="184" y="398"/>
                  <a:pt x="175" y="389"/>
                </a:cubicBezTo>
                <a:cubicBezTo>
                  <a:pt x="169" y="381"/>
                  <a:pt x="158" y="376"/>
                  <a:pt x="149" y="373"/>
                </a:cubicBezTo>
                <a:cubicBezTo>
                  <a:pt x="99" y="358"/>
                  <a:pt x="65" y="325"/>
                  <a:pt x="45" y="278"/>
                </a:cubicBezTo>
                <a:cubicBezTo>
                  <a:pt x="42" y="271"/>
                  <a:pt x="43" y="262"/>
                  <a:pt x="42" y="254"/>
                </a:cubicBezTo>
                <a:cubicBezTo>
                  <a:pt x="51" y="254"/>
                  <a:pt x="59" y="252"/>
                  <a:pt x="68" y="254"/>
                </a:cubicBezTo>
                <a:cubicBezTo>
                  <a:pt x="76" y="255"/>
                  <a:pt x="84" y="260"/>
                  <a:pt x="94" y="264"/>
                </a:cubicBezTo>
                <a:cubicBezTo>
                  <a:pt x="93" y="257"/>
                  <a:pt x="92" y="252"/>
                  <a:pt x="92" y="248"/>
                </a:cubicBezTo>
                <a:cubicBezTo>
                  <a:pt x="90" y="233"/>
                  <a:pt x="95" y="224"/>
                  <a:pt x="110" y="220"/>
                </a:cubicBezTo>
                <a:cubicBezTo>
                  <a:pt x="126" y="216"/>
                  <a:pt x="141" y="209"/>
                  <a:pt x="155" y="204"/>
                </a:cubicBezTo>
                <a:cubicBezTo>
                  <a:pt x="179" y="194"/>
                  <a:pt x="191" y="199"/>
                  <a:pt x="202" y="222"/>
                </a:cubicBezTo>
                <a:cubicBezTo>
                  <a:pt x="205" y="228"/>
                  <a:pt x="206" y="235"/>
                  <a:pt x="210" y="240"/>
                </a:cubicBezTo>
                <a:cubicBezTo>
                  <a:pt x="214" y="245"/>
                  <a:pt x="221" y="248"/>
                  <a:pt x="227" y="252"/>
                </a:cubicBezTo>
                <a:cubicBezTo>
                  <a:pt x="230" y="247"/>
                  <a:pt x="237" y="242"/>
                  <a:pt x="238" y="236"/>
                </a:cubicBezTo>
                <a:cubicBezTo>
                  <a:pt x="241" y="217"/>
                  <a:pt x="242" y="197"/>
                  <a:pt x="244" y="178"/>
                </a:cubicBezTo>
                <a:cubicBezTo>
                  <a:pt x="244" y="174"/>
                  <a:pt x="246" y="169"/>
                  <a:pt x="248" y="165"/>
                </a:cubicBezTo>
                <a:cubicBezTo>
                  <a:pt x="255" y="149"/>
                  <a:pt x="269" y="147"/>
                  <a:pt x="277" y="162"/>
                </a:cubicBezTo>
                <a:cubicBezTo>
                  <a:pt x="284" y="174"/>
                  <a:pt x="292" y="177"/>
                  <a:pt x="304" y="179"/>
                </a:cubicBezTo>
                <a:cubicBezTo>
                  <a:pt x="314" y="181"/>
                  <a:pt x="325" y="188"/>
                  <a:pt x="333" y="195"/>
                </a:cubicBezTo>
                <a:cubicBezTo>
                  <a:pt x="364" y="222"/>
                  <a:pt x="364" y="222"/>
                  <a:pt x="397" y="195"/>
                </a:cubicBezTo>
                <a:cubicBezTo>
                  <a:pt x="374" y="186"/>
                  <a:pt x="363" y="167"/>
                  <a:pt x="356" y="145"/>
                </a:cubicBezTo>
                <a:cubicBezTo>
                  <a:pt x="350" y="121"/>
                  <a:pt x="340" y="100"/>
                  <a:pt x="318" y="87"/>
                </a:cubicBezTo>
                <a:cubicBezTo>
                  <a:pt x="312" y="84"/>
                  <a:pt x="306" y="77"/>
                  <a:pt x="304" y="71"/>
                </a:cubicBezTo>
                <a:cubicBezTo>
                  <a:pt x="301" y="60"/>
                  <a:pt x="302" y="49"/>
                  <a:pt x="301" y="38"/>
                </a:cubicBezTo>
                <a:cubicBezTo>
                  <a:pt x="314" y="38"/>
                  <a:pt x="327" y="30"/>
                  <a:pt x="341" y="40"/>
                </a:cubicBezTo>
                <a:cubicBezTo>
                  <a:pt x="346" y="44"/>
                  <a:pt x="360" y="40"/>
                  <a:pt x="369" y="36"/>
                </a:cubicBezTo>
                <a:cubicBezTo>
                  <a:pt x="376" y="32"/>
                  <a:pt x="379" y="22"/>
                  <a:pt x="386" y="16"/>
                </a:cubicBezTo>
                <a:cubicBezTo>
                  <a:pt x="391" y="11"/>
                  <a:pt x="399" y="4"/>
                  <a:pt x="405" y="5"/>
                </a:cubicBezTo>
                <a:cubicBezTo>
                  <a:pt x="424" y="7"/>
                  <a:pt x="442" y="12"/>
                  <a:pt x="461" y="2"/>
                </a:cubicBezTo>
                <a:cubicBezTo>
                  <a:pt x="463" y="0"/>
                  <a:pt x="476" y="11"/>
                  <a:pt x="478" y="18"/>
                </a:cubicBezTo>
                <a:cubicBezTo>
                  <a:pt x="487" y="57"/>
                  <a:pt x="499" y="97"/>
                  <a:pt x="467" y="133"/>
                </a:cubicBezTo>
                <a:cubicBezTo>
                  <a:pt x="457" y="143"/>
                  <a:pt x="452" y="157"/>
                  <a:pt x="442" y="173"/>
                </a:cubicBezTo>
                <a:cubicBezTo>
                  <a:pt x="456" y="171"/>
                  <a:pt x="467" y="167"/>
                  <a:pt x="476" y="169"/>
                </a:cubicBezTo>
                <a:cubicBezTo>
                  <a:pt x="484" y="170"/>
                  <a:pt x="496" y="175"/>
                  <a:pt x="498" y="181"/>
                </a:cubicBezTo>
                <a:cubicBezTo>
                  <a:pt x="500" y="187"/>
                  <a:pt x="494" y="199"/>
                  <a:pt x="488" y="203"/>
                </a:cubicBezTo>
                <a:cubicBezTo>
                  <a:pt x="464" y="219"/>
                  <a:pt x="443" y="237"/>
                  <a:pt x="437" y="267"/>
                </a:cubicBezTo>
                <a:cubicBezTo>
                  <a:pt x="436" y="269"/>
                  <a:pt x="436" y="271"/>
                  <a:pt x="436" y="273"/>
                </a:cubicBezTo>
                <a:cubicBezTo>
                  <a:pt x="436" y="274"/>
                  <a:pt x="437" y="275"/>
                  <a:pt x="438" y="277"/>
                </a:cubicBezTo>
                <a:cubicBezTo>
                  <a:pt x="440" y="275"/>
                  <a:pt x="443" y="273"/>
                  <a:pt x="445" y="271"/>
                </a:cubicBezTo>
                <a:cubicBezTo>
                  <a:pt x="485" y="231"/>
                  <a:pt x="524" y="190"/>
                  <a:pt x="564" y="150"/>
                </a:cubicBezTo>
                <a:cubicBezTo>
                  <a:pt x="573" y="141"/>
                  <a:pt x="587" y="138"/>
                  <a:pt x="599" y="131"/>
                </a:cubicBezTo>
                <a:cubicBezTo>
                  <a:pt x="599" y="145"/>
                  <a:pt x="599" y="159"/>
                  <a:pt x="599" y="173"/>
                </a:cubicBezTo>
                <a:cubicBezTo>
                  <a:pt x="602" y="171"/>
                  <a:pt x="606" y="168"/>
                  <a:pt x="610" y="165"/>
                </a:cubicBezTo>
                <a:cubicBezTo>
                  <a:pt x="627" y="152"/>
                  <a:pt x="633" y="153"/>
                  <a:pt x="645" y="171"/>
                </a:cubicBezTo>
                <a:cubicBezTo>
                  <a:pt x="652" y="183"/>
                  <a:pt x="662" y="186"/>
                  <a:pt x="675" y="182"/>
                </a:cubicBezTo>
                <a:cubicBezTo>
                  <a:pt x="687" y="179"/>
                  <a:pt x="698" y="174"/>
                  <a:pt x="710" y="172"/>
                </a:cubicBezTo>
                <a:cubicBezTo>
                  <a:pt x="726" y="170"/>
                  <a:pt x="732" y="177"/>
                  <a:pt x="727" y="194"/>
                </a:cubicBezTo>
                <a:cubicBezTo>
                  <a:pt x="725" y="202"/>
                  <a:pt x="719" y="209"/>
                  <a:pt x="715" y="216"/>
                </a:cubicBezTo>
                <a:cubicBezTo>
                  <a:pt x="710" y="227"/>
                  <a:pt x="704" y="237"/>
                  <a:pt x="698" y="250"/>
                </a:cubicBezTo>
                <a:cubicBezTo>
                  <a:pt x="709" y="252"/>
                  <a:pt x="718" y="254"/>
                  <a:pt x="727" y="256"/>
                </a:cubicBezTo>
                <a:cubicBezTo>
                  <a:pt x="743" y="261"/>
                  <a:pt x="751" y="272"/>
                  <a:pt x="752" y="288"/>
                </a:cubicBezTo>
                <a:cubicBezTo>
                  <a:pt x="753" y="306"/>
                  <a:pt x="741" y="311"/>
                  <a:pt x="727" y="315"/>
                </a:cubicBezTo>
                <a:cubicBezTo>
                  <a:pt x="720" y="317"/>
                  <a:pt x="712" y="319"/>
                  <a:pt x="704" y="320"/>
                </a:cubicBezTo>
                <a:cubicBezTo>
                  <a:pt x="654" y="326"/>
                  <a:pt x="624" y="340"/>
                  <a:pt x="588" y="376"/>
                </a:cubicBezTo>
                <a:cubicBezTo>
                  <a:pt x="611" y="371"/>
                  <a:pt x="632" y="366"/>
                  <a:pt x="653" y="362"/>
                </a:cubicBezTo>
                <a:cubicBezTo>
                  <a:pt x="664" y="360"/>
                  <a:pt x="676" y="359"/>
                  <a:pt x="687" y="361"/>
                </a:cubicBezTo>
                <a:cubicBezTo>
                  <a:pt x="694" y="362"/>
                  <a:pt x="702" y="367"/>
                  <a:pt x="705" y="373"/>
                </a:cubicBezTo>
                <a:cubicBezTo>
                  <a:pt x="707" y="377"/>
                  <a:pt x="703" y="388"/>
                  <a:pt x="698" y="391"/>
                </a:cubicBezTo>
                <a:cubicBezTo>
                  <a:pt x="645" y="428"/>
                  <a:pt x="593" y="473"/>
                  <a:pt x="520" y="447"/>
                </a:cubicBezTo>
                <a:cubicBezTo>
                  <a:pt x="518" y="447"/>
                  <a:pt x="515" y="448"/>
                  <a:pt x="509" y="448"/>
                </a:cubicBezTo>
                <a:cubicBezTo>
                  <a:pt x="538" y="471"/>
                  <a:pt x="538" y="503"/>
                  <a:pt x="544" y="533"/>
                </a:cubicBezTo>
                <a:cubicBezTo>
                  <a:pt x="546" y="540"/>
                  <a:pt x="540" y="549"/>
                  <a:pt x="538" y="558"/>
                </a:cubicBezTo>
                <a:cubicBezTo>
                  <a:pt x="531" y="553"/>
                  <a:pt x="523" y="550"/>
                  <a:pt x="516" y="544"/>
                </a:cubicBezTo>
                <a:cubicBezTo>
                  <a:pt x="508" y="538"/>
                  <a:pt x="501" y="529"/>
                  <a:pt x="490" y="519"/>
                </a:cubicBezTo>
                <a:cubicBezTo>
                  <a:pt x="487" y="529"/>
                  <a:pt x="486" y="535"/>
                  <a:pt x="483" y="540"/>
                </a:cubicBezTo>
                <a:cubicBezTo>
                  <a:pt x="476" y="551"/>
                  <a:pt x="468" y="563"/>
                  <a:pt x="460" y="573"/>
                </a:cubicBezTo>
                <a:cubicBezTo>
                  <a:pt x="448" y="585"/>
                  <a:pt x="435" y="596"/>
                  <a:pt x="424" y="609"/>
                </a:cubicBezTo>
                <a:cubicBezTo>
                  <a:pt x="420" y="615"/>
                  <a:pt x="420" y="626"/>
                  <a:pt x="421" y="633"/>
                </a:cubicBezTo>
                <a:cubicBezTo>
                  <a:pt x="423" y="645"/>
                  <a:pt x="428" y="657"/>
                  <a:pt x="433" y="667"/>
                </a:cubicBezTo>
                <a:cubicBezTo>
                  <a:pt x="435" y="672"/>
                  <a:pt x="442" y="679"/>
                  <a:pt x="446" y="679"/>
                </a:cubicBezTo>
                <a:cubicBezTo>
                  <a:pt x="451" y="678"/>
                  <a:pt x="457" y="671"/>
                  <a:pt x="459" y="666"/>
                </a:cubicBezTo>
                <a:cubicBezTo>
                  <a:pt x="470" y="643"/>
                  <a:pt x="479" y="619"/>
                  <a:pt x="491" y="596"/>
                </a:cubicBezTo>
                <a:cubicBezTo>
                  <a:pt x="495" y="588"/>
                  <a:pt x="507" y="581"/>
                  <a:pt x="516" y="580"/>
                </a:cubicBezTo>
                <a:cubicBezTo>
                  <a:pt x="543" y="578"/>
                  <a:pt x="566" y="571"/>
                  <a:pt x="585" y="551"/>
                </a:cubicBezTo>
                <a:cubicBezTo>
                  <a:pt x="586" y="550"/>
                  <a:pt x="587" y="549"/>
                  <a:pt x="588" y="548"/>
                </a:cubicBezTo>
                <a:cubicBezTo>
                  <a:pt x="601" y="546"/>
                  <a:pt x="618" y="537"/>
                  <a:pt x="624" y="542"/>
                </a:cubicBezTo>
                <a:cubicBezTo>
                  <a:pt x="636" y="552"/>
                  <a:pt x="623" y="565"/>
                  <a:pt x="616" y="574"/>
                </a:cubicBezTo>
                <a:cubicBezTo>
                  <a:pt x="575" y="624"/>
                  <a:pt x="553" y="682"/>
                  <a:pt x="537" y="743"/>
                </a:cubicBezTo>
                <a:cubicBezTo>
                  <a:pt x="530" y="766"/>
                  <a:pt x="519" y="782"/>
                  <a:pt x="496" y="790"/>
                </a:cubicBezTo>
                <a:cubicBezTo>
                  <a:pt x="471" y="800"/>
                  <a:pt x="453" y="815"/>
                  <a:pt x="444" y="843"/>
                </a:cubicBezTo>
                <a:cubicBezTo>
                  <a:pt x="440" y="858"/>
                  <a:pt x="424" y="870"/>
                  <a:pt x="412" y="882"/>
                </a:cubicBezTo>
                <a:cubicBezTo>
                  <a:pt x="399" y="893"/>
                  <a:pt x="385" y="902"/>
                  <a:pt x="371" y="912"/>
                </a:cubicBezTo>
                <a:cubicBezTo>
                  <a:pt x="372" y="914"/>
                  <a:pt x="373" y="915"/>
                  <a:pt x="374" y="917"/>
                </a:cubicBezTo>
                <a:cubicBezTo>
                  <a:pt x="383" y="912"/>
                  <a:pt x="391" y="908"/>
                  <a:pt x="399" y="902"/>
                </a:cubicBezTo>
                <a:cubicBezTo>
                  <a:pt x="430" y="878"/>
                  <a:pt x="466" y="875"/>
                  <a:pt x="503" y="876"/>
                </a:cubicBezTo>
                <a:cubicBezTo>
                  <a:pt x="530" y="878"/>
                  <a:pt x="536" y="890"/>
                  <a:pt x="524" y="914"/>
                </a:cubicBezTo>
                <a:cubicBezTo>
                  <a:pt x="522" y="920"/>
                  <a:pt x="522" y="929"/>
                  <a:pt x="525" y="935"/>
                </a:cubicBezTo>
                <a:cubicBezTo>
                  <a:pt x="538" y="958"/>
                  <a:pt x="535" y="975"/>
                  <a:pt x="511" y="986"/>
                </a:cubicBezTo>
                <a:cubicBezTo>
                  <a:pt x="471" y="1005"/>
                  <a:pt x="428" y="1019"/>
                  <a:pt x="383" y="1003"/>
                </a:cubicBezTo>
                <a:cubicBezTo>
                  <a:pt x="374" y="1000"/>
                  <a:pt x="367" y="992"/>
                  <a:pt x="358" y="986"/>
                </a:cubicBezTo>
                <a:cubicBezTo>
                  <a:pt x="349" y="1002"/>
                  <a:pt x="340" y="1022"/>
                  <a:pt x="344" y="1046"/>
                </a:cubicBezTo>
                <a:cubicBezTo>
                  <a:pt x="347" y="1061"/>
                  <a:pt x="341" y="1081"/>
                  <a:pt x="349" y="1090"/>
                </a:cubicBezTo>
                <a:cubicBezTo>
                  <a:pt x="357" y="1098"/>
                  <a:pt x="378" y="1095"/>
                  <a:pt x="392" y="1098"/>
                </a:cubicBezTo>
                <a:cubicBezTo>
                  <a:pt x="403" y="1099"/>
                  <a:pt x="413" y="1102"/>
                  <a:pt x="423" y="1105"/>
                </a:cubicBezTo>
                <a:cubicBezTo>
                  <a:pt x="456" y="1114"/>
                  <a:pt x="469" y="1129"/>
                  <a:pt x="471" y="1163"/>
                </a:cubicBezTo>
                <a:cubicBezTo>
                  <a:pt x="477" y="1239"/>
                  <a:pt x="483" y="1315"/>
                  <a:pt x="487" y="1392"/>
                </a:cubicBezTo>
                <a:cubicBezTo>
                  <a:pt x="490" y="1440"/>
                  <a:pt x="486" y="1446"/>
                  <a:pt x="438" y="1462"/>
                </a:cubicBezTo>
                <a:cubicBezTo>
                  <a:pt x="391" y="1479"/>
                  <a:pt x="342" y="1475"/>
                  <a:pt x="294" y="1470"/>
                </a:cubicBezTo>
                <a:cubicBezTo>
                  <a:pt x="269" y="1467"/>
                  <a:pt x="243" y="1460"/>
                  <a:pt x="218" y="1454"/>
                </a:cubicBezTo>
                <a:cubicBezTo>
                  <a:pt x="204" y="1450"/>
                  <a:pt x="197" y="1440"/>
                  <a:pt x="197" y="1426"/>
                </a:cubicBezTo>
                <a:cubicBezTo>
                  <a:pt x="199" y="1350"/>
                  <a:pt x="200" y="1274"/>
                  <a:pt x="203" y="1198"/>
                </a:cubicBezTo>
                <a:cubicBezTo>
                  <a:pt x="205" y="1130"/>
                  <a:pt x="243" y="1104"/>
                  <a:pt x="306" y="1097"/>
                </a:cubicBezTo>
                <a:cubicBezTo>
                  <a:pt x="312" y="1097"/>
                  <a:pt x="317" y="1097"/>
                  <a:pt x="325" y="1096"/>
                </a:cubicBezTo>
                <a:cubicBezTo>
                  <a:pt x="325" y="1076"/>
                  <a:pt x="327" y="1056"/>
                  <a:pt x="324" y="1037"/>
                </a:cubicBezTo>
                <a:cubicBezTo>
                  <a:pt x="322" y="1027"/>
                  <a:pt x="311" y="1015"/>
                  <a:pt x="302" y="1012"/>
                </a:cubicBezTo>
                <a:cubicBezTo>
                  <a:pt x="288" y="1008"/>
                  <a:pt x="272" y="1009"/>
                  <a:pt x="257" y="1009"/>
                </a:cubicBezTo>
                <a:cubicBezTo>
                  <a:pt x="240" y="1009"/>
                  <a:pt x="222" y="1012"/>
                  <a:pt x="205" y="1011"/>
                </a:cubicBezTo>
                <a:cubicBezTo>
                  <a:pt x="183" y="1010"/>
                  <a:pt x="171" y="993"/>
                  <a:pt x="175" y="973"/>
                </a:cubicBezTo>
                <a:cubicBezTo>
                  <a:pt x="179" y="954"/>
                  <a:pt x="188" y="948"/>
                  <a:pt x="208" y="951"/>
                </a:cubicBezTo>
                <a:cubicBezTo>
                  <a:pt x="216" y="953"/>
                  <a:pt x="224" y="955"/>
                  <a:pt x="233" y="956"/>
                </a:cubicBezTo>
                <a:cubicBezTo>
                  <a:pt x="237" y="940"/>
                  <a:pt x="204" y="923"/>
                  <a:pt x="230" y="911"/>
                </a:cubicBezTo>
                <a:cubicBezTo>
                  <a:pt x="234" y="886"/>
                  <a:pt x="239" y="865"/>
                  <a:pt x="242" y="843"/>
                </a:cubicBezTo>
                <a:cubicBezTo>
                  <a:pt x="243" y="837"/>
                  <a:pt x="241" y="826"/>
                  <a:pt x="236" y="823"/>
                </a:cubicBezTo>
                <a:cubicBezTo>
                  <a:pt x="218" y="811"/>
                  <a:pt x="199" y="798"/>
                  <a:pt x="179" y="792"/>
                </a:cubicBezTo>
                <a:cubicBezTo>
                  <a:pt x="152" y="784"/>
                  <a:pt x="137" y="773"/>
                  <a:pt x="132" y="745"/>
                </a:cubicBezTo>
                <a:cubicBezTo>
                  <a:pt x="131" y="738"/>
                  <a:pt x="134" y="731"/>
                  <a:pt x="135" y="724"/>
                </a:cubicBezTo>
                <a:cubicBezTo>
                  <a:pt x="142" y="726"/>
                  <a:pt x="150" y="725"/>
                  <a:pt x="156" y="728"/>
                </a:cubicBezTo>
                <a:cubicBezTo>
                  <a:pt x="181" y="742"/>
                  <a:pt x="206" y="757"/>
                  <a:pt x="231" y="771"/>
                </a:cubicBezTo>
                <a:cubicBezTo>
                  <a:pt x="237" y="774"/>
                  <a:pt x="243" y="777"/>
                  <a:pt x="249" y="780"/>
                </a:cubicBezTo>
                <a:cubicBezTo>
                  <a:pt x="251" y="778"/>
                  <a:pt x="252" y="776"/>
                  <a:pt x="253" y="775"/>
                </a:cubicBezTo>
                <a:cubicBezTo>
                  <a:pt x="225" y="755"/>
                  <a:pt x="198" y="735"/>
                  <a:pt x="171" y="715"/>
                </a:cubicBezTo>
                <a:cubicBezTo>
                  <a:pt x="157" y="704"/>
                  <a:pt x="143" y="693"/>
                  <a:pt x="131" y="679"/>
                </a:cubicBezTo>
                <a:cubicBezTo>
                  <a:pt x="127" y="674"/>
                  <a:pt x="126" y="658"/>
                  <a:pt x="130" y="655"/>
                </a:cubicBezTo>
                <a:cubicBezTo>
                  <a:pt x="136" y="650"/>
                  <a:pt x="150" y="648"/>
                  <a:pt x="157" y="651"/>
                </a:cubicBezTo>
                <a:cubicBezTo>
                  <a:pt x="175" y="660"/>
                  <a:pt x="191" y="672"/>
                  <a:pt x="207" y="683"/>
                </a:cubicBezTo>
                <a:cubicBezTo>
                  <a:pt x="199" y="649"/>
                  <a:pt x="188" y="641"/>
                  <a:pt x="152" y="642"/>
                </a:cubicBezTo>
                <a:cubicBezTo>
                  <a:pt x="135" y="643"/>
                  <a:pt x="119" y="644"/>
                  <a:pt x="102" y="644"/>
                </a:cubicBezTo>
                <a:cubicBezTo>
                  <a:pt x="75" y="645"/>
                  <a:pt x="55" y="632"/>
                  <a:pt x="47" y="606"/>
                </a:cubicBezTo>
                <a:cubicBezTo>
                  <a:pt x="40" y="583"/>
                  <a:pt x="37" y="559"/>
                  <a:pt x="34" y="534"/>
                </a:cubicBezTo>
                <a:cubicBezTo>
                  <a:pt x="32" y="516"/>
                  <a:pt x="46" y="511"/>
                  <a:pt x="61" y="508"/>
                </a:cubicBezTo>
                <a:cubicBezTo>
                  <a:pt x="67" y="507"/>
                  <a:pt x="75" y="507"/>
                  <a:pt x="88" y="507"/>
                </a:cubicBezTo>
                <a:cubicBezTo>
                  <a:pt x="66" y="493"/>
                  <a:pt x="69" y="464"/>
                  <a:pt x="44" y="460"/>
                </a:cubicBezTo>
                <a:cubicBezTo>
                  <a:pt x="37" y="430"/>
                  <a:pt x="0" y="414"/>
                  <a:pt x="8" y="378"/>
                </a:cubicBezTo>
                <a:cubicBezTo>
                  <a:pt x="10" y="371"/>
                  <a:pt x="12" y="362"/>
                  <a:pt x="17" y="360"/>
                </a:cubicBezTo>
                <a:cubicBezTo>
                  <a:pt x="21" y="358"/>
                  <a:pt x="31" y="361"/>
                  <a:pt x="36" y="365"/>
                </a:cubicBezTo>
                <a:cubicBezTo>
                  <a:pt x="71" y="395"/>
                  <a:pt x="106" y="425"/>
                  <a:pt x="141" y="454"/>
                </a:cubicBezTo>
                <a:cubicBezTo>
                  <a:pt x="146" y="459"/>
                  <a:pt x="153" y="463"/>
                  <a:pt x="160" y="467"/>
                </a:cubicBezTo>
                <a:close/>
                <a:moveTo>
                  <a:pt x="387" y="602"/>
                </a:moveTo>
                <a:cubicBezTo>
                  <a:pt x="383" y="598"/>
                  <a:pt x="380" y="594"/>
                  <a:pt x="377" y="590"/>
                </a:cubicBezTo>
                <a:cubicBezTo>
                  <a:pt x="362" y="571"/>
                  <a:pt x="345" y="554"/>
                  <a:pt x="352" y="527"/>
                </a:cubicBezTo>
                <a:cubicBezTo>
                  <a:pt x="352" y="524"/>
                  <a:pt x="350" y="519"/>
                  <a:pt x="348" y="518"/>
                </a:cubicBezTo>
                <a:cubicBezTo>
                  <a:pt x="323" y="513"/>
                  <a:pt x="322" y="492"/>
                  <a:pt x="319" y="471"/>
                </a:cubicBezTo>
                <a:cubicBezTo>
                  <a:pt x="295" y="510"/>
                  <a:pt x="299" y="521"/>
                  <a:pt x="323" y="556"/>
                </a:cubicBezTo>
                <a:cubicBezTo>
                  <a:pt x="339" y="580"/>
                  <a:pt x="367" y="585"/>
                  <a:pt x="387" y="602"/>
                </a:cubicBezTo>
                <a:close/>
                <a:moveTo>
                  <a:pt x="230" y="575"/>
                </a:moveTo>
                <a:cubicBezTo>
                  <a:pt x="231" y="574"/>
                  <a:pt x="232" y="573"/>
                  <a:pt x="233" y="572"/>
                </a:cubicBezTo>
                <a:cubicBezTo>
                  <a:pt x="225" y="562"/>
                  <a:pt x="215" y="554"/>
                  <a:pt x="208" y="543"/>
                </a:cubicBezTo>
                <a:cubicBezTo>
                  <a:pt x="193" y="523"/>
                  <a:pt x="182" y="519"/>
                  <a:pt x="151" y="526"/>
                </a:cubicBezTo>
                <a:cubicBezTo>
                  <a:pt x="179" y="544"/>
                  <a:pt x="205" y="559"/>
                  <a:pt x="230" y="575"/>
                </a:cubicBezTo>
                <a:close/>
                <a:moveTo>
                  <a:pt x="460" y="309"/>
                </a:moveTo>
                <a:cubicBezTo>
                  <a:pt x="461" y="311"/>
                  <a:pt x="463" y="313"/>
                  <a:pt x="464" y="315"/>
                </a:cubicBezTo>
                <a:cubicBezTo>
                  <a:pt x="483" y="313"/>
                  <a:pt x="522" y="279"/>
                  <a:pt x="527" y="253"/>
                </a:cubicBezTo>
                <a:cubicBezTo>
                  <a:pt x="502" y="274"/>
                  <a:pt x="481" y="291"/>
                  <a:pt x="460" y="309"/>
                </a:cubicBezTo>
                <a:close/>
                <a:moveTo>
                  <a:pt x="317" y="705"/>
                </a:moveTo>
                <a:cubicBezTo>
                  <a:pt x="315" y="716"/>
                  <a:pt x="309" y="726"/>
                  <a:pt x="312" y="731"/>
                </a:cubicBezTo>
                <a:cubicBezTo>
                  <a:pt x="324" y="751"/>
                  <a:pt x="333" y="752"/>
                  <a:pt x="354" y="739"/>
                </a:cubicBezTo>
                <a:cubicBezTo>
                  <a:pt x="343" y="729"/>
                  <a:pt x="333" y="719"/>
                  <a:pt x="317" y="705"/>
                </a:cubicBezTo>
                <a:close/>
                <a:moveTo>
                  <a:pt x="261" y="484"/>
                </a:moveTo>
                <a:cubicBezTo>
                  <a:pt x="269" y="464"/>
                  <a:pt x="277" y="444"/>
                  <a:pt x="286" y="423"/>
                </a:cubicBezTo>
                <a:cubicBezTo>
                  <a:pt x="258" y="430"/>
                  <a:pt x="250" y="448"/>
                  <a:pt x="261" y="484"/>
                </a:cubicBezTo>
                <a:close/>
                <a:moveTo>
                  <a:pt x="306" y="388"/>
                </a:moveTo>
                <a:cubicBezTo>
                  <a:pt x="329" y="394"/>
                  <a:pt x="344" y="384"/>
                  <a:pt x="357" y="357"/>
                </a:cubicBezTo>
                <a:cubicBezTo>
                  <a:pt x="341" y="367"/>
                  <a:pt x="324" y="377"/>
                  <a:pt x="306" y="388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3056749" y="3816371"/>
            <a:ext cx="318770" cy="393023"/>
          </a:xfrm>
          <a:custGeom>
            <a:avLst/>
            <a:gdLst>
              <a:gd name="T0" fmla="*/ 1020 w 1270"/>
              <a:gd name="T1" fmla="*/ 520 h 1564"/>
              <a:gd name="T2" fmla="*/ 794 w 1270"/>
              <a:gd name="T3" fmla="*/ 669 h 1564"/>
              <a:gd name="T4" fmla="*/ 1047 w 1270"/>
              <a:gd name="T5" fmla="*/ 573 h 1564"/>
              <a:gd name="T6" fmla="*/ 1058 w 1270"/>
              <a:gd name="T7" fmla="*/ 598 h 1564"/>
              <a:gd name="T8" fmla="*/ 820 w 1270"/>
              <a:gd name="T9" fmla="*/ 740 h 1564"/>
              <a:gd name="T10" fmla="*/ 747 w 1270"/>
              <a:gd name="T11" fmla="*/ 865 h 1564"/>
              <a:gd name="T12" fmla="*/ 826 w 1270"/>
              <a:gd name="T13" fmla="*/ 835 h 1564"/>
              <a:gd name="T14" fmla="*/ 705 w 1270"/>
              <a:gd name="T15" fmla="*/ 1122 h 1564"/>
              <a:gd name="T16" fmla="*/ 814 w 1270"/>
              <a:gd name="T17" fmla="*/ 1153 h 1564"/>
              <a:gd name="T18" fmla="*/ 830 w 1270"/>
              <a:gd name="T19" fmla="*/ 1449 h 1564"/>
              <a:gd name="T20" fmla="*/ 491 w 1270"/>
              <a:gd name="T21" fmla="*/ 1444 h 1564"/>
              <a:gd name="T22" fmla="*/ 600 w 1270"/>
              <a:gd name="T23" fmla="*/ 1152 h 1564"/>
              <a:gd name="T24" fmla="*/ 541 w 1270"/>
              <a:gd name="T25" fmla="*/ 930 h 1564"/>
              <a:gd name="T26" fmla="*/ 572 w 1270"/>
              <a:gd name="T27" fmla="*/ 915 h 1564"/>
              <a:gd name="T28" fmla="*/ 536 w 1270"/>
              <a:gd name="T29" fmla="*/ 749 h 1564"/>
              <a:gd name="T30" fmla="*/ 387 w 1270"/>
              <a:gd name="T31" fmla="*/ 641 h 1564"/>
              <a:gd name="T32" fmla="*/ 370 w 1270"/>
              <a:gd name="T33" fmla="*/ 622 h 1564"/>
              <a:gd name="T34" fmla="*/ 513 w 1270"/>
              <a:gd name="T35" fmla="*/ 603 h 1564"/>
              <a:gd name="T36" fmla="*/ 245 w 1270"/>
              <a:gd name="T37" fmla="*/ 450 h 1564"/>
              <a:gd name="T38" fmla="*/ 497 w 1270"/>
              <a:gd name="T39" fmla="*/ 510 h 1564"/>
              <a:gd name="T40" fmla="*/ 136 w 1270"/>
              <a:gd name="T41" fmla="*/ 343 h 1564"/>
              <a:gd name="T42" fmla="*/ 239 w 1270"/>
              <a:gd name="T43" fmla="*/ 321 h 1564"/>
              <a:gd name="T44" fmla="*/ 0 w 1270"/>
              <a:gd name="T45" fmla="*/ 291 h 1564"/>
              <a:gd name="T46" fmla="*/ 584 w 1270"/>
              <a:gd name="T47" fmla="*/ 428 h 1564"/>
              <a:gd name="T48" fmla="*/ 327 w 1270"/>
              <a:gd name="T49" fmla="*/ 256 h 1564"/>
              <a:gd name="T50" fmla="*/ 445 w 1270"/>
              <a:gd name="T51" fmla="*/ 228 h 1564"/>
              <a:gd name="T52" fmla="*/ 543 w 1270"/>
              <a:gd name="T53" fmla="*/ 253 h 1564"/>
              <a:gd name="T54" fmla="*/ 575 w 1270"/>
              <a:gd name="T55" fmla="*/ 225 h 1564"/>
              <a:gd name="T56" fmla="*/ 601 w 1270"/>
              <a:gd name="T57" fmla="*/ 146 h 1564"/>
              <a:gd name="T58" fmla="*/ 731 w 1270"/>
              <a:gd name="T59" fmla="*/ 14 h 1564"/>
              <a:gd name="T60" fmla="*/ 701 w 1270"/>
              <a:gd name="T61" fmla="*/ 202 h 1564"/>
              <a:gd name="T62" fmla="*/ 689 w 1270"/>
              <a:gd name="T63" fmla="*/ 406 h 1564"/>
              <a:gd name="T64" fmla="*/ 778 w 1270"/>
              <a:gd name="T65" fmla="*/ 289 h 1564"/>
              <a:gd name="T66" fmla="*/ 843 w 1270"/>
              <a:gd name="T67" fmla="*/ 343 h 1564"/>
              <a:gd name="T68" fmla="*/ 809 w 1270"/>
              <a:gd name="T69" fmla="*/ 435 h 1564"/>
              <a:gd name="T70" fmla="*/ 915 w 1270"/>
              <a:gd name="T71" fmla="*/ 380 h 1564"/>
              <a:gd name="T72" fmla="*/ 1270 w 1270"/>
              <a:gd name="T73" fmla="*/ 352 h 1564"/>
              <a:gd name="T74" fmla="*/ 1182 w 1270"/>
              <a:gd name="T75" fmla="*/ 356 h 1564"/>
              <a:gd name="T76" fmla="*/ 948 w 1270"/>
              <a:gd name="T77" fmla="*/ 406 h 1564"/>
              <a:gd name="T78" fmla="*/ 1104 w 1270"/>
              <a:gd name="T79" fmla="*/ 441 h 1564"/>
              <a:gd name="T80" fmla="*/ 1164 w 1270"/>
              <a:gd name="T81" fmla="*/ 472 h 1564"/>
              <a:gd name="T82" fmla="*/ 1127 w 1270"/>
              <a:gd name="T83" fmla="*/ 488 h 1564"/>
              <a:gd name="T84" fmla="*/ 541 w 1270"/>
              <a:gd name="T85" fmla="*/ 497 h 1564"/>
              <a:gd name="T86" fmla="*/ 541 w 1270"/>
              <a:gd name="T87" fmla="*/ 49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0" h="1564">
                <a:moveTo>
                  <a:pt x="1159" y="618"/>
                </a:moveTo>
                <a:cubicBezTo>
                  <a:pt x="1152" y="607"/>
                  <a:pt x="1144" y="597"/>
                  <a:pt x="1139" y="585"/>
                </a:cubicBezTo>
                <a:cubicBezTo>
                  <a:pt x="1115" y="528"/>
                  <a:pt x="1081" y="510"/>
                  <a:pt x="1020" y="520"/>
                </a:cubicBezTo>
                <a:cubicBezTo>
                  <a:pt x="947" y="532"/>
                  <a:pt x="885" y="565"/>
                  <a:pt x="828" y="609"/>
                </a:cubicBezTo>
                <a:cubicBezTo>
                  <a:pt x="813" y="621"/>
                  <a:pt x="804" y="642"/>
                  <a:pt x="792" y="659"/>
                </a:cubicBezTo>
                <a:cubicBezTo>
                  <a:pt x="791" y="661"/>
                  <a:pt x="792" y="667"/>
                  <a:pt x="794" y="669"/>
                </a:cubicBezTo>
                <a:cubicBezTo>
                  <a:pt x="796" y="671"/>
                  <a:pt x="802" y="671"/>
                  <a:pt x="805" y="670"/>
                </a:cubicBezTo>
                <a:cubicBezTo>
                  <a:pt x="811" y="666"/>
                  <a:pt x="816" y="661"/>
                  <a:pt x="822" y="656"/>
                </a:cubicBezTo>
                <a:cubicBezTo>
                  <a:pt x="886" y="601"/>
                  <a:pt x="961" y="572"/>
                  <a:pt x="1047" y="573"/>
                </a:cubicBezTo>
                <a:cubicBezTo>
                  <a:pt x="1051" y="573"/>
                  <a:pt x="1056" y="572"/>
                  <a:pt x="1058" y="574"/>
                </a:cubicBezTo>
                <a:cubicBezTo>
                  <a:pt x="1064" y="578"/>
                  <a:pt x="1068" y="583"/>
                  <a:pt x="1073" y="588"/>
                </a:cubicBezTo>
                <a:cubicBezTo>
                  <a:pt x="1068" y="592"/>
                  <a:pt x="1063" y="598"/>
                  <a:pt x="1058" y="598"/>
                </a:cubicBezTo>
                <a:cubicBezTo>
                  <a:pt x="1036" y="601"/>
                  <a:pt x="1013" y="599"/>
                  <a:pt x="993" y="605"/>
                </a:cubicBezTo>
                <a:cubicBezTo>
                  <a:pt x="924" y="623"/>
                  <a:pt x="863" y="657"/>
                  <a:pt x="820" y="716"/>
                </a:cubicBezTo>
                <a:cubicBezTo>
                  <a:pt x="813" y="725"/>
                  <a:pt x="811" y="731"/>
                  <a:pt x="820" y="740"/>
                </a:cubicBezTo>
                <a:cubicBezTo>
                  <a:pt x="823" y="742"/>
                  <a:pt x="820" y="757"/>
                  <a:pt x="818" y="758"/>
                </a:cubicBezTo>
                <a:cubicBezTo>
                  <a:pt x="777" y="765"/>
                  <a:pt x="770" y="801"/>
                  <a:pt x="757" y="832"/>
                </a:cubicBezTo>
                <a:cubicBezTo>
                  <a:pt x="753" y="841"/>
                  <a:pt x="751" y="851"/>
                  <a:pt x="747" y="865"/>
                </a:cubicBezTo>
                <a:cubicBezTo>
                  <a:pt x="766" y="854"/>
                  <a:pt x="779" y="845"/>
                  <a:pt x="793" y="837"/>
                </a:cubicBezTo>
                <a:cubicBezTo>
                  <a:pt x="800" y="834"/>
                  <a:pt x="807" y="831"/>
                  <a:pt x="813" y="830"/>
                </a:cubicBezTo>
                <a:cubicBezTo>
                  <a:pt x="818" y="829"/>
                  <a:pt x="825" y="832"/>
                  <a:pt x="826" y="835"/>
                </a:cubicBezTo>
                <a:cubicBezTo>
                  <a:pt x="828" y="838"/>
                  <a:pt x="826" y="846"/>
                  <a:pt x="823" y="849"/>
                </a:cubicBezTo>
                <a:cubicBezTo>
                  <a:pt x="763" y="889"/>
                  <a:pt x="752" y="954"/>
                  <a:pt x="738" y="1018"/>
                </a:cubicBezTo>
                <a:cubicBezTo>
                  <a:pt x="730" y="1053"/>
                  <a:pt x="716" y="1088"/>
                  <a:pt x="705" y="1122"/>
                </a:cubicBezTo>
                <a:cubicBezTo>
                  <a:pt x="702" y="1131"/>
                  <a:pt x="700" y="1140"/>
                  <a:pt x="697" y="1151"/>
                </a:cubicBezTo>
                <a:cubicBezTo>
                  <a:pt x="706" y="1152"/>
                  <a:pt x="712" y="1152"/>
                  <a:pt x="718" y="1152"/>
                </a:cubicBezTo>
                <a:cubicBezTo>
                  <a:pt x="750" y="1152"/>
                  <a:pt x="782" y="1152"/>
                  <a:pt x="814" y="1153"/>
                </a:cubicBezTo>
                <a:cubicBezTo>
                  <a:pt x="841" y="1154"/>
                  <a:pt x="850" y="1162"/>
                  <a:pt x="853" y="1188"/>
                </a:cubicBezTo>
                <a:cubicBezTo>
                  <a:pt x="855" y="1206"/>
                  <a:pt x="855" y="1224"/>
                  <a:pt x="853" y="1242"/>
                </a:cubicBezTo>
                <a:cubicBezTo>
                  <a:pt x="846" y="1311"/>
                  <a:pt x="839" y="1380"/>
                  <a:pt x="830" y="1449"/>
                </a:cubicBezTo>
                <a:cubicBezTo>
                  <a:pt x="823" y="1508"/>
                  <a:pt x="788" y="1542"/>
                  <a:pt x="729" y="1554"/>
                </a:cubicBezTo>
                <a:cubicBezTo>
                  <a:pt x="683" y="1564"/>
                  <a:pt x="637" y="1563"/>
                  <a:pt x="591" y="1555"/>
                </a:cubicBezTo>
                <a:cubicBezTo>
                  <a:pt x="530" y="1543"/>
                  <a:pt x="499" y="1502"/>
                  <a:pt x="491" y="1444"/>
                </a:cubicBezTo>
                <a:cubicBezTo>
                  <a:pt x="481" y="1364"/>
                  <a:pt x="473" y="1284"/>
                  <a:pt x="466" y="1204"/>
                </a:cubicBezTo>
                <a:cubicBezTo>
                  <a:pt x="463" y="1168"/>
                  <a:pt x="475" y="1155"/>
                  <a:pt x="511" y="1153"/>
                </a:cubicBezTo>
                <a:cubicBezTo>
                  <a:pt x="539" y="1151"/>
                  <a:pt x="567" y="1152"/>
                  <a:pt x="600" y="1152"/>
                </a:cubicBezTo>
                <a:cubicBezTo>
                  <a:pt x="596" y="1123"/>
                  <a:pt x="592" y="1096"/>
                  <a:pt x="589" y="1069"/>
                </a:cubicBezTo>
                <a:cubicBezTo>
                  <a:pt x="588" y="1064"/>
                  <a:pt x="586" y="1058"/>
                  <a:pt x="586" y="1052"/>
                </a:cubicBezTo>
                <a:cubicBezTo>
                  <a:pt x="589" y="1005"/>
                  <a:pt x="571" y="965"/>
                  <a:pt x="541" y="930"/>
                </a:cubicBezTo>
                <a:cubicBezTo>
                  <a:pt x="538" y="927"/>
                  <a:pt x="537" y="918"/>
                  <a:pt x="539" y="915"/>
                </a:cubicBezTo>
                <a:cubicBezTo>
                  <a:pt x="541" y="912"/>
                  <a:pt x="549" y="912"/>
                  <a:pt x="554" y="912"/>
                </a:cubicBezTo>
                <a:cubicBezTo>
                  <a:pt x="558" y="911"/>
                  <a:pt x="563" y="913"/>
                  <a:pt x="572" y="915"/>
                </a:cubicBezTo>
                <a:cubicBezTo>
                  <a:pt x="557" y="850"/>
                  <a:pt x="521" y="796"/>
                  <a:pt x="497" y="738"/>
                </a:cubicBezTo>
                <a:cubicBezTo>
                  <a:pt x="498" y="736"/>
                  <a:pt x="500" y="735"/>
                  <a:pt x="501" y="733"/>
                </a:cubicBezTo>
                <a:cubicBezTo>
                  <a:pt x="513" y="739"/>
                  <a:pt x="525" y="744"/>
                  <a:pt x="536" y="749"/>
                </a:cubicBezTo>
                <a:cubicBezTo>
                  <a:pt x="538" y="748"/>
                  <a:pt x="540" y="746"/>
                  <a:pt x="542" y="744"/>
                </a:cubicBezTo>
                <a:cubicBezTo>
                  <a:pt x="525" y="724"/>
                  <a:pt x="511" y="702"/>
                  <a:pt x="493" y="684"/>
                </a:cubicBezTo>
                <a:cubicBezTo>
                  <a:pt x="464" y="655"/>
                  <a:pt x="430" y="638"/>
                  <a:pt x="387" y="641"/>
                </a:cubicBezTo>
                <a:cubicBezTo>
                  <a:pt x="382" y="641"/>
                  <a:pt x="376" y="642"/>
                  <a:pt x="372" y="640"/>
                </a:cubicBezTo>
                <a:cubicBezTo>
                  <a:pt x="367" y="639"/>
                  <a:pt x="362" y="635"/>
                  <a:pt x="358" y="632"/>
                </a:cubicBezTo>
                <a:cubicBezTo>
                  <a:pt x="362" y="628"/>
                  <a:pt x="366" y="622"/>
                  <a:pt x="370" y="622"/>
                </a:cubicBezTo>
                <a:cubicBezTo>
                  <a:pt x="393" y="622"/>
                  <a:pt x="418" y="620"/>
                  <a:pt x="440" y="625"/>
                </a:cubicBezTo>
                <a:cubicBezTo>
                  <a:pt x="470" y="633"/>
                  <a:pt x="499" y="647"/>
                  <a:pt x="530" y="659"/>
                </a:cubicBezTo>
                <a:cubicBezTo>
                  <a:pt x="536" y="638"/>
                  <a:pt x="526" y="619"/>
                  <a:pt x="513" y="603"/>
                </a:cubicBezTo>
                <a:cubicBezTo>
                  <a:pt x="483" y="566"/>
                  <a:pt x="445" y="537"/>
                  <a:pt x="402" y="517"/>
                </a:cubicBezTo>
                <a:cubicBezTo>
                  <a:pt x="361" y="499"/>
                  <a:pt x="319" y="485"/>
                  <a:pt x="278" y="468"/>
                </a:cubicBezTo>
                <a:cubicBezTo>
                  <a:pt x="266" y="464"/>
                  <a:pt x="256" y="456"/>
                  <a:pt x="245" y="450"/>
                </a:cubicBezTo>
                <a:cubicBezTo>
                  <a:pt x="246" y="447"/>
                  <a:pt x="247" y="443"/>
                  <a:pt x="248" y="440"/>
                </a:cubicBezTo>
                <a:cubicBezTo>
                  <a:pt x="262" y="441"/>
                  <a:pt x="276" y="440"/>
                  <a:pt x="289" y="444"/>
                </a:cubicBezTo>
                <a:cubicBezTo>
                  <a:pt x="358" y="465"/>
                  <a:pt x="427" y="488"/>
                  <a:pt x="497" y="510"/>
                </a:cubicBezTo>
                <a:cubicBezTo>
                  <a:pt x="496" y="507"/>
                  <a:pt x="495" y="504"/>
                  <a:pt x="493" y="501"/>
                </a:cubicBezTo>
                <a:cubicBezTo>
                  <a:pt x="446" y="430"/>
                  <a:pt x="381" y="386"/>
                  <a:pt x="296" y="372"/>
                </a:cubicBezTo>
                <a:cubicBezTo>
                  <a:pt x="242" y="364"/>
                  <a:pt x="189" y="353"/>
                  <a:pt x="136" y="343"/>
                </a:cubicBezTo>
                <a:cubicBezTo>
                  <a:pt x="132" y="343"/>
                  <a:pt x="129" y="340"/>
                  <a:pt x="126" y="335"/>
                </a:cubicBezTo>
                <a:cubicBezTo>
                  <a:pt x="163" y="325"/>
                  <a:pt x="201" y="332"/>
                  <a:pt x="238" y="328"/>
                </a:cubicBezTo>
                <a:cubicBezTo>
                  <a:pt x="238" y="325"/>
                  <a:pt x="238" y="323"/>
                  <a:pt x="239" y="321"/>
                </a:cubicBezTo>
                <a:cubicBezTo>
                  <a:pt x="216" y="317"/>
                  <a:pt x="193" y="311"/>
                  <a:pt x="171" y="309"/>
                </a:cubicBezTo>
                <a:cubicBezTo>
                  <a:pt x="122" y="305"/>
                  <a:pt x="72" y="303"/>
                  <a:pt x="23" y="300"/>
                </a:cubicBezTo>
                <a:cubicBezTo>
                  <a:pt x="15" y="300"/>
                  <a:pt x="7" y="297"/>
                  <a:pt x="0" y="291"/>
                </a:cubicBezTo>
                <a:cubicBezTo>
                  <a:pt x="106" y="272"/>
                  <a:pt x="210" y="286"/>
                  <a:pt x="313" y="310"/>
                </a:cubicBezTo>
                <a:cubicBezTo>
                  <a:pt x="418" y="335"/>
                  <a:pt x="508" y="389"/>
                  <a:pt x="596" y="453"/>
                </a:cubicBezTo>
                <a:cubicBezTo>
                  <a:pt x="592" y="445"/>
                  <a:pt x="588" y="436"/>
                  <a:pt x="584" y="428"/>
                </a:cubicBezTo>
                <a:cubicBezTo>
                  <a:pt x="548" y="368"/>
                  <a:pt x="499" y="320"/>
                  <a:pt x="448" y="273"/>
                </a:cubicBezTo>
                <a:cubicBezTo>
                  <a:pt x="415" y="241"/>
                  <a:pt x="377" y="234"/>
                  <a:pt x="334" y="253"/>
                </a:cubicBezTo>
                <a:cubicBezTo>
                  <a:pt x="332" y="255"/>
                  <a:pt x="330" y="256"/>
                  <a:pt x="327" y="256"/>
                </a:cubicBezTo>
                <a:cubicBezTo>
                  <a:pt x="319" y="257"/>
                  <a:pt x="311" y="258"/>
                  <a:pt x="303" y="258"/>
                </a:cubicBezTo>
                <a:cubicBezTo>
                  <a:pt x="307" y="250"/>
                  <a:pt x="310" y="239"/>
                  <a:pt x="316" y="234"/>
                </a:cubicBezTo>
                <a:cubicBezTo>
                  <a:pt x="358" y="204"/>
                  <a:pt x="402" y="209"/>
                  <a:pt x="445" y="228"/>
                </a:cubicBezTo>
                <a:cubicBezTo>
                  <a:pt x="472" y="239"/>
                  <a:pt x="496" y="256"/>
                  <a:pt x="522" y="270"/>
                </a:cubicBezTo>
                <a:cubicBezTo>
                  <a:pt x="527" y="273"/>
                  <a:pt x="532" y="277"/>
                  <a:pt x="541" y="282"/>
                </a:cubicBezTo>
                <a:cubicBezTo>
                  <a:pt x="542" y="270"/>
                  <a:pt x="542" y="261"/>
                  <a:pt x="543" y="253"/>
                </a:cubicBezTo>
                <a:cubicBezTo>
                  <a:pt x="545" y="243"/>
                  <a:pt x="545" y="232"/>
                  <a:pt x="549" y="222"/>
                </a:cubicBezTo>
                <a:cubicBezTo>
                  <a:pt x="551" y="217"/>
                  <a:pt x="560" y="214"/>
                  <a:pt x="565" y="210"/>
                </a:cubicBezTo>
                <a:cubicBezTo>
                  <a:pt x="568" y="215"/>
                  <a:pt x="573" y="219"/>
                  <a:pt x="575" y="225"/>
                </a:cubicBezTo>
                <a:cubicBezTo>
                  <a:pt x="579" y="240"/>
                  <a:pt x="582" y="256"/>
                  <a:pt x="587" y="271"/>
                </a:cubicBezTo>
                <a:cubicBezTo>
                  <a:pt x="592" y="283"/>
                  <a:pt x="601" y="294"/>
                  <a:pt x="611" y="304"/>
                </a:cubicBezTo>
                <a:cubicBezTo>
                  <a:pt x="615" y="252"/>
                  <a:pt x="589" y="203"/>
                  <a:pt x="601" y="146"/>
                </a:cubicBezTo>
                <a:cubicBezTo>
                  <a:pt x="626" y="179"/>
                  <a:pt x="625" y="217"/>
                  <a:pt x="641" y="254"/>
                </a:cubicBezTo>
                <a:cubicBezTo>
                  <a:pt x="647" y="243"/>
                  <a:pt x="650" y="238"/>
                  <a:pt x="652" y="232"/>
                </a:cubicBezTo>
                <a:cubicBezTo>
                  <a:pt x="678" y="159"/>
                  <a:pt x="704" y="86"/>
                  <a:pt x="731" y="14"/>
                </a:cubicBezTo>
                <a:cubicBezTo>
                  <a:pt x="733" y="8"/>
                  <a:pt x="742" y="5"/>
                  <a:pt x="748" y="0"/>
                </a:cubicBezTo>
                <a:cubicBezTo>
                  <a:pt x="749" y="7"/>
                  <a:pt x="753" y="15"/>
                  <a:pt x="751" y="21"/>
                </a:cubicBezTo>
                <a:cubicBezTo>
                  <a:pt x="735" y="81"/>
                  <a:pt x="715" y="141"/>
                  <a:pt x="701" y="202"/>
                </a:cubicBezTo>
                <a:cubicBezTo>
                  <a:pt x="694" y="234"/>
                  <a:pt x="688" y="266"/>
                  <a:pt x="695" y="301"/>
                </a:cubicBezTo>
                <a:cubicBezTo>
                  <a:pt x="701" y="328"/>
                  <a:pt x="692" y="358"/>
                  <a:pt x="689" y="386"/>
                </a:cubicBezTo>
                <a:cubicBezTo>
                  <a:pt x="689" y="393"/>
                  <a:pt x="689" y="399"/>
                  <a:pt x="689" y="406"/>
                </a:cubicBezTo>
                <a:cubicBezTo>
                  <a:pt x="691" y="406"/>
                  <a:pt x="693" y="406"/>
                  <a:pt x="694" y="407"/>
                </a:cubicBezTo>
                <a:cubicBezTo>
                  <a:pt x="709" y="351"/>
                  <a:pt x="725" y="296"/>
                  <a:pt x="740" y="240"/>
                </a:cubicBezTo>
                <a:cubicBezTo>
                  <a:pt x="770" y="251"/>
                  <a:pt x="777" y="263"/>
                  <a:pt x="778" y="289"/>
                </a:cubicBezTo>
                <a:cubicBezTo>
                  <a:pt x="779" y="305"/>
                  <a:pt x="782" y="322"/>
                  <a:pt x="788" y="337"/>
                </a:cubicBezTo>
                <a:cubicBezTo>
                  <a:pt x="793" y="349"/>
                  <a:pt x="803" y="356"/>
                  <a:pt x="819" y="346"/>
                </a:cubicBezTo>
                <a:cubicBezTo>
                  <a:pt x="825" y="342"/>
                  <a:pt x="835" y="344"/>
                  <a:pt x="843" y="343"/>
                </a:cubicBezTo>
                <a:cubicBezTo>
                  <a:pt x="843" y="350"/>
                  <a:pt x="842" y="358"/>
                  <a:pt x="845" y="365"/>
                </a:cubicBezTo>
                <a:cubicBezTo>
                  <a:pt x="856" y="397"/>
                  <a:pt x="819" y="407"/>
                  <a:pt x="813" y="432"/>
                </a:cubicBezTo>
                <a:cubicBezTo>
                  <a:pt x="813" y="433"/>
                  <a:pt x="810" y="436"/>
                  <a:pt x="809" y="435"/>
                </a:cubicBezTo>
                <a:cubicBezTo>
                  <a:pt x="783" y="429"/>
                  <a:pt x="786" y="453"/>
                  <a:pt x="778" y="466"/>
                </a:cubicBezTo>
                <a:cubicBezTo>
                  <a:pt x="789" y="478"/>
                  <a:pt x="797" y="468"/>
                  <a:pt x="805" y="462"/>
                </a:cubicBezTo>
                <a:cubicBezTo>
                  <a:pt x="841" y="435"/>
                  <a:pt x="875" y="403"/>
                  <a:pt x="915" y="380"/>
                </a:cubicBezTo>
                <a:cubicBezTo>
                  <a:pt x="964" y="352"/>
                  <a:pt x="1018" y="333"/>
                  <a:pt x="1076" y="334"/>
                </a:cubicBezTo>
                <a:cubicBezTo>
                  <a:pt x="1135" y="334"/>
                  <a:pt x="1194" y="338"/>
                  <a:pt x="1253" y="341"/>
                </a:cubicBezTo>
                <a:cubicBezTo>
                  <a:pt x="1259" y="341"/>
                  <a:pt x="1264" y="348"/>
                  <a:pt x="1270" y="352"/>
                </a:cubicBezTo>
                <a:cubicBezTo>
                  <a:pt x="1265" y="356"/>
                  <a:pt x="1260" y="360"/>
                  <a:pt x="1255" y="364"/>
                </a:cubicBezTo>
                <a:cubicBezTo>
                  <a:pt x="1241" y="378"/>
                  <a:pt x="1230" y="372"/>
                  <a:pt x="1216" y="363"/>
                </a:cubicBezTo>
                <a:cubicBezTo>
                  <a:pt x="1207" y="357"/>
                  <a:pt x="1193" y="356"/>
                  <a:pt x="1182" y="356"/>
                </a:cubicBezTo>
                <a:cubicBezTo>
                  <a:pt x="1113" y="355"/>
                  <a:pt x="1044" y="348"/>
                  <a:pt x="980" y="383"/>
                </a:cubicBezTo>
                <a:cubicBezTo>
                  <a:pt x="973" y="388"/>
                  <a:pt x="965" y="392"/>
                  <a:pt x="958" y="397"/>
                </a:cubicBezTo>
                <a:cubicBezTo>
                  <a:pt x="955" y="398"/>
                  <a:pt x="953" y="401"/>
                  <a:pt x="948" y="406"/>
                </a:cubicBezTo>
                <a:cubicBezTo>
                  <a:pt x="956" y="407"/>
                  <a:pt x="960" y="409"/>
                  <a:pt x="965" y="409"/>
                </a:cubicBezTo>
                <a:cubicBezTo>
                  <a:pt x="1000" y="407"/>
                  <a:pt x="1033" y="413"/>
                  <a:pt x="1064" y="432"/>
                </a:cubicBezTo>
                <a:cubicBezTo>
                  <a:pt x="1075" y="439"/>
                  <a:pt x="1091" y="439"/>
                  <a:pt x="1104" y="441"/>
                </a:cubicBezTo>
                <a:cubicBezTo>
                  <a:pt x="1126" y="444"/>
                  <a:pt x="1148" y="445"/>
                  <a:pt x="1169" y="450"/>
                </a:cubicBezTo>
                <a:cubicBezTo>
                  <a:pt x="1176" y="452"/>
                  <a:pt x="1180" y="462"/>
                  <a:pt x="1186" y="468"/>
                </a:cubicBezTo>
                <a:cubicBezTo>
                  <a:pt x="1178" y="470"/>
                  <a:pt x="1171" y="473"/>
                  <a:pt x="1164" y="472"/>
                </a:cubicBezTo>
                <a:cubicBezTo>
                  <a:pt x="1155" y="472"/>
                  <a:pt x="1146" y="468"/>
                  <a:pt x="1137" y="468"/>
                </a:cubicBezTo>
                <a:cubicBezTo>
                  <a:pt x="1131" y="468"/>
                  <a:pt x="1126" y="471"/>
                  <a:pt x="1120" y="473"/>
                </a:cubicBezTo>
                <a:cubicBezTo>
                  <a:pt x="1123" y="478"/>
                  <a:pt x="1124" y="483"/>
                  <a:pt x="1127" y="488"/>
                </a:cubicBezTo>
                <a:cubicBezTo>
                  <a:pt x="1155" y="526"/>
                  <a:pt x="1163" y="569"/>
                  <a:pt x="1166" y="614"/>
                </a:cubicBezTo>
                <a:cubicBezTo>
                  <a:pt x="1164" y="616"/>
                  <a:pt x="1161" y="617"/>
                  <a:pt x="1159" y="618"/>
                </a:cubicBezTo>
                <a:close/>
                <a:moveTo>
                  <a:pt x="541" y="497"/>
                </a:moveTo>
                <a:cubicBezTo>
                  <a:pt x="558" y="518"/>
                  <a:pt x="576" y="540"/>
                  <a:pt x="595" y="565"/>
                </a:cubicBezTo>
                <a:cubicBezTo>
                  <a:pt x="598" y="571"/>
                  <a:pt x="603" y="582"/>
                  <a:pt x="609" y="592"/>
                </a:cubicBezTo>
                <a:cubicBezTo>
                  <a:pt x="613" y="551"/>
                  <a:pt x="576" y="500"/>
                  <a:pt x="541" y="497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927" y="2744096"/>
            <a:ext cx="4347578" cy="32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5EE2B6-9106-46C7-A103-236162A8EF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D845ED-3EC1-4D98-9731-0789C5112DFA}"/>
              </a:ext>
            </a:extLst>
          </p:cNvPr>
          <p:cNvGrpSpPr/>
          <p:nvPr/>
        </p:nvGrpSpPr>
        <p:grpSpPr>
          <a:xfrm>
            <a:off x="1226" y="2350067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390521-3F18-4FE3-B179-5B165CD98E94}"/>
              </a:ext>
            </a:extLst>
          </p:cNvPr>
          <p:cNvGrpSpPr/>
          <p:nvPr/>
        </p:nvGrpSpPr>
        <p:grpSpPr>
          <a:xfrm rot="10800000">
            <a:off x="6479065" y="3493288"/>
            <a:ext cx="5712935" cy="1019976"/>
            <a:chOff x="3530890" y="2023474"/>
            <a:chExt cx="7900740" cy="1410582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746ABA-0452-421D-991F-4801B85045EA}"/>
              </a:ext>
            </a:extLst>
          </p:cNvPr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CF34D6-BEB0-440D-AD63-7FE76390C181}"/>
              </a:ext>
            </a:extLst>
          </p:cNvPr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5ED0E8-AD84-4FD9-B7DF-928A21546F6E}"/>
              </a:ext>
            </a:extLst>
          </p:cNvPr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4E57C4-C36F-486D-B717-4B3D00FEAF5A}"/>
              </a:ext>
            </a:extLst>
          </p:cNvPr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657A1C-09B6-4B9A-A24E-C3C636DB03E6}"/>
              </a:ext>
            </a:extLst>
          </p:cNvPr>
          <p:cNvSpPr txBox="1"/>
          <p:nvPr/>
        </p:nvSpPr>
        <p:spPr>
          <a:xfrm>
            <a:off x="2706541" y="538974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408" y="4251296"/>
            <a:ext cx="2958750" cy="23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:a16="http://schemas.microsoft.com/office/drawing/2014/main" xmlns="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xmlns="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919573" y="474727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xmlns="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919573" y="670570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xmlns="" id="{10218D52-5D31-494A-B7E5-E82B35C64339}"/>
              </a:ext>
            </a:extLst>
          </p:cNvPr>
          <p:cNvSpPr/>
          <p:nvPr/>
        </p:nvSpPr>
        <p:spPr>
          <a:xfrm>
            <a:off x="919573" y="1209659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5EED867-D7FB-440E-B7B7-B86916FE5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249" y="5072378"/>
            <a:ext cx="5626377" cy="18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xmlns="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xmlns="" id="{A8679454-2208-4BC3-A216-FB71DF688FDD}"/>
              </a:ext>
            </a:extLst>
          </p:cNvPr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ight Triangle 7">
            <a:extLst>
              <a:ext uri="{FF2B5EF4-FFF2-40B4-BE49-F238E27FC236}">
                <a16:creationId xmlns:a16="http://schemas.microsoft.com/office/drawing/2014/main" xmlns="" id="{47FAF118-26B2-456E-9715-8A822768B62A}"/>
              </a:ext>
            </a:extLst>
          </p:cNvPr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923850" y="381541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Chart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92785B-25A0-4C67-82F2-759AAFA16917}"/>
              </a:ext>
            </a:extLst>
          </p:cNvPr>
          <p:cNvSpPr txBox="1"/>
          <p:nvPr/>
        </p:nvSpPr>
        <p:spPr>
          <a:xfrm>
            <a:off x="905114" y="213285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687702"/>
              </p:ext>
            </p:extLst>
          </p:nvPr>
        </p:nvGraphicFramePr>
        <p:xfrm>
          <a:off x="5835252" y="700341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ECF4C54B-195A-41AA-91C1-D425B6442608}"/>
              </a:ext>
            </a:extLst>
          </p:cNvPr>
          <p:cNvSpPr/>
          <p:nvPr/>
        </p:nvSpPr>
        <p:spPr>
          <a:xfrm>
            <a:off x="6293726" y="1133639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E04E9A-F853-49ED-9012-22117CEA8275}"/>
              </a:ext>
            </a:extLst>
          </p:cNvPr>
          <p:cNvSpPr txBox="1"/>
          <p:nvPr/>
        </p:nvSpPr>
        <p:spPr>
          <a:xfrm>
            <a:off x="6309606" y="134042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6E7CC1E-0924-4290-BD4F-9A42846374D5}"/>
              </a:ext>
            </a:extLst>
          </p:cNvPr>
          <p:cNvSpPr/>
          <p:nvPr/>
        </p:nvSpPr>
        <p:spPr>
          <a:xfrm>
            <a:off x="5987590" y="55963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75D5A8-405A-472D-95DD-09C3F6C07930}"/>
              </a:ext>
            </a:extLst>
          </p:cNvPr>
          <p:cNvSpPr txBox="1"/>
          <p:nvPr/>
        </p:nvSpPr>
        <p:spPr>
          <a:xfrm>
            <a:off x="6001456" y="6836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:a16="http://schemas.microsoft.com/office/drawing/2014/main" xmlns="" id="{6AA91CF2-0C3A-4970-AA11-BAF68EF46CD5}"/>
              </a:ext>
            </a:extLst>
          </p:cNvPr>
          <p:cNvGrpSpPr/>
          <p:nvPr/>
        </p:nvGrpSpPr>
        <p:grpSpPr>
          <a:xfrm>
            <a:off x="7699237" y="990097"/>
            <a:ext cx="3634049" cy="1100776"/>
            <a:chOff x="7664069" y="910417"/>
            <a:chExt cx="1800200" cy="11007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70F3F34-7057-46D9-B237-C28B1715356A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C3FC60D-21DC-4BDE-B1D4-C49322D9CA37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974807"/>
              </p:ext>
            </p:extLst>
          </p:nvPr>
        </p:nvGraphicFramePr>
        <p:xfrm>
          <a:off x="5835252" y="2688714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8638206-04DC-46AC-A87A-92F1603B14CB}"/>
              </a:ext>
            </a:extLst>
          </p:cNvPr>
          <p:cNvSpPr/>
          <p:nvPr/>
        </p:nvSpPr>
        <p:spPr>
          <a:xfrm>
            <a:off x="6280650" y="3144663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9ADCB7-D894-4AE3-A52A-4B0445BCF0B7}"/>
              </a:ext>
            </a:extLst>
          </p:cNvPr>
          <p:cNvSpPr txBox="1"/>
          <p:nvPr/>
        </p:nvSpPr>
        <p:spPr>
          <a:xfrm>
            <a:off x="6311626" y="333773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FCA9DEF-9F82-4CDA-AD04-46B38CA633D8}"/>
              </a:ext>
            </a:extLst>
          </p:cNvPr>
          <p:cNvSpPr/>
          <p:nvPr/>
        </p:nvSpPr>
        <p:spPr>
          <a:xfrm>
            <a:off x="5987590" y="2570655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1FDDB3-A82B-4E40-8988-2E2BDE11C509}"/>
              </a:ext>
            </a:extLst>
          </p:cNvPr>
          <p:cNvSpPr txBox="1"/>
          <p:nvPr/>
        </p:nvSpPr>
        <p:spPr>
          <a:xfrm>
            <a:off x="6001456" y="2694636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E45A3A35-CC2F-4199-8E6A-A4948C3C5FE8}"/>
              </a:ext>
            </a:extLst>
          </p:cNvPr>
          <p:cNvGrpSpPr/>
          <p:nvPr/>
        </p:nvGrpSpPr>
        <p:grpSpPr>
          <a:xfrm>
            <a:off x="7699237" y="2978469"/>
            <a:ext cx="3634049" cy="1100776"/>
            <a:chOff x="7664069" y="2928301"/>
            <a:chExt cx="1800200" cy="11007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8814F09-2C61-470F-BCC3-D3CBD4B81888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9B45653-18BE-42C8-8B91-0E2771990492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AC2D6F27-7043-4710-AEFC-36BE52E1E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001176"/>
              </p:ext>
            </p:extLst>
          </p:nvPr>
        </p:nvGraphicFramePr>
        <p:xfrm>
          <a:off x="5835252" y="4699738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CD6AF8C-2558-463F-96B7-AE8F5789D12A}"/>
              </a:ext>
            </a:extLst>
          </p:cNvPr>
          <p:cNvSpPr/>
          <p:nvPr/>
        </p:nvSpPr>
        <p:spPr>
          <a:xfrm>
            <a:off x="6280650" y="5133036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E0A824-7BD5-44C5-936E-3AAC41B27027}"/>
              </a:ext>
            </a:extLst>
          </p:cNvPr>
          <p:cNvSpPr txBox="1"/>
          <p:nvPr/>
        </p:nvSpPr>
        <p:spPr>
          <a:xfrm>
            <a:off x="6311626" y="5326103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3CCFDD7-0EB0-4E64-BDB1-540DAB0B9BEC}"/>
              </a:ext>
            </a:extLst>
          </p:cNvPr>
          <p:cNvSpPr/>
          <p:nvPr/>
        </p:nvSpPr>
        <p:spPr>
          <a:xfrm>
            <a:off x="5987590" y="4559028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78BC37-1332-44C3-8D79-E84F62CFBCD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24">
            <a:extLst>
              <a:ext uri="{FF2B5EF4-FFF2-40B4-BE49-F238E27FC236}">
                <a16:creationId xmlns:a16="http://schemas.microsoft.com/office/drawing/2014/main" xmlns="" id="{2D4A384A-392E-452B-8860-583C570F09D4}"/>
              </a:ext>
            </a:extLst>
          </p:cNvPr>
          <p:cNvGrpSpPr/>
          <p:nvPr/>
        </p:nvGrpSpPr>
        <p:grpSpPr>
          <a:xfrm>
            <a:off x="7699237" y="4989493"/>
            <a:ext cx="3634049" cy="1100776"/>
            <a:chOff x="7664069" y="4923535"/>
            <a:chExt cx="1800200" cy="11007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749E5C-E55C-4241-8729-7CA69549A3FD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907B578-AF0C-4CB6-B5BF-617BC0CCDF6A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24A83C0-24BA-4EE3-B52E-143890B879D1}"/>
              </a:ext>
            </a:extLst>
          </p:cNvPr>
          <p:cNvGrpSpPr/>
          <p:nvPr/>
        </p:nvGrpSpPr>
        <p:grpSpPr>
          <a:xfrm>
            <a:off x="926536" y="3463842"/>
            <a:ext cx="3312368" cy="1477328"/>
            <a:chOff x="5375474" y="2822446"/>
            <a:chExt cx="3312368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F88B7AE-DD05-47BF-A0E0-DB102CEDFC1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2DB7EA3-7AE6-47DF-86E5-AA38DB5D7C9D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4B8470F-69BB-447A-88D3-00D287AF53FA}"/>
              </a:ext>
            </a:extLst>
          </p:cNvPr>
          <p:cNvSpPr txBox="1"/>
          <p:nvPr/>
        </p:nvSpPr>
        <p:spPr>
          <a:xfrm>
            <a:off x="2664927" y="262615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4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C52D91-450F-4B09-8494-B0DFD3D478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5583912" y="5205611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385521-B375-4DB9-941A-4E49D95E96A0}"/>
              </a:ext>
            </a:extLst>
          </p:cNvPr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921D350-0A57-462C-9667-55A8F54F125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170755" y="748837"/>
            <a:ext cx="2612813" cy="1374309"/>
            <a:chOff x="3059831" y="2116291"/>
            <a:chExt cx="2760888" cy="1171080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25706" y="748837"/>
            <a:ext cx="2612813" cy="1374309"/>
            <a:chOff x="3059831" y="2116291"/>
            <a:chExt cx="2760888" cy="1171080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7127" y="2863705"/>
            <a:ext cx="2612813" cy="1374309"/>
            <a:chOff x="3059831" y="2116291"/>
            <a:chExt cx="2760888" cy="1171080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87128" y="4978573"/>
            <a:ext cx="2612813" cy="1374309"/>
            <a:chOff x="3059831" y="2116291"/>
            <a:chExt cx="2760888" cy="1171080"/>
          </a:xfrm>
        </p:grpSpPr>
        <p:sp>
          <p:nvSpPr>
            <p:cNvPr id="34" name="TextBox 3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25706" y="2863705"/>
            <a:ext cx="2612813" cy="1374309"/>
            <a:chOff x="3059831" y="2116291"/>
            <a:chExt cx="2760888" cy="1171080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25706" y="4978573"/>
            <a:ext cx="2612813" cy="1374309"/>
            <a:chOff x="3059831" y="2116291"/>
            <a:chExt cx="2760888" cy="1171080"/>
          </a:xfrm>
        </p:grpSpPr>
        <p:sp>
          <p:nvSpPr>
            <p:cNvPr id="40" name="TextBox 3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xmlns="" id="{D03BF2B7-6357-4E40-86FC-346F0F2CE10D}"/>
              </a:ext>
            </a:extLst>
          </p:cNvPr>
          <p:cNvSpPr/>
          <p:nvPr/>
        </p:nvSpPr>
        <p:spPr>
          <a:xfrm>
            <a:off x="4426842" y="4978574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xmlns="" id="{5294853D-3F93-4D9A-A246-77BA69ED3012}"/>
              </a:ext>
            </a:extLst>
          </p:cNvPr>
          <p:cNvSpPr/>
          <p:nvPr/>
        </p:nvSpPr>
        <p:spPr>
          <a:xfrm rot="5400000">
            <a:off x="4436279" y="2864088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32">
            <a:extLst>
              <a:ext uri="{FF2B5EF4-FFF2-40B4-BE49-F238E27FC236}">
                <a16:creationId xmlns:a16="http://schemas.microsoft.com/office/drawing/2014/main" xmlns="" id="{E1C37424-3028-48C8-8C84-5C1013A6C1E0}"/>
              </a:ext>
            </a:extLst>
          </p:cNvPr>
          <p:cNvSpPr/>
          <p:nvPr/>
        </p:nvSpPr>
        <p:spPr>
          <a:xfrm>
            <a:off x="809483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636F9979-60EF-4045-A846-48B20EBB003A}"/>
              </a:ext>
            </a:extLst>
          </p:cNvPr>
          <p:cNvSpPr/>
          <p:nvPr/>
        </p:nvSpPr>
        <p:spPr>
          <a:xfrm flipH="1">
            <a:off x="8033216" y="286370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xmlns="" id="{7E5456EC-0799-43EA-AFAE-E74057547FB8}"/>
              </a:ext>
            </a:extLst>
          </p:cNvPr>
          <p:cNvSpPr>
            <a:spLocks noChangeAspect="1"/>
          </p:cNvSpPr>
          <p:nvPr/>
        </p:nvSpPr>
        <p:spPr>
          <a:xfrm>
            <a:off x="4407536" y="748838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xmlns="" id="{9E08F000-D0B7-4B68-AD44-2C35239E9C8C}"/>
              </a:ext>
            </a:extLst>
          </p:cNvPr>
          <p:cNvSpPr/>
          <p:nvPr/>
        </p:nvSpPr>
        <p:spPr>
          <a:xfrm>
            <a:off x="8031042" y="748838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8600DAA-991E-4D8A-9A30-4343030D2BF7}"/>
              </a:ext>
            </a:extLst>
          </p:cNvPr>
          <p:cNvSpPr txBox="1"/>
          <p:nvPr/>
        </p:nvSpPr>
        <p:spPr>
          <a:xfrm>
            <a:off x="258578" y="2566317"/>
            <a:ext cx="310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58AFD6B-9191-40F2-820D-E82D90FF0444}"/>
              </a:ext>
            </a:extLst>
          </p:cNvPr>
          <p:cNvSpPr txBox="1"/>
          <p:nvPr/>
        </p:nvSpPr>
        <p:spPr>
          <a:xfrm>
            <a:off x="258578" y="2258541"/>
            <a:ext cx="310252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1F1EB98-F3E4-423A-AF6C-064249DBB50D}"/>
              </a:ext>
            </a:extLst>
          </p:cNvPr>
          <p:cNvSpPr txBox="1"/>
          <p:nvPr/>
        </p:nvSpPr>
        <p:spPr>
          <a:xfrm>
            <a:off x="258578" y="1589638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8" y="3688966"/>
            <a:ext cx="2867119" cy="28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DEAB6518-19CD-4637-B0D8-F1C81470B1F1}"/>
              </a:ext>
            </a:extLst>
          </p:cNvPr>
          <p:cNvSpPr txBox="1"/>
          <p:nvPr/>
        </p:nvSpPr>
        <p:spPr>
          <a:xfrm>
            <a:off x="10693" y="2881165"/>
            <a:ext cx="5750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2"/>
                </a:solidFill>
                <a:cs typeface="Arial" pitchFamily="34" charset="0"/>
              </a:rPr>
              <a:t>Section </a:t>
            </a:r>
            <a:r>
              <a:rPr lang="en-US" altLang="ko-KR" sz="4800" dirty="0" smtClean="0">
                <a:solidFill>
                  <a:schemeClr val="accent2"/>
                </a:solidFill>
                <a:cs typeface="Arial" pitchFamily="34" charset="0"/>
              </a:rPr>
              <a:t>Brea</a:t>
            </a:r>
            <a:endParaRPr lang="ko-KR" altLang="en-US" sz="4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D0FC04DB-01D0-4603-813F-7729159809E0}"/>
              </a:ext>
            </a:extLst>
          </p:cNvPr>
          <p:cNvSpPr txBox="1"/>
          <p:nvPr/>
        </p:nvSpPr>
        <p:spPr>
          <a:xfrm>
            <a:off x="10630" y="3586213"/>
            <a:ext cx="574997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472" y="2253637"/>
            <a:ext cx="4582739" cy="34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630F1A1-9931-4772-8A80-B7EE1F0CBC41}"/>
              </a:ext>
            </a:extLst>
          </p:cNvPr>
          <p:cNvGrpSpPr/>
          <p:nvPr/>
        </p:nvGrpSpPr>
        <p:grpSpPr>
          <a:xfrm>
            <a:off x="924759" y="2433772"/>
            <a:ext cx="2988374" cy="3148978"/>
            <a:chOff x="2055336" y="1749317"/>
            <a:chExt cx="2988374" cy="31489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xmlns="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2E831D-00E5-48F8-B6CF-626DCE1BEF92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28EFE8-3920-44E4-880A-71FE14934161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396" y="1384424"/>
            <a:ext cx="6419430" cy="46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630F1A1-9931-4772-8A80-B7EE1F0CBC41}"/>
              </a:ext>
            </a:extLst>
          </p:cNvPr>
          <p:cNvGrpSpPr/>
          <p:nvPr/>
        </p:nvGrpSpPr>
        <p:grpSpPr>
          <a:xfrm>
            <a:off x="2678065" y="5111280"/>
            <a:ext cx="7100588" cy="830997"/>
            <a:chOff x="3968834" y="2791237"/>
            <a:chExt cx="7100588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0D97E75-30B7-4BCD-86BC-309D1D7158A7}"/>
                </a:ext>
              </a:extLst>
            </p:cNvPr>
            <p:cNvSpPr txBox="1"/>
            <p:nvPr userDrawn="1"/>
          </p:nvSpPr>
          <p:spPr>
            <a:xfrm>
              <a:off x="4121056" y="2791237"/>
              <a:ext cx="6796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xmlns="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10764978" y="3340666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FC25AD6-EFBE-4975-9B1B-CD507002F21D}"/>
                </a:ext>
              </a:extLst>
            </p:cNvPr>
            <p:cNvSpPr/>
            <p:nvPr userDrawn="1"/>
          </p:nvSpPr>
          <p:spPr>
            <a:xfrm>
              <a:off x="3968834" y="279123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2E831D-00E5-48F8-B6CF-626DCE1BEF92}"/>
              </a:ext>
            </a:extLst>
          </p:cNvPr>
          <p:cNvSpPr txBox="1"/>
          <p:nvPr/>
        </p:nvSpPr>
        <p:spPr>
          <a:xfrm>
            <a:off x="4357420" y="339212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28EFE8-3920-44E4-880A-71FE14934161}"/>
              </a:ext>
            </a:extLst>
          </p:cNvPr>
          <p:cNvSpPr txBox="1"/>
          <p:nvPr/>
        </p:nvSpPr>
        <p:spPr>
          <a:xfrm>
            <a:off x="4357420" y="111931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5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92312" y="4442371"/>
            <a:ext cx="3454342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92312" y="5426521"/>
            <a:ext cx="3454342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66912" y="3797294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8002274" y="1892415"/>
            <a:ext cx="3522814" cy="868694"/>
            <a:chOff x="60897" y="2097773"/>
            <a:chExt cx="3024336" cy="86869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8002274" y="2876566"/>
            <a:ext cx="3522814" cy="868694"/>
            <a:chOff x="60897" y="3081923"/>
            <a:chExt cx="3024336" cy="86869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8765541" y="3797294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698" y="4967516"/>
            <a:ext cx="3427965" cy="15335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54" y="1669204"/>
            <a:ext cx="3285000" cy="136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292" y="2732172"/>
            <a:ext cx="3370982" cy="25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68415" y="6139871"/>
            <a:ext cx="12360727" cy="788150"/>
            <a:chOff x="-10540" y="6139871"/>
            <a:chExt cx="12087347" cy="7881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540" y="6139871"/>
              <a:ext cx="3060000" cy="765000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8052" y="6144191"/>
              <a:ext cx="3060000" cy="765000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8215" y="6158701"/>
              <a:ext cx="3060000" cy="765000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807" y="6163021"/>
              <a:ext cx="3060000" cy="765000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63283" y="1989457"/>
            <a:ext cx="3454342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63283" y="2973607"/>
            <a:ext cx="3454342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37883" y="1344380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 smtClean="0">
                <a:solidFill>
                  <a:schemeClr val="accent3"/>
                </a:solidFill>
                <a:cs typeface="Arial" pitchFamily="34" charset="0"/>
              </a:rPr>
              <a:t>Title 001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85" y="1942982"/>
            <a:ext cx="5461523" cy="3950784"/>
          </a:xfrm>
          <a:prstGeom prst="rect">
            <a:avLst/>
          </a:prstGeom>
        </p:spPr>
      </p:pic>
      <p:grpSp>
        <p:nvGrpSpPr>
          <p:cNvPr id="22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37883" y="4064664"/>
            <a:ext cx="3454342" cy="868694"/>
            <a:chOff x="5940152" y="3724275"/>
            <a:chExt cx="3024336" cy="868694"/>
          </a:xfrm>
        </p:grpSpPr>
        <p:sp>
          <p:nvSpPr>
            <p:cNvPr id="23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37883" y="5048814"/>
            <a:ext cx="3454342" cy="868694"/>
            <a:chOff x="5940152" y="4708425"/>
            <a:chExt cx="3024336" cy="868694"/>
          </a:xfrm>
        </p:grpSpPr>
        <p:sp>
          <p:nvSpPr>
            <p:cNvPr id="26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764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513CE2-69C1-4DDC-9D84-DB5007A762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80F5B4-2272-449D-82E4-B1EA13F20735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8F8649-EE66-4259-8FE0-33A212980F72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A312A1-4FC8-4B25-B44A-260A4A11A81F}"/>
              </a:ext>
            </a:extLst>
          </p:cNvPr>
          <p:cNvSpPr txBox="1"/>
          <p:nvPr/>
        </p:nvSpPr>
        <p:spPr>
          <a:xfrm>
            <a:off x="7632243" y="3121318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xmlns="" id="{7C6E79AE-9219-490C-9CEF-2FC29720FAF4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xmlns="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19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4F918F-0B15-4438-831A-BA38FAE06EC3}"/>
              </a:ext>
            </a:extLst>
          </p:cNvPr>
          <p:cNvSpPr/>
          <p:nvPr/>
        </p:nvSpPr>
        <p:spPr>
          <a:xfrm>
            <a:off x="1145214" y="3377763"/>
            <a:ext cx="2466454" cy="11839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8C6637A-CF34-4F1E-B7E2-59BD39442019}"/>
              </a:ext>
            </a:extLst>
          </p:cNvPr>
          <p:cNvGrpSpPr/>
          <p:nvPr/>
        </p:nvGrpSpPr>
        <p:grpSpPr>
          <a:xfrm>
            <a:off x="8415800" y="5274754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558BADB-E49C-4D36-8DBE-83FECDA0E5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2F54830-C909-4CBF-84B1-4CC36700AE6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422D681-5AB0-436E-9D90-7139236B1B88}"/>
              </a:ext>
            </a:extLst>
          </p:cNvPr>
          <p:cNvGrpSpPr/>
          <p:nvPr/>
        </p:nvGrpSpPr>
        <p:grpSpPr>
          <a:xfrm>
            <a:off x="8415800" y="1817218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8397495-F231-4DE0-9516-D61F4F56B2D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7B34895-ACFE-418D-84F8-BF1DA050B74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C18264C-DD34-4FED-A1B1-4170281B71F0}"/>
              </a:ext>
            </a:extLst>
          </p:cNvPr>
          <p:cNvGrpSpPr/>
          <p:nvPr/>
        </p:nvGrpSpPr>
        <p:grpSpPr>
          <a:xfrm>
            <a:off x="973744" y="5274754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AAB3468-9908-4AE9-9A60-ED051EA3F8E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E71D948-4120-492A-B0D8-F1518506710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27BD0C7-F08E-471D-B52C-02D7824C97C0}"/>
              </a:ext>
            </a:extLst>
          </p:cNvPr>
          <p:cNvGrpSpPr/>
          <p:nvPr/>
        </p:nvGrpSpPr>
        <p:grpSpPr>
          <a:xfrm>
            <a:off x="973744" y="1817218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7F9E82F-CC12-4CB6-AE9A-4736EBD7620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291E667-22CB-43E4-8EDE-B666141DBE4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B357943-A50E-4913-9EC7-CB97D6149E2E}"/>
              </a:ext>
            </a:extLst>
          </p:cNvPr>
          <p:cNvGrpSpPr/>
          <p:nvPr/>
        </p:nvGrpSpPr>
        <p:grpSpPr>
          <a:xfrm>
            <a:off x="1585775" y="3630409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49E86EB-D0A5-4C13-98D9-6D261F7D37C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C9A38AE-13E3-42BB-BE43-5BAFD94906A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5AB416-1B94-413A-A84C-1B3EBB6F91EB}"/>
              </a:ext>
            </a:extLst>
          </p:cNvPr>
          <p:cNvSpPr/>
          <p:nvPr/>
        </p:nvSpPr>
        <p:spPr>
          <a:xfrm>
            <a:off x="8593572" y="3377763"/>
            <a:ext cx="2464100" cy="11839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6CC1000-7346-43E2-A148-AF638F499C8C}"/>
              </a:ext>
            </a:extLst>
          </p:cNvPr>
          <p:cNvGrpSpPr/>
          <p:nvPr/>
        </p:nvGrpSpPr>
        <p:grpSpPr>
          <a:xfrm>
            <a:off x="9032957" y="3630409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EE73987-5F83-4227-B516-2288043510A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A0EE38E-38FD-4F27-8584-F84956BB38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A1FCA3A-4EE3-41A3-B120-8A342209C771}"/>
              </a:ext>
            </a:extLst>
          </p:cNvPr>
          <p:cNvGrpSpPr/>
          <p:nvPr/>
        </p:nvGrpSpPr>
        <p:grpSpPr>
          <a:xfrm>
            <a:off x="4468867" y="2405745"/>
            <a:ext cx="3300455" cy="330045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xmlns="" id="{ECA6AF4D-63D0-43A8-B799-5EC65C87BBE8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xmlns="" id="{AEA0F46B-6315-4C01-BAC0-069C8E31BC3D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1C7891D1-F76D-4DCA-A374-4723DF1FF233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57">
                <a:extLst>
                  <a:ext uri="{FF2B5EF4-FFF2-40B4-BE49-F238E27FC236}">
                    <a16:creationId xmlns:a16="http://schemas.microsoft.com/office/drawing/2014/main" xmlns="" id="{990BC0B6-89E6-448D-B6FD-9B86FE721F00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xmlns="" id="{2C51DCF2-9A37-440A-A980-0E5EFC561A0E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ADA3787C-87F4-4B46-A2CD-9F85D9E3CF1D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xmlns="" id="{8F5AB09B-CC35-472B-A174-00F0E69D9AF3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xmlns="" id="{E57B7BB3-F211-497C-93B9-4CA8D657291C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3" name="Frame 17">
            <a:extLst>
              <a:ext uri="{FF2B5EF4-FFF2-40B4-BE49-F238E27FC236}">
                <a16:creationId xmlns:a16="http://schemas.microsoft.com/office/drawing/2014/main" xmlns="" id="{1AFD519B-DDF9-4E10-B64E-8E3F6FB3701F}"/>
              </a:ext>
            </a:extLst>
          </p:cNvPr>
          <p:cNvSpPr/>
          <p:nvPr/>
        </p:nvSpPr>
        <p:spPr>
          <a:xfrm>
            <a:off x="5457296" y="428891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248" y="3217716"/>
            <a:ext cx="2203503" cy="16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xmlns="" id="{4BFDED60-1854-4EA1-A59D-B6F8E4DFBE99}"/>
              </a:ext>
            </a:extLst>
          </p:cNvPr>
          <p:cNvSpPr/>
          <p:nvPr/>
        </p:nvSpPr>
        <p:spPr>
          <a:xfrm rot="10800000">
            <a:off x="9595313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xmlns="" id="{738BBBBE-74E6-442E-AFDF-1E51341E03AF}"/>
              </a:ext>
            </a:extLst>
          </p:cNvPr>
          <p:cNvSpPr/>
          <p:nvPr/>
        </p:nvSpPr>
        <p:spPr>
          <a:xfrm rot="10800000">
            <a:off x="630869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xmlns="" id="{08303F7F-924E-41C2-89CD-5EEF00DF5A28}"/>
              </a:ext>
            </a:extLst>
          </p:cNvPr>
          <p:cNvSpPr/>
          <p:nvPr/>
        </p:nvSpPr>
        <p:spPr>
          <a:xfrm rot="10800000">
            <a:off x="740423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xmlns="" id="{26A80601-A337-4BE3-838B-A6F5AE276963}"/>
              </a:ext>
            </a:extLst>
          </p:cNvPr>
          <p:cNvSpPr/>
          <p:nvPr/>
        </p:nvSpPr>
        <p:spPr>
          <a:xfrm rot="10800000">
            <a:off x="849977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xmlns="" id="{F04260B0-9F73-428E-A9A3-6597D02FBDE8}"/>
              </a:ext>
            </a:extLst>
          </p:cNvPr>
          <p:cNvSpPr/>
          <p:nvPr/>
        </p:nvSpPr>
        <p:spPr>
          <a:xfrm rot="10800000">
            <a:off x="10690854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E9ADD34-CCDF-4AFE-A050-AB7B6740A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378057"/>
              </p:ext>
            </p:extLst>
          </p:nvPr>
        </p:nvGraphicFramePr>
        <p:xfrm>
          <a:off x="5902412" y="2213520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xmlns="" id="{E503C18D-6298-4158-8662-20FCF44BFE38}"/>
              </a:ext>
            </a:extLst>
          </p:cNvPr>
          <p:cNvSpPr/>
          <p:nvPr/>
        </p:nvSpPr>
        <p:spPr>
          <a:xfrm>
            <a:off x="7437078" y="3680035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A8D7B32-E1FC-4A61-878F-9F065429F00C}"/>
              </a:ext>
            </a:extLst>
          </p:cNvPr>
          <p:cNvSpPr/>
          <p:nvPr/>
        </p:nvSpPr>
        <p:spPr>
          <a:xfrm>
            <a:off x="8532716" y="3188879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71D1FCC-DDF1-4E14-9541-4126E6FD0975}"/>
              </a:ext>
            </a:extLst>
          </p:cNvPr>
          <p:cNvSpPr/>
          <p:nvPr/>
        </p:nvSpPr>
        <p:spPr>
          <a:xfrm>
            <a:off x="9628354" y="2543639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3503BFC-540B-4D3C-808E-5448B6BE4DDD}"/>
              </a:ext>
            </a:extLst>
          </p:cNvPr>
          <p:cNvSpPr/>
          <p:nvPr/>
        </p:nvSpPr>
        <p:spPr>
          <a:xfrm>
            <a:off x="6341440" y="4165787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DC7DB0B-4F8E-44A9-BEB3-2D936080E302}"/>
              </a:ext>
            </a:extLst>
          </p:cNvPr>
          <p:cNvSpPr/>
          <p:nvPr/>
        </p:nvSpPr>
        <p:spPr>
          <a:xfrm>
            <a:off x="6466669" y="5493253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4C1F754-05FB-4658-865D-527ED8B6D026}"/>
              </a:ext>
            </a:extLst>
          </p:cNvPr>
          <p:cNvSpPr/>
          <p:nvPr/>
        </p:nvSpPr>
        <p:spPr>
          <a:xfrm>
            <a:off x="7562210" y="5493253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3E0677B-5AF5-452B-A602-57D44E72B465}"/>
              </a:ext>
            </a:extLst>
          </p:cNvPr>
          <p:cNvSpPr/>
          <p:nvPr/>
        </p:nvSpPr>
        <p:spPr>
          <a:xfrm>
            <a:off x="8657751" y="5493253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EF8B40A-8808-48C0-9E79-3EFF9C6F02E2}"/>
              </a:ext>
            </a:extLst>
          </p:cNvPr>
          <p:cNvSpPr/>
          <p:nvPr/>
        </p:nvSpPr>
        <p:spPr>
          <a:xfrm>
            <a:off x="9753292" y="5493253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B082D5-B07D-42D2-9BBA-6A8231150ED0}"/>
              </a:ext>
            </a:extLst>
          </p:cNvPr>
          <p:cNvSpPr txBox="1"/>
          <p:nvPr/>
        </p:nvSpPr>
        <p:spPr>
          <a:xfrm>
            <a:off x="6330957" y="427371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BFD3BA-FA55-458E-918A-E8C755D69B82}"/>
              </a:ext>
            </a:extLst>
          </p:cNvPr>
          <p:cNvSpPr txBox="1"/>
          <p:nvPr/>
        </p:nvSpPr>
        <p:spPr>
          <a:xfrm>
            <a:off x="7426595" y="378796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7A17F8-29BB-4518-8586-28453CBE9DE5}"/>
              </a:ext>
            </a:extLst>
          </p:cNvPr>
          <p:cNvSpPr txBox="1"/>
          <p:nvPr/>
        </p:nvSpPr>
        <p:spPr>
          <a:xfrm>
            <a:off x="8522233" y="329680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53CEA4-A075-49EE-ABD4-BFFBE4AC2721}"/>
              </a:ext>
            </a:extLst>
          </p:cNvPr>
          <p:cNvSpPr txBox="1"/>
          <p:nvPr/>
        </p:nvSpPr>
        <p:spPr>
          <a:xfrm>
            <a:off x="9617871" y="26515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0BBF04-1ABB-46B5-BFBE-B34FD955E69A}"/>
              </a:ext>
            </a:extLst>
          </p:cNvPr>
          <p:cNvSpPr txBox="1"/>
          <p:nvPr/>
        </p:nvSpPr>
        <p:spPr>
          <a:xfrm>
            <a:off x="6194231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CD018F8-CFDD-4CC6-8EB1-D9EB2D539C5E}"/>
              </a:ext>
            </a:extLst>
          </p:cNvPr>
          <p:cNvSpPr txBox="1"/>
          <p:nvPr/>
        </p:nvSpPr>
        <p:spPr>
          <a:xfrm>
            <a:off x="7289772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CD5EA89-5CA9-4309-B84D-D5F1CD3020C1}"/>
              </a:ext>
            </a:extLst>
          </p:cNvPr>
          <p:cNvSpPr txBox="1"/>
          <p:nvPr/>
        </p:nvSpPr>
        <p:spPr>
          <a:xfrm>
            <a:off x="8385313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607B86-5934-402D-931E-F1459EDC3E14}"/>
              </a:ext>
            </a:extLst>
          </p:cNvPr>
          <p:cNvSpPr txBox="1"/>
          <p:nvPr/>
        </p:nvSpPr>
        <p:spPr>
          <a:xfrm>
            <a:off x="9480854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04814F3-C6E7-4A89-B3E3-DA63A2841B4E}"/>
              </a:ext>
            </a:extLst>
          </p:cNvPr>
          <p:cNvSpPr/>
          <p:nvPr/>
        </p:nvSpPr>
        <p:spPr>
          <a:xfrm>
            <a:off x="10848832" y="5493253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3A41B77-E374-4FBC-8071-64EE399817B7}"/>
              </a:ext>
            </a:extLst>
          </p:cNvPr>
          <p:cNvSpPr/>
          <p:nvPr/>
        </p:nvSpPr>
        <p:spPr>
          <a:xfrm>
            <a:off x="10723992" y="2217579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3A33FBD-9E52-4FF3-8FD6-3A6AD950C6FE}"/>
              </a:ext>
            </a:extLst>
          </p:cNvPr>
          <p:cNvSpPr txBox="1"/>
          <p:nvPr/>
        </p:nvSpPr>
        <p:spPr>
          <a:xfrm>
            <a:off x="10713509" y="232550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4EA6D0B-D5AC-47A5-A36B-2985A8C61609}"/>
              </a:ext>
            </a:extLst>
          </p:cNvPr>
          <p:cNvSpPr txBox="1"/>
          <p:nvPr/>
        </p:nvSpPr>
        <p:spPr>
          <a:xfrm>
            <a:off x="10576394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3BB821B-C8B2-489F-921A-E9F2D87A6009}"/>
              </a:ext>
            </a:extLst>
          </p:cNvPr>
          <p:cNvGrpSpPr/>
          <p:nvPr/>
        </p:nvGrpSpPr>
        <p:grpSpPr>
          <a:xfrm>
            <a:off x="940743" y="1894419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392D774D-20FF-4B3E-AB58-65E59521AE1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xmlns="" id="{33107C0E-1835-46C5-AA30-55097C32F55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xmlns="" id="{93493AFE-3717-4565-B509-025D972331E8}"/>
              </a:ext>
            </a:extLst>
          </p:cNvPr>
          <p:cNvGrpSpPr/>
          <p:nvPr/>
        </p:nvGrpSpPr>
        <p:grpSpPr>
          <a:xfrm>
            <a:off x="1201729" y="1841797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F4CF5AB-318A-491C-ACD8-26C4B0F38DEC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584276B-32EC-4003-84EA-825CB7D9021B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68E152B-53E7-4BDE-9BC6-C8157AEC964F}"/>
              </a:ext>
            </a:extLst>
          </p:cNvPr>
          <p:cNvGrpSpPr/>
          <p:nvPr/>
        </p:nvGrpSpPr>
        <p:grpSpPr>
          <a:xfrm>
            <a:off x="940743" y="2784794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2DEFD882-9867-4BF6-9502-1A9D4BB65DA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xmlns="" id="{BB2953E7-987E-4F1D-97FA-B48C785457E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xmlns="" id="{85963B7C-744A-49C9-9140-939F1ED0090D}"/>
              </a:ext>
            </a:extLst>
          </p:cNvPr>
          <p:cNvGrpSpPr/>
          <p:nvPr/>
        </p:nvGrpSpPr>
        <p:grpSpPr>
          <a:xfrm>
            <a:off x="1201729" y="2732173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2E66CE4-D178-4A68-8D38-C8BA211402A1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2805CFC-080C-46FD-BE30-CED255FD18CC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F141057-7D8D-4018-A62F-3A6B3CEB54A7}"/>
              </a:ext>
            </a:extLst>
          </p:cNvPr>
          <p:cNvGrpSpPr/>
          <p:nvPr/>
        </p:nvGrpSpPr>
        <p:grpSpPr>
          <a:xfrm>
            <a:off x="940743" y="3675169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BE388902-B92A-4CF5-88AE-C4EC594A27F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xmlns="" id="{89953F2C-FDE7-458B-8F9F-F03E49A230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xmlns="" id="{ADA78472-60E2-4033-A611-836A00D299A6}"/>
              </a:ext>
            </a:extLst>
          </p:cNvPr>
          <p:cNvGrpSpPr/>
          <p:nvPr/>
        </p:nvGrpSpPr>
        <p:grpSpPr>
          <a:xfrm>
            <a:off x="1201729" y="3622547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29EFD5C-4C70-47A0-986E-14AA30EFC8C7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2312CC7-7AEF-4672-83B8-7B3D32726C1E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740636F-33EE-44F2-89B4-8D3CE05D2F0E}"/>
              </a:ext>
            </a:extLst>
          </p:cNvPr>
          <p:cNvGrpSpPr/>
          <p:nvPr/>
        </p:nvGrpSpPr>
        <p:grpSpPr>
          <a:xfrm>
            <a:off x="940743" y="4565544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914B147-2E5E-4FCB-AEA3-2FAB5A5556C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xmlns="" id="{7980D4BB-EF32-4C94-A198-FBA8BABBCEA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xmlns="" id="{1B222DBC-D407-4F45-B6BA-7B33AB78D987}"/>
              </a:ext>
            </a:extLst>
          </p:cNvPr>
          <p:cNvGrpSpPr/>
          <p:nvPr/>
        </p:nvGrpSpPr>
        <p:grpSpPr>
          <a:xfrm>
            <a:off x="1201729" y="4512922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D5A8BA9-A64C-40FB-B335-9CF7988648BD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BD8532F-B788-4105-AC89-E45E2589851C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2775B11-7B1A-423D-8602-1B998C0F63E7}"/>
              </a:ext>
            </a:extLst>
          </p:cNvPr>
          <p:cNvGrpSpPr/>
          <p:nvPr/>
        </p:nvGrpSpPr>
        <p:grpSpPr>
          <a:xfrm>
            <a:off x="940743" y="5455919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606CB07-D3A8-4531-B664-D6E1365CB07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xmlns="" id="{3EE74226-F006-456F-95D8-1DEB95DE6F2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xmlns="" id="{31E6153A-21D4-489E-A67E-4FC8A8BC5A3E}"/>
              </a:ext>
            </a:extLst>
          </p:cNvPr>
          <p:cNvGrpSpPr/>
          <p:nvPr/>
        </p:nvGrpSpPr>
        <p:grpSpPr>
          <a:xfrm>
            <a:off x="1201729" y="5403297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C39C16F-3544-4D76-B3BA-DCCD2A44E3E3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1311A5A8-A3EE-449F-83F9-509F3A3E572E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74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49555EF-EE5F-4A3B-B546-5C2350B22D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774" y="5577601"/>
            <a:ext cx="7636625" cy="13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A12EA9-D429-4E50-9D2F-DC676D8C9946}"/>
              </a:ext>
            </a:extLst>
          </p:cNvPr>
          <p:cNvGrpSpPr/>
          <p:nvPr/>
        </p:nvGrpSpPr>
        <p:grpSpPr>
          <a:xfrm flipH="1">
            <a:off x="934532" y="4369501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xmlns="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xmlns="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D50BB76-FE32-4445-8677-26F8D52522C5}"/>
              </a:ext>
            </a:extLst>
          </p:cNvPr>
          <p:cNvGrpSpPr/>
          <p:nvPr/>
        </p:nvGrpSpPr>
        <p:grpSpPr>
          <a:xfrm flipH="1">
            <a:off x="3287534" y="3522583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xmlns="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xmlns="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F295C9-F54A-4482-8954-207266F99E87}"/>
              </a:ext>
            </a:extLst>
          </p:cNvPr>
          <p:cNvGrpSpPr/>
          <p:nvPr/>
        </p:nvGrpSpPr>
        <p:grpSpPr>
          <a:xfrm flipH="1">
            <a:off x="5640536" y="2675664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xmlns="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xmlns="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9FE7F9-C245-4A64-A0D2-2EC5C1C8E49C}"/>
              </a:ext>
            </a:extLst>
          </p:cNvPr>
          <p:cNvGrpSpPr/>
          <p:nvPr/>
        </p:nvGrpSpPr>
        <p:grpSpPr>
          <a:xfrm flipH="1">
            <a:off x="7993537" y="1828745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xmlns="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xmlns="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2E385D3D-B3BD-4518-8867-835777125AB4}"/>
              </a:ext>
            </a:extLst>
          </p:cNvPr>
          <p:cNvSpPr txBox="1">
            <a:spLocks/>
          </p:cNvSpPr>
          <p:nvPr/>
        </p:nvSpPr>
        <p:spPr>
          <a:xfrm>
            <a:off x="8457326" y="196602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DA278E94-6FEE-4698-BAE7-E6EE52D965AF}"/>
              </a:ext>
            </a:extLst>
          </p:cNvPr>
          <p:cNvSpPr txBox="1">
            <a:spLocks/>
          </p:cNvSpPr>
          <p:nvPr/>
        </p:nvSpPr>
        <p:spPr>
          <a:xfrm>
            <a:off x="6098500" y="2814038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50B0A726-216D-49FF-B3FF-1E0004A5BA0B}"/>
              </a:ext>
            </a:extLst>
          </p:cNvPr>
          <p:cNvSpPr txBox="1">
            <a:spLocks/>
          </p:cNvSpPr>
          <p:nvPr/>
        </p:nvSpPr>
        <p:spPr>
          <a:xfrm>
            <a:off x="3739673" y="3662050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83EADD46-7A2E-4432-8192-69FF44146520}"/>
              </a:ext>
            </a:extLst>
          </p:cNvPr>
          <p:cNvSpPr txBox="1">
            <a:spLocks/>
          </p:cNvSpPr>
          <p:nvPr/>
        </p:nvSpPr>
        <p:spPr>
          <a:xfrm>
            <a:off x="1380846" y="451006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8724B5-9DBB-48A5-9C70-A03258690B6A}"/>
              </a:ext>
            </a:extLst>
          </p:cNvPr>
          <p:cNvSpPr txBox="1"/>
          <p:nvPr/>
        </p:nvSpPr>
        <p:spPr>
          <a:xfrm>
            <a:off x="1079312" y="523077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2F0D83-1BA8-47C7-B011-B3E0907A0F5B}"/>
              </a:ext>
            </a:extLst>
          </p:cNvPr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33D799A-3725-4AA4-9369-3E645F44C038}"/>
              </a:ext>
            </a:extLst>
          </p:cNvPr>
          <p:cNvSpPr txBox="1"/>
          <p:nvPr/>
        </p:nvSpPr>
        <p:spPr>
          <a:xfrm>
            <a:off x="3434701" y="438220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9E65F3-679C-4011-B3B4-89D17AB54A97}"/>
              </a:ext>
            </a:extLst>
          </p:cNvPr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44F69C-2C7A-412C-AA6C-DB1FFDFBDADE}"/>
              </a:ext>
            </a:extLst>
          </p:cNvPr>
          <p:cNvSpPr txBox="1"/>
          <p:nvPr/>
        </p:nvSpPr>
        <p:spPr>
          <a:xfrm>
            <a:off x="5790090" y="353363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C9B1A2-C65B-4E62-9D36-563AED9FB8A6}"/>
              </a:ext>
            </a:extLst>
          </p:cNvPr>
          <p:cNvSpPr txBox="1"/>
          <p:nvPr/>
        </p:nvSpPr>
        <p:spPr>
          <a:xfrm>
            <a:off x="5790089" y="317243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BA9DFD-95C1-4AE7-9093-720283C7BF30}"/>
              </a:ext>
            </a:extLst>
          </p:cNvPr>
          <p:cNvSpPr txBox="1"/>
          <p:nvPr/>
        </p:nvSpPr>
        <p:spPr>
          <a:xfrm>
            <a:off x="8145478" y="268506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FBA7D33-395C-4FF8-887C-30E2218124E1}"/>
              </a:ext>
            </a:extLst>
          </p:cNvPr>
          <p:cNvSpPr txBox="1"/>
          <p:nvPr/>
        </p:nvSpPr>
        <p:spPr>
          <a:xfrm>
            <a:off x="8145477" y="232386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1BDCA0C-5FA9-4B23-B933-D1B8F870DC96}"/>
              </a:ext>
            </a:extLst>
          </p:cNvPr>
          <p:cNvCxnSpPr/>
          <p:nvPr/>
        </p:nvCxnSpPr>
        <p:spPr>
          <a:xfrm flipV="1">
            <a:off x="8189451" y="2665252"/>
            <a:ext cx="1440000" cy="113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1269A3E-E2D2-4042-970F-F73775A315F5}"/>
              </a:ext>
            </a:extLst>
          </p:cNvPr>
          <p:cNvCxnSpPr/>
          <p:nvPr/>
        </p:nvCxnSpPr>
        <p:spPr>
          <a:xfrm>
            <a:off x="5832503" y="3512968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03118B9-EE97-4BEC-967B-EE7C6E397E90}"/>
              </a:ext>
            </a:extLst>
          </p:cNvPr>
          <p:cNvCxnSpPr/>
          <p:nvPr/>
        </p:nvCxnSpPr>
        <p:spPr>
          <a:xfrm>
            <a:off x="3475555" y="4355590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DD60C96-FA1A-4C6C-84E4-AD4526C6A3EA}"/>
              </a:ext>
            </a:extLst>
          </p:cNvPr>
          <p:cNvCxnSpPr/>
          <p:nvPr/>
        </p:nvCxnSpPr>
        <p:spPr>
          <a:xfrm>
            <a:off x="1118607" y="5198212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798AA49-1C71-46AD-B56E-BB63110B434F}"/>
              </a:ext>
            </a:extLst>
          </p:cNvPr>
          <p:cNvSpPr txBox="1"/>
          <p:nvPr/>
        </p:nvSpPr>
        <p:spPr>
          <a:xfrm>
            <a:off x="1162620" y="1508260"/>
            <a:ext cx="220583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cs typeface="Arial" pitchFamily="34" charset="0"/>
              </a:rPr>
              <a:t>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671CAFA-0853-470B-AEA1-378D276530E1}"/>
              </a:ext>
            </a:extLst>
          </p:cNvPr>
          <p:cNvSpPr txBox="1"/>
          <p:nvPr/>
        </p:nvSpPr>
        <p:spPr>
          <a:xfrm>
            <a:off x="6440853" y="4521743"/>
            <a:ext cx="5302891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>
            <a:off x="10423607" y="2032661"/>
            <a:ext cx="509141" cy="856650"/>
          </a:xfrm>
          <a:custGeom>
            <a:avLst/>
            <a:gdLst>
              <a:gd name="T0" fmla="*/ 150 w 213"/>
              <a:gd name="T1" fmla="*/ 124 h 356"/>
              <a:gd name="T2" fmla="*/ 133 w 213"/>
              <a:gd name="T3" fmla="*/ 154 h 356"/>
              <a:gd name="T4" fmla="*/ 106 w 213"/>
              <a:gd name="T5" fmla="*/ 134 h 356"/>
              <a:gd name="T6" fmla="*/ 97 w 213"/>
              <a:gd name="T7" fmla="*/ 203 h 356"/>
              <a:gd name="T8" fmla="*/ 142 w 213"/>
              <a:gd name="T9" fmla="*/ 200 h 356"/>
              <a:gd name="T10" fmla="*/ 150 w 213"/>
              <a:gd name="T11" fmla="*/ 283 h 356"/>
              <a:gd name="T12" fmla="*/ 100 w 213"/>
              <a:gd name="T13" fmla="*/ 241 h 356"/>
              <a:gd name="T14" fmla="*/ 109 w 213"/>
              <a:gd name="T15" fmla="*/ 288 h 356"/>
              <a:gd name="T16" fmla="*/ 126 w 213"/>
              <a:gd name="T17" fmla="*/ 299 h 356"/>
              <a:gd name="T18" fmla="*/ 133 w 213"/>
              <a:gd name="T19" fmla="*/ 298 h 356"/>
              <a:gd name="T20" fmla="*/ 157 w 213"/>
              <a:gd name="T21" fmla="*/ 310 h 356"/>
              <a:gd name="T22" fmla="*/ 199 w 213"/>
              <a:gd name="T23" fmla="*/ 320 h 356"/>
              <a:gd name="T24" fmla="*/ 202 w 213"/>
              <a:gd name="T25" fmla="*/ 336 h 356"/>
              <a:gd name="T26" fmla="*/ 138 w 213"/>
              <a:gd name="T27" fmla="*/ 356 h 356"/>
              <a:gd name="T28" fmla="*/ 51 w 213"/>
              <a:gd name="T29" fmla="*/ 337 h 356"/>
              <a:gd name="T30" fmla="*/ 36 w 213"/>
              <a:gd name="T31" fmla="*/ 321 h 356"/>
              <a:gd name="T32" fmla="*/ 57 w 213"/>
              <a:gd name="T33" fmla="*/ 312 h 356"/>
              <a:gd name="T34" fmla="*/ 93 w 213"/>
              <a:gd name="T35" fmla="*/ 311 h 356"/>
              <a:gd name="T36" fmla="*/ 102 w 213"/>
              <a:gd name="T37" fmla="*/ 301 h 356"/>
              <a:gd name="T38" fmla="*/ 89 w 213"/>
              <a:gd name="T39" fmla="*/ 206 h 356"/>
              <a:gd name="T40" fmla="*/ 48 w 213"/>
              <a:gd name="T41" fmla="*/ 237 h 356"/>
              <a:gd name="T42" fmla="*/ 45 w 213"/>
              <a:gd name="T43" fmla="*/ 180 h 356"/>
              <a:gd name="T44" fmla="*/ 77 w 213"/>
              <a:gd name="T45" fmla="*/ 174 h 356"/>
              <a:gd name="T46" fmla="*/ 89 w 213"/>
              <a:gd name="T47" fmla="*/ 174 h 356"/>
              <a:gd name="T48" fmla="*/ 91 w 213"/>
              <a:gd name="T49" fmla="*/ 152 h 356"/>
              <a:gd name="T50" fmla="*/ 73 w 213"/>
              <a:gd name="T51" fmla="*/ 108 h 356"/>
              <a:gd name="T52" fmla="*/ 31 w 213"/>
              <a:gd name="T53" fmla="*/ 121 h 356"/>
              <a:gd name="T54" fmla="*/ 45 w 213"/>
              <a:gd name="T55" fmla="*/ 86 h 356"/>
              <a:gd name="T56" fmla="*/ 0 w 213"/>
              <a:gd name="T57" fmla="*/ 85 h 356"/>
              <a:gd name="T58" fmla="*/ 36 w 213"/>
              <a:gd name="T59" fmla="*/ 57 h 356"/>
              <a:gd name="T60" fmla="*/ 6 w 213"/>
              <a:gd name="T61" fmla="*/ 46 h 356"/>
              <a:gd name="T62" fmla="*/ 43 w 213"/>
              <a:gd name="T63" fmla="*/ 32 h 356"/>
              <a:gd name="T64" fmla="*/ 43 w 213"/>
              <a:gd name="T65" fmla="*/ 9 h 356"/>
              <a:gd name="T66" fmla="*/ 76 w 213"/>
              <a:gd name="T67" fmla="*/ 19 h 356"/>
              <a:gd name="T68" fmla="*/ 88 w 213"/>
              <a:gd name="T69" fmla="*/ 2 h 356"/>
              <a:gd name="T70" fmla="*/ 106 w 213"/>
              <a:gd name="T71" fmla="*/ 28 h 356"/>
              <a:gd name="T72" fmla="*/ 149 w 213"/>
              <a:gd name="T73" fmla="*/ 17 h 356"/>
              <a:gd name="T74" fmla="*/ 147 w 213"/>
              <a:gd name="T75" fmla="*/ 36 h 356"/>
              <a:gd name="T76" fmla="*/ 166 w 213"/>
              <a:gd name="T77" fmla="*/ 39 h 356"/>
              <a:gd name="T78" fmla="*/ 184 w 213"/>
              <a:gd name="T79" fmla="*/ 50 h 356"/>
              <a:gd name="T80" fmla="*/ 172 w 213"/>
              <a:gd name="T81" fmla="*/ 67 h 356"/>
              <a:gd name="T82" fmla="*/ 189 w 213"/>
              <a:gd name="T83" fmla="*/ 87 h 356"/>
              <a:gd name="T84" fmla="*/ 184 w 213"/>
              <a:gd name="T85" fmla="*/ 109 h 356"/>
              <a:gd name="T86" fmla="*/ 179 w 213"/>
              <a:gd name="T87" fmla="*/ 120 h 356"/>
              <a:gd name="T88" fmla="*/ 173 w 213"/>
              <a:gd name="T89" fmla="*/ 138 h 356"/>
              <a:gd name="T90" fmla="*/ 158 w 213"/>
              <a:gd name="T91" fmla="*/ 129 h 356"/>
              <a:gd name="T92" fmla="*/ 150 w 213"/>
              <a:gd name="T93" fmla="*/ 12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3" h="356">
                <a:moveTo>
                  <a:pt x="150" y="124"/>
                </a:moveTo>
                <a:cubicBezTo>
                  <a:pt x="150" y="138"/>
                  <a:pt x="151" y="150"/>
                  <a:pt x="133" y="154"/>
                </a:cubicBezTo>
                <a:cubicBezTo>
                  <a:pt x="116" y="157"/>
                  <a:pt x="114" y="145"/>
                  <a:pt x="106" y="134"/>
                </a:cubicBezTo>
                <a:cubicBezTo>
                  <a:pt x="93" y="155"/>
                  <a:pt x="98" y="177"/>
                  <a:pt x="97" y="203"/>
                </a:cubicBezTo>
                <a:cubicBezTo>
                  <a:pt x="114" y="190"/>
                  <a:pt x="129" y="187"/>
                  <a:pt x="142" y="200"/>
                </a:cubicBezTo>
                <a:cubicBezTo>
                  <a:pt x="166" y="225"/>
                  <a:pt x="167" y="252"/>
                  <a:pt x="150" y="283"/>
                </a:cubicBezTo>
                <a:cubicBezTo>
                  <a:pt x="137" y="265"/>
                  <a:pt x="115" y="261"/>
                  <a:pt x="100" y="241"/>
                </a:cubicBezTo>
                <a:cubicBezTo>
                  <a:pt x="101" y="260"/>
                  <a:pt x="103" y="274"/>
                  <a:pt x="109" y="288"/>
                </a:cubicBezTo>
                <a:cubicBezTo>
                  <a:pt x="112" y="296"/>
                  <a:pt x="111" y="310"/>
                  <a:pt x="126" y="299"/>
                </a:cubicBezTo>
                <a:cubicBezTo>
                  <a:pt x="128" y="298"/>
                  <a:pt x="131" y="298"/>
                  <a:pt x="133" y="298"/>
                </a:cubicBezTo>
                <a:cubicBezTo>
                  <a:pt x="132" y="319"/>
                  <a:pt x="149" y="308"/>
                  <a:pt x="157" y="310"/>
                </a:cubicBezTo>
                <a:cubicBezTo>
                  <a:pt x="171" y="313"/>
                  <a:pt x="187" y="312"/>
                  <a:pt x="199" y="320"/>
                </a:cubicBezTo>
                <a:cubicBezTo>
                  <a:pt x="206" y="324"/>
                  <a:pt x="213" y="334"/>
                  <a:pt x="202" y="336"/>
                </a:cubicBezTo>
                <a:cubicBezTo>
                  <a:pt x="179" y="339"/>
                  <a:pt x="161" y="356"/>
                  <a:pt x="138" y="356"/>
                </a:cubicBezTo>
                <a:cubicBezTo>
                  <a:pt x="108" y="356"/>
                  <a:pt x="80" y="347"/>
                  <a:pt x="51" y="337"/>
                </a:cubicBezTo>
                <a:cubicBezTo>
                  <a:pt x="44" y="334"/>
                  <a:pt x="34" y="330"/>
                  <a:pt x="36" y="321"/>
                </a:cubicBezTo>
                <a:cubicBezTo>
                  <a:pt x="38" y="313"/>
                  <a:pt x="49" y="312"/>
                  <a:pt x="57" y="312"/>
                </a:cubicBezTo>
                <a:cubicBezTo>
                  <a:pt x="69" y="311"/>
                  <a:pt x="81" y="311"/>
                  <a:pt x="93" y="311"/>
                </a:cubicBezTo>
                <a:cubicBezTo>
                  <a:pt x="100" y="311"/>
                  <a:pt x="105" y="310"/>
                  <a:pt x="102" y="301"/>
                </a:cubicBezTo>
                <a:cubicBezTo>
                  <a:pt x="90" y="271"/>
                  <a:pt x="90" y="239"/>
                  <a:pt x="89" y="206"/>
                </a:cubicBezTo>
                <a:cubicBezTo>
                  <a:pt x="71" y="212"/>
                  <a:pt x="58" y="222"/>
                  <a:pt x="48" y="237"/>
                </a:cubicBezTo>
                <a:cubicBezTo>
                  <a:pt x="30" y="216"/>
                  <a:pt x="28" y="197"/>
                  <a:pt x="45" y="180"/>
                </a:cubicBezTo>
                <a:cubicBezTo>
                  <a:pt x="54" y="171"/>
                  <a:pt x="65" y="168"/>
                  <a:pt x="77" y="174"/>
                </a:cubicBezTo>
                <a:cubicBezTo>
                  <a:pt x="81" y="176"/>
                  <a:pt x="88" y="179"/>
                  <a:pt x="89" y="174"/>
                </a:cubicBezTo>
                <a:cubicBezTo>
                  <a:pt x="90" y="166"/>
                  <a:pt x="98" y="154"/>
                  <a:pt x="91" y="152"/>
                </a:cubicBezTo>
                <a:cubicBezTo>
                  <a:pt x="66" y="144"/>
                  <a:pt x="75" y="125"/>
                  <a:pt x="73" y="108"/>
                </a:cubicBezTo>
                <a:cubicBezTo>
                  <a:pt x="59" y="112"/>
                  <a:pt x="45" y="116"/>
                  <a:pt x="31" y="121"/>
                </a:cubicBezTo>
                <a:cubicBezTo>
                  <a:pt x="26" y="105"/>
                  <a:pt x="35" y="95"/>
                  <a:pt x="45" y="86"/>
                </a:cubicBezTo>
                <a:cubicBezTo>
                  <a:pt x="30" y="83"/>
                  <a:pt x="18" y="69"/>
                  <a:pt x="0" y="85"/>
                </a:cubicBezTo>
                <a:cubicBezTo>
                  <a:pt x="4" y="61"/>
                  <a:pt x="19" y="59"/>
                  <a:pt x="36" y="57"/>
                </a:cubicBezTo>
                <a:cubicBezTo>
                  <a:pt x="26" y="50"/>
                  <a:pt x="19" y="43"/>
                  <a:pt x="6" y="46"/>
                </a:cubicBezTo>
                <a:cubicBezTo>
                  <a:pt x="13" y="25"/>
                  <a:pt x="30" y="33"/>
                  <a:pt x="43" y="32"/>
                </a:cubicBezTo>
                <a:cubicBezTo>
                  <a:pt x="41" y="24"/>
                  <a:pt x="33" y="16"/>
                  <a:pt x="43" y="9"/>
                </a:cubicBezTo>
                <a:cubicBezTo>
                  <a:pt x="58" y="0"/>
                  <a:pt x="66" y="14"/>
                  <a:pt x="76" y="19"/>
                </a:cubicBezTo>
                <a:cubicBezTo>
                  <a:pt x="80" y="13"/>
                  <a:pt x="76" y="1"/>
                  <a:pt x="88" y="2"/>
                </a:cubicBezTo>
                <a:cubicBezTo>
                  <a:pt x="103" y="3"/>
                  <a:pt x="99" y="19"/>
                  <a:pt x="106" y="28"/>
                </a:cubicBezTo>
                <a:cubicBezTo>
                  <a:pt x="118" y="16"/>
                  <a:pt x="130" y="3"/>
                  <a:pt x="149" y="17"/>
                </a:cubicBezTo>
                <a:cubicBezTo>
                  <a:pt x="160" y="25"/>
                  <a:pt x="148" y="30"/>
                  <a:pt x="147" y="36"/>
                </a:cubicBezTo>
                <a:cubicBezTo>
                  <a:pt x="154" y="37"/>
                  <a:pt x="160" y="38"/>
                  <a:pt x="166" y="39"/>
                </a:cubicBezTo>
                <a:cubicBezTo>
                  <a:pt x="174" y="41"/>
                  <a:pt x="182" y="44"/>
                  <a:pt x="184" y="50"/>
                </a:cubicBezTo>
                <a:cubicBezTo>
                  <a:pt x="187" y="57"/>
                  <a:pt x="177" y="61"/>
                  <a:pt x="172" y="67"/>
                </a:cubicBezTo>
                <a:cubicBezTo>
                  <a:pt x="177" y="73"/>
                  <a:pt x="184" y="79"/>
                  <a:pt x="189" y="87"/>
                </a:cubicBezTo>
                <a:cubicBezTo>
                  <a:pt x="194" y="95"/>
                  <a:pt x="207" y="106"/>
                  <a:pt x="184" y="109"/>
                </a:cubicBezTo>
                <a:cubicBezTo>
                  <a:pt x="176" y="110"/>
                  <a:pt x="179" y="115"/>
                  <a:pt x="179" y="120"/>
                </a:cubicBezTo>
                <a:cubicBezTo>
                  <a:pt x="179" y="126"/>
                  <a:pt x="180" y="134"/>
                  <a:pt x="173" y="138"/>
                </a:cubicBezTo>
                <a:cubicBezTo>
                  <a:pt x="165" y="142"/>
                  <a:pt x="163" y="132"/>
                  <a:pt x="158" y="129"/>
                </a:cubicBezTo>
                <a:cubicBezTo>
                  <a:pt x="156" y="128"/>
                  <a:pt x="154" y="127"/>
                  <a:pt x="150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5" name="Grupo 64"/>
          <p:cNvGrpSpPr/>
          <p:nvPr/>
        </p:nvGrpSpPr>
        <p:grpSpPr>
          <a:xfrm>
            <a:off x="4978474" y="3662863"/>
            <a:ext cx="571643" cy="742943"/>
            <a:chOff x="4613276" y="7386348"/>
            <a:chExt cx="942975" cy="1225550"/>
          </a:xfrm>
          <a:solidFill>
            <a:schemeClr val="bg1"/>
          </a:solidFill>
        </p:grpSpPr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4613276" y="7654635"/>
              <a:ext cx="942975" cy="957263"/>
            </a:xfrm>
            <a:custGeom>
              <a:avLst/>
              <a:gdLst>
                <a:gd name="T0" fmla="*/ 138 w 251"/>
                <a:gd name="T1" fmla="*/ 34 h 253"/>
                <a:gd name="T2" fmla="*/ 145 w 251"/>
                <a:gd name="T3" fmla="*/ 37 h 253"/>
                <a:gd name="T4" fmla="*/ 149 w 251"/>
                <a:gd name="T5" fmla="*/ 57 h 253"/>
                <a:gd name="T6" fmla="*/ 140 w 251"/>
                <a:gd name="T7" fmla="*/ 64 h 253"/>
                <a:gd name="T8" fmla="*/ 167 w 251"/>
                <a:gd name="T9" fmla="*/ 70 h 253"/>
                <a:gd name="T10" fmla="*/ 186 w 251"/>
                <a:gd name="T11" fmla="*/ 48 h 253"/>
                <a:gd name="T12" fmla="*/ 190 w 251"/>
                <a:gd name="T13" fmla="*/ 52 h 253"/>
                <a:gd name="T14" fmla="*/ 183 w 251"/>
                <a:gd name="T15" fmla="*/ 70 h 253"/>
                <a:gd name="T16" fmla="*/ 235 w 251"/>
                <a:gd name="T17" fmla="*/ 85 h 253"/>
                <a:gd name="T18" fmla="*/ 241 w 251"/>
                <a:gd name="T19" fmla="*/ 122 h 253"/>
                <a:gd name="T20" fmla="*/ 241 w 251"/>
                <a:gd name="T21" fmla="*/ 147 h 253"/>
                <a:gd name="T22" fmla="*/ 251 w 251"/>
                <a:gd name="T23" fmla="*/ 164 h 253"/>
                <a:gd name="T24" fmla="*/ 215 w 251"/>
                <a:gd name="T25" fmla="*/ 162 h 253"/>
                <a:gd name="T26" fmla="*/ 215 w 251"/>
                <a:gd name="T27" fmla="*/ 178 h 253"/>
                <a:gd name="T28" fmla="*/ 212 w 251"/>
                <a:gd name="T29" fmla="*/ 203 h 253"/>
                <a:gd name="T30" fmla="*/ 188 w 251"/>
                <a:gd name="T31" fmla="*/ 193 h 253"/>
                <a:gd name="T32" fmla="*/ 178 w 251"/>
                <a:gd name="T33" fmla="*/ 230 h 253"/>
                <a:gd name="T34" fmla="*/ 164 w 251"/>
                <a:gd name="T35" fmla="*/ 247 h 253"/>
                <a:gd name="T36" fmla="*/ 154 w 251"/>
                <a:gd name="T37" fmla="*/ 229 h 253"/>
                <a:gd name="T38" fmla="*/ 143 w 251"/>
                <a:gd name="T39" fmla="*/ 176 h 253"/>
                <a:gd name="T40" fmla="*/ 137 w 251"/>
                <a:gd name="T41" fmla="*/ 234 h 253"/>
                <a:gd name="T42" fmla="*/ 130 w 251"/>
                <a:gd name="T43" fmla="*/ 246 h 253"/>
                <a:gd name="T44" fmla="*/ 109 w 251"/>
                <a:gd name="T45" fmla="*/ 240 h 253"/>
                <a:gd name="T46" fmla="*/ 77 w 251"/>
                <a:gd name="T47" fmla="*/ 131 h 253"/>
                <a:gd name="T48" fmla="*/ 105 w 251"/>
                <a:gd name="T49" fmla="*/ 167 h 253"/>
                <a:gd name="T50" fmla="*/ 80 w 251"/>
                <a:gd name="T51" fmla="*/ 97 h 253"/>
                <a:gd name="T52" fmla="*/ 54 w 251"/>
                <a:gd name="T53" fmla="*/ 134 h 253"/>
                <a:gd name="T54" fmla="*/ 37 w 251"/>
                <a:gd name="T55" fmla="*/ 126 h 253"/>
                <a:gd name="T56" fmla="*/ 38 w 251"/>
                <a:gd name="T57" fmla="*/ 100 h 253"/>
                <a:gd name="T58" fmla="*/ 31 w 251"/>
                <a:gd name="T59" fmla="*/ 100 h 253"/>
                <a:gd name="T60" fmla="*/ 5 w 251"/>
                <a:gd name="T61" fmla="*/ 99 h 253"/>
                <a:gd name="T62" fmla="*/ 16 w 251"/>
                <a:gd name="T63" fmla="*/ 78 h 253"/>
                <a:gd name="T64" fmla="*/ 16 w 251"/>
                <a:gd name="T65" fmla="*/ 66 h 253"/>
                <a:gd name="T66" fmla="*/ 16 w 251"/>
                <a:gd name="T67" fmla="*/ 23 h 253"/>
                <a:gd name="T68" fmla="*/ 71 w 251"/>
                <a:gd name="T69" fmla="*/ 13 h 253"/>
                <a:gd name="T70" fmla="*/ 90 w 251"/>
                <a:gd name="T71" fmla="*/ 14 h 253"/>
                <a:gd name="T72" fmla="*/ 112 w 251"/>
                <a:gd name="T73" fmla="*/ 0 h 253"/>
                <a:gd name="T74" fmla="*/ 107 w 251"/>
                <a:gd name="T75" fmla="*/ 37 h 253"/>
                <a:gd name="T76" fmla="*/ 130 w 251"/>
                <a:gd name="T77" fmla="*/ 34 h 253"/>
                <a:gd name="T78" fmla="*/ 138 w 251"/>
                <a:gd name="T79" fmla="*/ 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1" h="253">
                  <a:moveTo>
                    <a:pt x="138" y="34"/>
                  </a:moveTo>
                  <a:cubicBezTo>
                    <a:pt x="140" y="35"/>
                    <a:pt x="143" y="37"/>
                    <a:pt x="145" y="37"/>
                  </a:cubicBezTo>
                  <a:cubicBezTo>
                    <a:pt x="161" y="41"/>
                    <a:pt x="162" y="48"/>
                    <a:pt x="149" y="57"/>
                  </a:cubicBezTo>
                  <a:cubicBezTo>
                    <a:pt x="147" y="59"/>
                    <a:pt x="145" y="60"/>
                    <a:pt x="140" y="64"/>
                  </a:cubicBezTo>
                  <a:cubicBezTo>
                    <a:pt x="151" y="65"/>
                    <a:pt x="155" y="82"/>
                    <a:pt x="167" y="70"/>
                  </a:cubicBezTo>
                  <a:cubicBezTo>
                    <a:pt x="174" y="64"/>
                    <a:pt x="180" y="55"/>
                    <a:pt x="186" y="48"/>
                  </a:cubicBezTo>
                  <a:cubicBezTo>
                    <a:pt x="187" y="49"/>
                    <a:pt x="189" y="50"/>
                    <a:pt x="190" y="52"/>
                  </a:cubicBezTo>
                  <a:cubicBezTo>
                    <a:pt x="188" y="57"/>
                    <a:pt x="186" y="63"/>
                    <a:pt x="183" y="70"/>
                  </a:cubicBezTo>
                  <a:cubicBezTo>
                    <a:pt x="203" y="68"/>
                    <a:pt x="221" y="71"/>
                    <a:pt x="235" y="85"/>
                  </a:cubicBezTo>
                  <a:cubicBezTo>
                    <a:pt x="246" y="96"/>
                    <a:pt x="251" y="110"/>
                    <a:pt x="241" y="122"/>
                  </a:cubicBezTo>
                  <a:cubicBezTo>
                    <a:pt x="231" y="133"/>
                    <a:pt x="232" y="138"/>
                    <a:pt x="241" y="147"/>
                  </a:cubicBezTo>
                  <a:cubicBezTo>
                    <a:pt x="245" y="151"/>
                    <a:pt x="247" y="157"/>
                    <a:pt x="251" y="164"/>
                  </a:cubicBezTo>
                  <a:cubicBezTo>
                    <a:pt x="238" y="168"/>
                    <a:pt x="226" y="166"/>
                    <a:pt x="215" y="162"/>
                  </a:cubicBezTo>
                  <a:cubicBezTo>
                    <a:pt x="211" y="168"/>
                    <a:pt x="215" y="173"/>
                    <a:pt x="215" y="178"/>
                  </a:cubicBezTo>
                  <a:cubicBezTo>
                    <a:pt x="215" y="186"/>
                    <a:pt x="218" y="198"/>
                    <a:pt x="212" y="203"/>
                  </a:cubicBezTo>
                  <a:cubicBezTo>
                    <a:pt x="205" y="208"/>
                    <a:pt x="197" y="197"/>
                    <a:pt x="188" y="193"/>
                  </a:cubicBezTo>
                  <a:cubicBezTo>
                    <a:pt x="182" y="205"/>
                    <a:pt x="179" y="217"/>
                    <a:pt x="178" y="230"/>
                  </a:cubicBezTo>
                  <a:cubicBezTo>
                    <a:pt x="178" y="240"/>
                    <a:pt x="179" y="248"/>
                    <a:pt x="164" y="247"/>
                  </a:cubicBezTo>
                  <a:cubicBezTo>
                    <a:pt x="148" y="246"/>
                    <a:pt x="155" y="235"/>
                    <a:pt x="154" y="229"/>
                  </a:cubicBezTo>
                  <a:cubicBezTo>
                    <a:pt x="152" y="212"/>
                    <a:pt x="149" y="195"/>
                    <a:pt x="143" y="176"/>
                  </a:cubicBezTo>
                  <a:cubicBezTo>
                    <a:pt x="134" y="197"/>
                    <a:pt x="132" y="215"/>
                    <a:pt x="137" y="234"/>
                  </a:cubicBezTo>
                  <a:cubicBezTo>
                    <a:pt x="139" y="240"/>
                    <a:pt x="140" y="248"/>
                    <a:pt x="130" y="246"/>
                  </a:cubicBezTo>
                  <a:cubicBezTo>
                    <a:pt x="123" y="244"/>
                    <a:pt x="111" y="253"/>
                    <a:pt x="109" y="240"/>
                  </a:cubicBezTo>
                  <a:cubicBezTo>
                    <a:pt x="105" y="202"/>
                    <a:pt x="92" y="167"/>
                    <a:pt x="77" y="131"/>
                  </a:cubicBezTo>
                  <a:cubicBezTo>
                    <a:pt x="91" y="141"/>
                    <a:pt x="94" y="145"/>
                    <a:pt x="105" y="167"/>
                  </a:cubicBezTo>
                  <a:cubicBezTo>
                    <a:pt x="112" y="139"/>
                    <a:pt x="101" y="117"/>
                    <a:pt x="80" y="97"/>
                  </a:cubicBezTo>
                  <a:cubicBezTo>
                    <a:pt x="76" y="113"/>
                    <a:pt x="67" y="125"/>
                    <a:pt x="54" y="134"/>
                  </a:cubicBezTo>
                  <a:cubicBezTo>
                    <a:pt x="42" y="142"/>
                    <a:pt x="37" y="139"/>
                    <a:pt x="37" y="126"/>
                  </a:cubicBezTo>
                  <a:cubicBezTo>
                    <a:pt x="36" y="117"/>
                    <a:pt x="37" y="109"/>
                    <a:pt x="38" y="100"/>
                  </a:cubicBezTo>
                  <a:cubicBezTo>
                    <a:pt x="36" y="98"/>
                    <a:pt x="33" y="100"/>
                    <a:pt x="31" y="100"/>
                  </a:cubicBezTo>
                  <a:cubicBezTo>
                    <a:pt x="22" y="102"/>
                    <a:pt x="10" y="107"/>
                    <a:pt x="5" y="99"/>
                  </a:cubicBezTo>
                  <a:cubicBezTo>
                    <a:pt x="0" y="92"/>
                    <a:pt x="10" y="83"/>
                    <a:pt x="16" y="78"/>
                  </a:cubicBezTo>
                  <a:cubicBezTo>
                    <a:pt x="21" y="73"/>
                    <a:pt x="22" y="71"/>
                    <a:pt x="16" y="66"/>
                  </a:cubicBezTo>
                  <a:cubicBezTo>
                    <a:pt x="2" y="52"/>
                    <a:pt x="4" y="37"/>
                    <a:pt x="16" y="23"/>
                  </a:cubicBezTo>
                  <a:cubicBezTo>
                    <a:pt x="29" y="8"/>
                    <a:pt x="60" y="2"/>
                    <a:pt x="71" y="13"/>
                  </a:cubicBezTo>
                  <a:cubicBezTo>
                    <a:pt x="79" y="20"/>
                    <a:pt x="83" y="20"/>
                    <a:pt x="90" y="14"/>
                  </a:cubicBezTo>
                  <a:cubicBezTo>
                    <a:pt x="96" y="9"/>
                    <a:pt x="104" y="5"/>
                    <a:pt x="112" y="0"/>
                  </a:cubicBezTo>
                  <a:cubicBezTo>
                    <a:pt x="115" y="15"/>
                    <a:pt x="110" y="25"/>
                    <a:pt x="107" y="37"/>
                  </a:cubicBezTo>
                  <a:cubicBezTo>
                    <a:pt x="115" y="40"/>
                    <a:pt x="122" y="33"/>
                    <a:pt x="130" y="34"/>
                  </a:cubicBezTo>
                  <a:cubicBezTo>
                    <a:pt x="133" y="32"/>
                    <a:pt x="135" y="32"/>
                    <a:pt x="13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5100639" y="7386348"/>
              <a:ext cx="323850" cy="396875"/>
            </a:xfrm>
            <a:custGeom>
              <a:avLst/>
              <a:gdLst>
                <a:gd name="T0" fmla="*/ 8 w 86"/>
                <a:gd name="T1" fmla="*/ 105 h 105"/>
                <a:gd name="T2" fmla="*/ 0 w 86"/>
                <a:gd name="T3" fmla="*/ 105 h 105"/>
                <a:gd name="T4" fmla="*/ 46 w 86"/>
                <a:gd name="T5" fmla="*/ 14 h 105"/>
                <a:gd name="T6" fmla="*/ 76 w 86"/>
                <a:gd name="T7" fmla="*/ 4 h 105"/>
                <a:gd name="T8" fmla="*/ 85 w 86"/>
                <a:gd name="T9" fmla="*/ 20 h 105"/>
                <a:gd name="T10" fmla="*/ 63 w 86"/>
                <a:gd name="T11" fmla="*/ 42 h 105"/>
                <a:gd name="T12" fmla="*/ 8 w 8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5">
                  <a:moveTo>
                    <a:pt x="8" y="105"/>
                  </a:moveTo>
                  <a:cubicBezTo>
                    <a:pt x="5" y="105"/>
                    <a:pt x="3" y="105"/>
                    <a:pt x="0" y="105"/>
                  </a:cubicBezTo>
                  <a:cubicBezTo>
                    <a:pt x="4" y="69"/>
                    <a:pt x="20" y="39"/>
                    <a:pt x="46" y="14"/>
                  </a:cubicBezTo>
                  <a:cubicBezTo>
                    <a:pt x="55" y="6"/>
                    <a:pt x="64" y="0"/>
                    <a:pt x="76" y="4"/>
                  </a:cubicBezTo>
                  <a:cubicBezTo>
                    <a:pt x="85" y="7"/>
                    <a:pt x="86" y="13"/>
                    <a:pt x="85" y="20"/>
                  </a:cubicBezTo>
                  <a:cubicBezTo>
                    <a:pt x="84" y="33"/>
                    <a:pt x="74" y="39"/>
                    <a:pt x="63" y="42"/>
                  </a:cubicBezTo>
                  <a:cubicBezTo>
                    <a:pt x="18" y="51"/>
                    <a:pt x="13" y="56"/>
                    <a:pt x="8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2632604" y="4523017"/>
            <a:ext cx="599604" cy="746979"/>
            <a:chOff x="3067050" y="7137401"/>
            <a:chExt cx="1130301" cy="1408113"/>
          </a:xfrm>
          <a:solidFill>
            <a:schemeClr val="bg1"/>
          </a:solidFill>
        </p:grpSpPr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3840163" y="7754938"/>
              <a:ext cx="357188" cy="774700"/>
            </a:xfrm>
            <a:custGeom>
              <a:avLst/>
              <a:gdLst>
                <a:gd name="T0" fmla="*/ 6 w 95"/>
                <a:gd name="T1" fmla="*/ 69 h 205"/>
                <a:gd name="T2" fmla="*/ 30 w 95"/>
                <a:gd name="T3" fmla="*/ 128 h 205"/>
                <a:gd name="T4" fmla="*/ 36 w 95"/>
                <a:gd name="T5" fmla="*/ 167 h 205"/>
                <a:gd name="T6" fmla="*/ 42 w 95"/>
                <a:gd name="T7" fmla="*/ 149 h 205"/>
                <a:gd name="T8" fmla="*/ 42 w 95"/>
                <a:gd name="T9" fmla="*/ 108 h 205"/>
                <a:gd name="T10" fmla="*/ 33 w 95"/>
                <a:gd name="T11" fmla="*/ 70 h 205"/>
                <a:gd name="T12" fmla="*/ 46 w 95"/>
                <a:gd name="T13" fmla="*/ 41 h 205"/>
                <a:gd name="T14" fmla="*/ 36 w 95"/>
                <a:gd name="T15" fmla="*/ 26 h 205"/>
                <a:gd name="T16" fmla="*/ 24 w 95"/>
                <a:gd name="T17" fmla="*/ 19 h 205"/>
                <a:gd name="T18" fmla="*/ 35 w 95"/>
                <a:gd name="T19" fmla="*/ 10 h 205"/>
                <a:gd name="T20" fmla="*/ 47 w 95"/>
                <a:gd name="T21" fmla="*/ 1 h 205"/>
                <a:gd name="T22" fmla="*/ 55 w 95"/>
                <a:gd name="T23" fmla="*/ 9 h 205"/>
                <a:gd name="T24" fmla="*/ 70 w 95"/>
                <a:gd name="T25" fmla="*/ 12 h 205"/>
                <a:gd name="T26" fmla="*/ 67 w 95"/>
                <a:gd name="T27" fmla="*/ 22 h 205"/>
                <a:gd name="T28" fmla="*/ 67 w 95"/>
                <a:gd name="T29" fmla="*/ 60 h 205"/>
                <a:gd name="T30" fmla="*/ 53 w 95"/>
                <a:gd name="T31" fmla="*/ 138 h 205"/>
                <a:gd name="T32" fmla="*/ 79 w 95"/>
                <a:gd name="T33" fmla="*/ 74 h 205"/>
                <a:gd name="T34" fmla="*/ 75 w 95"/>
                <a:gd name="T35" fmla="*/ 132 h 205"/>
                <a:gd name="T36" fmla="*/ 63 w 95"/>
                <a:gd name="T37" fmla="*/ 187 h 205"/>
                <a:gd name="T38" fmla="*/ 80 w 95"/>
                <a:gd name="T39" fmla="*/ 162 h 205"/>
                <a:gd name="T40" fmla="*/ 80 w 95"/>
                <a:gd name="T41" fmla="*/ 180 h 205"/>
                <a:gd name="T42" fmla="*/ 95 w 95"/>
                <a:gd name="T43" fmla="*/ 169 h 205"/>
                <a:gd name="T44" fmla="*/ 85 w 95"/>
                <a:gd name="T45" fmla="*/ 201 h 205"/>
                <a:gd name="T46" fmla="*/ 47 w 95"/>
                <a:gd name="T47" fmla="*/ 201 h 205"/>
                <a:gd name="T48" fmla="*/ 38 w 95"/>
                <a:gd name="T49" fmla="*/ 203 h 205"/>
                <a:gd name="T50" fmla="*/ 19 w 95"/>
                <a:gd name="T51" fmla="*/ 203 h 205"/>
                <a:gd name="T52" fmla="*/ 15 w 95"/>
                <a:gd name="T53" fmla="*/ 198 h 205"/>
                <a:gd name="T54" fmla="*/ 15 w 95"/>
                <a:gd name="T55" fmla="*/ 186 h 205"/>
                <a:gd name="T56" fmla="*/ 17 w 95"/>
                <a:gd name="T57" fmla="*/ 172 h 205"/>
                <a:gd name="T58" fmla="*/ 4 w 95"/>
                <a:gd name="T59" fmla="*/ 84 h 205"/>
                <a:gd name="T60" fmla="*/ 6 w 95"/>
                <a:gd name="T61" fmla="*/ 6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205">
                  <a:moveTo>
                    <a:pt x="6" y="69"/>
                  </a:moveTo>
                  <a:cubicBezTo>
                    <a:pt x="26" y="84"/>
                    <a:pt x="29" y="106"/>
                    <a:pt x="30" y="128"/>
                  </a:cubicBezTo>
                  <a:cubicBezTo>
                    <a:pt x="31" y="141"/>
                    <a:pt x="32" y="154"/>
                    <a:pt x="36" y="167"/>
                  </a:cubicBezTo>
                  <a:cubicBezTo>
                    <a:pt x="45" y="163"/>
                    <a:pt x="42" y="155"/>
                    <a:pt x="42" y="149"/>
                  </a:cubicBezTo>
                  <a:cubicBezTo>
                    <a:pt x="43" y="135"/>
                    <a:pt x="43" y="121"/>
                    <a:pt x="42" y="108"/>
                  </a:cubicBezTo>
                  <a:cubicBezTo>
                    <a:pt x="40" y="95"/>
                    <a:pt x="48" y="82"/>
                    <a:pt x="33" y="70"/>
                  </a:cubicBezTo>
                  <a:cubicBezTo>
                    <a:pt x="14" y="54"/>
                    <a:pt x="55" y="58"/>
                    <a:pt x="46" y="41"/>
                  </a:cubicBezTo>
                  <a:cubicBezTo>
                    <a:pt x="43" y="35"/>
                    <a:pt x="48" y="26"/>
                    <a:pt x="36" y="26"/>
                  </a:cubicBezTo>
                  <a:cubicBezTo>
                    <a:pt x="31" y="25"/>
                    <a:pt x="24" y="25"/>
                    <a:pt x="24" y="19"/>
                  </a:cubicBezTo>
                  <a:cubicBezTo>
                    <a:pt x="23" y="12"/>
                    <a:pt x="31" y="12"/>
                    <a:pt x="35" y="10"/>
                  </a:cubicBezTo>
                  <a:cubicBezTo>
                    <a:pt x="40" y="8"/>
                    <a:pt x="46" y="8"/>
                    <a:pt x="47" y="1"/>
                  </a:cubicBezTo>
                  <a:cubicBezTo>
                    <a:pt x="54" y="0"/>
                    <a:pt x="51" y="8"/>
                    <a:pt x="55" y="9"/>
                  </a:cubicBezTo>
                  <a:cubicBezTo>
                    <a:pt x="61" y="8"/>
                    <a:pt x="67" y="3"/>
                    <a:pt x="70" y="12"/>
                  </a:cubicBezTo>
                  <a:cubicBezTo>
                    <a:pt x="71" y="16"/>
                    <a:pt x="71" y="19"/>
                    <a:pt x="67" y="22"/>
                  </a:cubicBezTo>
                  <a:cubicBezTo>
                    <a:pt x="46" y="35"/>
                    <a:pt x="47" y="48"/>
                    <a:pt x="67" y="60"/>
                  </a:cubicBezTo>
                  <a:cubicBezTo>
                    <a:pt x="48" y="81"/>
                    <a:pt x="46" y="94"/>
                    <a:pt x="53" y="138"/>
                  </a:cubicBezTo>
                  <a:cubicBezTo>
                    <a:pt x="67" y="119"/>
                    <a:pt x="71" y="97"/>
                    <a:pt x="79" y="74"/>
                  </a:cubicBezTo>
                  <a:cubicBezTo>
                    <a:pt x="90" y="97"/>
                    <a:pt x="78" y="114"/>
                    <a:pt x="75" y="132"/>
                  </a:cubicBezTo>
                  <a:cubicBezTo>
                    <a:pt x="71" y="150"/>
                    <a:pt x="61" y="166"/>
                    <a:pt x="63" y="187"/>
                  </a:cubicBezTo>
                  <a:cubicBezTo>
                    <a:pt x="73" y="180"/>
                    <a:pt x="72" y="167"/>
                    <a:pt x="80" y="162"/>
                  </a:cubicBezTo>
                  <a:cubicBezTo>
                    <a:pt x="86" y="168"/>
                    <a:pt x="74" y="174"/>
                    <a:pt x="80" y="180"/>
                  </a:cubicBezTo>
                  <a:cubicBezTo>
                    <a:pt x="86" y="179"/>
                    <a:pt x="86" y="169"/>
                    <a:pt x="95" y="169"/>
                  </a:cubicBezTo>
                  <a:cubicBezTo>
                    <a:pt x="92" y="180"/>
                    <a:pt x="86" y="190"/>
                    <a:pt x="85" y="201"/>
                  </a:cubicBezTo>
                  <a:cubicBezTo>
                    <a:pt x="72" y="204"/>
                    <a:pt x="59" y="205"/>
                    <a:pt x="47" y="201"/>
                  </a:cubicBezTo>
                  <a:cubicBezTo>
                    <a:pt x="42" y="199"/>
                    <a:pt x="41" y="205"/>
                    <a:pt x="38" y="203"/>
                  </a:cubicBezTo>
                  <a:cubicBezTo>
                    <a:pt x="32" y="203"/>
                    <a:pt x="25" y="203"/>
                    <a:pt x="19" y="203"/>
                  </a:cubicBezTo>
                  <a:cubicBezTo>
                    <a:pt x="17" y="202"/>
                    <a:pt x="16" y="200"/>
                    <a:pt x="15" y="198"/>
                  </a:cubicBezTo>
                  <a:cubicBezTo>
                    <a:pt x="14" y="194"/>
                    <a:pt x="14" y="190"/>
                    <a:pt x="15" y="186"/>
                  </a:cubicBezTo>
                  <a:cubicBezTo>
                    <a:pt x="16" y="181"/>
                    <a:pt x="19" y="176"/>
                    <a:pt x="17" y="172"/>
                  </a:cubicBezTo>
                  <a:cubicBezTo>
                    <a:pt x="2" y="144"/>
                    <a:pt x="18" y="112"/>
                    <a:pt x="4" y="84"/>
                  </a:cubicBezTo>
                  <a:cubicBezTo>
                    <a:pt x="0" y="77"/>
                    <a:pt x="2" y="77"/>
                    <a:pt x="6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3468688" y="8034338"/>
              <a:ext cx="454025" cy="503238"/>
            </a:xfrm>
            <a:custGeom>
              <a:avLst/>
              <a:gdLst>
                <a:gd name="T0" fmla="*/ 117 w 121"/>
                <a:gd name="T1" fmla="*/ 123 h 133"/>
                <a:gd name="T2" fmla="*/ 117 w 121"/>
                <a:gd name="T3" fmla="*/ 126 h 133"/>
                <a:gd name="T4" fmla="*/ 68 w 121"/>
                <a:gd name="T5" fmla="*/ 124 h 133"/>
                <a:gd name="T6" fmla="*/ 64 w 121"/>
                <a:gd name="T7" fmla="*/ 130 h 133"/>
                <a:gd name="T8" fmla="*/ 1 w 121"/>
                <a:gd name="T9" fmla="*/ 130 h 133"/>
                <a:gd name="T10" fmla="*/ 0 w 121"/>
                <a:gd name="T11" fmla="*/ 125 h 133"/>
                <a:gd name="T12" fmla="*/ 8 w 121"/>
                <a:gd name="T13" fmla="*/ 115 h 133"/>
                <a:gd name="T14" fmla="*/ 25 w 121"/>
                <a:gd name="T15" fmla="*/ 98 h 133"/>
                <a:gd name="T16" fmla="*/ 22 w 121"/>
                <a:gd name="T17" fmla="*/ 68 h 133"/>
                <a:gd name="T18" fmla="*/ 33 w 121"/>
                <a:gd name="T19" fmla="*/ 76 h 133"/>
                <a:gd name="T20" fmla="*/ 45 w 121"/>
                <a:gd name="T21" fmla="*/ 84 h 133"/>
                <a:gd name="T22" fmla="*/ 46 w 121"/>
                <a:gd name="T23" fmla="*/ 67 h 133"/>
                <a:gd name="T24" fmla="*/ 20 w 121"/>
                <a:gd name="T25" fmla="*/ 30 h 133"/>
                <a:gd name="T26" fmla="*/ 19 w 121"/>
                <a:gd name="T27" fmla="*/ 22 h 133"/>
                <a:gd name="T28" fmla="*/ 53 w 121"/>
                <a:gd name="T29" fmla="*/ 56 h 133"/>
                <a:gd name="T30" fmla="*/ 41 w 121"/>
                <a:gd name="T31" fmla="*/ 10 h 133"/>
                <a:gd name="T32" fmla="*/ 48 w 121"/>
                <a:gd name="T33" fmla="*/ 3 h 133"/>
                <a:gd name="T34" fmla="*/ 61 w 121"/>
                <a:gd name="T35" fmla="*/ 3 h 133"/>
                <a:gd name="T36" fmla="*/ 66 w 121"/>
                <a:gd name="T37" fmla="*/ 7 h 133"/>
                <a:gd name="T38" fmla="*/ 61 w 121"/>
                <a:gd name="T39" fmla="*/ 75 h 133"/>
                <a:gd name="T40" fmla="*/ 97 w 121"/>
                <a:gd name="T41" fmla="*/ 20 h 133"/>
                <a:gd name="T42" fmla="*/ 97 w 121"/>
                <a:gd name="T43" fmla="*/ 51 h 133"/>
                <a:gd name="T44" fmla="*/ 75 w 121"/>
                <a:gd name="T45" fmla="*/ 95 h 133"/>
                <a:gd name="T46" fmla="*/ 87 w 121"/>
                <a:gd name="T47" fmla="*/ 80 h 133"/>
                <a:gd name="T48" fmla="*/ 92 w 121"/>
                <a:gd name="T49" fmla="*/ 101 h 133"/>
                <a:gd name="T50" fmla="*/ 113 w 121"/>
                <a:gd name="T51" fmla="*/ 90 h 133"/>
                <a:gd name="T52" fmla="*/ 117 w 121"/>
                <a:gd name="T53" fmla="*/ 12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33">
                  <a:moveTo>
                    <a:pt x="117" y="123"/>
                  </a:moveTo>
                  <a:cubicBezTo>
                    <a:pt x="117" y="124"/>
                    <a:pt x="117" y="125"/>
                    <a:pt x="117" y="126"/>
                  </a:cubicBezTo>
                  <a:cubicBezTo>
                    <a:pt x="101" y="129"/>
                    <a:pt x="84" y="133"/>
                    <a:pt x="68" y="124"/>
                  </a:cubicBezTo>
                  <a:cubicBezTo>
                    <a:pt x="67" y="124"/>
                    <a:pt x="68" y="129"/>
                    <a:pt x="64" y="130"/>
                  </a:cubicBezTo>
                  <a:cubicBezTo>
                    <a:pt x="43" y="130"/>
                    <a:pt x="22" y="130"/>
                    <a:pt x="1" y="130"/>
                  </a:cubicBezTo>
                  <a:cubicBezTo>
                    <a:pt x="0" y="129"/>
                    <a:pt x="0" y="127"/>
                    <a:pt x="0" y="125"/>
                  </a:cubicBezTo>
                  <a:cubicBezTo>
                    <a:pt x="2" y="121"/>
                    <a:pt x="4" y="117"/>
                    <a:pt x="8" y="115"/>
                  </a:cubicBezTo>
                  <a:cubicBezTo>
                    <a:pt x="15" y="110"/>
                    <a:pt x="14" y="102"/>
                    <a:pt x="25" y="98"/>
                  </a:cubicBezTo>
                  <a:cubicBezTo>
                    <a:pt x="36" y="93"/>
                    <a:pt x="23" y="79"/>
                    <a:pt x="22" y="68"/>
                  </a:cubicBezTo>
                  <a:cubicBezTo>
                    <a:pt x="30" y="65"/>
                    <a:pt x="31" y="72"/>
                    <a:pt x="33" y="76"/>
                  </a:cubicBezTo>
                  <a:cubicBezTo>
                    <a:pt x="35" y="83"/>
                    <a:pt x="39" y="88"/>
                    <a:pt x="45" y="84"/>
                  </a:cubicBezTo>
                  <a:cubicBezTo>
                    <a:pt x="54" y="80"/>
                    <a:pt x="50" y="73"/>
                    <a:pt x="46" y="67"/>
                  </a:cubicBezTo>
                  <a:cubicBezTo>
                    <a:pt x="37" y="55"/>
                    <a:pt x="29" y="42"/>
                    <a:pt x="20" y="30"/>
                  </a:cubicBezTo>
                  <a:cubicBezTo>
                    <a:pt x="18" y="28"/>
                    <a:pt x="17" y="26"/>
                    <a:pt x="19" y="22"/>
                  </a:cubicBezTo>
                  <a:cubicBezTo>
                    <a:pt x="38" y="25"/>
                    <a:pt x="43" y="43"/>
                    <a:pt x="53" y="56"/>
                  </a:cubicBezTo>
                  <a:cubicBezTo>
                    <a:pt x="48" y="41"/>
                    <a:pt x="64" y="22"/>
                    <a:pt x="41" y="10"/>
                  </a:cubicBezTo>
                  <a:cubicBezTo>
                    <a:pt x="37" y="8"/>
                    <a:pt x="43" y="3"/>
                    <a:pt x="48" y="3"/>
                  </a:cubicBezTo>
                  <a:cubicBezTo>
                    <a:pt x="53" y="0"/>
                    <a:pt x="57" y="0"/>
                    <a:pt x="61" y="3"/>
                  </a:cubicBezTo>
                  <a:cubicBezTo>
                    <a:pt x="63" y="4"/>
                    <a:pt x="64" y="6"/>
                    <a:pt x="66" y="7"/>
                  </a:cubicBezTo>
                  <a:cubicBezTo>
                    <a:pt x="49" y="27"/>
                    <a:pt x="65" y="49"/>
                    <a:pt x="61" y="75"/>
                  </a:cubicBezTo>
                  <a:cubicBezTo>
                    <a:pt x="76" y="54"/>
                    <a:pt x="82" y="34"/>
                    <a:pt x="97" y="20"/>
                  </a:cubicBezTo>
                  <a:cubicBezTo>
                    <a:pt x="106" y="30"/>
                    <a:pt x="101" y="41"/>
                    <a:pt x="97" y="51"/>
                  </a:cubicBezTo>
                  <a:cubicBezTo>
                    <a:pt x="90" y="66"/>
                    <a:pt x="81" y="80"/>
                    <a:pt x="75" y="95"/>
                  </a:cubicBezTo>
                  <a:cubicBezTo>
                    <a:pt x="78" y="89"/>
                    <a:pt x="80" y="78"/>
                    <a:pt x="87" y="80"/>
                  </a:cubicBezTo>
                  <a:cubicBezTo>
                    <a:pt x="97" y="83"/>
                    <a:pt x="93" y="94"/>
                    <a:pt x="92" y="101"/>
                  </a:cubicBezTo>
                  <a:cubicBezTo>
                    <a:pt x="96" y="93"/>
                    <a:pt x="106" y="95"/>
                    <a:pt x="113" y="90"/>
                  </a:cubicBezTo>
                  <a:cubicBezTo>
                    <a:pt x="121" y="100"/>
                    <a:pt x="108" y="113"/>
                    <a:pt x="117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3067050" y="8097838"/>
              <a:ext cx="446088" cy="439738"/>
            </a:xfrm>
            <a:custGeom>
              <a:avLst/>
              <a:gdLst>
                <a:gd name="T0" fmla="*/ 109 w 119"/>
                <a:gd name="T1" fmla="*/ 109 h 116"/>
                <a:gd name="T2" fmla="*/ 108 w 119"/>
                <a:gd name="T3" fmla="*/ 113 h 116"/>
                <a:gd name="T4" fmla="*/ 73 w 119"/>
                <a:gd name="T5" fmla="*/ 114 h 116"/>
                <a:gd name="T6" fmla="*/ 26 w 119"/>
                <a:gd name="T7" fmla="*/ 91 h 116"/>
                <a:gd name="T8" fmla="*/ 20 w 119"/>
                <a:gd name="T9" fmla="*/ 78 h 116"/>
                <a:gd name="T10" fmla="*/ 0 w 119"/>
                <a:gd name="T11" fmla="*/ 64 h 116"/>
                <a:gd name="T12" fmla="*/ 33 w 119"/>
                <a:gd name="T13" fmla="*/ 69 h 116"/>
                <a:gd name="T14" fmla="*/ 40 w 119"/>
                <a:gd name="T15" fmla="*/ 67 h 116"/>
                <a:gd name="T16" fmla="*/ 45 w 119"/>
                <a:gd name="T17" fmla="*/ 62 h 116"/>
                <a:gd name="T18" fmla="*/ 60 w 119"/>
                <a:gd name="T19" fmla="*/ 79 h 116"/>
                <a:gd name="T20" fmla="*/ 33 w 119"/>
                <a:gd name="T21" fmla="*/ 2 h 116"/>
                <a:gd name="T22" fmla="*/ 61 w 119"/>
                <a:gd name="T23" fmla="*/ 37 h 116"/>
                <a:gd name="T24" fmla="*/ 70 w 119"/>
                <a:gd name="T25" fmla="*/ 52 h 116"/>
                <a:gd name="T26" fmla="*/ 76 w 119"/>
                <a:gd name="T27" fmla="*/ 58 h 116"/>
                <a:gd name="T28" fmla="*/ 117 w 119"/>
                <a:gd name="T29" fmla="*/ 0 h 116"/>
                <a:gd name="T30" fmla="*/ 86 w 119"/>
                <a:gd name="T31" fmla="*/ 81 h 116"/>
                <a:gd name="T32" fmla="*/ 106 w 119"/>
                <a:gd name="T33" fmla="*/ 68 h 116"/>
                <a:gd name="T34" fmla="*/ 111 w 119"/>
                <a:gd name="T35" fmla="*/ 69 h 116"/>
                <a:gd name="T36" fmla="*/ 108 w 119"/>
                <a:gd name="T37" fmla="*/ 74 h 116"/>
                <a:gd name="T38" fmla="*/ 109 w 119"/>
                <a:gd name="T39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116">
                  <a:moveTo>
                    <a:pt x="109" y="109"/>
                  </a:moveTo>
                  <a:cubicBezTo>
                    <a:pt x="109" y="110"/>
                    <a:pt x="108" y="112"/>
                    <a:pt x="108" y="113"/>
                  </a:cubicBezTo>
                  <a:cubicBezTo>
                    <a:pt x="96" y="114"/>
                    <a:pt x="84" y="114"/>
                    <a:pt x="73" y="114"/>
                  </a:cubicBezTo>
                  <a:cubicBezTo>
                    <a:pt x="52" y="116"/>
                    <a:pt x="33" y="116"/>
                    <a:pt x="26" y="91"/>
                  </a:cubicBezTo>
                  <a:cubicBezTo>
                    <a:pt x="27" y="85"/>
                    <a:pt x="21" y="83"/>
                    <a:pt x="20" y="78"/>
                  </a:cubicBezTo>
                  <a:cubicBezTo>
                    <a:pt x="19" y="67"/>
                    <a:pt x="9" y="68"/>
                    <a:pt x="0" y="64"/>
                  </a:cubicBezTo>
                  <a:cubicBezTo>
                    <a:pt x="14" y="54"/>
                    <a:pt x="23" y="63"/>
                    <a:pt x="33" y="69"/>
                  </a:cubicBezTo>
                  <a:cubicBezTo>
                    <a:pt x="36" y="71"/>
                    <a:pt x="41" y="77"/>
                    <a:pt x="40" y="67"/>
                  </a:cubicBezTo>
                  <a:cubicBezTo>
                    <a:pt x="39" y="63"/>
                    <a:pt x="41" y="61"/>
                    <a:pt x="45" y="62"/>
                  </a:cubicBezTo>
                  <a:cubicBezTo>
                    <a:pt x="49" y="67"/>
                    <a:pt x="53" y="71"/>
                    <a:pt x="60" y="79"/>
                  </a:cubicBezTo>
                  <a:cubicBezTo>
                    <a:pt x="62" y="49"/>
                    <a:pt x="38" y="30"/>
                    <a:pt x="33" y="2"/>
                  </a:cubicBezTo>
                  <a:cubicBezTo>
                    <a:pt x="52" y="9"/>
                    <a:pt x="56" y="23"/>
                    <a:pt x="61" y="37"/>
                  </a:cubicBezTo>
                  <a:cubicBezTo>
                    <a:pt x="67" y="40"/>
                    <a:pt x="72" y="44"/>
                    <a:pt x="70" y="52"/>
                  </a:cubicBezTo>
                  <a:cubicBezTo>
                    <a:pt x="70" y="55"/>
                    <a:pt x="70" y="60"/>
                    <a:pt x="76" y="58"/>
                  </a:cubicBezTo>
                  <a:cubicBezTo>
                    <a:pt x="86" y="38"/>
                    <a:pt x="105" y="24"/>
                    <a:pt x="117" y="0"/>
                  </a:cubicBezTo>
                  <a:cubicBezTo>
                    <a:pt x="119" y="35"/>
                    <a:pt x="90" y="53"/>
                    <a:pt x="86" y="81"/>
                  </a:cubicBezTo>
                  <a:cubicBezTo>
                    <a:pt x="96" y="82"/>
                    <a:pt x="99" y="71"/>
                    <a:pt x="106" y="68"/>
                  </a:cubicBezTo>
                  <a:cubicBezTo>
                    <a:pt x="108" y="67"/>
                    <a:pt x="112" y="64"/>
                    <a:pt x="111" y="69"/>
                  </a:cubicBezTo>
                  <a:cubicBezTo>
                    <a:pt x="111" y="71"/>
                    <a:pt x="109" y="73"/>
                    <a:pt x="108" y="74"/>
                  </a:cubicBezTo>
                  <a:cubicBezTo>
                    <a:pt x="101" y="86"/>
                    <a:pt x="109" y="97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3270250" y="7380288"/>
              <a:ext cx="179388" cy="952500"/>
            </a:xfrm>
            <a:custGeom>
              <a:avLst/>
              <a:gdLst>
                <a:gd name="T0" fmla="*/ 22 w 48"/>
                <a:gd name="T1" fmla="*/ 248 h 252"/>
                <a:gd name="T2" fmla="*/ 15 w 48"/>
                <a:gd name="T3" fmla="*/ 246 h 252"/>
                <a:gd name="T4" fmla="*/ 7 w 48"/>
                <a:gd name="T5" fmla="*/ 227 h 252"/>
                <a:gd name="T6" fmla="*/ 4 w 48"/>
                <a:gd name="T7" fmla="*/ 184 h 252"/>
                <a:gd name="T8" fmla="*/ 6 w 48"/>
                <a:gd name="T9" fmla="*/ 152 h 252"/>
                <a:gd name="T10" fmla="*/ 9 w 48"/>
                <a:gd name="T11" fmla="*/ 127 h 252"/>
                <a:gd name="T12" fmla="*/ 9 w 48"/>
                <a:gd name="T13" fmla="*/ 119 h 252"/>
                <a:gd name="T14" fmla="*/ 22 w 48"/>
                <a:gd name="T15" fmla="*/ 109 h 252"/>
                <a:gd name="T16" fmla="*/ 22 w 48"/>
                <a:gd name="T17" fmla="*/ 89 h 252"/>
                <a:gd name="T18" fmla="*/ 18 w 48"/>
                <a:gd name="T19" fmla="*/ 79 h 252"/>
                <a:gd name="T20" fmla="*/ 17 w 48"/>
                <a:gd name="T21" fmla="*/ 67 h 252"/>
                <a:gd name="T22" fmla="*/ 17 w 48"/>
                <a:gd name="T23" fmla="*/ 57 h 252"/>
                <a:gd name="T24" fmla="*/ 16 w 48"/>
                <a:gd name="T25" fmla="*/ 42 h 252"/>
                <a:gd name="T26" fmla="*/ 14 w 48"/>
                <a:gd name="T27" fmla="*/ 37 h 252"/>
                <a:gd name="T28" fmla="*/ 10 w 48"/>
                <a:gd name="T29" fmla="*/ 36 h 252"/>
                <a:gd name="T30" fmla="*/ 6 w 48"/>
                <a:gd name="T31" fmla="*/ 29 h 252"/>
                <a:gd name="T32" fmla="*/ 18 w 48"/>
                <a:gd name="T33" fmla="*/ 1 h 252"/>
                <a:gd name="T34" fmla="*/ 28 w 48"/>
                <a:gd name="T35" fmla="*/ 5 h 252"/>
                <a:gd name="T36" fmla="*/ 33 w 48"/>
                <a:gd name="T37" fmla="*/ 36 h 252"/>
                <a:gd name="T38" fmla="*/ 35 w 48"/>
                <a:gd name="T39" fmla="*/ 72 h 252"/>
                <a:gd name="T40" fmla="*/ 31 w 48"/>
                <a:gd name="T41" fmla="*/ 80 h 252"/>
                <a:gd name="T42" fmla="*/ 30 w 48"/>
                <a:gd name="T43" fmla="*/ 91 h 252"/>
                <a:gd name="T44" fmla="*/ 31 w 48"/>
                <a:gd name="T45" fmla="*/ 109 h 252"/>
                <a:gd name="T46" fmla="*/ 36 w 48"/>
                <a:gd name="T47" fmla="*/ 152 h 252"/>
                <a:gd name="T48" fmla="*/ 32 w 48"/>
                <a:gd name="T49" fmla="*/ 161 h 252"/>
                <a:gd name="T50" fmla="*/ 23 w 48"/>
                <a:gd name="T51" fmla="*/ 169 h 252"/>
                <a:gd name="T52" fmla="*/ 17 w 48"/>
                <a:gd name="T53" fmla="*/ 238 h 252"/>
                <a:gd name="T54" fmla="*/ 22 w 48"/>
                <a:gd name="T55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252">
                  <a:moveTo>
                    <a:pt x="22" y="248"/>
                  </a:moveTo>
                  <a:cubicBezTo>
                    <a:pt x="18" y="252"/>
                    <a:pt x="15" y="251"/>
                    <a:pt x="15" y="246"/>
                  </a:cubicBezTo>
                  <a:cubicBezTo>
                    <a:pt x="15" y="238"/>
                    <a:pt x="11" y="233"/>
                    <a:pt x="7" y="227"/>
                  </a:cubicBezTo>
                  <a:cubicBezTo>
                    <a:pt x="18" y="211"/>
                    <a:pt x="17" y="197"/>
                    <a:pt x="4" y="184"/>
                  </a:cubicBezTo>
                  <a:cubicBezTo>
                    <a:pt x="23" y="171"/>
                    <a:pt x="24" y="164"/>
                    <a:pt x="6" y="152"/>
                  </a:cubicBezTo>
                  <a:cubicBezTo>
                    <a:pt x="9" y="144"/>
                    <a:pt x="40" y="139"/>
                    <a:pt x="9" y="127"/>
                  </a:cubicBezTo>
                  <a:cubicBezTo>
                    <a:pt x="5" y="126"/>
                    <a:pt x="6" y="122"/>
                    <a:pt x="9" y="119"/>
                  </a:cubicBezTo>
                  <a:cubicBezTo>
                    <a:pt x="13" y="116"/>
                    <a:pt x="20" y="117"/>
                    <a:pt x="22" y="109"/>
                  </a:cubicBezTo>
                  <a:cubicBezTo>
                    <a:pt x="17" y="104"/>
                    <a:pt x="0" y="97"/>
                    <a:pt x="22" y="89"/>
                  </a:cubicBezTo>
                  <a:cubicBezTo>
                    <a:pt x="24" y="88"/>
                    <a:pt x="23" y="82"/>
                    <a:pt x="18" y="79"/>
                  </a:cubicBezTo>
                  <a:cubicBezTo>
                    <a:pt x="11" y="76"/>
                    <a:pt x="7" y="73"/>
                    <a:pt x="17" y="67"/>
                  </a:cubicBezTo>
                  <a:cubicBezTo>
                    <a:pt x="21" y="65"/>
                    <a:pt x="20" y="59"/>
                    <a:pt x="17" y="57"/>
                  </a:cubicBezTo>
                  <a:cubicBezTo>
                    <a:pt x="9" y="52"/>
                    <a:pt x="2" y="48"/>
                    <a:pt x="16" y="42"/>
                  </a:cubicBezTo>
                  <a:cubicBezTo>
                    <a:pt x="19" y="41"/>
                    <a:pt x="17" y="38"/>
                    <a:pt x="14" y="37"/>
                  </a:cubicBezTo>
                  <a:cubicBezTo>
                    <a:pt x="12" y="37"/>
                    <a:pt x="11" y="37"/>
                    <a:pt x="10" y="36"/>
                  </a:cubicBezTo>
                  <a:cubicBezTo>
                    <a:pt x="5" y="35"/>
                    <a:pt x="6" y="29"/>
                    <a:pt x="6" y="29"/>
                  </a:cubicBezTo>
                  <a:cubicBezTo>
                    <a:pt x="24" y="25"/>
                    <a:pt x="4" y="6"/>
                    <a:pt x="18" y="1"/>
                  </a:cubicBezTo>
                  <a:cubicBezTo>
                    <a:pt x="22" y="0"/>
                    <a:pt x="29" y="4"/>
                    <a:pt x="28" y="5"/>
                  </a:cubicBezTo>
                  <a:cubicBezTo>
                    <a:pt x="20" y="17"/>
                    <a:pt x="32" y="26"/>
                    <a:pt x="33" y="36"/>
                  </a:cubicBezTo>
                  <a:cubicBezTo>
                    <a:pt x="34" y="48"/>
                    <a:pt x="21" y="61"/>
                    <a:pt x="35" y="72"/>
                  </a:cubicBezTo>
                  <a:cubicBezTo>
                    <a:pt x="40" y="76"/>
                    <a:pt x="35" y="79"/>
                    <a:pt x="31" y="80"/>
                  </a:cubicBezTo>
                  <a:cubicBezTo>
                    <a:pt x="26" y="83"/>
                    <a:pt x="25" y="89"/>
                    <a:pt x="30" y="91"/>
                  </a:cubicBezTo>
                  <a:cubicBezTo>
                    <a:pt x="42" y="97"/>
                    <a:pt x="40" y="103"/>
                    <a:pt x="31" y="109"/>
                  </a:cubicBezTo>
                  <a:cubicBezTo>
                    <a:pt x="48" y="122"/>
                    <a:pt x="17" y="139"/>
                    <a:pt x="36" y="152"/>
                  </a:cubicBezTo>
                  <a:cubicBezTo>
                    <a:pt x="40" y="156"/>
                    <a:pt x="39" y="161"/>
                    <a:pt x="32" y="161"/>
                  </a:cubicBezTo>
                  <a:cubicBezTo>
                    <a:pt x="26" y="161"/>
                    <a:pt x="21" y="165"/>
                    <a:pt x="23" y="169"/>
                  </a:cubicBezTo>
                  <a:cubicBezTo>
                    <a:pt x="34" y="193"/>
                    <a:pt x="11" y="214"/>
                    <a:pt x="17" y="238"/>
                  </a:cubicBezTo>
                  <a:cubicBezTo>
                    <a:pt x="18" y="241"/>
                    <a:pt x="15" y="247"/>
                    <a:pt x="22" y="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3938588" y="7342188"/>
              <a:ext cx="176213" cy="446088"/>
            </a:xfrm>
            <a:custGeom>
              <a:avLst/>
              <a:gdLst>
                <a:gd name="T0" fmla="*/ 29 w 47"/>
                <a:gd name="T1" fmla="*/ 118 h 118"/>
                <a:gd name="T2" fmla="*/ 21 w 47"/>
                <a:gd name="T3" fmla="*/ 110 h 118"/>
                <a:gd name="T4" fmla="*/ 8 w 47"/>
                <a:gd name="T5" fmla="*/ 87 h 118"/>
                <a:gd name="T6" fmla="*/ 9 w 47"/>
                <a:gd name="T7" fmla="*/ 75 h 118"/>
                <a:gd name="T8" fmla="*/ 10 w 47"/>
                <a:gd name="T9" fmla="*/ 41 h 118"/>
                <a:gd name="T10" fmla="*/ 10 w 47"/>
                <a:gd name="T11" fmla="*/ 31 h 118"/>
                <a:gd name="T12" fmla="*/ 17 w 47"/>
                <a:gd name="T13" fmla="*/ 6 h 118"/>
                <a:gd name="T14" fmla="*/ 25 w 47"/>
                <a:gd name="T15" fmla="*/ 2 h 118"/>
                <a:gd name="T16" fmla="*/ 35 w 47"/>
                <a:gd name="T17" fmla="*/ 28 h 118"/>
                <a:gd name="T18" fmla="*/ 36 w 47"/>
                <a:gd name="T19" fmla="*/ 37 h 118"/>
                <a:gd name="T20" fmla="*/ 47 w 47"/>
                <a:gd name="T21" fmla="*/ 74 h 118"/>
                <a:gd name="T22" fmla="*/ 29 w 47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18">
                  <a:moveTo>
                    <a:pt x="29" y="118"/>
                  </a:moveTo>
                  <a:cubicBezTo>
                    <a:pt x="24" y="118"/>
                    <a:pt x="24" y="112"/>
                    <a:pt x="21" y="110"/>
                  </a:cubicBezTo>
                  <a:cubicBezTo>
                    <a:pt x="19" y="102"/>
                    <a:pt x="26" y="89"/>
                    <a:pt x="8" y="87"/>
                  </a:cubicBezTo>
                  <a:cubicBezTo>
                    <a:pt x="0" y="85"/>
                    <a:pt x="7" y="78"/>
                    <a:pt x="9" y="75"/>
                  </a:cubicBezTo>
                  <a:cubicBezTo>
                    <a:pt x="21" y="63"/>
                    <a:pt x="30" y="53"/>
                    <a:pt x="10" y="41"/>
                  </a:cubicBezTo>
                  <a:cubicBezTo>
                    <a:pt x="6" y="39"/>
                    <a:pt x="7" y="31"/>
                    <a:pt x="10" y="31"/>
                  </a:cubicBezTo>
                  <a:cubicBezTo>
                    <a:pt x="28" y="27"/>
                    <a:pt x="18" y="15"/>
                    <a:pt x="17" y="6"/>
                  </a:cubicBezTo>
                  <a:cubicBezTo>
                    <a:pt x="18" y="3"/>
                    <a:pt x="20" y="0"/>
                    <a:pt x="25" y="2"/>
                  </a:cubicBezTo>
                  <a:cubicBezTo>
                    <a:pt x="26" y="12"/>
                    <a:pt x="17" y="25"/>
                    <a:pt x="35" y="28"/>
                  </a:cubicBezTo>
                  <a:cubicBezTo>
                    <a:pt x="39" y="28"/>
                    <a:pt x="39" y="33"/>
                    <a:pt x="36" y="37"/>
                  </a:cubicBezTo>
                  <a:cubicBezTo>
                    <a:pt x="22" y="59"/>
                    <a:pt x="23" y="63"/>
                    <a:pt x="47" y="74"/>
                  </a:cubicBezTo>
                  <a:cubicBezTo>
                    <a:pt x="27" y="83"/>
                    <a:pt x="24" y="99"/>
                    <a:pt x="29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3581400" y="7700963"/>
              <a:ext cx="146050" cy="344488"/>
            </a:xfrm>
            <a:custGeom>
              <a:avLst/>
              <a:gdLst>
                <a:gd name="T0" fmla="*/ 31 w 39"/>
                <a:gd name="T1" fmla="*/ 91 h 91"/>
                <a:gd name="T2" fmla="*/ 18 w 39"/>
                <a:gd name="T3" fmla="*/ 91 h 91"/>
                <a:gd name="T4" fmla="*/ 11 w 39"/>
                <a:gd name="T5" fmla="*/ 68 h 91"/>
                <a:gd name="T6" fmla="*/ 13 w 39"/>
                <a:gd name="T7" fmla="*/ 58 h 91"/>
                <a:gd name="T8" fmla="*/ 10 w 39"/>
                <a:gd name="T9" fmla="*/ 42 h 91"/>
                <a:gd name="T10" fmla="*/ 9 w 39"/>
                <a:gd name="T11" fmla="*/ 29 h 91"/>
                <a:gd name="T12" fmla="*/ 8 w 39"/>
                <a:gd name="T13" fmla="*/ 16 h 91"/>
                <a:gd name="T14" fmla="*/ 4 w 39"/>
                <a:gd name="T15" fmla="*/ 6 h 91"/>
                <a:gd name="T16" fmla="*/ 24 w 39"/>
                <a:gd name="T17" fmla="*/ 3 h 91"/>
                <a:gd name="T18" fmla="*/ 30 w 39"/>
                <a:gd name="T19" fmla="*/ 13 h 91"/>
                <a:gd name="T20" fmla="*/ 33 w 39"/>
                <a:gd name="T21" fmla="*/ 32 h 91"/>
                <a:gd name="T22" fmla="*/ 34 w 39"/>
                <a:gd name="T23" fmla="*/ 38 h 91"/>
                <a:gd name="T24" fmla="*/ 39 w 39"/>
                <a:gd name="T25" fmla="*/ 66 h 91"/>
                <a:gd name="T26" fmla="*/ 31 w 39"/>
                <a:gd name="T2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91">
                  <a:moveTo>
                    <a:pt x="31" y="91"/>
                  </a:moveTo>
                  <a:cubicBezTo>
                    <a:pt x="27" y="91"/>
                    <a:pt x="22" y="91"/>
                    <a:pt x="18" y="91"/>
                  </a:cubicBezTo>
                  <a:cubicBezTo>
                    <a:pt x="19" y="82"/>
                    <a:pt x="25" y="73"/>
                    <a:pt x="11" y="68"/>
                  </a:cubicBezTo>
                  <a:cubicBezTo>
                    <a:pt x="2" y="65"/>
                    <a:pt x="9" y="60"/>
                    <a:pt x="13" y="58"/>
                  </a:cubicBezTo>
                  <a:cubicBezTo>
                    <a:pt x="23" y="50"/>
                    <a:pt x="22" y="45"/>
                    <a:pt x="10" y="42"/>
                  </a:cubicBezTo>
                  <a:cubicBezTo>
                    <a:pt x="0" y="39"/>
                    <a:pt x="0" y="35"/>
                    <a:pt x="9" y="29"/>
                  </a:cubicBezTo>
                  <a:cubicBezTo>
                    <a:pt x="16" y="25"/>
                    <a:pt x="19" y="19"/>
                    <a:pt x="8" y="16"/>
                  </a:cubicBezTo>
                  <a:cubicBezTo>
                    <a:pt x="2" y="14"/>
                    <a:pt x="0" y="11"/>
                    <a:pt x="4" y="6"/>
                  </a:cubicBezTo>
                  <a:cubicBezTo>
                    <a:pt x="9" y="0"/>
                    <a:pt x="17" y="1"/>
                    <a:pt x="24" y="3"/>
                  </a:cubicBezTo>
                  <a:cubicBezTo>
                    <a:pt x="29" y="5"/>
                    <a:pt x="33" y="11"/>
                    <a:pt x="30" y="13"/>
                  </a:cubicBezTo>
                  <a:cubicBezTo>
                    <a:pt x="18" y="22"/>
                    <a:pt x="27" y="26"/>
                    <a:pt x="33" y="32"/>
                  </a:cubicBezTo>
                  <a:cubicBezTo>
                    <a:pt x="35" y="33"/>
                    <a:pt x="37" y="37"/>
                    <a:pt x="34" y="38"/>
                  </a:cubicBezTo>
                  <a:cubicBezTo>
                    <a:pt x="11" y="51"/>
                    <a:pt x="34" y="56"/>
                    <a:pt x="39" y="66"/>
                  </a:cubicBezTo>
                  <a:cubicBezTo>
                    <a:pt x="29" y="71"/>
                    <a:pt x="20" y="79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3911600" y="7137401"/>
              <a:ext cx="142875" cy="158750"/>
            </a:xfrm>
            <a:custGeom>
              <a:avLst/>
              <a:gdLst>
                <a:gd name="T0" fmla="*/ 23 w 38"/>
                <a:gd name="T1" fmla="*/ 41 h 42"/>
                <a:gd name="T2" fmla="*/ 13 w 38"/>
                <a:gd name="T3" fmla="*/ 29 h 42"/>
                <a:gd name="T4" fmla="*/ 1 w 38"/>
                <a:gd name="T5" fmla="*/ 23 h 42"/>
                <a:gd name="T6" fmla="*/ 11 w 38"/>
                <a:gd name="T7" fmla="*/ 5 h 42"/>
                <a:gd name="T8" fmla="*/ 29 w 38"/>
                <a:gd name="T9" fmla="*/ 9 h 42"/>
                <a:gd name="T10" fmla="*/ 38 w 38"/>
                <a:gd name="T11" fmla="*/ 16 h 42"/>
                <a:gd name="T12" fmla="*/ 27 w 38"/>
                <a:gd name="T13" fmla="*/ 40 h 42"/>
                <a:gd name="T14" fmla="*/ 23 w 38"/>
                <a:gd name="T15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2">
                  <a:moveTo>
                    <a:pt x="23" y="41"/>
                  </a:moveTo>
                  <a:cubicBezTo>
                    <a:pt x="19" y="37"/>
                    <a:pt x="19" y="31"/>
                    <a:pt x="13" y="29"/>
                  </a:cubicBezTo>
                  <a:cubicBezTo>
                    <a:pt x="9" y="28"/>
                    <a:pt x="0" y="31"/>
                    <a:pt x="1" y="23"/>
                  </a:cubicBezTo>
                  <a:cubicBezTo>
                    <a:pt x="2" y="16"/>
                    <a:pt x="4" y="7"/>
                    <a:pt x="11" y="5"/>
                  </a:cubicBezTo>
                  <a:cubicBezTo>
                    <a:pt x="16" y="4"/>
                    <a:pt x="24" y="0"/>
                    <a:pt x="29" y="9"/>
                  </a:cubicBezTo>
                  <a:cubicBezTo>
                    <a:pt x="30" y="12"/>
                    <a:pt x="34" y="13"/>
                    <a:pt x="38" y="16"/>
                  </a:cubicBezTo>
                  <a:cubicBezTo>
                    <a:pt x="34" y="24"/>
                    <a:pt x="17" y="27"/>
                    <a:pt x="27" y="40"/>
                  </a:cubicBezTo>
                  <a:cubicBezTo>
                    <a:pt x="26" y="42"/>
                    <a:pt x="24" y="42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3938588" y="7289801"/>
              <a:ext cx="138113" cy="74613"/>
            </a:xfrm>
            <a:custGeom>
              <a:avLst/>
              <a:gdLst>
                <a:gd name="T0" fmla="*/ 16 w 37"/>
                <a:gd name="T1" fmla="*/ 1 h 20"/>
                <a:gd name="T2" fmla="*/ 20 w 37"/>
                <a:gd name="T3" fmla="*/ 0 h 20"/>
                <a:gd name="T4" fmla="*/ 36 w 37"/>
                <a:gd name="T5" fmla="*/ 8 h 20"/>
                <a:gd name="T6" fmla="*/ 25 w 37"/>
                <a:gd name="T7" fmla="*/ 16 h 20"/>
                <a:gd name="T8" fmla="*/ 17 w 37"/>
                <a:gd name="T9" fmla="*/ 20 h 20"/>
                <a:gd name="T10" fmla="*/ 16 w 37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0">
                  <a:moveTo>
                    <a:pt x="16" y="1"/>
                  </a:moveTo>
                  <a:cubicBezTo>
                    <a:pt x="17" y="1"/>
                    <a:pt x="19" y="0"/>
                    <a:pt x="20" y="0"/>
                  </a:cubicBezTo>
                  <a:cubicBezTo>
                    <a:pt x="26" y="2"/>
                    <a:pt x="34" y="0"/>
                    <a:pt x="36" y="8"/>
                  </a:cubicBezTo>
                  <a:cubicBezTo>
                    <a:pt x="37" y="13"/>
                    <a:pt x="28" y="14"/>
                    <a:pt x="25" y="16"/>
                  </a:cubicBezTo>
                  <a:cubicBezTo>
                    <a:pt x="22" y="18"/>
                    <a:pt x="19" y="19"/>
                    <a:pt x="17" y="20"/>
                  </a:cubicBezTo>
                  <a:cubicBezTo>
                    <a:pt x="0" y="14"/>
                    <a:pt x="4" y="8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3979863" y="8477251"/>
              <a:ext cx="179388" cy="68263"/>
            </a:xfrm>
            <a:custGeom>
              <a:avLst/>
              <a:gdLst>
                <a:gd name="T0" fmla="*/ 2 w 48"/>
                <a:gd name="T1" fmla="*/ 13 h 18"/>
                <a:gd name="T2" fmla="*/ 0 w 48"/>
                <a:gd name="T3" fmla="*/ 11 h 18"/>
                <a:gd name="T4" fmla="*/ 27 w 48"/>
                <a:gd name="T5" fmla="*/ 10 h 18"/>
                <a:gd name="T6" fmla="*/ 48 w 48"/>
                <a:gd name="T7" fmla="*/ 10 h 18"/>
                <a:gd name="T8" fmla="*/ 2 w 48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8">
                  <a:moveTo>
                    <a:pt x="2" y="13"/>
                  </a:moveTo>
                  <a:cubicBezTo>
                    <a:pt x="1" y="12"/>
                    <a:pt x="1" y="12"/>
                    <a:pt x="0" y="11"/>
                  </a:cubicBezTo>
                  <a:cubicBezTo>
                    <a:pt x="9" y="0"/>
                    <a:pt x="18" y="13"/>
                    <a:pt x="27" y="10"/>
                  </a:cubicBezTo>
                  <a:cubicBezTo>
                    <a:pt x="33" y="8"/>
                    <a:pt x="41" y="10"/>
                    <a:pt x="48" y="10"/>
                  </a:cubicBezTo>
                  <a:cubicBezTo>
                    <a:pt x="33" y="18"/>
                    <a:pt x="17" y="11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3089275" y="8386763"/>
              <a:ext cx="123825" cy="55563"/>
            </a:xfrm>
            <a:custGeom>
              <a:avLst/>
              <a:gdLst>
                <a:gd name="T0" fmla="*/ 14 w 33"/>
                <a:gd name="T1" fmla="*/ 2 h 15"/>
                <a:gd name="T2" fmla="*/ 20 w 33"/>
                <a:gd name="T3" fmla="*/ 15 h 15"/>
                <a:gd name="T4" fmla="*/ 0 w 33"/>
                <a:gd name="T5" fmla="*/ 4 h 15"/>
                <a:gd name="T6" fmla="*/ 14 w 33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17" y="6"/>
                    <a:pt x="33" y="4"/>
                    <a:pt x="20" y="15"/>
                  </a:cubicBezTo>
                  <a:cubicBezTo>
                    <a:pt x="14" y="11"/>
                    <a:pt x="7" y="8"/>
                    <a:pt x="0" y="4"/>
                  </a:cubicBezTo>
                  <a:cubicBezTo>
                    <a:pt x="5" y="0"/>
                    <a:pt x="10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3138488" y="8275638"/>
              <a:ext cx="96838" cy="76200"/>
            </a:xfrm>
            <a:custGeom>
              <a:avLst/>
              <a:gdLst>
                <a:gd name="T0" fmla="*/ 26 w 26"/>
                <a:gd name="T1" fmla="*/ 15 h 20"/>
                <a:gd name="T2" fmla="*/ 21 w 26"/>
                <a:gd name="T3" fmla="*/ 20 h 20"/>
                <a:gd name="T4" fmla="*/ 0 w 26"/>
                <a:gd name="T5" fmla="*/ 0 h 20"/>
                <a:gd name="T6" fmla="*/ 26 w 26"/>
                <a:gd name="T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0">
                  <a:moveTo>
                    <a:pt x="26" y="15"/>
                  </a:moveTo>
                  <a:cubicBezTo>
                    <a:pt x="24" y="17"/>
                    <a:pt x="22" y="18"/>
                    <a:pt x="21" y="20"/>
                  </a:cubicBezTo>
                  <a:cubicBezTo>
                    <a:pt x="15" y="14"/>
                    <a:pt x="9" y="8"/>
                    <a:pt x="0" y="0"/>
                  </a:cubicBezTo>
                  <a:cubicBezTo>
                    <a:pt x="13" y="2"/>
                    <a:pt x="20" y="7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7212561" y="2865573"/>
            <a:ext cx="738491" cy="710749"/>
            <a:chOff x="7378700" y="7350126"/>
            <a:chExt cx="1225551" cy="1179513"/>
          </a:xfrm>
          <a:solidFill>
            <a:schemeClr val="bg1"/>
          </a:solidFill>
        </p:grpSpPr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7389813" y="7350126"/>
              <a:ext cx="669925" cy="1179513"/>
            </a:xfrm>
            <a:custGeom>
              <a:avLst/>
              <a:gdLst>
                <a:gd name="T0" fmla="*/ 152 w 178"/>
                <a:gd name="T1" fmla="*/ 126 h 312"/>
                <a:gd name="T2" fmla="*/ 161 w 178"/>
                <a:gd name="T3" fmla="*/ 191 h 312"/>
                <a:gd name="T4" fmla="*/ 165 w 178"/>
                <a:gd name="T5" fmla="*/ 180 h 312"/>
                <a:gd name="T6" fmla="*/ 178 w 178"/>
                <a:gd name="T7" fmla="*/ 193 h 312"/>
                <a:gd name="T8" fmla="*/ 162 w 178"/>
                <a:gd name="T9" fmla="*/ 216 h 312"/>
                <a:gd name="T10" fmla="*/ 166 w 178"/>
                <a:gd name="T11" fmla="*/ 312 h 312"/>
                <a:gd name="T12" fmla="*/ 158 w 178"/>
                <a:gd name="T13" fmla="*/ 294 h 312"/>
                <a:gd name="T14" fmla="*/ 133 w 178"/>
                <a:gd name="T15" fmla="*/ 256 h 312"/>
                <a:gd name="T16" fmla="*/ 150 w 178"/>
                <a:gd name="T17" fmla="*/ 251 h 312"/>
                <a:gd name="T18" fmla="*/ 140 w 178"/>
                <a:gd name="T19" fmla="*/ 230 h 312"/>
                <a:gd name="T20" fmla="*/ 145 w 178"/>
                <a:gd name="T21" fmla="*/ 216 h 312"/>
                <a:gd name="T22" fmla="*/ 156 w 178"/>
                <a:gd name="T23" fmla="*/ 229 h 312"/>
                <a:gd name="T24" fmla="*/ 138 w 178"/>
                <a:gd name="T25" fmla="*/ 134 h 312"/>
                <a:gd name="T26" fmla="*/ 122 w 178"/>
                <a:gd name="T27" fmla="*/ 126 h 312"/>
                <a:gd name="T28" fmla="*/ 0 w 178"/>
                <a:gd name="T29" fmla="*/ 114 h 312"/>
                <a:gd name="T30" fmla="*/ 85 w 178"/>
                <a:gd name="T31" fmla="*/ 96 h 312"/>
                <a:gd name="T32" fmla="*/ 86 w 178"/>
                <a:gd name="T33" fmla="*/ 94 h 312"/>
                <a:gd name="T34" fmla="*/ 81 w 178"/>
                <a:gd name="T35" fmla="*/ 92 h 312"/>
                <a:gd name="T36" fmla="*/ 78 w 178"/>
                <a:gd name="T37" fmla="*/ 86 h 312"/>
                <a:gd name="T38" fmla="*/ 41 w 178"/>
                <a:gd name="T39" fmla="*/ 77 h 312"/>
                <a:gd name="T40" fmla="*/ 1 w 178"/>
                <a:gd name="T41" fmla="*/ 57 h 312"/>
                <a:gd name="T42" fmla="*/ 64 w 178"/>
                <a:gd name="T43" fmla="*/ 45 h 312"/>
                <a:gd name="T44" fmla="*/ 65 w 178"/>
                <a:gd name="T45" fmla="*/ 36 h 312"/>
                <a:gd name="T46" fmla="*/ 61 w 178"/>
                <a:gd name="T47" fmla="*/ 0 h 312"/>
                <a:gd name="T48" fmla="*/ 91 w 178"/>
                <a:gd name="T49" fmla="*/ 47 h 312"/>
                <a:gd name="T50" fmla="*/ 90 w 178"/>
                <a:gd name="T51" fmla="*/ 19 h 312"/>
                <a:gd name="T52" fmla="*/ 97 w 178"/>
                <a:gd name="T53" fmla="*/ 16 h 312"/>
                <a:gd name="T54" fmla="*/ 105 w 178"/>
                <a:gd name="T55" fmla="*/ 57 h 312"/>
                <a:gd name="T56" fmla="*/ 105 w 178"/>
                <a:gd name="T57" fmla="*/ 79 h 312"/>
                <a:gd name="T58" fmla="*/ 105 w 178"/>
                <a:gd name="T59" fmla="*/ 46 h 312"/>
                <a:gd name="T60" fmla="*/ 104 w 178"/>
                <a:gd name="T61" fmla="*/ 12 h 312"/>
                <a:gd name="T62" fmla="*/ 111 w 178"/>
                <a:gd name="T63" fmla="*/ 0 h 312"/>
                <a:gd name="T64" fmla="*/ 127 w 178"/>
                <a:gd name="T65" fmla="*/ 36 h 312"/>
                <a:gd name="T66" fmla="*/ 123 w 178"/>
                <a:gd name="T67" fmla="*/ 60 h 312"/>
                <a:gd name="T68" fmla="*/ 173 w 178"/>
                <a:gd name="T69" fmla="*/ 33 h 312"/>
                <a:gd name="T70" fmla="*/ 152 w 178"/>
                <a:gd name="T71" fmla="*/ 72 h 312"/>
                <a:gd name="T72" fmla="*/ 173 w 178"/>
                <a:gd name="T73" fmla="*/ 71 h 312"/>
                <a:gd name="T74" fmla="*/ 149 w 178"/>
                <a:gd name="T75" fmla="*/ 85 h 312"/>
                <a:gd name="T76" fmla="*/ 142 w 178"/>
                <a:gd name="T77" fmla="*/ 111 h 312"/>
                <a:gd name="T78" fmla="*/ 152 w 178"/>
                <a:gd name="T79" fmla="*/ 1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312">
                  <a:moveTo>
                    <a:pt x="152" y="126"/>
                  </a:moveTo>
                  <a:cubicBezTo>
                    <a:pt x="155" y="147"/>
                    <a:pt x="158" y="169"/>
                    <a:pt x="161" y="191"/>
                  </a:cubicBezTo>
                  <a:cubicBezTo>
                    <a:pt x="167" y="188"/>
                    <a:pt x="163" y="183"/>
                    <a:pt x="165" y="180"/>
                  </a:cubicBezTo>
                  <a:cubicBezTo>
                    <a:pt x="173" y="181"/>
                    <a:pt x="175" y="187"/>
                    <a:pt x="178" y="193"/>
                  </a:cubicBezTo>
                  <a:cubicBezTo>
                    <a:pt x="164" y="195"/>
                    <a:pt x="160" y="202"/>
                    <a:pt x="162" y="216"/>
                  </a:cubicBezTo>
                  <a:cubicBezTo>
                    <a:pt x="167" y="248"/>
                    <a:pt x="165" y="279"/>
                    <a:pt x="166" y="312"/>
                  </a:cubicBezTo>
                  <a:cubicBezTo>
                    <a:pt x="154" y="307"/>
                    <a:pt x="157" y="299"/>
                    <a:pt x="158" y="294"/>
                  </a:cubicBezTo>
                  <a:cubicBezTo>
                    <a:pt x="161" y="273"/>
                    <a:pt x="157" y="258"/>
                    <a:pt x="133" y="256"/>
                  </a:cubicBezTo>
                  <a:cubicBezTo>
                    <a:pt x="137" y="250"/>
                    <a:pt x="144" y="253"/>
                    <a:pt x="150" y="251"/>
                  </a:cubicBezTo>
                  <a:cubicBezTo>
                    <a:pt x="147" y="243"/>
                    <a:pt x="143" y="237"/>
                    <a:pt x="140" y="230"/>
                  </a:cubicBezTo>
                  <a:cubicBezTo>
                    <a:pt x="137" y="224"/>
                    <a:pt x="135" y="217"/>
                    <a:pt x="145" y="216"/>
                  </a:cubicBezTo>
                  <a:cubicBezTo>
                    <a:pt x="148" y="220"/>
                    <a:pt x="152" y="223"/>
                    <a:pt x="156" y="229"/>
                  </a:cubicBezTo>
                  <a:cubicBezTo>
                    <a:pt x="156" y="194"/>
                    <a:pt x="146" y="164"/>
                    <a:pt x="138" y="134"/>
                  </a:cubicBezTo>
                  <a:cubicBezTo>
                    <a:pt x="136" y="125"/>
                    <a:pt x="131" y="124"/>
                    <a:pt x="122" y="126"/>
                  </a:cubicBezTo>
                  <a:cubicBezTo>
                    <a:pt x="82" y="134"/>
                    <a:pt x="43" y="129"/>
                    <a:pt x="0" y="114"/>
                  </a:cubicBezTo>
                  <a:cubicBezTo>
                    <a:pt x="32" y="107"/>
                    <a:pt x="58" y="101"/>
                    <a:pt x="85" y="96"/>
                  </a:cubicBezTo>
                  <a:cubicBezTo>
                    <a:pt x="85" y="96"/>
                    <a:pt x="85" y="95"/>
                    <a:pt x="86" y="94"/>
                  </a:cubicBezTo>
                  <a:cubicBezTo>
                    <a:pt x="84" y="93"/>
                    <a:pt x="83" y="92"/>
                    <a:pt x="81" y="92"/>
                  </a:cubicBezTo>
                  <a:cubicBezTo>
                    <a:pt x="79" y="90"/>
                    <a:pt x="78" y="88"/>
                    <a:pt x="78" y="86"/>
                  </a:cubicBezTo>
                  <a:cubicBezTo>
                    <a:pt x="66" y="78"/>
                    <a:pt x="52" y="83"/>
                    <a:pt x="41" y="77"/>
                  </a:cubicBezTo>
                  <a:cubicBezTo>
                    <a:pt x="28" y="72"/>
                    <a:pt x="15" y="69"/>
                    <a:pt x="1" y="57"/>
                  </a:cubicBezTo>
                  <a:cubicBezTo>
                    <a:pt x="25" y="56"/>
                    <a:pt x="46" y="57"/>
                    <a:pt x="64" y="45"/>
                  </a:cubicBezTo>
                  <a:cubicBezTo>
                    <a:pt x="62" y="42"/>
                    <a:pt x="64" y="39"/>
                    <a:pt x="65" y="36"/>
                  </a:cubicBezTo>
                  <a:cubicBezTo>
                    <a:pt x="62" y="25"/>
                    <a:pt x="59" y="14"/>
                    <a:pt x="61" y="0"/>
                  </a:cubicBezTo>
                  <a:cubicBezTo>
                    <a:pt x="76" y="12"/>
                    <a:pt x="83" y="28"/>
                    <a:pt x="91" y="47"/>
                  </a:cubicBezTo>
                  <a:cubicBezTo>
                    <a:pt x="93" y="35"/>
                    <a:pt x="92" y="27"/>
                    <a:pt x="90" y="19"/>
                  </a:cubicBezTo>
                  <a:cubicBezTo>
                    <a:pt x="88" y="12"/>
                    <a:pt x="91" y="9"/>
                    <a:pt x="97" y="16"/>
                  </a:cubicBezTo>
                  <a:cubicBezTo>
                    <a:pt x="106" y="29"/>
                    <a:pt x="103" y="43"/>
                    <a:pt x="105" y="57"/>
                  </a:cubicBezTo>
                  <a:cubicBezTo>
                    <a:pt x="106" y="64"/>
                    <a:pt x="102" y="71"/>
                    <a:pt x="105" y="79"/>
                  </a:cubicBezTo>
                  <a:cubicBezTo>
                    <a:pt x="111" y="67"/>
                    <a:pt x="104" y="57"/>
                    <a:pt x="105" y="46"/>
                  </a:cubicBezTo>
                  <a:cubicBezTo>
                    <a:pt x="104" y="35"/>
                    <a:pt x="100" y="24"/>
                    <a:pt x="104" y="12"/>
                  </a:cubicBezTo>
                  <a:cubicBezTo>
                    <a:pt x="106" y="8"/>
                    <a:pt x="103" y="3"/>
                    <a:pt x="111" y="0"/>
                  </a:cubicBezTo>
                  <a:cubicBezTo>
                    <a:pt x="114" y="13"/>
                    <a:pt x="116" y="27"/>
                    <a:pt x="127" y="36"/>
                  </a:cubicBezTo>
                  <a:cubicBezTo>
                    <a:pt x="136" y="45"/>
                    <a:pt x="122" y="51"/>
                    <a:pt x="123" y="60"/>
                  </a:cubicBezTo>
                  <a:cubicBezTo>
                    <a:pt x="141" y="53"/>
                    <a:pt x="154" y="38"/>
                    <a:pt x="173" y="33"/>
                  </a:cubicBezTo>
                  <a:cubicBezTo>
                    <a:pt x="172" y="49"/>
                    <a:pt x="162" y="60"/>
                    <a:pt x="152" y="72"/>
                  </a:cubicBezTo>
                  <a:cubicBezTo>
                    <a:pt x="160" y="72"/>
                    <a:pt x="165" y="71"/>
                    <a:pt x="173" y="71"/>
                  </a:cubicBezTo>
                  <a:cubicBezTo>
                    <a:pt x="166" y="81"/>
                    <a:pt x="157" y="81"/>
                    <a:pt x="149" y="85"/>
                  </a:cubicBezTo>
                  <a:cubicBezTo>
                    <a:pt x="129" y="92"/>
                    <a:pt x="129" y="92"/>
                    <a:pt x="142" y="111"/>
                  </a:cubicBezTo>
                  <a:cubicBezTo>
                    <a:pt x="146" y="116"/>
                    <a:pt x="148" y="121"/>
                    <a:pt x="152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8002588" y="7648576"/>
              <a:ext cx="601663" cy="434975"/>
            </a:xfrm>
            <a:custGeom>
              <a:avLst/>
              <a:gdLst>
                <a:gd name="T0" fmla="*/ 15 w 160"/>
                <a:gd name="T1" fmla="*/ 114 h 115"/>
                <a:gd name="T2" fmla="*/ 2 w 160"/>
                <a:gd name="T3" fmla="*/ 101 h 115"/>
                <a:gd name="T4" fmla="*/ 8 w 160"/>
                <a:gd name="T5" fmla="*/ 75 h 115"/>
                <a:gd name="T6" fmla="*/ 160 w 160"/>
                <a:gd name="T7" fmla="*/ 0 h 115"/>
                <a:gd name="T8" fmla="*/ 57 w 160"/>
                <a:gd name="T9" fmla="*/ 98 h 115"/>
                <a:gd name="T10" fmla="*/ 15 w 160"/>
                <a:gd name="T11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5">
                  <a:moveTo>
                    <a:pt x="15" y="114"/>
                  </a:moveTo>
                  <a:cubicBezTo>
                    <a:pt x="6" y="114"/>
                    <a:pt x="7" y="105"/>
                    <a:pt x="2" y="101"/>
                  </a:cubicBezTo>
                  <a:cubicBezTo>
                    <a:pt x="0" y="92"/>
                    <a:pt x="2" y="83"/>
                    <a:pt x="8" y="75"/>
                  </a:cubicBezTo>
                  <a:cubicBezTo>
                    <a:pt x="46" y="28"/>
                    <a:pt x="95" y="4"/>
                    <a:pt x="160" y="0"/>
                  </a:cubicBezTo>
                  <a:cubicBezTo>
                    <a:pt x="122" y="34"/>
                    <a:pt x="97" y="73"/>
                    <a:pt x="57" y="98"/>
                  </a:cubicBezTo>
                  <a:cubicBezTo>
                    <a:pt x="44" y="106"/>
                    <a:pt x="31" y="115"/>
                    <a:pt x="15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378700" y="7889876"/>
              <a:ext cx="593725" cy="442913"/>
            </a:xfrm>
            <a:custGeom>
              <a:avLst/>
              <a:gdLst>
                <a:gd name="T0" fmla="*/ 148 w 158"/>
                <a:gd name="T1" fmla="*/ 73 h 117"/>
                <a:gd name="T2" fmla="*/ 148 w 158"/>
                <a:gd name="T3" fmla="*/ 86 h 117"/>
                <a:gd name="T4" fmla="*/ 156 w 158"/>
                <a:gd name="T5" fmla="*/ 110 h 117"/>
                <a:gd name="T6" fmla="*/ 136 w 158"/>
                <a:gd name="T7" fmla="*/ 113 h 117"/>
                <a:gd name="T8" fmla="*/ 82 w 158"/>
                <a:gd name="T9" fmla="*/ 84 h 117"/>
                <a:gd name="T10" fmla="*/ 0 w 158"/>
                <a:gd name="T11" fmla="*/ 0 h 117"/>
                <a:gd name="T12" fmla="*/ 148 w 158"/>
                <a:gd name="T13" fmla="*/ 7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17">
                  <a:moveTo>
                    <a:pt x="148" y="73"/>
                  </a:moveTo>
                  <a:cubicBezTo>
                    <a:pt x="142" y="77"/>
                    <a:pt x="143" y="83"/>
                    <a:pt x="148" y="86"/>
                  </a:cubicBezTo>
                  <a:cubicBezTo>
                    <a:pt x="158" y="92"/>
                    <a:pt x="158" y="103"/>
                    <a:pt x="156" y="110"/>
                  </a:cubicBezTo>
                  <a:cubicBezTo>
                    <a:pt x="154" y="117"/>
                    <a:pt x="143" y="112"/>
                    <a:pt x="136" y="113"/>
                  </a:cubicBezTo>
                  <a:cubicBezTo>
                    <a:pt x="114" y="111"/>
                    <a:pt x="97" y="98"/>
                    <a:pt x="82" y="84"/>
                  </a:cubicBezTo>
                  <a:cubicBezTo>
                    <a:pt x="55" y="59"/>
                    <a:pt x="30" y="31"/>
                    <a:pt x="0" y="0"/>
                  </a:cubicBezTo>
                  <a:cubicBezTo>
                    <a:pt x="63" y="6"/>
                    <a:pt x="112" y="27"/>
                    <a:pt x="148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7562850" y="7662863"/>
              <a:ext cx="131763" cy="34925"/>
            </a:xfrm>
            <a:custGeom>
              <a:avLst/>
              <a:gdLst>
                <a:gd name="T0" fmla="*/ 3 w 35"/>
                <a:gd name="T1" fmla="*/ 4 h 9"/>
                <a:gd name="T2" fmla="*/ 35 w 35"/>
                <a:gd name="T3" fmla="*/ 2 h 9"/>
                <a:gd name="T4" fmla="*/ 35 w 35"/>
                <a:gd name="T5" fmla="*/ 9 h 9"/>
                <a:gd name="T6" fmla="*/ 1 w 35"/>
                <a:gd name="T7" fmla="*/ 8 h 9"/>
                <a:gd name="T8" fmla="*/ 0 w 35"/>
                <a:gd name="T9" fmla="*/ 7 h 9"/>
                <a:gd name="T10" fmla="*/ 3 w 35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9">
                  <a:moveTo>
                    <a:pt x="3" y="4"/>
                  </a:moveTo>
                  <a:cubicBezTo>
                    <a:pt x="14" y="2"/>
                    <a:pt x="24" y="0"/>
                    <a:pt x="35" y="2"/>
                  </a:cubicBezTo>
                  <a:cubicBezTo>
                    <a:pt x="35" y="4"/>
                    <a:pt x="35" y="6"/>
                    <a:pt x="35" y="9"/>
                  </a:cubicBezTo>
                  <a:cubicBezTo>
                    <a:pt x="24" y="9"/>
                    <a:pt x="12" y="9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7537450" y="7454901"/>
              <a:ext cx="119063" cy="65088"/>
            </a:xfrm>
            <a:custGeom>
              <a:avLst/>
              <a:gdLst>
                <a:gd name="T0" fmla="*/ 26 w 32"/>
                <a:gd name="T1" fmla="*/ 8 h 17"/>
                <a:gd name="T2" fmla="*/ 25 w 32"/>
                <a:gd name="T3" fmla="*/ 17 h 17"/>
                <a:gd name="T4" fmla="*/ 0 w 32"/>
                <a:gd name="T5" fmla="*/ 3 h 17"/>
                <a:gd name="T6" fmla="*/ 26 w 32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7">
                  <a:moveTo>
                    <a:pt x="26" y="8"/>
                  </a:moveTo>
                  <a:cubicBezTo>
                    <a:pt x="32" y="11"/>
                    <a:pt x="25" y="14"/>
                    <a:pt x="25" y="17"/>
                  </a:cubicBezTo>
                  <a:cubicBezTo>
                    <a:pt x="17" y="13"/>
                    <a:pt x="9" y="8"/>
                    <a:pt x="0" y="3"/>
                  </a:cubicBezTo>
                  <a:cubicBezTo>
                    <a:pt x="11" y="0"/>
                    <a:pt x="1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7612063" y="7534276"/>
              <a:ext cx="93663" cy="95250"/>
            </a:xfrm>
            <a:custGeom>
              <a:avLst/>
              <a:gdLst>
                <a:gd name="T0" fmla="*/ 0 w 25"/>
                <a:gd name="T1" fmla="*/ 10 h 25"/>
                <a:gd name="T2" fmla="*/ 21 w 25"/>
                <a:gd name="T3" fmla="*/ 9 h 25"/>
                <a:gd name="T4" fmla="*/ 22 w 25"/>
                <a:gd name="T5" fmla="*/ 21 h 25"/>
                <a:gd name="T6" fmla="*/ 14 w 25"/>
                <a:gd name="T7" fmla="*/ 19 h 25"/>
                <a:gd name="T8" fmla="*/ 0 w 25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0"/>
                  </a:moveTo>
                  <a:cubicBezTo>
                    <a:pt x="8" y="0"/>
                    <a:pt x="15" y="1"/>
                    <a:pt x="21" y="9"/>
                  </a:cubicBezTo>
                  <a:cubicBezTo>
                    <a:pt x="25" y="13"/>
                    <a:pt x="25" y="17"/>
                    <a:pt x="22" y="21"/>
                  </a:cubicBezTo>
                  <a:cubicBezTo>
                    <a:pt x="19" y="25"/>
                    <a:pt x="16" y="20"/>
                    <a:pt x="14" y="19"/>
                  </a:cubicBezTo>
                  <a:cubicBezTo>
                    <a:pt x="10" y="15"/>
                    <a:pt x="7" y="11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72864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E9292F-20DD-4F57-829D-61BFFDA0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85525"/>
              </p:ext>
            </p:extLst>
          </p:nvPr>
        </p:nvGraphicFramePr>
        <p:xfrm>
          <a:off x="923109" y="1842118"/>
          <a:ext cx="10345780" cy="3383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10ED43D-A4D1-4E7C-B43F-81D89A49301B}"/>
              </a:ext>
            </a:extLst>
          </p:cNvPr>
          <p:cNvGrpSpPr/>
          <p:nvPr/>
        </p:nvGrpSpPr>
        <p:grpSpPr>
          <a:xfrm>
            <a:off x="935962" y="528041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xmlns="" id="{96EADB06-9DA0-468C-8BE7-2D6F85B9DBF0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xmlns="" id="{F6C1C94C-66D0-42F1-BCCF-9BF0B83A4F39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617038-7A43-4CDF-A4FB-A83B57854845}"/>
              </a:ext>
            </a:extLst>
          </p:cNvPr>
          <p:cNvSpPr txBox="1"/>
          <p:nvPr/>
        </p:nvSpPr>
        <p:spPr>
          <a:xfrm>
            <a:off x="3264419" y="535760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4418B6-1864-4305-986E-88DC4787E7FE}"/>
              </a:ext>
            </a:extLst>
          </p:cNvPr>
          <p:cNvSpPr txBox="1"/>
          <p:nvPr/>
        </p:nvSpPr>
        <p:spPr>
          <a:xfrm>
            <a:off x="1312639" y="552688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548D969A-8682-4B28-AC36-6DB15E8D8DB3}"/>
              </a:ext>
            </a:extLst>
          </p:cNvPr>
          <p:cNvSpPr/>
          <p:nvPr/>
        </p:nvSpPr>
        <p:spPr>
          <a:xfrm>
            <a:off x="5990934" y="1044210"/>
            <a:ext cx="6201066" cy="583725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AA30986-2355-4E80-82EF-613EDD893B70}"/>
              </a:ext>
            </a:extLst>
          </p:cNvPr>
          <p:cNvSpPr/>
          <p:nvPr/>
        </p:nvSpPr>
        <p:spPr>
          <a:xfrm>
            <a:off x="5738679" y="1038529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4CEEAC66-AB21-4FF0-AD1C-7A7DA88B4883}"/>
              </a:ext>
            </a:extLst>
          </p:cNvPr>
          <p:cNvSpPr/>
          <p:nvPr/>
        </p:nvSpPr>
        <p:spPr>
          <a:xfrm>
            <a:off x="6013948" y="2977073"/>
            <a:ext cx="6178052" cy="583725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9A9147DB-0E27-4EE9-8E01-312269548D87}"/>
              </a:ext>
            </a:extLst>
          </p:cNvPr>
          <p:cNvSpPr/>
          <p:nvPr/>
        </p:nvSpPr>
        <p:spPr>
          <a:xfrm>
            <a:off x="5738679" y="2977532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68CDBED8-0AAB-401F-ACB3-071E916799D4}"/>
              </a:ext>
            </a:extLst>
          </p:cNvPr>
          <p:cNvSpPr/>
          <p:nvPr/>
        </p:nvSpPr>
        <p:spPr>
          <a:xfrm>
            <a:off x="6055034" y="3964771"/>
            <a:ext cx="6136966" cy="583725"/>
          </a:xfrm>
          <a:custGeom>
            <a:avLst/>
            <a:gdLst>
              <a:gd name="connsiteX0" fmla="*/ 0 w 6136966"/>
              <a:gd name="connsiteY0" fmla="*/ 0 h 583725"/>
              <a:gd name="connsiteX1" fmla="*/ 6136966 w 6136966"/>
              <a:gd name="connsiteY1" fmla="*/ 0 h 583725"/>
              <a:gd name="connsiteX2" fmla="*/ 6136966 w 6136966"/>
              <a:gd name="connsiteY2" fmla="*/ 583725 h 583725"/>
              <a:gd name="connsiteX3" fmla="*/ 0 w 61369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966" h="583725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861EC5F-0095-48D0-AC21-4E576FDC2DCF}"/>
              </a:ext>
            </a:extLst>
          </p:cNvPr>
          <p:cNvSpPr/>
          <p:nvPr/>
        </p:nvSpPr>
        <p:spPr>
          <a:xfrm>
            <a:off x="5738679" y="3956860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0D44E19E-D3B9-4AEE-A84A-9B3B3CEEBE37}"/>
              </a:ext>
            </a:extLst>
          </p:cNvPr>
          <p:cNvSpPr/>
          <p:nvPr/>
        </p:nvSpPr>
        <p:spPr>
          <a:xfrm>
            <a:off x="5832899" y="4926134"/>
            <a:ext cx="6359101" cy="583725"/>
          </a:xfrm>
          <a:custGeom>
            <a:avLst/>
            <a:gdLst>
              <a:gd name="connsiteX0" fmla="*/ 0 w 6359101"/>
              <a:gd name="connsiteY0" fmla="*/ 0 h 583725"/>
              <a:gd name="connsiteX1" fmla="*/ 308371 w 6359101"/>
              <a:gd name="connsiteY1" fmla="*/ 0 h 583725"/>
              <a:gd name="connsiteX2" fmla="*/ 308371 w 6359101"/>
              <a:gd name="connsiteY2" fmla="*/ 1 h 583725"/>
              <a:gd name="connsiteX3" fmla="*/ 6359101 w 6359101"/>
              <a:gd name="connsiteY3" fmla="*/ 1 h 583725"/>
              <a:gd name="connsiteX4" fmla="*/ 6359101 w 6359101"/>
              <a:gd name="connsiteY4" fmla="*/ 583725 h 583725"/>
              <a:gd name="connsiteX5" fmla="*/ 171396 w 6359101"/>
              <a:gd name="connsiteY5" fmla="*/ 583725 h 583725"/>
              <a:gd name="connsiteX6" fmla="*/ 171396 w 6359101"/>
              <a:gd name="connsiteY6" fmla="*/ 259433 h 583725"/>
              <a:gd name="connsiteX7" fmla="*/ 0 w 6359101"/>
              <a:gd name="connsiteY7" fmla="*/ 259433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9101" h="583725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12E9B288-33E7-4DAA-871A-4DBA31B0DAC7}"/>
              </a:ext>
            </a:extLst>
          </p:cNvPr>
          <p:cNvSpPr/>
          <p:nvPr/>
        </p:nvSpPr>
        <p:spPr>
          <a:xfrm>
            <a:off x="5738679" y="4927938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5A049F81-5BE2-485A-A864-EC83452513F0}"/>
              </a:ext>
            </a:extLst>
          </p:cNvPr>
          <p:cNvSpPr/>
          <p:nvPr/>
        </p:nvSpPr>
        <p:spPr>
          <a:xfrm>
            <a:off x="5776114" y="2014226"/>
            <a:ext cx="6415886" cy="583725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C447C401-F04D-42F9-9FD5-7D55E755FBE1}"/>
              </a:ext>
            </a:extLst>
          </p:cNvPr>
          <p:cNvSpPr/>
          <p:nvPr/>
        </p:nvSpPr>
        <p:spPr>
          <a:xfrm>
            <a:off x="5738679" y="2007801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00A91DE-DFAB-4C09-AD01-853556A9D3C3}"/>
              </a:ext>
            </a:extLst>
          </p:cNvPr>
          <p:cNvSpPr txBox="1"/>
          <p:nvPr/>
        </p:nvSpPr>
        <p:spPr bwMode="auto">
          <a:xfrm>
            <a:off x="6557682" y="119057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93D855C-D96D-4C33-AA08-4D632D80BE26}"/>
              </a:ext>
            </a:extLst>
          </p:cNvPr>
          <p:cNvSpPr txBox="1"/>
          <p:nvPr/>
        </p:nvSpPr>
        <p:spPr bwMode="auto">
          <a:xfrm>
            <a:off x="6557682" y="2164019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FB886D1-3DA3-47EB-9E13-EDAE0FB352C4}"/>
              </a:ext>
            </a:extLst>
          </p:cNvPr>
          <p:cNvSpPr txBox="1"/>
          <p:nvPr/>
        </p:nvSpPr>
        <p:spPr bwMode="auto">
          <a:xfrm>
            <a:off x="6557682" y="313746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D8EAF21-0139-4D7C-B9A5-A21D66CDD0E3}"/>
              </a:ext>
            </a:extLst>
          </p:cNvPr>
          <p:cNvSpPr txBox="1"/>
          <p:nvPr/>
        </p:nvSpPr>
        <p:spPr bwMode="auto">
          <a:xfrm>
            <a:off x="6557682" y="411090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46C1EDA-62AD-4EEB-85B5-BC982103F209}"/>
              </a:ext>
            </a:extLst>
          </p:cNvPr>
          <p:cNvSpPr txBox="1"/>
          <p:nvPr/>
        </p:nvSpPr>
        <p:spPr bwMode="auto">
          <a:xfrm>
            <a:off x="6557682" y="508435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xmlns="" id="{491E32B6-7A12-44BB-A507-C04477CB3DF9}"/>
              </a:ext>
            </a:extLst>
          </p:cNvPr>
          <p:cNvSpPr txBox="1">
            <a:spLocks/>
          </p:cNvSpPr>
          <p:nvPr/>
        </p:nvSpPr>
        <p:spPr>
          <a:xfrm>
            <a:off x="343590" y="915725"/>
            <a:ext cx="4139858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chemeClr val="accent2"/>
                </a:solidFill>
              </a:rPr>
              <a:t>AGENDA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76" y="4899915"/>
            <a:ext cx="2700000" cy="21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E77BCC-A91B-4214-820D-C33ED4709E42}"/>
              </a:ext>
            </a:extLst>
          </p:cNvPr>
          <p:cNvGrpSpPr/>
          <p:nvPr/>
        </p:nvGrpSpPr>
        <p:grpSpPr>
          <a:xfrm>
            <a:off x="883520" y="5068822"/>
            <a:ext cx="5168054" cy="1071006"/>
            <a:chOff x="883520" y="4996904"/>
            <a:chExt cx="5168054" cy="1071006"/>
          </a:xfrm>
        </p:grpSpPr>
        <p:sp>
          <p:nvSpPr>
            <p:cNvPr id="5" name="직사각형 31">
              <a:extLst>
                <a:ext uri="{FF2B5EF4-FFF2-40B4-BE49-F238E27FC236}">
                  <a16:creationId xmlns:a16="http://schemas.microsoft.com/office/drawing/2014/main" xmlns="" id="{354A755E-7577-4C0D-A95D-721192B90F4A}"/>
                </a:ext>
              </a:extLst>
            </p:cNvPr>
            <p:cNvSpPr/>
            <p:nvPr userDrawn="1"/>
          </p:nvSpPr>
          <p:spPr>
            <a:xfrm flipH="1">
              <a:off x="883520" y="499736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직사각형 32">
              <a:extLst>
                <a:ext uri="{FF2B5EF4-FFF2-40B4-BE49-F238E27FC236}">
                  <a16:creationId xmlns:a16="http://schemas.microsoft.com/office/drawing/2014/main" xmlns="" id="{04028476-AB85-4F1F-808E-FB1F6AD6D26D}"/>
                </a:ext>
              </a:extLst>
            </p:cNvPr>
            <p:cNvSpPr/>
            <p:nvPr userDrawn="1"/>
          </p:nvSpPr>
          <p:spPr>
            <a:xfrm flipH="1">
              <a:off x="883520" y="537343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직사각형 33">
              <a:extLst>
                <a:ext uri="{FF2B5EF4-FFF2-40B4-BE49-F238E27FC236}">
                  <a16:creationId xmlns:a16="http://schemas.microsoft.com/office/drawing/2014/main" xmlns="" id="{C475E7BF-EEBD-4AA5-80FC-5650A91948EA}"/>
                </a:ext>
              </a:extLst>
            </p:cNvPr>
            <p:cNvSpPr/>
            <p:nvPr userDrawn="1"/>
          </p:nvSpPr>
          <p:spPr>
            <a:xfrm flipH="1">
              <a:off x="883520" y="5749510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xmlns="" id="{B7470703-E54F-4E76-8204-0FA5A582EE42}"/>
                </a:ext>
              </a:extLst>
            </p:cNvPr>
            <p:cNvSpPr/>
            <p:nvPr userDrawn="1"/>
          </p:nvSpPr>
          <p:spPr>
            <a:xfrm flipH="1">
              <a:off x="5817564" y="4996904"/>
              <a:ext cx="193643" cy="25626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xmlns="" id="{22D75754-F8B9-4BD3-8EAC-5DA721296E89}"/>
                </a:ext>
              </a:extLst>
            </p:cNvPr>
            <p:cNvSpPr/>
            <p:nvPr userDrawn="1"/>
          </p:nvSpPr>
          <p:spPr>
            <a:xfrm rot="18900000" flipH="1">
              <a:off x="5813084" y="5704681"/>
              <a:ext cx="202603" cy="36322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A7715FE-89DF-4221-8C23-134CA9B96755}"/>
                </a:ext>
              </a:extLst>
            </p:cNvPr>
            <p:cNvSpPr/>
            <p:nvPr userDrawn="1"/>
          </p:nvSpPr>
          <p:spPr>
            <a:xfrm flipH="1">
              <a:off x="5777197" y="5390661"/>
              <a:ext cx="274377" cy="25684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721C79-ED27-431D-90AD-09505ACCB01C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E62A79-7F7C-4FB9-819B-BA4FDDE8D086}"/>
              </a:ext>
            </a:extLst>
          </p:cNvPr>
          <p:cNvSpPr/>
          <p:nvPr/>
        </p:nvSpPr>
        <p:spPr>
          <a:xfrm>
            <a:off x="7275681" y="487195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DE5D31-340F-4649-873B-75CA92BEA9AD}"/>
              </a:ext>
            </a:extLst>
          </p:cNvPr>
          <p:cNvSpPr txBox="1"/>
          <p:nvPr/>
        </p:nvSpPr>
        <p:spPr>
          <a:xfrm>
            <a:off x="7275681" y="5409362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7106C1-5A23-4209-A850-9986934A5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97" y="402894"/>
            <a:ext cx="2970000" cy="16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6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86" y="2162782"/>
            <a:ext cx="7096279" cy="28315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1" name="Elbow Connector 64">
            <a:extLst>
              <a:ext uri="{FF2B5EF4-FFF2-40B4-BE49-F238E27FC236}">
                <a16:creationId xmlns:a16="http://schemas.microsoft.com/office/drawing/2014/main" xmlns="" id="{8007E60B-6B69-4D34-AF39-0D06B754A8F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760046" y="4130209"/>
            <a:ext cx="1187486" cy="1261747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xmlns="" id="{7E2589AD-F088-45A7-A96A-0F547426C635}"/>
              </a:ext>
            </a:extLst>
          </p:cNvPr>
          <p:cNvGrpSpPr/>
          <p:nvPr/>
        </p:nvGrpSpPr>
        <p:grpSpPr>
          <a:xfrm>
            <a:off x="8421250" y="1806596"/>
            <a:ext cx="2880320" cy="897285"/>
            <a:chOff x="7498060" y="1767048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BCF5587-1E8A-4158-A96A-F7C9B4CC5983}"/>
                </a:ext>
              </a:extLst>
            </p:cNvPr>
            <p:cNvSpPr txBox="1"/>
            <p:nvPr/>
          </p:nvSpPr>
          <p:spPr>
            <a:xfrm>
              <a:off x="7498060" y="176704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A6876DE-EA6A-4B81-9193-07878F29D23B}"/>
                </a:ext>
              </a:extLst>
            </p:cNvPr>
            <p:cNvSpPr txBox="1"/>
            <p:nvPr/>
          </p:nvSpPr>
          <p:spPr>
            <a:xfrm>
              <a:off x="7498060" y="201800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xmlns="" id="{04B659DB-6569-4E02-BA84-B431B5FD0351}"/>
              </a:ext>
            </a:extLst>
          </p:cNvPr>
          <p:cNvGrpSpPr/>
          <p:nvPr/>
        </p:nvGrpSpPr>
        <p:grpSpPr>
          <a:xfrm>
            <a:off x="879726" y="1806596"/>
            <a:ext cx="2880320" cy="897285"/>
            <a:chOff x="2154610" y="1611671"/>
            <a:chExt cx="2880320" cy="8972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713E889-C115-4742-9DFD-30782943C0B4}"/>
                </a:ext>
              </a:extLst>
            </p:cNvPr>
            <p:cNvSpPr txBox="1"/>
            <p:nvPr/>
          </p:nvSpPr>
          <p:spPr>
            <a:xfrm>
              <a:off x="2154610" y="161167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885831-9441-42DA-B76A-6031BDBA5820}"/>
                </a:ext>
              </a:extLst>
            </p:cNvPr>
            <p:cNvSpPr txBox="1"/>
            <p:nvPr/>
          </p:nvSpPr>
          <p:spPr>
            <a:xfrm>
              <a:off x="2154610" y="186262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xmlns="" id="{56C86428-F2F9-4F31-9FD5-28E296512FAE}"/>
              </a:ext>
            </a:extLst>
          </p:cNvPr>
          <p:cNvGrpSpPr/>
          <p:nvPr/>
        </p:nvGrpSpPr>
        <p:grpSpPr>
          <a:xfrm>
            <a:off x="8439350" y="4661383"/>
            <a:ext cx="2880320" cy="897285"/>
            <a:chOff x="6926868" y="5036925"/>
            <a:chExt cx="2880320" cy="8972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CE55BEA-B5F6-4F01-B9A3-0F118B051C26}"/>
                </a:ext>
              </a:extLst>
            </p:cNvPr>
            <p:cNvSpPr txBox="1"/>
            <p:nvPr/>
          </p:nvSpPr>
          <p:spPr>
            <a:xfrm>
              <a:off x="6926868" y="503692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2175468-1F37-4AE6-B6FD-1249D13D13A0}"/>
                </a:ext>
              </a:extLst>
            </p:cNvPr>
            <p:cNvSpPr txBox="1"/>
            <p:nvPr/>
          </p:nvSpPr>
          <p:spPr>
            <a:xfrm>
              <a:off x="6926868" y="5287879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6">
            <a:extLst>
              <a:ext uri="{FF2B5EF4-FFF2-40B4-BE49-F238E27FC236}">
                <a16:creationId xmlns:a16="http://schemas.microsoft.com/office/drawing/2014/main" xmlns="" id="{02754333-DA28-4E0E-AF29-DF18726FDA87}"/>
              </a:ext>
            </a:extLst>
          </p:cNvPr>
          <p:cNvGrpSpPr/>
          <p:nvPr/>
        </p:nvGrpSpPr>
        <p:grpSpPr>
          <a:xfrm>
            <a:off x="879726" y="5253456"/>
            <a:ext cx="2880320" cy="897285"/>
            <a:chOff x="2316968" y="5213907"/>
            <a:chExt cx="2880320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3D337AC-BACB-40C6-9DDA-8D1C63FDE318}"/>
                </a:ext>
              </a:extLst>
            </p:cNvPr>
            <p:cNvSpPr txBox="1"/>
            <p:nvPr/>
          </p:nvSpPr>
          <p:spPr>
            <a:xfrm>
              <a:off x="2316968" y="521390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568C76C-C91B-4812-8770-22B7D8946CD1}"/>
                </a:ext>
              </a:extLst>
            </p:cNvPr>
            <p:cNvSpPr txBox="1"/>
            <p:nvPr/>
          </p:nvSpPr>
          <p:spPr>
            <a:xfrm>
              <a:off x="2316968" y="546486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4" name="Elbow Connector 14">
            <a:extLst>
              <a:ext uri="{FF2B5EF4-FFF2-40B4-BE49-F238E27FC236}">
                <a16:creationId xmlns:a16="http://schemas.microsoft.com/office/drawing/2014/main" xmlns="" id="{08C6D4D2-96FA-42FB-9F9F-D80892556D17}"/>
              </a:ext>
            </a:extLst>
          </p:cNvPr>
          <p:cNvCxnSpPr>
            <a:cxnSpLocks/>
          </p:cNvCxnSpPr>
          <p:nvPr/>
        </p:nvCxnSpPr>
        <p:spPr>
          <a:xfrm flipV="1">
            <a:off x="7088240" y="2040057"/>
            <a:ext cx="1216942" cy="1189185"/>
          </a:xfrm>
          <a:prstGeom prst="bentConnector3">
            <a:avLst>
              <a:gd name="adj1" fmla="val 1594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46">
            <a:extLst>
              <a:ext uri="{FF2B5EF4-FFF2-40B4-BE49-F238E27FC236}">
                <a16:creationId xmlns:a16="http://schemas.microsoft.com/office/drawing/2014/main" xmlns="" id="{3946686C-497A-4AB9-8760-EB885D5384C1}"/>
              </a:ext>
            </a:extLst>
          </p:cNvPr>
          <p:cNvCxnSpPr>
            <a:cxnSpLocks/>
          </p:cNvCxnSpPr>
          <p:nvPr/>
        </p:nvCxnSpPr>
        <p:spPr>
          <a:xfrm rot="10800000">
            <a:off x="3887151" y="2007052"/>
            <a:ext cx="1422784" cy="926423"/>
          </a:xfrm>
          <a:prstGeom prst="bentConnector3">
            <a:avLst>
              <a:gd name="adj1" fmla="val -67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70">
            <a:extLst>
              <a:ext uri="{FF2B5EF4-FFF2-40B4-BE49-F238E27FC236}">
                <a16:creationId xmlns:a16="http://schemas.microsoft.com/office/drawing/2014/main" xmlns="" id="{5E91DC97-EC2C-4429-ACBB-A02D8EC7EBB0}"/>
              </a:ext>
            </a:extLst>
          </p:cNvPr>
          <p:cNvCxnSpPr>
            <a:cxnSpLocks/>
          </p:cNvCxnSpPr>
          <p:nvPr/>
        </p:nvCxnSpPr>
        <p:spPr>
          <a:xfrm rot="10800000">
            <a:off x="6967727" y="4724189"/>
            <a:ext cx="1324339" cy="721659"/>
          </a:xfrm>
          <a:prstGeom prst="bentConnector3">
            <a:avLst>
              <a:gd name="adj1" fmla="val 10045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53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E76DAE9-D33F-4A97-8C12-2849B93C5934}"/>
              </a:ext>
            </a:extLst>
          </p:cNvPr>
          <p:cNvGrpSpPr/>
          <p:nvPr/>
        </p:nvGrpSpPr>
        <p:grpSpPr>
          <a:xfrm>
            <a:off x="1227134" y="1535958"/>
            <a:ext cx="9737734" cy="4909510"/>
            <a:chOff x="539550" y="1688899"/>
            <a:chExt cx="8551823" cy="4311602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78F99952-86E4-4295-B944-08A903C5EF77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xmlns="" id="{57142F4C-00E6-4DCC-A0D9-242C2D2D48EB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xmlns="" id="{19DB1826-1CC9-4F2F-967B-CBF8211163BB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F41DC233-F05D-4ADA-9E59-01A94EE083E0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428FCB43-93C6-4BE3-946C-3437049E6DF4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xmlns="" id="{8EE6237E-3059-4425-8F53-4DD3FD78F2D9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8753F26-E5FE-46BF-980F-0EB404FDF8C8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2AFFCA1-9CFF-4AA2-8DDA-4AF65BEA3735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5AE53A5-7DBD-4EA6-9E1B-121CE8F0D79B}"/>
              </a:ext>
            </a:extLst>
          </p:cNvPr>
          <p:cNvSpPr/>
          <p:nvPr/>
        </p:nvSpPr>
        <p:spPr>
          <a:xfrm>
            <a:off x="1795857" y="3595621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E228D50-74F2-4792-8E67-F9BA9899F25F}"/>
              </a:ext>
            </a:extLst>
          </p:cNvPr>
          <p:cNvSpPr/>
          <p:nvPr/>
        </p:nvSpPr>
        <p:spPr>
          <a:xfrm>
            <a:off x="3355097" y="3595621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1EF947B-59C7-46C6-9350-05672AD0860C}"/>
              </a:ext>
            </a:extLst>
          </p:cNvPr>
          <p:cNvSpPr/>
          <p:nvPr/>
        </p:nvSpPr>
        <p:spPr>
          <a:xfrm>
            <a:off x="4914337" y="3595621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09AEA3A-AA44-4921-A7F9-910D7F6ADAE7}"/>
              </a:ext>
            </a:extLst>
          </p:cNvPr>
          <p:cNvSpPr/>
          <p:nvPr/>
        </p:nvSpPr>
        <p:spPr>
          <a:xfrm>
            <a:off x="6473577" y="3595621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64B062A-43AC-4C79-B822-8D326055E624}"/>
              </a:ext>
            </a:extLst>
          </p:cNvPr>
          <p:cNvSpPr/>
          <p:nvPr/>
        </p:nvSpPr>
        <p:spPr>
          <a:xfrm>
            <a:off x="8032817" y="3595621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C863446-287D-471E-9283-0559664F4FCB}"/>
              </a:ext>
            </a:extLst>
          </p:cNvPr>
          <p:cNvSpPr/>
          <p:nvPr/>
        </p:nvSpPr>
        <p:spPr>
          <a:xfrm>
            <a:off x="9592059" y="3595621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2EA756-BA50-44CE-BAE7-5F5BA38AAF56}"/>
              </a:ext>
            </a:extLst>
          </p:cNvPr>
          <p:cNvGrpSpPr/>
          <p:nvPr/>
        </p:nvGrpSpPr>
        <p:grpSpPr>
          <a:xfrm>
            <a:off x="2891237" y="1889831"/>
            <a:ext cx="1716151" cy="1035098"/>
            <a:chOff x="1775729" y="2204864"/>
            <a:chExt cx="1716151" cy="10350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27B62CE-0B5B-441A-BE90-FF746FC568F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683D0BD-3709-4C35-90DF-3EA8844D3E41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6D714EE-3187-45AF-8010-DE8AB7C1CB1C}"/>
              </a:ext>
            </a:extLst>
          </p:cNvPr>
          <p:cNvGrpSpPr/>
          <p:nvPr/>
        </p:nvGrpSpPr>
        <p:grpSpPr>
          <a:xfrm>
            <a:off x="6010165" y="1889831"/>
            <a:ext cx="1716151" cy="1035098"/>
            <a:chOff x="1775729" y="2204864"/>
            <a:chExt cx="1716151" cy="10350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A1E041B-3B59-4B0A-ADA7-73C99E799DE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52312E6-E1DA-4645-90ED-5BCA1D63220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8611F4-3F35-4747-A6C1-134E3D9C31C2}"/>
              </a:ext>
            </a:extLst>
          </p:cNvPr>
          <p:cNvGrpSpPr/>
          <p:nvPr/>
        </p:nvGrpSpPr>
        <p:grpSpPr>
          <a:xfrm>
            <a:off x="9129094" y="1889831"/>
            <a:ext cx="1716151" cy="1035098"/>
            <a:chOff x="1775729" y="2204864"/>
            <a:chExt cx="1716151" cy="10350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98F397A-3B34-47BC-B41D-2AEB12E316A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73ABC99-90C3-4EA8-B609-E814A1D18514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71FC41F-B461-4D58-A50E-8CE7EE5DD184}"/>
              </a:ext>
            </a:extLst>
          </p:cNvPr>
          <p:cNvGrpSpPr/>
          <p:nvPr/>
        </p:nvGrpSpPr>
        <p:grpSpPr>
          <a:xfrm>
            <a:off x="1331773" y="5063323"/>
            <a:ext cx="1716151" cy="1035098"/>
            <a:chOff x="1775729" y="2204864"/>
            <a:chExt cx="1716151" cy="10350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6E7F01F-68B4-4652-8AA6-438AF88C246B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07EE6DF-B241-46D8-B59D-C5E8F31EE49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23B1F2E-FBE0-422E-8FFE-CF10AF5A9CB1}"/>
              </a:ext>
            </a:extLst>
          </p:cNvPr>
          <p:cNvGrpSpPr/>
          <p:nvPr/>
        </p:nvGrpSpPr>
        <p:grpSpPr>
          <a:xfrm>
            <a:off x="4450701" y="5063323"/>
            <a:ext cx="1716151" cy="1035098"/>
            <a:chOff x="1775729" y="2204864"/>
            <a:chExt cx="1716151" cy="10350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CA18749-B0C3-4BFB-BEDA-505123F3B8A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94B5F7D-0755-4B18-8C87-8CB88A6977D7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DB2DA20-7591-4F5D-B96F-05A7E2ECE05F}"/>
              </a:ext>
            </a:extLst>
          </p:cNvPr>
          <p:cNvGrpSpPr/>
          <p:nvPr/>
        </p:nvGrpSpPr>
        <p:grpSpPr>
          <a:xfrm>
            <a:off x="7569629" y="5063323"/>
            <a:ext cx="1716151" cy="1035098"/>
            <a:chOff x="1775729" y="2204864"/>
            <a:chExt cx="1716151" cy="103509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93973C4-23AD-4D77-9F56-1506AC72399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983C145-BC05-40A7-A6FB-140B8CEFEC25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1994811" y="3709892"/>
            <a:ext cx="375540" cy="551531"/>
            <a:chOff x="1816094" y="3367326"/>
            <a:chExt cx="860425" cy="1263651"/>
          </a:xfrm>
          <a:solidFill>
            <a:schemeClr val="bg1"/>
          </a:solidFill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1816094" y="3367326"/>
              <a:ext cx="766763" cy="1236663"/>
            </a:xfrm>
            <a:custGeom>
              <a:avLst/>
              <a:gdLst>
                <a:gd name="T0" fmla="*/ 119 w 204"/>
                <a:gd name="T1" fmla="*/ 245 h 327"/>
                <a:gd name="T2" fmla="*/ 117 w 204"/>
                <a:gd name="T3" fmla="*/ 229 h 327"/>
                <a:gd name="T4" fmla="*/ 97 w 204"/>
                <a:gd name="T5" fmla="*/ 281 h 327"/>
                <a:gd name="T6" fmla="*/ 115 w 204"/>
                <a:gd name="T7" fmla="*/ 324 h 327"/>
                <a:gd name="T8" fmla="*/ 66 w 204"/>
                <a:gd name="T9" fmla="*/ 308 h 327"/>
                <a:gd name="T10" fmla="*/ 62 w 204"/>
                <a:gd name="T11" fmla="*/ 304 h 327"/>
                <a:gd name="T12" fmla="*/ 7 w 204"/>
                <a:gd name="T13" fmla="*/ 309 h 327"/>
                <a:gd name="T14" fmla="*/ 21 w 204"/>
                <a:gd name="T15" fmla="*/ 266 h 327"/>
                <a:gd name="T16" fmla="*/ 85 w 204"/>
                <a:gd name="T17" fmla="*/ 281 h 327"/>
                <a:gd name="T18" fmla="*/ 62 w 204"/>
                <a:gd name="T19" fmla="*/ 252 h 327"/>
                <a:gd name="T20" fmla="*/ 29 w 204"/>
                <a:gd name="T21" fmla="*/ 227 h 327"/>
                <a:gd name="T22" fmla="*/ 0 w 204"/>
                <a:gd name="T23" fmla="*/ 203 h 327"/>
                <a:gd name="T24" fmla="*/ 11 w 204"/>
                <a:gd name="T25" fmla="*/ 188 h 327"/>
                <a:gd name="T26" fmla="*/ 23 w 204"/>
                <a:gd name="T27" fmla="*/ 174 h 327"/>
                <a:gd name="T28" fmla="*/ 68 w 204"/>
                <a:gd name="T29" fmla="*/ 147 h 327"/>
                <a:gd name="T30" fmla="*/ 108 w 204"/>
                <a:gd name="T31" fmla="*/ 161 h 327"/>
                <a:gd name="T32" fmla="*/ 113 w 204"/>
                <a:gd name="T33" fmla="*/ 161 h 327"/>
                <a:gd name="T34" fmla="*/ 119 w 204"/>
                <a:gd name="T35" fmla="*/ 126 h 327"/>
                <a:gd name="T36" fmla="*/ 107 w 204"/>
                <a:gd name="T37" fmla="*/ 113 h 327"/>
                <a:gd name="T38" fmla="*/ 84 w 204"/>
                <a:gd name="T39" fmla="*/ 58 h 327"/>
                <a:gd name="T40" fmla="*/ 99 w 204"/>
                <a:gd name="T41" fmla="*/ 4 h 327"/>
                <a:gd name="T42" fmla="*/ 123 w 204"/>
                <a:gd name="T43" fmla="*/ 10 h 327"/>
                <a:gd name="T44" fmla="*/ 165 w 204"/>
                <a:gd name="T45" fmla="*/ 2 h 327"/>
                <a:gd name="T46" fmla="*/ 180 w 204"/>
                <a:gd name="T47" fmla="*/ 19 h 327"/>
                <a:gd name="T48" fmla="*/ 194 w 204"/>
                <a:gd name="T49" fmla="*/ 56 h 327"/>
                <a:gd name="T50" fmla="*/ 181 w 204"/>
                <a:gd name="T51" fmla="*/ 102 h 327"/>
                <a:gd name="T52" fmla="*/ 148 w 204"/>
                <a:gd name="T53" fmla="*/ 123 h 327"/>
                <a:gd name="T54" fmla="*/ 128 w 204"/>
                <a:gd name="T55" fmla="*/ 157 h 327"/>
                <a:gd name="T56" fmla="*/ 127 w 204"/>
                <a:gd name="T57" fmla="*/ 170 h 327"/>
                <a:gd name="T58" fmla="*/ 122 w 204"/>
                <a:gd name="T59" fmla="*/ 212 h 327"/>
                <a:gd name="T60" fmla="*/ 122 w 204"/>
                <a:gd name="T61" fmla="*/ 240 h 327"/>
                <a:gd name="T62" fmla="*/ 119 w 204"/>
                <a:gd name="T63" fmla="*/ 24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327">
                  <a:moveTo>
                    <a:pt x="119" y="245"/>
                  </a:moveTo>
                  <a:cubicBezTo>
                    <a:pt x="118" y="240"/>
                    <a:pt x="117" y="235"/>
                    <a:pt x="117" y="229"/>
                  </a:cubicBezTo>
                  <a:cubicBezTo>
                    <a:pt x="87" y="248"/>
                    <a:pt x="87" y="248"/>
                    <a:pt x="97" y="281"/>
                  </a:cubicBezTo>
                  <a:cubicBezTo>
                    <a:pt x="102" y="295"/>
                    <a:pt x="107" y="309"/>
                    <a:pt x="115" y="324"/>
                  </a:cubicBezTo>
                  <a:cubicBezTo>
                    <a:pt x="95" y="327"/>
                    <a:pt x="78" y="327"/>
                    <a:pt x="66" y="308"/>
                  </a:cubicBezTo>
                  <a:cubicBezTo>
                    <a:pt x="65" y="307"/>
                    <a:pt x="63" y="305"/>
                    <a:pt x="62" y="304"/>
                  </a:cubicBezTo>
                  <a:cubicBezTo>
                    <a:pt x="31" y="274"/>
                    <a:pt x="31" y="274"/>
                    <a:pt x="7" y="309"/>
                  </a:cubicBezTo>
                  <a:cubicBezTo>
                    <a:pt x="5" y="291"/>
                    <a:pt x="5" y="276"/>
                    <a:pt x="21" y="266"/>
                  </a:cubicBezTo>
                  <a:cubicBezTo>
                    <a:pt x="47" y="251"/>
                    <a:pt x="65" y="269"/>
                    <a:pt x="85" y="281"/>
                  </a:cubicBezTo>
                  <a:cubicBezTo>
                    <a:pt x="85" y="258"/>
                    <a:pt x="83" y="256"/>
                    <a:pt x="62" y="252"/>
                  </a:cubicBezTo>
                  <a:cubicBezTo>
                    <a:pt x="46" y="250"/>
                    <a:pt x="33" y="242"/>
                    <a:pt x="29" y="227"/>
                  </a:cubicBezTo>
                  <a:cubicBezTo>
                    <a:pt x="24" y="212"/>
                    <a:pt x="17" y="202"/>
                    <a:pt x="0" y="203"/>
                  </a:cubicBezTo>
                  <a:cubicBezTo>
                    <a:pt x="0" y="194"/>
                    <a:pt x="5" y="190"/>
                    <a:pt x="11" y="188"/>
                  </a:cubicBezTo>
                  <a:cubicBezTo>
                    <a:pt x="18" y="185"/>
                    <a:pt x="21" y="182"/>
                    <a:pt x="23" y="174"/>
                  </a:cubicBezTo>
                  <a:cubicBezTo>
                    <a:pt x="28" y="155"/>
                    <a:pt x="47" y="150"/>
                    <a:pt x="68" y="147"/>
                  </a:cubicBezTo>
                  <a:cubicBezTo>
                    <a:pt x="86" y="145"/>
                    <a:pt x="98" y="146"/>
                    <a:pt x="108" y="161"/>
                  </a:cubicBezTo>
                  <a:cubicBezTo>
                    <a:pt x="109" y="162"/>
                    <a:pt x="113" y="162"/>
                    <a:pt x="113" y="161"/>
                  </a:cubicBezTo>
                  <a:cubicBezTo>
                    <a:pt x="120" y="150"/>
                    <a:pt x="117" y="138"/>
                    <a:pt x="119" y="126"/>
                  </a:cubicBezTo>
                  <a:cubicBezTo>
                    <a:pt x="121" y="118"/>
                    <a:pt x="113" y="115"/>
                    <a:pt x="107" y="113"/>
                  </a:cubicBezTo>
                  <a:cubicBezTo>
                    <a:pt x="77" y="100"/>
                    <a:pt x="72" y="88"/>
                    <a:pt x="84" y="58"/>
                  </a:cubicBezTo>
                  <a:cubicBezTo>
                    <a:pt x="90" y="42"/>
                    <a:pt x="101" y="28"/>
                    <a:pt x="99" y="4"/>
                  </a:cubicBezTo>
                  <a:cubicBezTo>
                    <a:pt x="108" y="18"/>
                    <a:pt x="114" y="17"/>
                    <a:pt x="123" y="10"/>
                  </a:cubicBezTo>
                  <a:cubicBezTo>
                    <a:pt x="135" y="1"/>
                    <a:pt x="151" y="6"/>
                    <a:pt x="165" y="2"/>
                  </a:cubicBezTo>
                  <a:cubicBezTo>
                    <a:pt x="175" y="0"/>
                    <a:pt x="174" y="18"/>
                    <a:pt x="180" y="19"/>
                  </a:cubicBezTo>
                  <a:cubicBezTo>
                    <a:pt x="204" y="25"/>
                    <a:pt x="198" y="41"/>
                    <a:pt x="194" y="56"/>
                  </a:cubicBezTo>
                  <a:cubicBezTo>
                    <a:pt x="190" y="72"/>
                    <a:pt x="188" y="88"/>
                    <a:pt x="181" y="102"/>
                  </a:cubicBezTo>
                  <a:cubicBezTo>
                    <a:pt x="175" y="116"/>
                    <a:pt x="164" y="124"/>
                    <a:pt x="148" y="123"/>
                  </a:cubicBezTo>
                  <a:cubicBezTo>
                    <a:pt x="129" y="122"/>
                    <a:pt x="117" y="141"/>
                    <a:pt x="128" y="157"/>
                  </a:cubicBezTo>
                  <a:cubicBezTo>
                    <a:pt x="134" y="164"/>
                    <a:pt x="132" y="164"/>
                    <a:pt x="127" y="170"/>
                  </a:cubicBezTo>
                  <a:cubicBezTo>
                    <a:pt x="117" y="182"/>
                    <a:pt x="124" y="198"/>
                    <a:pt x="122" y="212"/>
                  </a:cubicBezTo>
                  <a:cubicBezTo>
                    <a:pt x="122" y="221"/>
                    <a:pt x="122" y="231"/>
                    <a:pt x="122" y="240"/>
                  </a:cubicBezTo>
                  <a:cubicBezTo>
                    <a:pt x="124" y="244"/>
                    <a:pt x="123" y="245"/>
                    <a:pt x="11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263769" y="3797539"/>
              <a:ext cx="412750" cy="833438"/>
            </a:xfrm>
            <a:custGeom>
              <a:avLst/>
              <a:gdLst>
                <a:gd name="T0" fmla="*/ 0 w 110"/>
                <a:gd name="T1" fmla="*/ 131 h 220"/>
                <a:gd name="T2" fmla="*/ 3 w 110"/>
                <a:gd name="T3" fmla="*/ 126 h 220"/>
                <a:gd name="T4" fmla="*/ 9 w 110"/>
                <a:gd name="T5" fmla="*/ 139 h 220"/>
                <a:gd name="T6" fmla="*/ 110 w 110"/>
                <a:gd name="T7" fmla="*/ 0 h 220"/>
                <a:gd name="T8" fmla="*/ 53 w 110"/>
                <a:gd name="T9" fmla="*/ 131 h 220"/>
                <a:gd name="T10" fmla="*/ 47 w 110"/>
                <a:gd name="T11" fmla="*/ 199 h 220"/>
                <a:gd name="T12" fmla="*/ 35 w 110"/>
                <a:gd name="T13" fmla="*/ 211 h 220"/>
                <a:gd name="T14" fmla="*/ 8 w 110"/>
                <a:gd name="T15" fmla="*/ 202 h 220"/>
                <a:gd name="T16" fmla="*/ 0 w 110"/>
                <a:gd name="T17" fmla="*/ 13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20">
                  <a:moveTo>
                    <a:pt x="0" y="131"/>
                  </a:moveTo>
                  <a:cubicBezTo>
                    <a:pt x="1" y="129"/>
                    <a:pt x="2" y="128"/>
                    <a:pt x="3" y="126"/>
                  </a:cubicBezTo>
                  <a:cubicBezTo>
                    <a:pt x="5" y="130"/>
                    <a:pt x="7" y="134"/>
                    <a:pt x="9" y="139"/>
                  </a:cubicBezTo>
                  <a:cubicBezTo>
                    <a:pt x="23" y="78"/>
                    <a:pt x="48" y="26"/>
                    <a:pt x="110" y="0"/>
                  </a:cubicBezTo>
                  <a:cubicBezTo>
                    <a:pt x="81" y="40"/>
                    <a:pt x="61" y="83"/>
                    <a:pt x="53" y="131"/>
                  </a:cubicBezTo>
                  <a:cubicBezTo>
                    <a:pt x="49" y="154"/>
                    <a:pt x="46" y="176"/>
                    <a:pt x="47" y="199"/>
                  </a:cubicBezTo>
                  <a:cubicBezTo>
                    <a:pt x="48" y="208"/>
                    <a:pt x="45" y="213"/>
                    <a:pt x="35" y="211"/>
                  </a:cubicBezTo>
                  <a:cubicBezTo>
                    <a:pt x="26" y="208"/>
                    <a:pt x="9" y="220"/>
                    <a:pt x="8" y="202"/>
                  </a:cubicBezTo>
                  <a:cubicBezTo>
                    <a:pt x="6" y="178"/>
                    <a:pt x="0" y="155"/>
                    <a:pt x="0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9736403" y="3729079"/>
            <a:ext cx="534155" cy="533378"/>
            <a:chOff x="6028921" y="7552531"/>
            <a:chExt cx="1092201" cy="1090613"/>
          </a:xfrm>
          <a:solidFill>
            <a:schemeClr val="bg1"/>
          </a:solidFill>
        </p:grpSpPr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6028921" y="7552531"/>
              <a:ext cx="968375" cy="1090613"/>
            </a:xfrm>
            <a:custGeom>
              <a:avLst/>
              <a:gdLst>
                <a:gd name="T0" fmla="*/ 184 w 258"/>
                <a:gd name="T1" fmla="*/ 112 h 288"/>
                <a:gd name="T2" fmla="*/ 178 w 258"/>
                <a:gd name="T3" fmla="*/ 137 h 288"/>
                <a:gd name="T4" fmla="*/ 150 w 258"/>
                <a:gd name="T5" fmla="*/ 155 h 288"/>
                <a:gd name="T6" fmla="*/ 189 w 258"/>
                <a:gd name="T7" fmla="*/ 151 h 288"/>
                <a:gd name="T8" fmla="*/ 256 w 258"/>
                <a:gd name="T9" fmla="*/ 190 h 288"/>
                <a:gd name="T10" fmla="*/ 249 w 258"/>
                <a:gd name="T11" fmla="*/ 203 h 288"/>
                <a:gd name="T12" fmla="*/ 220 w 258"/>
                <a:gd name="T13" fmla="*/ 214 h 288"/>
                <a:gd name="T14" fmla="*/ 186 w 258"/>
                <a:gd name="T15" fmla="*/ 230 h 288"/>
                <a:gd name="T16" fmla="*/ 155 w 258"/>
                <a:gd name="T17" fmla="*/ 226 h 288"/>
                <a:gd name="T18" fmla="*/ 124 w 258"/>
                <a:gd name="T19" fmla="*/ 198 h 288"/>
                <a:gd name="T20" fmla="*/ 149 w 258"/>
                <a:gd name="T21" fmla="*/ 237 h 288"/>
                <a:gd name="T22" fmla="*/ 141 w 258"/>
                <a:gd name="T23" fmla="*/ 272 h 288"/>
                <a:gd name="T24" fmla="*/ 82 w 258"/>
                <a:gd name="T25" fmla="*/ 277 h 288"/>
                <a:gd name="T26" fmla="*/ 66 w 258"/>
                <a:gd name="T27" fmla="*/ 229 h 288"/>
                <a:gd name="T28" fmla="*/ 77 w 258"/>
                <a:gd name="T29" fmla="*/ 212 h 288"/>
                <a:gd name="T30" fmla="*/ 65 w 258"/>
                <a:gd name="T31" fmla="*/ 228 h 288"/>
                <a:gd name="T32" fmla="*/ 27 w 258"/>
                <a:gd name="T33" fmla="*/ 238 h 288"/>
                <a:gd name="T34" fmla="*/ 2 w 258"/>
                <a:gd name="T35" fmla="*/ 213 h 288"/>
                <a:gd name="T36" fmla="*/ 16 w 258"/>
                <a:gd name="T37" fmla="*/ 174 h 288"/>
                <a:gd name="T38" fmla="*/ 73 w 258"/>
                <a:gd name="T39" fmla="*/ 173 h 288"/>
                <a:gd name="T40" fmla="*/ 85 w 258"/>
                <a:gd name="T41" fmla="*/ 175 h 288"/>
                <a:gd name="T42" fmla="*/ 46 w 258"/>
                <a:gd name="T43" fmla="*/ 158 h 288"/>
                <a:gd name="T44" fmla="*/ 17 w 258"/>
                <a:gd name="T45" fmla="*/ 133 h 288"/>
                <a:gd name="T46" fmla="*/ 37 w 258"/>
                <a:gd name="T47" fmla="*/ 99 h 288"/>
                <a:gd name="T48" fmla="*/ 60 w 258"/>
                <a:gd name="T49" fmla="*/ 90 h 288"/>
                <a:gd name="T50" fmla="*/ 85 w 258"/>
                <a:gd name="T51" fmla="*/ 107 h 288"/>
                <a:gd name="T52" fmla="*/ 96 w 258"/>
                <a:gd name="T53" fmla="*/ 140 h 288"/>
                <a:gd name="T54" fmla="*/ 134 w 258"/>
                <a:gd name="T55" fmla="*/ 94 h 288"/>
                <a:gd name="T56" fmla="*/ 127 w 258"/>
                <a:gd name="T57" fmla="*/ 39 h 288"/>
                <a:gd name="T58" fmla="*/ 171 w 258"/>
                <a:gd name="T59" fmla="*/ 0 h 288"/>
                <a:gd name="T60" fmla="*/ 162 w 258"/>
                <a:gd name="T61" fmla="*/ 105 h 288"/>
                <a:gd name="T62" fmla="*/ 184 w 258"/>
                <a:gd name="T63" fmla="*/ 113 h 288"/>
                <a:gd name="T64" fmla="*/ 185 w 258"/>
                <a:gd name="T65" fmla="*/ 113 h 288"/>
                <a:gd name="T66" fmla="*/ 184 w 258"/>
                <a:gd name="T67" fmla="*/ 1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288">
                  <a:moveTo>
                    <a:pt x="184" y="112"/>
                  </a:moveTo>
                  <a:cubicBezTo>
                    <a:pt x="184" y="121"/>
                    <a:pt x="179" y="128"/>
                    <a:pt x="178" y="137"/>
                  </a:cubicBezTo>
                  <a:cubicBezTo>
                    <a:pt x="177" y="154"/>
                    <a:pt x="156" y="144"/>
                    <a:pt x="150" y="155"/>
                  </a:cubicBezTo>
                  <a:cubicBezTo>
                    <a:pt x="162" y="153"/>
                    <a:pt x="175" y="156"/>
                    <a:pt x="189" y="151"/>
                  </a:cubicBezTo>
                  <a:cubicBezTo>
                    <a:pt x="207" y="144"/>
                    <a:pt x="252" y="173"/>
                    <a:pt x="256" y="190"/>
                  </a:cubicBezTo>
                  <a:cubicBezTo>
                    <a:pt x="258" y="198"/>
                    <a:pt x="253" y="201"/>
                    <a:pt x="249" y="203"/>
                  </a:cubicBezTo>
                  <a:cubicBezTo>
                    <a:pt x="240" y="208"/>
                    <a:pt x="231" y="213"/>
                    <a:pt x="220" y="214"/>
                  </a:cubicBezTo>
                  <a:cubicBezTo>
                    <a:pt x="206" y="215"/>
                    <a:pt x="195" y="219"/>
                    <a:pt x="186" y="230"/>
                  </a:cubicBezTo>
                  <a:cubicBezTo>
                    <a:pt x="175" y="242"/>
                    <a:pt x="164" y="237"/>
                    <a:pt x="155" y="226"/>
                  </a:cubicBezTo>
                  <a:cubicBezTo>
                    <a:pt x="147" y="216"/>
                    <a:pt x="141" y="205"/>
                    <a:pt x="124" y="198"/>
                  </a:cubicBezTo>
                  <a:cubicBezTo>
                    <a:pt x="134" y="213"/>
                    <a:pt x="144" y="224"/>
                    <a:pt x="149" y="237"/>
                  </a:cubicBezTo>
                  <a:cubicBezTo>
                    <a:pt x="155" y="251"/>
                    <a:pt x="152" y="262"/>
                    <a:pt x="141" y="272"/>
                  </a:cubicBezTo>
                  <a:cubicBezTo>
                    <a:pt x="126" y="288"/>
                    <a:pt x="97" y="284"/>
                    <a:pt x="82" y="277"/>
                  </a:cubicBezTo>
                  <a:cubicBezTo>
                    <a:pt x="59" y="267"/>
                    <a:pt x="62" y="248"/>
                    <a:pt x="66" y="229"/>
                  </a:cubicBezTo>
                  <a:cubicBezTo>
                    <a:pt x="68" y="222"/>
                    <a:pt x="74" y="217"/>
                    <a:pt x="77" y="212"/>
                  </a:cubicBezTo>
                  <a:cubicBezTo>
                    <a:pt x="73" y="216"/>
                    <a:pt x="70" y="223"/>
                    <a:pt x="65" y="228"/>
                  </a:cubicBezTo>
                  <a:cubicBezTo>
                    <a:pt x="56" y="244"/>
                    <a:pt x="41" y="241"/>
                    <a:pt x="27" y="238"/>
                  </a:cubicBezTo>
                  <a:cubicBezTo>
                    <a:pt x="14" y="235"/>
                    <a:pt x="4" y="226"/>
                    <a:pt x="2" y="213"/>
                  </a:cubicBezTo>
                  <a:cubicBezTo>
                    <a:pt x="0" y="198"/>
                    <a:pt x="2" y="179"/>
                    <a:pt x="16" y="174"/>
                  </a:cubicBezTo>
                  <a:cubicBezTo>
                    <a:pt x="34" y="167"/>
                    <a:pt x="54" y="170"/>
                    <a:pt x="73" y="173"/>
                  </a:cubicBezTo>
                  <a:cubicBezTo>
                    <a:pt x="77" y="174"/>
                    <a:pt x="80" y="177"/>
                    <a:pt x="85" y="175"/>
                  </a:cubicBezTo>
                  <a:cubicBezTo>
                    <a:pt x="74" y="163"/>
                    <a:pt x="59" y="157"/>
                    <a:pt x="46" y="158"/>
                  </a:cubicBezTo>
                  <a:cubicBezTo>
                    <a:pt x="26" y="159"/>
                    <a:pt x="21" y="146"/>
                    <a:pt x="17" y="133"/>
                  </a:cubicBezTo>
                  <a:cubicBezTo>
                    <a:pt x="13" y="117"/>
                    <a:pt x="24" y="107"/>
                    <a:pt x="37" y="99"/>
                  </a:cubicBezTo>
                  <a:cubicBezTo>
                    <a:pt x="44" y="94"/>
                    <a:pt x="53" y="91"/>
                    <a:pt x="60" y="90"/>
                  </a:cubicBezTo>
                  <a:cubicBezTo>
                    <a:pt x="70" y="88"/>
                    <a:pt x="85" y="91"/>
                    <a:pt x="85" y="107"/>
                  </a:cubicBezTo>
                  <a:cubicBezTo>
                    <a:pt x="85" y="119"/>
                    <a:pt x="92" y="128"/>
                    <a:pt x="96" y="140"/>
                  </a:cubicBezTo>
                  <a:cubicBezTo>
                    <a:pt x="93" y="113"/>
                    <a:pt x="104" y="97"/>
                    <a:pt x="134" y="94"/>
                  </a:cubicBezTo>
                  <a:cubicBezTo>
                    <a:pt x="113" y="76"/>
                    <a:pt x="113" y="59"/>
                    <a:pt x="127" y="39"/>
                  </a:cubicBezTo>
                  <a:cubicBezTo>
                    <a:pt x="139" y="23"/>
                    <a:pt x="156" y="13"/>
                    <a:pt x="171" y="0"/>
                  </a:cubicBezTo>
                  <a:cubicBezTo>
                    <a:pt x="198" y="52"/>
                    <a:pt x="195" y="88"/>
                    <a:pt x="162" y="105"/>
                  </a:cubicBezTo>
                  <a:cubicBezTo>
                    <a:pt x="172" y="117"/>
                    <a:pt x="172" y="117"/>
                    <a:pt x="184" y="113"/>
                  </a:cubicBezTo>
                  <a:cubicBezTo>
                    <a:pt x="186" y="113"/>
                    <a:pt x="183" y="113"/>
                    <a:pt x="185" y="113"/>
                  </a:cubicBezTo>
                  <a:cubicBezTo>
                    <a:pt x="186" y="113"/>
                    <a:pt x="185" y="113"/>
                    <a:pt x="18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6719484" y="7817643"/>
              <a:ext cx="401638" cy="311150"/>
            </a:xfrm>
            <a:custGeom>
              <a:avLst/>
              <a:gdLst>
                <a:gd name="T0" fmla="*/ 0 w 107"/>
                <a:gd name="T1" fmla="*/ 43 h 82"/>
                <a:gd name="T2" fmla="*/ 100 w 107"/>
                <a:gd name="T3" fmla="*/ 35 h 82"/>
                <a:gd name="T4" fmla="*/ 98 w 107"/>
                <a:gd name="T5" fmla="*/ 49 h 82"/>
                <a:gd name="T6" fmla="*/ 54 w 107"/>
                <a:gd name="T7" fmla="*/ 73 h 82"/>
                <a:gd name="T8" fmla="*/ 0 w 107"/>
                <a:gd name="T9" fmla="*/ 42 h 82"/>
                <a:gd name="T10" fmla="*/ 0 w 107"/>
                <a:gd name="T11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82">
                  <a:moveTo>
                    <a:pt x="0" y="43"/>
                  </a:moveTo>
                  <a:cubicBezTo>
                    <a:pt x="24" y="4"/>
                    <a:pt x="71" y="0"/>
                    <a:pt x="100" y="35"/>
                  </a:cubicBezTo>
                  <a:cubicBezTo>
                    <a:pt x="105" y="41"/>
                    <a:pt x="107" y="42"/>
                    <a:pt x="98" y="49"/>
                  </a:cubicBezTo>
                  <a:cubicBezTo>
                    <a:pt x="85" y="60"/>
                    <a:pt x="69" y="67"/>
                    <a:pt x="54" y="73"/>
                  </a:cubicBezTo>
                  <a:cubicBezTo>
                    <a:pt x="27" y="82"/>
                    <a:pt x="15" y="74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70" y="3687332"/>
            <a:ext cx="447751" cy="53554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79" y="3725495"/>
            <a:ext cx="340575" cy="570823"/>
          </a:xfrm>
          <a:prstGeom prst="rect">
            <a:avLst/>
          </a:prstGeom>
        </p:spPr>
      </p:pic>
      <p:grpSp>
        <p:nvGrpSpPr>
          <p:cNvPr id="62" name="Grupo 61"/>
          <p:cNvGrpSpPr/>
          <p:nvPr/>
        </p:nvGrpSpPr>
        <p:grpSpPr>
          <a:xfrm>
            <a:off x="6668266" y="3769491"/>
            <a:ext cx="501650" cy="482830"/>
            <a:chOff x="6508750" y="7239000"/>
            <a:chExt cx="1227138" cy="1181100"/>
          </a:xfrm>
        </p:grpSpPr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6519863" y="7239000"/>
              <a:ext cx="669925" cy="1181100"/>
            </a:xfrm>
            <a:custGeom>
              <a:avLst/>
              <a:gdLst>
                <a:gd name="T0" fmla="*/ 152 w 178"/>
                <a:gd name="T1" fmla="*/ 126 h 312"/>
                <a:gd name="T2" fmla="*/ 161 w 178"/>
                <a:gd name="T3" fmla="*/ 191 h 312"/>
                <a:gd name="T4" fmla="*/ 165 w 178"/>
                <a:gd name="T5" fmla="*/ 180 h 312"/>
                <a:gd name="T6" fmla="*/ 178 w 178"/>
                <a:gd name="T7" fmla="*/ 193 h 312"/>
                <a:gd name="T8" fmla="*/ 162 w 178"/>
                <a:gd name="T9" fmla="*/ 216 h 312"/>
                <a:gd name="T10" fmla="*/ 166 w 178"/>
                <a:gd name="T11" fmla="*/ 312 h 312"/>
                <a:gd name="T12" fmla="*/ 158 w 178"/>
                <a:gd name="T13" fmla="*/ 294 h 312"/>
                <a:gd name="T14" fmla="*/ 133 w 178"/>
                <a:gd name="T15" fmla="*/ 256 h 312"/>
                <a:gd name="T16" fmla="*/ 150 w 178"/>
                <a:gd name="T17" fmla="*/ 251 h 312"/>
                <a:gd name="T18" fmla="*/ 140 w 178"/>
                <a:gd name="T19" fmla="*/ 230 h 312"/>
                <a:gd name="T20" fmla="*/ 145 w 178"/>
                <a:gd name="T21" fmla="*/ 216 h 312"/>
                <a:gd name="T22" fmla="*/ 156 w 178"/>
                <a:gd name="T23" fmla="*/ 229 h 312"/>
                <a:gd name="T24" fmla="*/ 138 w 178"/>
                <a:gd name="T25" fmla="*/ 134 h 312"/>
                <a:gd name="T26" fmla="*/ 122 w 178"/>
                <a:gd name="T27" fmla="*/ 126 h 312"/>
                <a:gd name="T28" fmla="*/ 0 w 178"/>
                <a:gd name="T29" fmla="*/ 114 h 312"/>
                <a:gd name="T30" fmla="*/ 85 w 178"/>
                <a:gd name="T31" fmla="*/ 96 h 312"/>
                <a:gd name="T32" fmla="*/ 86 w 178"/>
                <a:gd name="T33" fmla="*/ 94 h 312"/>
                <a:gd name="T34" fmla="*/ 81 w 178"/>
                <a:gd name="T35" fmla="*/ 91 h 312"/>
                <a:gd name="T36" fmla="*/ 78 w 178"/>
                <a:gd name="T37" fmla="*/ 86 h 312"/>
                <a:gd name="T38" fmla="*/ 41 w 178"/>
                <a:gd name="T39" fmla="*/ 77 h 312"/>
                <a:gd name="T40" fmla="*/ 1 w 178"/>
                <a:gd name="T41" fmla="*/ 57 h 312"/>
                <a:gd name="T42" fmla="*/ 64 w 178"/>
                <a:gd name="T43" fmla="*/ 45 h 312"/>
                <a:gd name="T44" fmla="*/ 65 w 178"/>
                <a:gd name="T45" fmla="*/ 36 h 312"/>
                <a:gd name="T46" fmla="*/ 61 w 178"/>
                <a:gd name="T47" fmla="*/ 0 h 312"/>
                <a:gd name="T48" fmla="*/ 91 w 178"/>
                <a:gd name="T49" fmla="*/ 47 h 312"/>
                <a:gd name="T50" fmla="*/ 90 w 178"/>
                <a:gd name="T51" fmla="*/ 19 h 312"/>
                <a:gd name="T52" fmla="*/ 97 w 178"/>
                <a:gd name="T53" fmla="*/ 16 h 312"/>
                <a:gd name="T54" fmla="*/ 105 w 178"/>
                <a:gd name="T55" fmla="*/ 56 h 312"/>
                <a:gd name="T56" fmla="*/ 105 w 178"/>
                <a:gd name="T57" fmla="*/ 79 h 312"/>
                <a:gd name="T58" fmla="*/ 105 w 178"/>
                <a:gd name="T59" fmla="*/ 46 h 312"/>
                <a:gd name="T60" fmla="*/ 104 w 178"/>
                <a:gd name="T61" fmla="*/ 12 h 312"/>
                <a:gd name="T62" fmla="*/ 111 w 178"/>
                <a:gd name="T63" fmla="*/ 0 h 312"/>
                <a:gd name="T64" fmla="*/ 127 w 178"/>
                <a:gd name="T65" fmla="*/ 36 h 312"/>
                <a:gd name="T66" fmla="*/ 123 w 178"/>
                <a:gd name="T67" fmla="*/ 60 h 312"/>
                <a:gd name="T68" fmla="*/ 173 w 178"/>
                <a:gd name="T69" fmla="*/ 33 h 312"/>
                <a:gd name="T70" fmla="*/ 152 w 178"/>
                <a:gd name="T71" fmla="*/ 72 h 312"/>
                <a:gd name="T72" fmla="*/ 173 w 178"/>
                <a:gd name="T73" fmla="*/ 71 h 312"/>
                <a:gd name="T74" fmla="*/ 149 w 178"/>
                <a:gd name="T75" fmla="*/ 85 h 312"/>
                <a:gd name="T76" fmla="*/ 142 w 178"/>
                <a:gd name="T77" fmla="*/ 111 h 312"/>
                <a:gd name="T78" fmla="*/ 152 w 178"/>
                <a:gd name="T79" fmla="*/ 1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312">
                  <a:moveTo>
                    <a:pt x="152" y="126"/>
                  </a:moveTo>
                  <a:cubicBezTo>
                    <a:pt x="155" y="147"/>
                    <a:pt x="158" y="169"/>
                    <a:pt x="161" y="191"/>
                  </a:cubicBezTo>
                  <a:cubicBezTo>
                    <a:pt x="167" y="188"/>
                    <a:pt x="163" y="183"/>
                    <a:pt x="165" y="180"/>
                  </a:cubicBezTo>
                  <a:cubicBezTo>
                    <a:pt x="173" y="180"/>
                    <a:pt x="175" y="187"/>
                    <a:pt x="178" y="193"/>
                  </a:cubicBezTo>
                  <a:cubicBezTo>
                    <a:pt x="164" y="195"/>
                    <a:pt x="160" y="202"/>
                    <a:pt x="162" y="216"/>
                  </a:cubicBezTo>
                  <a:cubicBezTo>
                    <a:pt x="167" y="248"/>
                    <a:pt x="165" y="279"/>
                    <a:pt x="166" y="312"/>
                  </a:cubicBezTo>
                  <a:cubicBezTo>
                    <a:pt x="154" y="307"/>
                    <a:pt x="157" y="299"/>
                    <a:pt x="158" y="294"/>
                  </a:cubicBezTo>
                  <a:cubicBezTo>
                    <a:pt x="161" y="273"/>
                    <a:pt x="157" y="258"/>
                    <a:pt x="133" y="256"/>
                  </a:cubicBezTo>
                  <a:cubicBezTo>
                    <a:pt x="137" y="250"/>
                    <a:pt x="144" y="253"/>
                    <a:pt x="150" y="251"/>
                  </a:cubicBezTo>
                  <a:cubicBezTo>
                    <a:pt x="147" y="243"/>
                    <a:pt x="143" y="237"/>
                    <a:pt x="140" y="230"/>
                  </a:cubicBezTo>
                  <a:cubicBezTo>
                    <a:pt x="137" y="224"/>
                    <a:pt x="135" y="217"/>
                    <a:pt x="145" y="216"/>
                  </a:cubicBezTo>
                  <a:cubicBezTo>
                    <a:pt x="148" y="220"/>
                    <a:pt x="152" y="223"/>
                    <a:pt x="156" y="229"/>
                  </a:cubicBezTo>
                  <a:cubicBezTo>
                    <a:pt x="156" y="194"/>
                    <a:pt x="146" y="164"/>
                    <a:pt x="138" y="134"/>
                  </a:cubicBezTo>
                  <a:cubicBezTo>
                    <a:pt x="136" y="125"/>
                    <a:pt x="131" y="124"/>
                    <a:pt x="122" y="126"/>
                  </a:cubicBezTo>
                  <a:cubicBezTo>
                    <a:pt x="82" y="134"/>
                    <a:pt x="43" y="129"/>
                    <a:pt x="0" y="114"/>
                  </a:cubicBezTo>
                  <a:cubicBezTo>
                    <a:pt x="32" y="107"/>
                    <a:pt x="58" y="101"/>
                    <a:pt x="85" y="96"/>
                  </a:cubicBezTo>
                  <a:cubicBezTo>
                    <a:pt x="85" y="96"/>
                    <a:pt x="85" y="95"/>
                    <a:pt x="86" y="94"/>
                  </a:cubicBezTo>
                  <a:cubicBezTo>
                    <a:pt x="84" y="93"/>
                    <a:pt x="83" y="92"/>
                    <a:pt x="81" y="91"/>
                  </a:cubicBezTo>
                  <a:cubicBezTo>
                    <a:pt x="79" y="90"/>
                    <a:pt x="78" y="88"/>
                    <a:pt x="78" y="86"/>
                  </a:cubicBezTo>
                  <a:cubicBezTo>
                    <a:pt x="66" y="78"/>
                    <a:pt x="52" y="83"/>
                    <a:pt x="41" y="77"/>
                  </a:cubicBezTo>
                  <a:cubicBezTo>
                    <a:pt x="28" y="72"/>
                    <a:pt x="15" y="69"/>
                    <a:pt x="1" y="57"/>
                  </a:cubicBezTo>
                  <a:cubicBezTo>
                    <a:pt x="25" y="56"/>
                    <a:pt x="46" y="57"/>
                    <a:pt x="64" y="45"/>
                  </a:cubicBezTo>
                  <a:cubicBezTo>
                    <a:pt x="62" y="42"/>
                    <a:pt x="64" y="39"/>
                    <a:pt x="65" y="36"/>
                  </a:cubicBezTo>
                  <a:cubicBezTo>
                    <a:pt x="62" y="25"/>
                    <a:pt x="59" y="14"/>
                    <a:pt x="61" y="0"/>
                  </a:cubicBezTo>
                  <a:cubicBezTo>
                    <a:pt x="76" y="12"/>
                    <a:pt x="83" y="28"/>
                    <a:pt x="91" y="47"/>
                  </a:cubicBezTo>
                  <a:cubicBezTo>
                    <a:pt x="93" y="35"/>
                    <a:pt x="92" y="27"/>
                    <a:pt x="90" y="19"/>
                  </a:cubicBezTo>
                  <a:cubicBezTo>
                    <a:pt x="88" y="12"/>
                    <a:pt x="91" y="8"/>
                    <a:pt x="97" y="16"/>
                  </a:cubicBezTo>
                  <a:cubicBezTo>
                    <a:pt x="106" y="28"/>
                    <a:pt x="103" y="43"/>
                    <a:pt x="105" y="56"/>
                  </a:cubicBezTo>
                  <a:cubicBezTo>
                    <a:pt x="106" y="64"/>
                    <a:pt x="102" y="70"/>
                    <a:pt x="105" y="79"/>
                  </a:cubicBezTo>
                  <a:cubicBezTo>
                    <a:pt x="111" y="67"/>
                    <a:pt x="104" y="57"/>
                    <a:pt x="105" y="46"/>
                  </a:cubicBezTo>
                  <a:cubicBezTo>
                    <a:pt x="104" y="35"/>
                    <a:pt x="100" y="24"/>
                    <a:pt x="104" y="12"/>
                  </a:cubicBezTo>
                  <a:cubicBezTo>
                    <a:pt x="106" y="8"/>
                    <a:pt x="103" y="3"/>
                    <a:pt x="111" y="0"/>
                  </a:cubicBezTo>
                  <a:cubicBezTo>
                    <a:pt x="114" y="13"/>
                    <a:pt x="116" y="27"/>
                    <a:pt x="127" y="36"/>
                  </a:cubicBezTo>
                  <a:cubicBezTo>
                    <a:pt x="136" y="45"/>
                    <a:pt x="122" y="51"/>
                    <a:pt x="123" y="60"/>
                  </a:cubicBezTo>
                  <a:cubicBezTo>
                    <a:pt x="141" y="52"/>
                    <a:pt x="154" y="38"/>
                    <a:pt x="173" y="33"/>
                  </a:cubicBezTo>
                  <a:cubicBezTo>
                    <a:pt x="172" y="49"/>
                    <a:pt x="162" y="59"/>
                    <a:pt x="152" y="72"/>
                  </a:cubicBezTo>
                  <a:cubicBezTo>
                    <a:pt x="160" y="72"/>
                    <a:pt x="165" y="71"/>
                    <a:pt x="173" y="71"/>
                  </a:cubicBezTo>
                  <a:cubicBezTo>
                    <a:pt x="166" y="81"/>
                    <a:pt x="157" y="81"/>
                    <a:pt x="149" y="85"/>
                  </a:cubicBezTo>
                  <a:cubicBezTo>
                    <a:pt x="129" y="92"/>
                    <a:pt x="129" y="92"/>
                    <a:pt x="142" y="111"/>
                  </a:cubicBezTo>
                  <a:cubicBezTo>
                    <a:pt x="146" y="116"/>
                    <a:pt x="148" y="121"/>
                    <a:pt x="15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7134225" y="7534275"/>
              <a:ext cx="601663" cy="439737"/>
            </a:xfrm>
            <a:custGeom>
              <a:avLst/>
              <a:gdLst>
                <a:gd name="T0" fmla="*/ 15 w 160"/>
                <a:gd name="T1" fmla="*/ 115 h 116"/>
                <a:gd name="T2" fmla="*/ 2 w 160"/>
                <a:gd name="T3" fmla="*/ 102 h 116"/>
                <a:gd name="T4" fmla="*/ 8 w 160"/>
                <a:gd name="T5" fmla="*/ 76 h 116"/>
                <a:gd name="T6" fmla="*/ 160 w 160"/>
                <a:gd name="T7" fmla="*/ 0 h 116"/>
                <a:gd name="T8" fmla="*/ 57 w 160"/>
                <a:gd name="T9" fmla="*/ 99 h 116"/>
                <a:gd name="T10" fmla="*/ 15 w 160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6">
                  <a:moveTo>
                    <a:pt x="15" y="115"/>
                  </a:moveTo>
                  <a:cubicBezTo>
                    <a:pt x="6" y="115"/>
                    <a:pt x="7" y="106"/>
                    <a:pt x="2" y="102"/>
                  </a:cubicBezTo>
                  <a:cubicBezTo>
                    <a:pt x="0" y="93"/>
                    <a:pt x="2" y="84"/>
                    <a:pt x="8" y="76"/>
                  </a:cubicBezTo>
                  <a:cubicBezTo>
                    <a:pt x="46" y="29"/>
                    <a:pt x="95" y="5"/>
                    <a:pt x="160" y="0"/>
                  </a:cubicBezTo>
                  <a:cubicBezTo>
                    <a:pt x="122" y="35"/>
                    <a:pt x="97" y="74"/>
                    <a:pt x="57" y="99"/>
                  </a:cubicBezTo>
                  <a:cubicBezTo>
                    <a:pt x="44" y="107"/>
                    <a:pt x="31" y="116"/>
                    <a:pt x="1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6508750" y="7780338"/>
              <a:ext cx="595313" cy="442912"/>
            </a:xfrm>
            <a:custGeom>
              <a:avLst/>
              <a:gdLst>
                <a:gd name="T0" fmla="*/ 148 w 158"/>
                <a:gd name="T1" fmla="*/ 73 h 117"/>
                <a:gd name="T2" fmla="*/ 148 w 158"/>
                <a:gd name="T3" fmla="*/ 86 h 117"/>
                <a:gd name="T4" fmla="*/ 156 w 158"/>
                <a:gd name="T5" fmla="*/ 110 h 117"/>
                <a:gd name="T6" fmla="*/ 136 w 158"/>
                <a:gd name="T7" fmla="*/ 113 h 117"/>
                <a:gd name="T8" fmla="*/ 82 w 158"/>
                <a:gd name="T9" fmla="*/ 84 h 117"/>
                <a:gd name="T10" fmla="*/ 0 w 158"/>
                <a:gd name="T11" fmla="*/ 0 h 117"/>
                <a:gd name="T12" fmla="*/ 148 w 158"/>
                <a:gd name="T13" fmla="*/ 7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17">
                  <a:moveTo>
                    <a:pt x="148" y="73"/>
                  </a:moveTo>
                  <a:cubicBezTo>
                    <a:pt x="142" y="77"/>
                    <a:pt x="143" y="83"/>
                    <a:pt x="148" y="86"/>
                  </a:cubicBezTo>
                  <a:cubicBezTo>
                    <a:pt x="158" y="92"/>
                    <a:pt x="158" y="103"/>
                    <a:pt x="156" y="110"/>
                  </a:cubicBezTo>
                  <a:cubicBezTo>
                    <a:pt x="154" y="117"/>
                    <a:pt x="143" y="112"/>
                    <a:pt x="136" y="113"/>
                  </a:cubicBezTo>
                  <a:cubicBezTo>
                    <a:pt x="114" y="110"/>
                    <a:pt x="97" y="98"/>
                    <a:pt x="82" y="84"/>
                  </a:cubicBezTo>
                  <a:cubicBezTo>
                    <a:pt x="55" y="59"/>
                    <a:pt x="30" y="31"/>
                    <a:pt x="0" y="0"/>
                  </a:cubicBezTo>
                  <a:cubicBezTo>
                    <a:pt x="63" y="6"/>
                    <a:pt x="112" y="27"/>
                    <a:pt x="148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6692900" y="7553325"/>
              <a:ext cx="131763" cy="30162"/>
            </a:xfrm>
            <a:custGeom>
              <a:avLst/>
              <a:gdLst>
                <a:gd name="T0" fmla="*/ 3 w 35"/>
                <a:gd name="T1" fmla="*/ 4 h 8"/>
                <a:gd name="T2" fmla="*/ 35 w 35"/>
                <a:gd name="T3" fmla="*/ 2 h 8"/>
                <a:gd name="T4" fmla="*/ 35 w 35"/>
                <a:gd name="T5" fmla="*/ 8 h 8"/>
                <a:gd name="T6" fmla="*/ 1 w 35"/>
                <a:gd name="T7" fmla="*/ 8 h 8"/>
                <a:gd name="T8" fmla="*/ 0 w 35"/>
                <a:gd name="T9" fmla="*/ 7 h 8"/>
                <a:gd name="T10" fmla="*/ 3 w 35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" y="4"/>
                  </a:moveTo>
                  <a:cubicBezTo>
                    <a:pt x="14" y="2"/>
                    <a:pt x="24" y="0"/>
                    <a:pt x="35" y="2"/>
                  </a:cubicBezTo>
                  <a:cubicBezTo>
                    <a:pt x="35" y="4"/>
                    <a:pt x="35" y="6"/>
                    <a:pt x="35" y="8"/>
                  </a:cubicBezTo>
                  <a:cubicBezTo>
                    <a:pt x="24" y="8"/>
                    <a:pt x="12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6665913" y="7343775"/>
              <a:ext cx="120650" cy="65087"/>
            </a:xfrm>
            <a:custGeom>
              <a:avLst/>
              <a:gdLst>
                <a:gd name="T0" fmla="*/ 26 w 32"/>
                <a:gd name="T1" fmla="*/ 8 h 17"/>
                <a:gd name="T2" fmla="*/ 25 w 32"/>
                <a:gd name="T3" fmla="*/ 17 h 17"/>
                <a:gd name="T4" fmla="*/ 0 w 32"/>
                <a:gd name="T5" fmla="*/ 3 h 17"/>
                <a:gd name="T6" fmla="*/ 26 w 32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7">
                  <a:moveTo>
                    <a:pt x="26" y="8"/>
                  </a:moveTo>
                  <a:cubicBezTo>
                    <a:pt x="32" y="11"/>
                    <a:pt x="25" y="14"/>
                    <a:pt x="25" y="17"/>
                  </a:cubicBezTo>
                  <a:cubicBezTo>
                    <a:pt x="17" y="12"/>
                    <a:pt x="9" y="8"/>
                    <a:pt x="0" y="3"/>
                  </a:cubicBezTo>
                  <a:cubicBezTo>
                    <a:pt x="11" y="0"/>
                    <a:pt x="17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6737350" y="7423150"/>
              <a:ext cx="98425" cy="92075"/>
            </a:xfrm>
            <a:custGeom>
              <a:avLst/>
              <a:gdLst>
                <a:gd name="T0" fmla="*/ 0 w 26"/>
                <a:gd name="T1" fmla="*/ 10 h 24"/>
                <a:gd name="T2" fmla="*/ 22 w 26"/>
                <a:gd name="T3" fmla="*/ 8 h 24"/>
                <a:gd name="T4" fmla="*/ 23 w 26"/>
                <a:gd name="T5" fmla="*/ 21 h 24"/>
                <a:gd name="T6" fmla="*/ 15 w 26"/>
                <a:gd name="T7" fmla="*/ 18 h 24"/>
                <a:gd name="T8" fmla="*/ 0 w 26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0" y="10"/>
                  </a:moveTo>
                  <a:cubicBezTo>
                    <a:pt x="9" y="0"/>
                    <a:pt x="16" y="1"/>
                    <a:pt x="22" y="8"/>
                  </a:cubicBezTo>
                  <a:cubicBezTo>
                    <a:pt x="26" y="12"/>
                    <a:pt x="26" y="17"/>
                    <a:pt x="23" y="21"/>
                  </a:cubicBezTo>
                  <a:cubicBezTo>
                    <a:pt x="20" y="24"/>
                    <a:pt x="17" y="20"/>
                    <a:pt x="15" y="18"/>
                  </a:cubicBezTo>
                  <a:cubicBezTo>
                    <a:pt x="11" y="15"/>
                    <a:pt x="8" y="11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63" name="Imagen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583" y="3729815"/>
            <a:ext cx="412593" cy="52692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16" y="1753624"/>
            <a:ext cx="2531250" cy="1260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461" y="5063323"/>
            <a:ext cx="25425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5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80F5B4-2272-449D-82E4-B1EA13F20735}"/>
              </a:ext>
            </a:extLst>
          </p:cNvPr>
          <p:cNvSpPr txBox="1"/>
          <p:nvPr/>
        </p:nvSpPr>
        <p:spPr>
          <a:xfrm>
            <a:off x="1350801" y="1029712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8F8649-EE66-4259-8FE0-33A212980F72}"/>
              </a:ext>
            </a:extLst>
          </p:cNvPr>
          <p:cNvSpPr txBox="1"/>
          <p:nvPr/>
        </p:nvSpPr>
        <p:spPr>
          <a:xfrm>
            <a:off x="1350801" y="1676874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A312A1-4FC8-4B25-B44A-260A4A11A81F}"/>
              </a:ext>
            </a:extLst>
          </p:cNvPr>
          <p:cNvSpPr txBox="1"/>
          <p:nvPr/>
        </p:nvSpPr>
        <p:spPr>
          <a:xfrm>
            <a:off x="7243836" y="1969261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xmlns="" id="{7C6E79AE-9219-490C-9CEF-2FC29720FAF4}"/>
              </a:ext>
            </a:extLst>
          </p:cNvPr>
          <p:cNvGrpSpPr/>
          <p:nvPr/>
        </p:nvGrpSpPr>
        <p:grpSpPr>
          <a:xfrm>
            <a:off x="7243836" y="4152983"/>
            <a:ext cx="4237496" cy="1375703"/>
            <a:chOff x="4822352" y="1916832"/>
            <a:chExt cx="3422056" cy="1375703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xmlns="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70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7" y="129024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170722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xmlns="" id="{1DE0A808-F112-46A6-A93B-DE13DE7E9061}"/>
              </a:ext>
            </a:extLst>
          </p:cNvPr>
          <p:cNvSpPr/>
          <p:nvPr/>
        </p:nvSpPr>
        <p:spPr>
          <a:xfrm>
            <a:off x="624956" y="327901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37A4E-5CD4-4EB3-8F00-266AF81D85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73" y="4682792"/>
            <a:ext cx="4005566" cy="21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A092AB6-4A69-458D-91B0-68C4B1305185}"/>
              </a:ext>
            </a:extLst>
          </p:cNvPr>
          <p:cNvGrpSpPr/>
          <p:nvPr/>
        </p:nvGrpSpPr>
        <p:grpSpPr>
          <a:xfrm>
            <a:off x="8252599" y="1760260"/>
            <a:ext cx="3096000" cy="1037971"/>
            <a:chOff x="910640" y="3014284"/>
            <a:chExt cx="1527408" cy="25961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A013F14-ED46-4F39-8DE8-805EE9A52EE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10C4AC6-A974-42E8-9B9E-814EF57042D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036E707-0E22-4AC5-875F-BE6D28BC9907}"/>
              </a:ext>
            </a:extLst>
          </p:cNvPr>
          <p:cNvGrpSpPr/>
          <p:nvPr/>
        </p:nvGrpSpPr>
        <p:grpSpPr>
          <a:xfrm>
            <a:off x="8252599" y="3414994"/>
            <a:ext cx="3096000" cy="1037971"/>
            <a:chOff x="910640" y="3014284"/>
            <a:chExt cx="1527408" cy="25961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A9C9922-9B18-44D1-B74F-298A63EE25A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29831CF-D7A5-41B1-B8D2-CF2596CF538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A85F9A9-FEC6-450F-B17F-68662441B412}"/>
              </a:ext>
            </a:extLst>
          </p:cNvPr>
          <p:cNvGrpSpPr/>
          <p:nvPr/>
        </p:nvGrpSpPr>
        <p:grpSpPr>
          <a:xfrm>
            <a:off x="8252599" y="5085119"/>
            <a:ext cx="3096000" cy="1037971"/>
            <a:chOff x="910640" y="3014284"/>
            <a:chExt cx="1527408" cy="2596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A5A1CF4-C6E7-4323-9854-F4676FCF2B9B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0C0271D-7293-4213-BB59-F04CEC6BE8B1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AB436A7-6E23-4F47-8B9F-1AFF98C7F78A}"/>
              </a:ext>
            </a:extLst>
          </p:cNvPr>
          <p:cNvGrpSpPr/>
          <p:nvPr/>
        </p:nvGrpSpPr>
        <p:grpSpPr>
          <a:xfrm>
            <a:off x="817892" y="1760260"/>
            <a:ext cx="3096000" cy="1037971"/>
            <a:chOff x="910640" y="3014284"/>
            <a:chExt cx="1527408" cy="25961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D0142DD-CC7A-4CDE-84F7-66A387F4EB1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7D1A9D7-FFCF-43C2-82A0-0F6C395093F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562C9EA-22D1-4115-B74C-0F3EFFFEA05C}"/>
              </a:ext>
            </a:extLst>
          </p:cNvPr>
          <p:cNvGrpSpPr/>
          <p:nvPr/>
        </p:nvGrpSpPr>
        <p:grpSpPr>
          <a:xfrm>
            <a:off x="817892" y="3422690"/>
            <a:ext cx="3096000" cy="1037971"/>
            <a:chOff x="910640" y="3014284"/>
            <a:chExt cx="1527408" cy="259613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CA503B6-74C7-4B07-8296-BDB67DA2078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E0E15DC-4A7F-43AB-9312-4CC99E221E4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EEB6C4B-D9D1-49D4-8E79-8D92140891F9}"/>
              </a:ext>
            </a:extLst>
          </p:cNvPr>
          <p:cNvGrpSpPr/>
          <p:nvPr/>
        </p:nvGrpSpPr>
        <p:grpSpPr>
          <a:xfrm>
            <a:off x="817892" y="5085118"/>
            <a:ext cx="3096000" cy="1037971"/>
            <a:chOff x="910640" y="3014284"/>
            <a:chExt cx="1527408" cy="259613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31645B0-F41C-4610-B392-CAEB44AB7E9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3018FF0-44AB-47CC-8F5B-6D713A85ABB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1805958" y="462867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9800599" y="46091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1805958" y="29540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9793795" y="2904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1787131" y="130995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9793795" y="1348893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31" y="1666038"/>
            <a:ext cx="2311892" cy="4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EB209D6C-955C-485C-8D32-E9A04366D136}"/>
              </a:ext>
            </a:extLst>
          </p:cNvPr>
          <p:cNvGrpSpPr/>
          <p:nvPr/>
        </p:nvGrpSpPr>
        <p:grpSpPr>
          <a:xfrm>
            <a:off x="8408605" y="2060820"/>
            <a:ext cx="2043551" cy="2043551"/>
            <a:chOff x="7990786" y="1991247"/>
            <a:chExt cx="2043551" cy="2043551"/>
          </a:xfrm>
        </p:grpSpPr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xmlns="" id="{94205F8E-41AA-4DAB-9DD0-51322B8F4847}"/>
                </a:ext>
              </a:extLst>
            </p:cNvPr>
            <p:cNvSpPr/>
            <p:nvPr/>
          </p:nvSpPr>
          <p:spPr>
            <a:xfrm rot="2700000">
              <a:off x="7990786" y="1991247"/>
              <a:ext cx="2043551" cy="2043551"/>
            </a:xfrm>
            <a:prstGeom prst="teardrop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AA57B53-9082-4407-947D-33DB9B454FBF}"/>
                </a:ext>
              </a:extLst>
            </p:cNvPr>
            <p:cNvSpPr/>
            <p:nvPr/>
          </p:nvSpPr>
          <p:spPr>
            <a:xfrm>
              <a:off x="8092962" y="2093423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D34BBE2-C2C3-4CF5-A198-E66326F58882}"/>
                </a:ext>
              </a:extLst>
            </p:cNvPr>
            <p:cNvSpPr txBox="1"/>
            <p:nvPr/>
          </p:nvSpPr>
          <p:spPr>
            <a:xfrm>
              <a:off x="8354962" y="3349006"/>
              <a:ext cx="131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xmlns="" id="{C6E13E76-F5FD-4669-AA22-FCAD9767E756}"/>
                </a:ext>
              </a:extLst>
            </p:cNvPr>
            <p:cNvSpPr/>
            <p:nvPr/>
          </p:nvSpPr>
          <p:spPr>
            <a:xfrm>
              <a:off x="8829670" y="2686372"/>
              <a:ext cx="407368" cy="351553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D1775C97-7ABE-49F0-82B4-C1091008CE36}"/>
              </a:ext>
            </a:extLst>
          </p:cNvPr>
          <p:cNvGrpSpPr/>
          <p:nvPr/>
        </p:nvGrpSpPr>
        <p:grpSpPr>
          <a:xfrm>
            <a:off x="6064019" y="2060820"/>
            <a:ext cx="2043551" cy="2043551"/>
            <a:chOff x="6034844" y="1991247"/>
            <a:chExt cx="2043551" cy="2043551"/>
          </a:xfrm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xmlns="" id="{FEBE1AED-F259-4A41-A52D-E6BA89E8891B}"/>
                </a:ext>
              </a:extLst>
            </p:cNvPr>
            <p:cNvSpPr/>
            <p:nvPr/>
          </p:nvSpPr>
          <p:spPr>
            <a:xfrm rot="2700000">
              <a:off x="6034844" y="1991247"/>
              <a:ext cx="2043551" cy="2043551"/>
            </a:xfrm>
            <a:prstGeom prst="teardrop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853DCC01-4385-457A-B0DA-6B6005703924}"/>
                </a:ext>
              </a:extLst>
            </p:cNvPr>
            <p:cNvSpPr/>
            <p:nvPr/>
          </p:nvSpPr>
          <p:spPr>
            <a:xfrm>
              <a:off x="6137020" y="2093423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54E9E55-6376-447A-AAB6-59E6136F9328}"/>
                </a:ext>
              </a:extLst>
            </p:cNvPr>
            <p:cNvSpPr txBox="1"/>
            <p:nvPr/>
          </p:nvSpPr>
          <p:spPr>
            <a:xfrm>
              <a:off x="6399020" y="3349006"/>
              <a:ext cx="131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Round Same Side Corner Rectangle 36">
              <a:extLst>
                <a:ext uri="{FF2B5EF4-FFF2-40B4-BE49-F238E27FC236}">
                  <a16:creationId xmlns:a16="http://schemas.microsoft.com/office/drawing/2014/main" xmlns="" id="{8FAAA0EB-5D2E-44D2-A85A-F0429112A862}"/>
                </a:ext>
              </a:extLst>
            </p:cNvPr>
            <p:cNvSpPr/>
            <p:nvPr/>
          </p:nvSpPr>
          <p:spPr>
            <a:xfrm>
              <a:off x="6867549" y="2698524"/>
              <a:ext cx="413916" cy="327249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92627A8E-9B5F-456C-A145-49AE1C49AEE6}"/>
              </a:ext>
            </a:extLst>
          </p:cNvPr>
          <p:cNvGrpSpPr/>
          <p:nvPr/>
        </p:nvGrpSpPr>
        <p:grpSpPr>
          <a:xfrm>
            <a:off x="1131067" y="4517427"/>
            <a:ext cx="2195160" cy="1081951"/>
            <a:chOff x="1062658" y="3986014"/>
            <a:chExt cx="1728192" cy="108195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286EB17F-8A4C-4970-97CB-D312E632A18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60DC6A02-827D-49EC-B567-C20216F3B50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4259AD7-ABE7-47E7-8BD1-8F4FF376A3FF}"/>
              </a:ext>
            </a:extLst>
          </p:cNvPr>
          <p:cNvGrpSpPr/>
          <p:nvPr/>
        </p:nvGrpSpPr>
        <p:grpSpPr>
          <a:xfrm>
            <a:off x="3707812" y="4517427"/>
            <a:ext cx="2195160" cy="1081951"/>
            <a:chOff x="1062658" y="3986014"/>
            <a:chExt cx="1728192" cy="108195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2B2EDEFC-EB81-4487-9FFE-2392A693B26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5A70956F-37B8-45E8-806A-EB147DE0A2B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971C1332-E6DE-4CAD-BC61-CCBD5253A255}"/>
              </a:ext>
            </a:extLst>
          </p:cNvPr>
          <p:cNvGrpSpPr/>
          <p:nvPr/>
        </p:nvGrpSpPr>
        <p:grpSpPr>
          <a:xfrm>
            <a:off x="6284557" y="4517427"/>
            <a:ext cx="2195160" cy="1081951"/>
            <a:chOff x="1062658" y="3986014"/>
            <a:chExt cx="1728192" cy="108195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91D3A94A-AEAC-481C-84F1-3B4B36E15AF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44F23797-D175-4D00-87B6-B145EF285A2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9EC7F136-F93B-42F5-BD06-013D90505251}"/>
              </a:ext>
            </a:extLst>
          </p:cNvPr>
          <p:cNvGrpSpPr/>
          <p:nvPr/>
        </p:nvGrpSpPr>
        <p:grpSpPr>
          <a:xfrm>
            <a:off x="8861301" y="4517427"/>
            <a:ext cx="2195160" cy="1081951"/>
            <a:chOff x="1062658" y="3986014"/>
            <a:chExt cx="1728192" cy="108195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4F5C4AE-A1B8-45AC-9D9E-44AADDDC5FA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662F08F8-6FD8-4BAE-A6E5-83048FEF908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C9C23A60-1272-4783-8E53-1CAB576B1121}"/>
              </a:ext>
            </a:extLst>
          </p:cNvPr>
          <p:cNvGrpSpPr/>
          <p:nvPr/>
        </p:nvGrpSpPr>
        <p:grpSpPr>
          <a:xfrm>
            <a:off x="3719433" y="2060820"/>
            <a:ext cx="2043551" cy="2043551"/>
            <a:chOff x="4078901" y="1991247"/>
            <a:chExt cx="2043551" cy="2043551"/>
          </a:xfrm>
        </p:grpSpPr>
        <p:sp>
          <p:nvSpPr>
            <p:cNvPr id="38" name="Teardrop 37">
              <a:extLst>
                <a:ext uri="{FF2B5EF4-FFF2-40B4-BE49-F238E27FC236}">
                  <a16:creationId xmlns:a16="http://schemas.microsoft.com/office/drawing/2014/main" xmlns="" id="{EF8337D8-A147-449D-9A99-DCEABECDB8F8}"/>
                </a:ext>
              </a:extLst>
            </p:cNvPr>
            <p:cNvSpPr/>
            <p:nvPr/>
          </p:nvSpPr>
          <p:spPr>
            <a:xfrm rot="2700000">
              <a:off x="4078901" y="1991247"/>
              <a:ext cx="2043551" cy="2043551"/>
            </a:xfrm>
            <a:prstGeom prst="teardrop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10D3CC2A-D447-45A2-A765-F5D5A39AE3F0}"/>
                </a:ext>
              </a:extLst>
            </p:cNvPr>
            <p:cNvSpPr/>
            <p:nvPr/>
          </p:nvSpPr>
          <p:spPr>
            <a:xfrm>
              <a:off x="4181077" y="2093423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BF017EA-8E38-48DB-9AF8-09A04EBB9BB8}"/>
                </a:ext>
              </a:extLst>
            </p:cNvPr>
            <p:cNvSpPr txBox="1"/>
            <p:nvPr/>
          </p:nvSpPr>
          <p:spPr>
            <a:xfrm>
              <a:off x="4443078" y="3349006"/>
              <a:ext cx="131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Isosceles Triangle 51">
              <a:extLst>
                <a:ext uri="{FF2B5EF4-FFF2-40B4-BE49-F238E27FC236}">
                  <a16:creationId xmlns:a16="http://schemas.microsoft.com/office/drawing/2014/main" xmlns="" id="{8370E6FE-0CAE-4CCE-91D3-06643F62B78C}"/>
                </a:ext>
              </a:extLst>
            </p:cNvPr>
            <p:cNvSpPr/>
            <p:nvPr/>
          </p:nvSpPr>
          <p:spPr>
            <a:xfrm>
              <a:off x="4934111" y="2720902"/>
              <a:ext cx="385233" cy="282493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9138BECF-54B0-4D6D-A323-32BB886FFE59}"/>
              </a:ext>
            </a:extLst>
          </p:cNvPr>
          <p:cNvGrpSpPr/>
          <p:nvPr/>
        </p:nvGrpSpPr>
        <p:grpSpPr>
          <a:xfrm>
            <a:off x="1374847" y="2060820"/>
            <a:ext cx="2043551" cy="2043551"/>
            <a:chOff x="2122958" y="1991247"/>
            <a:chExt cx="2043551" cy="2043551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xmlns="" id="{B6AAC4D6-7797-4B0B-B2EA-BE3FC368897A}"/>
                </a:ext>
              </a:extLst>
            </p:cNvPr>
            <p:cNvSpPr/>
            <p:nvPr/>
          </p:nvSpPr>
          <p:spPr>
            <a:xfrm rot="2700000">
              <a:off x="2122958" y="1991247"/>
              <a:ext cx="2043551" cy="2043551"/>
            </a:xfrm>
            <a:prstGeom prst="teardrop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79DFD98-17E1-49A2-B904-EF50A2D7303B}"/>
                </a:ext>
              </a:extLst>
            </p:cNvPr>
            <p:cNvSpPr/>
            <p:nvPr/>
          </p:nvSpPr>
          <p:spPr>
            <a:xfrm>
              <a:off x="2225134" y="2093423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2CF7D23-BF7A-4A32-9E60-FF78972F95A6}"/>
                </a:ext>
              </a:extLst>
            </p:cNvPr>
            <p:cNvSpPr txBox="1"/>
            <p:nvPr/>
          </p:nvSpPr>
          <p:spPr>
            <a:xfrm>
              <a:off x="2487134" y="3349006"/>
              <a:ext cx="131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Rounded Rectangle 27">
              <a:extLst>
                <a:ext uri="{FF2B5EF4-FFF2-40B4-BE49-F238E27FC236}">
                  <a16:creationId xmlns:a16="http://schemas.microsoft.com/office/drawing/2014/main" xmlns="" id="{73011A07-8A74-4F46-B3BC-AECFF556E10A}"/>
                </a:ext>
              </a:extLst>
            </p:cNvPr>
            <p:cNvSpPr/>
            <p:nvPr/>
          </p:nvSpPr>
          <p:spPr>
            <a:xfrm>
              <a:off x="2985224" y="2708260"/>
              <a:ext cx="400681" cy="307777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9512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235989-85DD-41F4-9DD8-96905AE97C13}"/>
              </a:ext>
            </a:extLst>
          </p:cNvPr>
          <p:cNvSpPr txBox="1"/>
          <p:nvPr/>
        </p:nvSpPr>
        <p:spPr>
          <a:xfrm>
            <a:off x="8211107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28B64F-551A-4B45-BC85-07BF641AA0E8}"/>
              </a:ext>
            </a:extLst>
          </p:cNvPr>
          <p:cNvSpPr txBox="1"/>
          <p:nvPr/>
        </p:nvSpPr>
        <p:spPr>
          <a:xfrm>
            <a:off x="8430446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2B1D97-F738-442B-82FA-457EC969A2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898" y="1494186"/>
            <a:ext cx="142875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2" name="Elbow Connector 16">
            <a:extLst>
              <a:ext uri="{FF2B5EF4-FFF2-40B4-BE49-F238E27FC236}">
                <a16:creationId xmlns:a16="http://schemas.microsoft.com/office/drawing/2014/main" xmlns="" id="{8DBC22A5-F326-4930-B0BA-8617CEEB6B85}"/>
              </a:ext>
            </a:extLst>
          </p:cNvPr>
          <p:cNvCxnSpPr/>
          <p:nvPr/>
        </p:nvCxnSpPr>
        <p:spPr>
          <a:xfrm>
            <a:off x="8016517" y="4377943"/>
            <a:ext cx="990762" cy="48922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9ADF453-44DC-46DD-B47C-CA4E9F4EEC0A}"/>
              </a:ext>
            </a:extLst>
          </p:cNvPr>
          <p:cNvGrpSpPr/>
          <p:nvPr/>
        </p:nvGrpSpPr>
        <p:grpSpPr>
          <a:xfrm>
            <a:off x="1123730" y="4369689"/>
            <a:ext cx="1883043" cy="853045"/>
            <a:chOff x="6372201" y="2011203"/>
            <a:chExt cx="2369153" cy="8530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5">
            <a:extLst>
              <a:ext uri="{FF2B5EF4-FFF2-40B4-BE49-F238E27FC236}">
                <a16:creationId xmlns:a16="http://schemas.microsoft.com/office/drawing/2014/main" xmlns="" id="{15DBEF0B-A254-44D9-B404-4B9FDBC6F0F1}"/>
              </a:ext>
            </a:extLst>
          </p:cNvPr>
          <p:cNvCxnSpPr/>
          <p:nvPr/>
        </p:nvCxnSpPr>
        <p:spPr>
          <a:xfrm flipV="1">
            <a:off x="3178304" y="4284063"/>
            <a:ext cx="1247818" cy="65064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92" y="5969479"/>
            <a:ext cx="12269091" cy="943104"/>
          </a:xfrm>
          <a:prstGeom prst="rect">
            <a:avLst/>
          </a:prstGeom>
        </p:spPr>
      </p:pic>
      <p:cxnSp>
        <p:nvCxnSpPr>
          <p:cNvPr id="24" name="Elbow Connector 35">
            <a:extLst>
              <a:ext uri="{FF2B5EF4-FFF2-40B4-BE49-F238E27FC236}">
                <a16:creationId xmlns:a16="http://schemas.microsoft.com/office/drawing/2014/main" xmlns="" id="{15DBEF0B-A254-44D9-B404-4B9FDBC6F0F1}"/>
              </a:ext>
            </a:extLst>
          </p:cNvPr>
          <p:cNvCxnSpPr/>
          <p:nvPr/>
        </p:nvCxnSpPr>
        <p:spPr>
          <a:xfrm>
            <a:off x="3204395" y="3133617"/>
            <a:ext cx="1226046" cy="51804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12" y="2341725"/>
            <a:ext cx="3133074" cy="3110370"/>
          </a:xfrm>
          <a:prstGeom prst="rect">
            <a:avLst/>
          </a:prstGeom>
        </p:spPr>
      </p:pic>
      <p:grpSp>
        <p:nvGrpSpPr>
          <p:cNvPr id="25" name="Group 19">
            <a:extLst>
              <a:ext uri="{FF2B5EF4-FFF2-40B4-BE49-F238E27FC236}">
                <a16:creationId xmlns:a16="http://schemas.microsoft.com/office/drawing/2014/main" xmlns="" id="{C9ADF453-44DC-46DD-B47C-CA4E9F4EEC0A}"/>
              </a:ext>
            </a:extLst>
          </p:cNvPr>
          <p:cNvGrpSpPr/>
          <p:nvPr/>
        </p:nvGrpSpPr>
        <p:grpSpPr>
          <a:xfrm>
            <a:off x="1152395" y="2716749"/>
            <a:ext cx="1883043" cy="853045"/>
            <a:chOff x="6372201" y="2011203"/>
            <a:chExt cx="2369153" cy="853045"/>
          </a:xfrm>
        </p:grpSpPr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xmlns="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xmlns="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19">
            <a:extLst>
              <a:ext uri="{FF2B5EF4-FFF2-40B4-BE49-F238E27FC236}">
                <a16:creationId xmlns:a16="http://schemas.microsoft.com/office/drawing/2014/main" xmlns="" id="{C9ADF453-44DC-46DD-B47C-CA4E9F4EEC0A}"/>
              </a:ext>
            </a:extLst>
          </p:cNvPr>
          <p:cNvGrpSpPr/>
          <p:nvPr/>
        </p:nvGrpSpPr>
        <p:grpSpPr>
          <a:xfrm>
            <a:off x="9331558" y="4335704"/>
            <a:ext cx="1883043" cy="1037711"/>
            <a:chOff x="6372201" y="2011203"/>
            <a:chExt cx="2369153" cy="1037711"/>
          </a:xfrm>
        </p:grpSpPr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xmlns="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xmlns="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19">
            <a:extLst>
              <a:ext uri="{FF2B5EF4-FFF2-40B4-BE49-F238E27FC236}">
                <a16:creationId xmlns:a16="http://schemas.microsoft.com/office/drawing/2014/main" xmlns="" id="{C9ADF453-44DC-46DD-B47C-CA4E9F4EEC0A}"/>
              </a:ext>
            </a:extLst>
          </p:cNvPr>
          <p:cNvGrpSpPr/>
          <p:nvPr/>
        </p:nvGrpSpPr>
        <p:grpSpPr>
          <a:xfrm>
            <a:off x="9331558" y="2843311"/>
            <a:ext cx="1883043" cy="1037711"/>
            <a:chOff x="6372201" y="2011203"/>
            <a:chExt cx="2369153" cy="1037711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5" name="Elbow Connector 35">
            <a:extLst>
              <a:ext uri="{FF2B5EF4-FFF2-40B4-BE49-F238E27FC236}">
                <a16:creationId xmlns:a16="http://schemas.microsoft.com/office/drawing/2014/main" xmlns="" id="{15DBEF0B-A254-44D9-B404-4B9FDBC6F0F1}"/>
              </a:ext>
            </a:extLst>
          </p:cNvPr>
          <p:cNvCxnSpPr/>
          <p:nvPr/>
        </p:nvCxnSpPr>
        <p:spPr>
          <a:xfrm>
            <a:off x="7781233" y="2981810"/>
            <a:ext cx="1226046" cy="51804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082392-BDC7-4249-8332-D5DD898E9B16}"/>
              </a:ext>
            </a:extLst>
          </p:cNvPr>
          <p:cNvSpPr/>
          <p:nvPr/>
        </p:nvSpPr>
        <p:spPr>
          <a:xfrm>
            <a:off x="1" y="1837265"/>
            <a:ext cx="8473379" cy="612000"/>
          </a:xfrm>
          <a:prstGeom prst="rect">
            <a:avLst/>
          </a:prstGeom>
          <a:gradFill>
            <a:gsLst>
              <a:gs pos="9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7D935B-FE42-45EE-8C83-C96694415603}"/>
              </a:ext>
            </a:extLst>
          </p:cNvPr>
          <p:cNvSpPr/>
          <p:nvPr/>
        </p:nvSpPr>
        <p:spPr>
          <a:xfrm rot="10800000">
            <a:off x="10418602" y="3385504"/>
            <a:ext cx="1773398" cy="612000"/>
          </a:xfrm>
          <a:prstGeom prst="rect">
            <a:avLst/>
          </a:prstGeom>
          <a:gradFill>
            <a:gsLst>
              <a:gs pos="7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63439A26-B202-4970-81EE-F3037D7B7404}"/>
              </a:ext>
            </a:extLst>
          </p:cNvPr>
          <p:cNvSpPr/>
          <p:nvPr/>
        </p:nvSpPr>
        <p:spPr>
          <a:xfrm>
            <a:off x="8060594" y="1837265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E02889-F795-47D7-8DDB-A8556CAE4B49}"/>
              </a:ext>
            </a:extLst>
          </p:cNvPr>
          <p:cNvSpPr/>
          <p:nvPr/>
        </p:nvSpPr>
        <p:spPr>
          <a:xfrm>
            <a:off x="1" y="2545935"/>
            <a:ext cx="6170625" cy="612000"/>
          </a:xfrm>
          <a:prstGeom prst="rect">
            <a:avLst/>
          </a:prstGeom>
          <a:gradFill>
            <a:gsLst>
              <a:gs pos="9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31CA8D-F0D3-40D9-BA14-D3C807BDC3F3}"/>
              </a:ext>
            </a:extLst>
          </p:cNvPr>
          <p:cNvSpPr/>
          <p:nvPr/>
        </p:nvSpPr>
        <p:spPr>
          <a:xfrm rot="10800000">
            <a:off x="8062651" y="4094174"/>
            <a:ext cx="4129349" cy="612000"/>
          </a:xfrm>
          <a:prstGeom prst="rect">
            <a:avLst/>
          </a:prstGeom>
          <a:gradFill>
            <a:gsLst>
              <a:gs pos="8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331955FA-0ACA-43CC-942D-EEC30899B6B5}"/>
              </a:ext>
            </a:extLst>
          </p:cNvPr>
          <p:cNvSpPr/>
          <p:nvPr/>
        </p:nvSpPr>
        <p:spPr>
          <a:xfrm>
            <a:off x="5729266" y="2545935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A3A598-763C-4AE0-A588-73AF14D4FA33}"/>
              </a:ext>
            </a:extLst>
          </p:cNvPr>
          <p:cNvSpPr/>
          <p:nvPr/>
        </p:nvSpPr>
        <p:spPr>
          <a:xfrm>
            <a:off x="0" y="3254605"/>
            <a:ext cx="3915498" cy="612000"/>
          </a:xfrm>
          <a:prstGeom prst="rect">
            <a:avLst/>
          </a:pr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3A531B-7F16-4088-B15E-258AB9A9DD01}"/>
              </a:ext>
            </a:extLst>
          </p:cNvPr>
          <p:cNvSpPr/>
          <p:nvPr/>
        </p:nvSpPr>
        <p:spPr>
          <a:xfrm rot="10800000">
            <a:off x="5672688" y="4802844"/>
            <a:ext cx="6519311" cy="6120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BAE5C4-EDC8-434F-86AF-8146050A3C71}"/>
              </a:ext>
            </a:extLst>
          </p:cNvPr>
          <p:cNvSpPr/>
          <p:nvPr/>
        </p:nvSpPr>
        <p:spPr>
          <a:xfrm>
            <a:off x="3397938" y="3254605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7653B7-EFD5-4E0B-A46D-EF8A070801C9}"/>
              </a:ext>
            </a:extLst>
          </p:cNvPr>
          <p:cNvSpPr/>
          <p:nvPr/>
        </p:nvSpPr>
        <p:spPr>
          <a:xfrm>
            <a:off x="0" y="3963275"/>
            <a:ext cx="1504950" cy="612000"/>
          </a:xfrm>
          <a:prstGeom prst="rect">
            <a:avLst/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0772F3E-C627-4105-940E-F9F87CB5B386}"/>
              </a:ext>
            </a:extLst>
          </p:cNvPr>
          <p:cNvSpPr/>
          <p:nvPr/>
        </p:nvSpPr>
        <p:spPr>
          <a:xfrm rot="10800000">
            <a:off x="3340199" y="5511514"/>
            <a:ext cx="8851801" cy="612000"/>
          </a:xfrm>
          <a:prstGeom prst="rect">
            <a:avLst/>
          </a:prstGeom>
          <a:gradFill>
            <a:gsLst>
              <a:gs pos="9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B9BB8B24-B723-4B6B-A16A-4E39FDD9210F}"/>
              </a:ext>
            </a:extLst>
          </p:cNvPr>
          <p:cNvSpPr/>
          <p:nvPr/>
        </p:nvSpPr>
        <p:spPr>
          <a:xfrm>
            <a:off x="1059794" y="3963275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B3063D-0815-42F9-AA7A-C3DEA5A44B1D}"/>
              </a:ext>
            </a:extLst>
          </p:cNvPr>
          <p:cNvGrpSpPr/>
          <p:nvPr/>
        </p:nvGrpSpPr>
        <p:grpSpPr>
          <a:xfrm>
            <a:off x="6341926" y="2714308"/>
            <a:ext cx="1630524" cy="1822824"/>
            <a:chOff x="3017859" y="4307149"/>
            <a:chExt cx="1870812" cy="1822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AB8E701-6BB7-4BB5-A5A5-F5074C3DB48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6C24F46-F6B5-48F1-9DCE-36AC74EC8E0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4034901-9AD7-4451-B191-E48696E4C893}"/>
              </a:ext>
            </a:extLst>
          </p:cNvPr>
          <p:cNvGrpSpPr/>
          <p:nvPr/>
        </p:nvGrpSpPr>
        <p:grpSpPr>
          <a:xfrm>
            <a:off x="8675526" y="2005390"/>
            <a:ext cx="1630524" cy="1822824"/>
            <a:chOff x="3017859" y="4307149"/>
            <a:chExt cx="1870812" cy="1822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EEEBBEA-96F8-4C70-9CC3-2FDC7D8CBB7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B9B49D9-84A8-462F-8991-9F2A3D6D035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703B482-7DEF-4EB6-8DF2-9FF4C167C46D}"/>
              </a:ext>
            </a:extLst>
          </p:cNvPr>
          <p:cNvGrpSpPr/>
          <p:nvPr/>
        </p:nvGrpSpPr>
        <p:grpSpPr>
          <a:xfrm>
            <a:off x="4008326" y="3423226"/>
            <a:ext cx="1630524" cy="1822824"/>
            <a:chOff x="3017859" y="4307149"/>
            <a:chExt cx="1870812" cy="18228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243E96C-8B4B-4C94-A472-E6AFDF27C77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D0D4BA-A727-4614-BD33-F9087DCFD9E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73DE824-8A29-42DD-B2E1-D41D5C856E88}"/>
              </a:ext>
            </a:extLst>
          </p:cNvPr>
          <p:cNvGrpSpPr/>
          <p:nvPr/>
        </p:nvGrpSpPr>
        <p:grpSpPr>
          <a:xfrm>
            <a:off x="1674726" y="4132143"/>
            <a:ext cx="1630524" cy="1822824"/>
            <a:chOff x="3017859" y="4307149"/>
            <a:chExt cx="1870812" cy="1822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1C96E84-6F9A-4F54-AF1F-8EC2D1A0FD97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8A2B9D5-A925-4D9E-BFF4-1162E7876F1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:a16="http://schemas.microsoft.com/office/drawing/2014/main" xmlns="" id="{9F429D64-00FF-4A41-A1EF-ED3AC2D823CD}"/>
              </a:ext>
            </a:extLst>
          </p:cNvPr>
          <p:cNvSpPr txBox="1"/>
          <p:nvPr/>
        </p:nvSpPr>
        <p:spPr bwMode="auto">
          <a:xfrm>
            <a:off x="3152932" y="1981937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xmlns="" id="{A51C9C1F-023B-4541-94D9-ADD83CEEC676}"/>
              </a:ext>
            </a:extLst>
          </p:cNvPr>
          <p:cNvSpPr txBox="1"/>
          <p:nvPr/>
        </p:nvSpPr>
        <p:spPr bwMode="auto">
          <a:xfrm>
            <a:off x="2371882" y="2677017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xmlns="" id="{3145D015-06DB-46B9-A151-B9502E7ACDC0}"/>
              </a:ext>
            </a:extLst>
          </p:cNvPr>
          <p:cNvSpPr txBox="1"/>
          <p:nvPr/>
        </p:nvSpPr>
        <p:spPr bwMode="auto">
          <a:xfrm>
            <a:off x="6048860" y="492211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xmlns="" id="{D3B9640F-3DC3-4631-BC0F-20E4EE550447}"/>
              </a:ext>
            </a:extLst>
          </p:cNvPr>
          <p:cNvSpPr txBox="1"/>
          <p:nvPr/>
        </p:nvSpPr>
        <p:spPr bwMode="auto">
          <a:xfrm>
            <a:off x="5229710" y="5648666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2">
            <a:extLst>
              <a:ext uri="{FF2B5EF4-FFF2-40B4-BE49-F238E27FC236}">
                <a16:creationId xmlns:a16="http://schemas.microsoft.com/office/drawing/2014/main" xmlns="" id="{D1F0C1F8-25C7-4114-9EA1-D370D33C597D}"/>
              </a:ext>
            </a:extLst>
          </p:cNvPr>
          <p:cNvSpPr/>
          <p:nvPr/>
        </p:nvSpPr>
        <p:spPr>
          <a:xfrm flipV="1">
            <a:off x="914400" y="3812601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63500">
            <a:solidFill>
              <a:schemeClr val="bg1">
                <a:lumMod val="75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8672788-3802-4994-B5FA-76B0C63CDD74}"/>
              </a:ext>
            </a:extLst>
          </p:cNvPr>
          <p:cNvSpPr/>
          <p:nvPr/>
        </p:nvSpPr>
        <p:spPr>
          <a:xfrm>
            <a:off x="9647107" y="3367115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FCCDF55-4847-4B8F-8863-7655D1E54D51}"/>
              </a:ext>
            </a:extLst>
          </p:cNvPr>
          <p:cNvSpPr/>
          <p:nvPr/>
        </p:nvSpPr>
        <p:spPr>
          <a:xfrm>
            <a:off x="7916723" y="3518527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C622CE0-3CEA-4343-8AC7-8758795E14FB}"/>
              </a:ext>
            </a:extLst>
          </p:cNvPr>
          <p:cNvSpPr/>
          <p:nvPr/>
        </p:nvSpPr>
        <p:spPr>
          <a:xfrm>
            <a:off x="6394845" y="3622779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B5FA4CB-F940-4766-B5B6-1C097D902EFF}"/>
              </a:ext>
            </a:extLst>
          </p:cNvPr>
          <p:cNvSpPr/>
          <p:nvPr/>
        </p:nvSpPr>
        <p:spPr>
          <a:xfrm>
            <a:off x="4664463" y="3518527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9349262-17FE-40EB-9B53-484926077C7E}"/>
              </a:ext>
            </a:extLst>
          </p:cNvPr>
          <p:cNvSpPr/>
          <p:nvPr/>
        </p:nvSpPr>
        <p:spPr>
          <a:xfrm>
            <a:off x="3142585" y="3622779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9104B9-0BF1-4898-8AE6-5F58A6E2931D}"/>
              </a:ext>
            </a:extLst>
          </p:cNvPr>
          <p:cNvSpPr/>
          <p:nvPr/>
        </p:nvSpPr>
        <p:spPr>
          <a:xfrm>
            <a:off x="1237694" y="3239766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35CF67E-676B-4EF6-A5F3-B3A019550A3D}"/>
              </a:ext>
            </a:extLst>
          </p:cNvPr>
          <p:cNvSpPr/>
          <p:nvPr/>
        </p:nvSpPr>
        <p:spPr>
          <a:xfrm>
            <a:off x="1620707" y="3622779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65B8B21-478F-44A0-939C-2EA2040453E4}"/>
              </a:ext>
            </a:extLst>
          </p:cNvPr>
          <p:cNvCxnSpPr>
            <a:stCxn id="4" idx="4"/>
          </p:cNvCxnSpPr>
          <p:nvPr/>
        </p:nvCxnSpPr>
        <p:spPr>
          <a:xfrm>
            <a:off x="10115159" y="4303219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942FC32-D892-4C51-8605-38385C67BDEF}"/>
              </a:ext>
            </a:extLst>
          </p:cNvPr>
          <p:cNvCxnSpPr>
            <a:cxnSpLocks/>
          </p:cNvCxnSpPr>
          <p:nvPr/>
        </p:nvCxnSpPr>
        <p:spPr>
          <a:xfrm flipV="1">
            <a:off x="8233363" y="3068718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378831D-A679-4FA6-89E4-0D5988FD599D}"/>
              </a:ext>
            </a:extLst>
          </p:cNvPr>
          <p:cNvCxnSpPr>
            <a:cxnSpLocks/>
          </p:cNvCxnSpPr>
          <p:nvPr/>
        </p:nvCxnSpPr>
        <p:spPr>
          <a:xfrm flipV="1">
            <a:off x="4976479" y="3073628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DF38221-A204-4D69-93A6-EBD3DC2A59C8}"/>
              </a:ext>
            </a:extLst>
          </p:cNvPr>
          <p:cNvCxnSpPr>
            <a:cxnSpLocks/>
          </p:cNvCxnSpPr>
          <p:nvPr/>
        </p:nvCxnSpPr>
        <p:spPr>
          <a:xfrm flipV="1">
            <a:off x="1833095" y="3075075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39044A0-4476-4DD2-B75D-EAFE53702A8E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3354761" y="4047556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2F7E6D5-6719-4A68-AE0D-3498604FECBD}"/>
              </a:ext>
            </a:extLst>
          </p:cNvPr>
          <p:cNvCxnSpPr>
            <a:cxnSpLocks/>
          </p:cNvCxnSpPr>
          <p:nvPr/>
        </p:nvCxnSpPr>
        <p:spPr>
          <a:xfrm>
            <a:off x="6607233" y="4074076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14EF21E-5363-43E1-AE67-D6A7EE38C211}"/>
              </a:ext>
            </a:extLst>
          </p:cNvPr>
          <p:cNvGrpSpPr/>
          <p:nvPr/>
        </p:nvGrpSpPr>
        <p:grpSpPr>
          <a:xfrm>
            <a:off x="824491" y="2024858"/>
            <a:ext cx="2017208" cy="970859"/>
            <a:chOff x="539552" y="2060848"/>
            <a:chExt cx="1656184" cy="97085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2B89B85-1272-4646-BCCB-AFC723F8FE6D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</a:rPr>
                <a:t>2017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3045B10-24F7-44C7-BC25-A454E897462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04B0226-CBC1-4F6A-9B5E-98054A60FEFF}"/>
              </a:ext>
            </a:extLst>
          </p:cNvPr>
          <p:cNvGrpSpPr/>
          <p:nvPr/>
        </p:nvGrpSpPr>
        <p:grpSpPr>
          <a:xfrm>
            <a:off x="3967404" y="2024858"/>
            <a:ext cx="2017208" cy="970859"/>
            <a:chOff x="539552" y="2060848"/>
            <a:chExt cx="1656184" cy="9708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BFE15A2-BD41-48B5-880A-04E643C9B9D4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1"/>
                  </a:solidFill>
                </a:rPr>
                <a:t>2019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B4EA414-5AF5-451A-B26E-E860D0A0DFA5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52B7EC0-B500-4331-8ECF-28C90C091D49}"/>
              </a:ext>
            </a:extLst>
          </p:cNvPr>
          <p:cNvGrpSpPr/>
          <p:nvPr/>
        </p:nvGrpSpPr>
        <p:grpSpPr>
          <a:xfrm>
            <a:off x="7218945" y="2024858"/>
            <a:ext cx="2017208" cy="970859"/>
            <a:chOff x="539552" y="2060848"/>
            <a:chExt cx="1656184" cy="97085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2748225-E720-4F5E-B0C2-FD1398BAE51A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</a:rPr>
                <a:t>2021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041F431-6EE8-4472-80DC-FA326ABB6A5C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22301F3-9566-417C-A2D3-137D8DC598FD}"/>
              </a:ext>
            </a:extLst>
          </p:cNvPr>
          <p:cNvGrpSpPr/>
          <p:nvPr/>
        </p:nvGrpSpPr>
        <p:grpSpPr>
          <a:xfrm>
            <a:off x="2355209" y="4689911"/>
            <a:ext cx="2017208" cy="970859"/>
            <a:chOff x="539552" y="2060848"/>
            <a:chExt cx="1656184" cy="9708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1CAFCA-ADFD-45C8-9CAC-524854A1C7F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4"/>
                  </a:solidFill>
                </a:rPr>
                <a:t>2018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2A5C967-C920-4904-B1F1-BC4C1296433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2AC3B71-6B37-4BA1-ADBF-5EAA5471A706}"/>
              </a:ext>
            </a:extLst>
          </p:cNvPr>
          <p:cNvGrpSpPr/>
          <p:nvPr/>
        </p:nvGrpSpPr>
        <p:grpSpPr>
          <a:xfrm>
            <a:off x="5602401" y="4689911"/>
            <a:ext cx="2017208" cy="970859"/>
            <a:chOff x="539552" y="2060848"/>
            <a:chExt cx="1656184" cy="97085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0D394AA-A248-4B9C-B8A7-07B1A6B879C0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2"/>
                  </a:solidFill>
                </a:rPr>
                <a:t>2020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2F5AD5F-27C7-4B3C-B22F-A0B6FA3A47E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EF6DD02-89A9-4BE5-AE9F-04C1C1E29E4C}"/>
              </a:ext>
            </a:extLst>
          </p:cNvPr>
          <p:cNvGrpSpPr/>
          <p:nvPr/>
        </p:nvGrpSpPr>
        <p:grpSpPr>
          <a:xfrm>
            <a:off x="9111791" y="4689911"/>
            <a:ext cx="2017208" cy="970859"/>
            <a:chOff x="539552" y="2060848"/>
            <a:chExt cx="1656184" cy="9708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0F9204A-6335-48B4-8764-07F79AE53E8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4"/>
                  </a:solidFill>
                </a:rPr>
                <a:t>2022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3615403-233E-4E8E-919C-47ED194B929D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C79CD8D-B051-4E12-B2BF-772A3080B9E2}"/>
              </a:ext>
            </a:extLst>
          </p:cNvPr>
          <p:cNvGrpSpPr/>
          <p:nvPr/>
        </p:nvGrpSpPr>
        <p:grpSpPr>
          <a:xfrm>
            <a:off x="2351584" y="1777132"/>
            <a:ext cx="7488832" cy="699453"/>
            <a:chOff x="-780300" y="1563935"/>
            <a:chExt cx="8467032" cy="7064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7FA216C-5656-4069-8D69-4D8B8555F0CE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B583667-E52E-4953-BD57-DE785822FE9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6887885" y="4395688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xmlns="" id="{DEBBFFE8-013F-42FB-8BC8-AC726121E6F7}"/>
              </a:ext>
            </a:extLst>
          </p:cNvPr>
          <p:cNvSpPr/>
          <p:nvPr/>
        </p:nvSpPr>
        <p:spPr>
          <a:xfrm rot="18975061" flipH="1">
            <a:off x="5034626" y="4392016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6908CB7-C0CB-4396-9D98-55F1B2A34C08}"/>
              </a:ext>
            </a:extLst>
          </p:cNvPr>
          <p:cNvGrpSpPr/>
          <p:nvPr/>
        </p:nvGrpSpPr>
        <p:grpSpPr>
          <a:xfrm>
            <a:off x="7376752" y="3789041"/>
            <a:ext cx="1568463" cy="1807450"/>
            <a:chOff x="270024" y="1671303"/>
            <a:chExt cx="1773337" cy="18255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ounded Rectangle 44">
            <a:extLst>
              <a:ext uri="{FF2B5EF4-FFF2-40B4-BE49-F238E27FC236}">
                <a16:creationId xmlns:a16="http://schemas.microsoft.com/office/drawing/2014/main" xmlns="" id="{27D5E4C1-1CC9-47BE-BF77-AF57BBE01C59}"/>
              </a:ext>
            </a:extLst>
          </p:cNvPr>
          <p:cNvSpPr/>
          <p:nvPr/>
        </p:nvSpPr>
        <p:spPr>
          <a:xfrm rot="2624939">
            <a:off x="9215548" y="4395689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873B78A-8BEE-46D4-B984-C2FBD621FC05}"/>
              </a:ext>
            </a:extLst>
          </p:cNvPr>
          <p:cNvGrpSpPr/>
          <p:nvPr/>
        </p:nvGrpSpPr>
        <p:grpSpPr>
          <a:xfrm>
            <a:off x="9704414" y="3789041"/>
            <a:ext cx="1568463" cy="1807450"/>
            <a:chOff x="270024" y="1671303"/>
            <a:chExt cx="1773337" cy="18255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D99473B-DBB0-4193-B975-FE5572D95407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D7AAC8C-2DEB-48FE-975B-1E13604A3BD7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C30B123-64A9-423F-878B-4EAD140378E8}"/>
              </a:ext>
            </a:extLst>
          </p:cNvPr>
          <p:cNvGrpSpPr/>
          <p:nvPr/>
        </p:nvGrpSpPr>
        <p:grpSpPr>
          <a:xfrm>
            <a:off x="868165" y="3789041"/>
            <a:ext cx="1568463" cy="1807450"/>
            <a:chOff x="270024" y="1671303"/>
            <a:chExt cx="1773337" cy="18255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6CDDABE-A1E8-499D-8B59-D9BA48719F1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9F564EC-BABF-43AF-AB32-1A4E3D7EEA40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F4E1B25-E9DF-41CB-9D38-80389FD9BC4F}"/>
              </a:ext>
            </a:extLst>
          </p:cNvPr>
          <p:cNvGrpSpPr/>
          <p:nvPr/>
        </p:nvGrpSpPr>
        <p:grpSpPr>
          <a:xfrm>
            <a:off x="3195830" y="3789041"/>
            <a:ext cx="1568463" cy="1807450"/>
            <a:chOff x="270024" y="1671303"/>
            <a:chExt cx="1773337" cy="18255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920D69D-0E1C-45B3-8A0C-3348241EFF8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E13D037-1F8D-4749-BE49-2F406EB1634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44">
            <a:extLst>
              <a:ext uri="{FF2B5EF4-FFF2-40B4-BE49-F238E27FC236}">
                <a16:creationId xmlns:a16="http://schemas.microsoft.com/office/drawing/2014/main" xmlns="" id="{D0022FD5-3743-4477-9766-B1C181C2D932}"/>
              </a:ext>
            </a:extLst>
          </p:cNvPr>
          <p:cNvSpPr/>
          <p:nvPr/>
        </p:nvSpPr>
        <p:spPr>
          <a:xfrm rot="18975061" flipH="1">
            <a:off x="2706962" y="4410602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C602069-D8D8-4ACF-96CF-59CE8DF5FE52}"/>
              </a:ext>
            </a:extLst>
          </p:cNvPr>
          <p:cNvSpPr txBox="1"/>
          <p:nvPr/>
        </p:nvSpPr>
        <p:spPr>
          <a:xfrm>
            <a:off x="5212854" y="5453709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90" y="2705561"/>
            <a:ext cx="1149812" cy="8545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69" y="2754455"/>
            <a:ext cx="1137395" cy="8499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314" y="2717043"/>
            <a:ext cx="1141338" cy="82564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719" y="2701009"/>
            <a:ext cx="1109123" cy="824266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800" y="4518879"/>
            <a:ext cx="1710692" cy="4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D1893DA-0AA7-4ED4-B1BF-AD3CB4CBD989}"/>
              </a:ext>
            </a:extLst>
          </p:cNvPr>
          <p:cNvGrpSpPr/>
          <p:nvPr/>
        </p:nvGrpSpPr>
        <p:grpSpPr>
          <a:xfrm flipH="1">
            <a:off x="3560794" y="851426"/>
            <a:ext cx="5024770" cy="4430455"/>
            <a:chOff x="2027268" y="1259074"/>
            <a:chExt cx="5024770" cy="4430455"/>
          </a:xfrm>
        </p:grpSpPr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xmlns="" id="{3D62284B-86C9-44BE-98C1-69212FDB0E99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xmlns="" id="{64DF9E44-0CE6-4987-838D-6B8E77C6C017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xmlns="" id="{D6EE2CD6-42F7-4E39-8147-2F24E4B3C318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xmlns="" id="{1475E960-E79C-4F56-826F-0A072B710DD5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3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AD625ECB-7436-4428-B92E-CC1C16941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165AC3E-1B3F-47F0-86C8-F52B4CF60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8708F5-CE2E-420B-BE86-D381331C00DC}"/>
              </a:ext>
            </a:extLst>
          </p:cNvPr>
          <p:cNvGrpSpPr/>
          <p:nvPr/>
        </p:nvGrpSpPr>
        <p:grpSpPr>
          <a:xfrm>
            <a:off x="2758066" y="1787528"/>
            <a:ext cx="2258963" cy="1107996"/>
            <a:chOff x="6210996" y="1433695"/>
            <a:chExt cx="1493001" cy="788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8477A0-E428-4ED9-A093-E877EA93BF95}"/>
              </a:ext>
            </a:extLst>
          </p:cNvPr>
          <p:cNvGrpSpPr/>
          <p:nvPr/>
        </p:nvGrpSpPr>
        <p:grpSpPr>
          <a:xfrm>
            <a:off x="7091746" y="1787528"/>
            <a:ext cx="2258963" cy="1107996"/>
            <a:chOff x="6210996" y="1433695"/>
            <a:chExt cx="1493001" cy="788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D7607A-11E9-40B5-A3A0-0AAA16171CD9}"/>
              </a:ext>
            </a:extLst>
          </p:cNvPr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02589B-45F2-4CBD-8499-EC79EAB3E349}"/>
              </a:ext>
            </a:extLst>
          </p:cNvPr>
          <p:cNvGrpSpPr/>
          <p:nvPr/>
        </p:nvGrpSpPr>
        <p:grpSpPr>
          <a:xfrm>
            <a:off x="7032105" y="5183235"/>
            <a:ext cx="2876315" cy="92333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B12C6A3-F4F4-4B29-BE8F-5952797F8B42}"/>
              </a:ext>
            </a:extLst>
          </p:cNvPr>
          <p:cNvGrpSpPr/>
          <p:nvPr/>
        </p:nvGrpSpPr>
        <p:grpSpPr>
          <a:xfrm>
            <a:off x="2062265" y="5183235"/>
            <a:ext cx="3097633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C1A035F-3732-48B2-9BC7-0E478568DA41}"/>
              </a:ext>
            </a:extLst>
          </p:cNvPr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Parallelogram 30">
            <a:extLst>
              <a:ext uri="{FF2B5EF4-FFF2-40B4-BE49-F238E27FC236}">
                <a16:creationId xmlns:a16="http://schemas.microsoft.com/office/drawing/2014/main" xmlns="" id="{4CBBB739-3C59-4AB7-8C5D-16C39D0E1F94}"/>
              </a:ext>
            </a:extLst>
          </p:cNvPr>
          <p:cNvSpPr/>
          <p:nvPr/>
        </p:nvSpPr>
        <p:spPr>
          <a:xfrm flipH="1">
            <a:off x="7432175" y="349003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0F141197-C0A3-4F91-87D8-78A26286CA03}"/>
              </a:ext>
            </a:extLst>
          </p:cNvPr>
          <p:cNvSpPr/>
          <p:nvPr/>
        </p:nvSpPr>
        <p:spPr>
          <a:xfrm rot="2700000">
            <a:off x="5210794" y="43427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xmlns="" id="{D09992CC-A9D6-4D3A-BD08-5E91AC8A96E8}"/>
              </a:ext>
            </a:extLst>
          </p:cNvPr>
          <p:cNvSpPr/>
          <p:nvPr/>
        </p:nvSpPr>
        <p:spPr>
          <a:xfrm>
            <a:off x="6581542" y="442647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xmlns="" id="{9063C93A-1559-46D1-B82B-AC439759E1CF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4935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2893250" y="1384573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10266475" y="30944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1548516" y="316962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2767562" y="487217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791629" y="489090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8726016" y="1375685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53435" y="2533672"/>
            <a:ext cx="12192000" cy="184746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-153435" y="4378535"/>
            <a:ext cx="12192000" cy="184746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7" y="172536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514342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xmlns="" id="{1DE0A808-F112-46A6-A93B-DE13DE7E9061}"/>
              </a:ext>
            </a:extLst>
          </p:cNvPr>
          <p:cNvSpPr/>
          <p:nvPr/>
        </p:nvSpPr>
        <p:spPr>
          <a:xfrm>
            <a:off x="624956" y="4702102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xmlns="" id="{1DE0A808-F112-46A6-A93B-DE13DE7E9061}"/>
              </a:ext>
            </a:extLst>
          </p:cNvPr>
          <p:cNvSpPr/>
          <p:nvPr/>
        </p:nvSpPr>
        <p:spPr>
          <a:xfrm>
            <a:off x="717342" y="3178206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1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8DF95D-8EA6-4B03-B481-AE91E556CC05}"/>
              </a:ext>
            </a:extLst>
          </p:cNvPr>
          <p:cNvGrpSpPr/>
          <p:nvPr/>
        </p:nvGrpSpPr>
        <p:grpSpPr>
          <a:xfrm>
            <a:off x="6784836" y="670680"/>
            <a:ext cx="4685903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D306876-491C-4FF4-A133-F6784DEB662B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DB107CD-258A-4A79-AFED-1DE703FC4410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375540-0184-4AF7-8F84-5C4D3DDD32EE}"/>
              </a:ext>
            </a:extLst>
          </p:cNvPr>
          <p:cNvSpPr txBox="1"/>
          <p:nvPr/>
        </p:nvSpPr>
        <p:spPr>
          <a:xfrm>
            <a:off x="6784836" y="2451512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B40189-0BB7-4E65-84FF-6065BEDAE97E}"/>
              </a:ext>
            </a:extLst>
          </p:cNvPr>
          <p:cNvSpPr txBox="1"/>
          <p:nvPr/>
        </p:nvSpPr>
        <p:spPr>
          <a:xfrm>
            <a:off x="6784836" y="3149919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C45423-0ED1-4690-87B7-DC3572937E5E}"/>
              </a:ext>
            </a:extLst>
          </p:cNvPr>
          <p:cNvSpPr txBox="1"/>
          <p:nvPr/>
        </p:nvSpPr>
        <p:spPr>
          <a:xfrm>
            <a:off x="6784836" y="3848326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52A29D-DBC7-4617-B465-F7AB9179A8A3}"/>
              </a:ext>
            </a:extLst>
          </p:cNvPr>
          <p:cNvSpPr txBox="1"/>
          <p:nvPr/>
        </p:nvSpPr>
        <p:spPr>
          <a:xfrm>
            <a:off x="6784836" y="454673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756A4-101C-4EEE-8D85-4B78920996A4}"/>
              </a:ext>
            </a:extLst>
          </p:cNvPr>
          <p:cNvSpPr txBox="1"/>
          <p:nvPr/>
        </p:nvSpPr>
        <p:spPr>
          <a:xfrm>
            <a:off x="6784836" y="5433350"/>
            <a:ext cx="2751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Designed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6B53426C-F967-417C-A150-446A37C68B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EDD89AC-EB38-4111-A934-69BCE4C45B13}"/>
              </a:ext>
            </a:extLst>
          </p:cNvPr>
          <p:cNvGrpSpPr/>
          <p:nvPr/>
        </p:nvGrpSpPr>
        <p:grpSpPr>
          <a:xfrm>
            <a:off x="3569676" y="943632"/>
            <a:ext cx="5732585" cy="4388939"/>
            <a:chOff x="2153463" y="1916832"/>
            <a:chExt cx="7911017" cy="43889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270431" y="1029395"/>
            <a:ext cx="2299245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519" y="2251131"/>
            <a:ext cx="2508109" cy="39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553524" y="2742350"/>
            <a:ext cx="16528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A3A589-9E65-4EC9-88C0-4E3E85FEDB3E}"/>
              </a:ext>
            </a:extLst>
          </p:cNvPr>
          <p:cNvSpPr txBox="1"/>
          <p:nvPr/>
        </p:nvSpPr>
        <p:spPr>
          <a:xfrm>
            <a:off x="553524" y="993689"/>
            <a:ext cx="282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3452652" y="1278820"/>
            <a:ext cx="3325679" cy="4508755"/>
            <a:chOff x="886442" y="1591192"/>
            <a:chExt cx="3397525" cy="51840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67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xmlns="" id="{B595AA92-76B2-4853-A4B3-229A183EB752}"/>
              </a:ext>
            </a:extLst>
          </p:cNvPr>
          <p:cNvGrpSpPr/>
          <p:nvPr/>
        </p:nvGrpSpPr>
        <p:grpSpPr>
          <a:xfrm>
            <a:off x="7118479" y="1278820"/>
            <a:ext cx="3325679" cy="4508755"/>
            <a:chOff x="886442" y="1591192"/>
            <a:chExt cx="3397525" cy="518402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AAA1D2B-DAFB-45C1-BACE-CFD76E90E68C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482F44E-BD7D-488B-BFAC-B5542203BF2D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67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047" y="3711846"/>
            <a:ext cx="1665000" cy="26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26ED24DD-4FE9-47F1-A9CB-60BC6231CFE2}"/>
              </a:ext>
            </a:extLst>
          </p:cNvPr>
          <p:cNvSpPr txBox="1"/>
          <p:nvPr/>
        </p:nvSpPr>
        <p:spPr>
          <a:xfrm>
            <a:off x="391885" y="5156407"/>
            <a:ext cx="4426857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A0D042F5-31F9-4E2E-B8F9-85062FCD4CDC}"/>
              </a:ext>
            </a:extLst>
          </p:cNvPr>
          <p:cNvSpPr txBox="1"/>
          <p:nvPr/>
        </p:nvSpPr>
        <p:spPr>
          <a:xfrm>
            <a:off x="391885" y="6018425"/>
            <a:ext cx="44268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5859" y="3213338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/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4132895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00" y="1420938"/>
            <a:ext cx="4739226" cy="47331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56" y="1420938"/>
            <a:ext cx="5504060" cy="24859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336" y="4148975"/>
            <a:ext cx="4567500" cy="18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31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308" y="1870865"/>
            <a:ext cx="5139754" cy="37340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03" y="1752864"/>
            <a:ext cx="3532500" cy="41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9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568180" y="2448658"/>
            <a:ext cx="4039699" cy="2976322"/>
            <a:chOff x="7205871" y="2886863"/>
            <a:chExt cx="4039699" cy="297632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8B354F32-36AC-4861-A83F-C4C4EC3288C7}"/>
                </a:ext>
              </a:extLst>
            </p:cNvPr>
            <p:cNvSpPr/>
            <p:nvPr/>
          </p:nvSpPr>
          <p:spPr>
            <a:xfrm>
              <a:off x="10698551" y="4748694"/>
              <a:ext cx="547019" cy="5470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FEA7201E-DFAB-4288-B2F5-98AE78CF016F}"/>
                </a:ext>
              </a:extLst>
            </p:cNvPr>
            <p:cNvGrpSpPr/>
            <p:nvPr/>
          </p:nvGrpSpPr>
          <p:grpSpPr>
            <a:xfrm>
              <a:off x="7205871" y="4755189"/>
              <a:ext cx="3492680" cy="1107996"/>
              <a:chOff x="5022053" y="5162692"/>
              <a:chExt cx="5676497" cy="1107996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1D89BCB5-82E4-45BD-B9FB-7BD11483AC53}"/>
                  </a:ext>
                </a:extLst>
              </p:cNvPr>
              <p:cNvSpPr txBox="1"/>
              <p:nvPr/>
            </p:nvSpPr>
            <p:spPr>
              <a:xfrm>
                <a:off x="5022053" y="5439691"/>
                <a:ext cx="55450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842D339B-AB60-4F47-AD6B-2DA1BCDEFE2B}"/>
                  </a:ext>
                </a:extLst>
              </p:cNvPr>
              <p:cNvSpPr txBox="1"/>
              <p:nvPr/>
            </p:nvSpPr>
            <p:spPr>
              <a:xfrm>
                <a:off x="6709066" y="5162692"/>
                <a:ext cx="3856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AAA252A3-A50D-4C04-9298-1C9169D8548F}"/>
                  </a:ext>
                </a:extLst>
              </p:cNvPr>
              <p:cNvCxnSpPr>
                <a:cxnSpLocks/>
                <a:endCxn id="96" idx="2"/>
              </p:cNvCxnSpPr>
              <p:nvPr/>
            </p:nvCxnSpPr>
            <p:spPr>
              <a:xfrm>
                <a:off x="5120925" y="5426215"/>
                <a:ext cx="5577625" cy="3492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Parallelogram 30">
              <a:extLst>
                <a:ext uri="{FF2B5EF4-FFF2-40B4-BE49-F238E27FC236}">
                  <a16:creationId xmlns:a16="http://schemas.microsoft.com/office/drawing/2014/main" xmlns="" id="{602E8A8F-D788-449C-BE9D-F4658C7CF24F}"/>
                </a:ext>
              </a:extLst>
            </p:cNvPr>
            <p:cNvSpPr/>
            <p:nvPr/>
          </p:nvSpPr>
          <p:spPr>
            <a:xfrm flipH="1">
              <a:off x="10845782" y="4880003"/>
              <a:ext cx="276735" cy="277420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6C8FF921-B2B4-424D-8C22-0AE46AD0B319}"/>
                </a:ext>
              </a:extLst>
            </p:cNvPr>
            <p:cNvSpPr/>
            <p:nvPr/>
          </p:nvSpPr>
          <p:spPr>
            <a:xfrm>
              <a:off x="10698551" y="2886863"/>
              <a:ext cx="547019" cy="547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4E923B08-B761-44A0-A28F-BCC14452D318}"/>
                </a:ext>
              </a:extLst>
            </p:cNvPr>
            <p:cNvGrpSpPr/>
            <p:nvPr/>
          </p:nvGrpSpPr>
          <p:grpSpPr>
            <a:xfrm>
              <a:off x="8202602" y="2893359"/>
              <a:ext cx="2495949" cy="1661994"/>
              <a:chOff x="5479252" y="2893359"/>
              <a:chExt cx="5219297" cy="1661994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D2B85D0B-BED5-469E-AAAA-76AB43B928F6}"/>
                  </a:ext>
                </a:extLst>
              </p:cNvPr>
              <p:cNvSpPr txBox="1"/>
              <p:nvPr/>
            </p:nvSpPr>
            <p:spPr>
              <a:xfrm>
                <a:off x="5479252" y="3170358"/>
                <a:ext cx="50878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13CEE617-3CF3-4346-BBC7-A76AB915EC80}"/>
                  </a:ext>
                </a:extLst>
              </p:cNvPr>
              <p:cNvSpPr txBox="1"/>
              <p:nvPr/>
            </p:nvSpPr>
            <p:spPr>
              <a:xfrm>
                <a:off x="5479350" y="2893359"/>
                <a:ext cx="5086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517F8567-04E1-449D-ABDB-79BE30A42C33}"/>
                  </a:ext>
                </a:extLst>
              </p:cNvPr>
              <p:cNvCxnSpPr>
                <a:cxnSpLocks/>
                <a:endCxn id="103" idx="2"/>
              </p:cNvCxnSpPr>
              <p:nvPr/>
            </p:nvCxnSpPr>
            <p:spPr>
              <a:xfrm flipV="1">
                <a:off x="5479252" y="3160373"/>
                <a:ext cx="5219297" cy="9985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Rectangle 130">
              <a:extLst>
                <a:ext uri="{FF2B5EF4-FFF2-40B4-BE49-F238E27FC236}">
                  <a16:creationId xmlns:a16="http://schemas.microsoft.com/office/drawing/2014/main" xmlns="" id="{73512405-2A34-4044-BC8E-D143B770AC3C}"/>
                </a:ext>
              </a:extLst>
            </p:cNvPr>
            <p:cNvSpPr/>
            <p:nvPr/>
          </p:nvSpPr>
          <p:spPr>
            <a:xfrm>
              <a:off x="10840350" y="3036614"/>
              <a:ext cx="266279" cy="267488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63176" y="1934317"/>
            <a:ext cx="3039160" cy="3753156"/>
            <a:chOff x="946431" y="1752197"/>
            <a:chExt cx="3039160" cy="3753156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92F79A74-FF85-440E-9A91-3464DB61F68D}"/>
                </a:ext>
              </a:extLst>
            </p:cNvPr>
            <p:cNvSpPr/>
            <p:nvPr/>
          </p:nvSpPr>
          <p:spPr>
            <a:xfrm flipH="1">
              <a:off x="946431" y="1752197"/>
              <a:ext cx="547019" cy="5470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A33B26CF-CE7B-42B0-8316-E43CED9F4DE8}"/>
                </a:ext>
              </a:extLst>
            </p:cNvPr>
            <p:cNvGrpSpPr/>
            <p:nvPr/>
          </p:nvGrpSpPr>
          <p:grpSpPr>
            <a:xfrm>
              <a:off x="1493450" y="1758693"/>
              <a:ext cx="1833783" cy="1846659"/>
              <a:chOff x="1493450" y="1758693"/>
              <a:chExt cx="6869786" cy="1846659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216AFD70-6286-4460-B5FB-5CFEB347AD58}"/>
                  </a:ext>
                </a:extLst>
              </p:cNvPr>
              <p:cNvSpPr txBox="1"/>
              <p:nvPr/>
            </p:nvSpPr>
            <p:spPr>
              <a:xfrm flipH="1">
                <a:off x="1624864" y="2035692"/>
                <a:ext cx="660578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A88DC418-1C22-42B6-B80A-0CA6A71B7AD2}"/>
                  </a:ext>
                </a:extLst>
              </p:cNvPr>
              <p:cNvSpPr txBox="1"/>
              <p:nvPr/>
            </p:nvSpPr>
            <p:spPr>
              <a:xfrm flipH="1">
                <a:off x="1626033" y="1758693"/>
                <a:ext cx="6604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A708BAF5-169B-47A7-9F3C-9522F3535E4D}"/>
                  </a:ext>
                </a:extLst>
              </p:cNvPr>
              <p:cNvCxnSpPr>
                <a:cxnSpLocks/>
                <a:endCxn id="110" idx="2"/>
              </p:cNvCxnSpPr>
              <p:nvPr/>
            </p:nvCxnSpPr>
            <p:spPr>
              <a:xfrm flipH="1">
                <a:off x="1493450" y="2025707"/>
                <a:ext cx="6869786" cy="0"/>
              </a:xfrm>
              <a:prstGeom prst="line">
                <a:avLst/>
              </a:prstGeom>
              <a:ln>
                <a:solidFill>
                  <a:schemeClr val="accent4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Rectangle 9">
              <a:extLst>
                <a:ext uri="{FF2B5EF4-FFF2-40B4-BE49-F238E27FC236}">
                  <a16:creationId xmlns:a16="http://schemas.microsoft.com/office/drawing/2014/main" xmlns="" id="{857B8B47-B42D-4931-B3A8-5310338BAF35}"/>
                </a:ext>
              </a:extLst>
            </p:cNvPr>
            <p:cNvSpPr/>
            <p:nvPr/>
          </p:nvSpPr>
          <p:spPr>
            <a:xfrm flipH="1">
              <a:off x="1069485" y="1879670"/>
              <a:ext cx="292549" cy="292074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B9331177-AC4C-4BF7-BD5B-EDF30D987250}"/>
                </a:ext>
              </a:extLst>
            </p:cNvPr>
            <p:cNvSpPr/>
            <p:nvPr/>
          </p:nvSpPr>
          <p:spPr>
            <a:xfrm flipH="1">
              <a:off x="946431" y="4021529"/>
              <a:ext cx="547019" cy="5470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8EC69D4E-76F7-452A-8D31-56BFA3A3C0D8}"/>
                </a:ext>
              </a:extLst>
            </p:cNvPr>
            <p:cNvGrpSpPr/>
            <p:nvPr/>
          </p:nvGrpSpPr>
          <p:grpSpPr>
            <a:xfrm>
              <a:off x="1493450" y="4028025"/>
              <a:ext cx="2492141" cy="1477328"/>
              <a:chOff x="1493450" y="4028025"/>
              <a:chExt cx="5410197" cy="1477328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20755BE1-F577-47F1-9F06-0B3DD0688A7C}"/>
                  </a:ext>
                </a:extLst>
              </p:cNvPr>
              <p:cNvSpPr txBox="1"/>
              <p:nvPr/>
            </p:nvSpPr>
            <p:spPr>
              <a:xfrm flipH="1">
                <a:off x="1624868" y="4305024"/>
                <a:ext cx="52619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506CD6E2-8214-4C97-86C2-7A6049E70878}"/>
                  </a:ext>
                </a:extLst>
              </p:cNvPr>
              <p:cNvSpPr txBox="1"/>
              <p:nvPr/>
            </p:nvSpPr>
            <p:spPr>
              <a:xfrm flipH="1">
                <a:off x="1626034" y="4028025"/>
                <a:ext cx="52776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9600E78C-9983-4D13-845F-A78B303A20C2}"/>
                  </a:ext>
                </a:extLst>
              </p:cNvPr>
              <p:cNvCxnSpPr>
                <a:cxnSpLocks/>
                <a:endCxn id="117" idx="2"/>
              </p:cNvCxnSpPr>
              <p:nvPr/>
            </p:nvCxnSpPr>
            <p:spPr>
              <a:xfrm flipH="1" flipV="1">
                <a:off x="1493450" y="4295039"/>
                <a:ext cx="5324232" cy="16044"/>
              </a:xfrm>
              <a:prstGeom prst="line">
                <a:avLst/>
              </a:prstGeom>
              <a:ln>
                <a:solidFill>
                  <a:schemeClr val="accent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xmlns="" id="{759D7368-A154-46A0-B8A4-992CCEE7F4E1}"/>
                </a:ext>
              </a:extLst>
            </p:cNvPr>
            <p:cNvSpPr/>
            <p:nvPr/>
          </p:nvSpPr>
          <p:spPr>
            <a:xfrm flipH="1">
              <a:off x="1051768" y="4110790"/>
              <a:ext cx="336343" cy="271454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917" y="1940813"/>
            <a:ext cx="2811041" cy="42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1271074"/>
            <a:ext cx="5426243" cy="50571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71074"/>
            <a:ext cx="2258491" cy="24494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27818"/>
            <a:ext cx="4111513" cy="23028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10" y="1149043"/>
            <a:ext cx="2810006" cy="24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9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50" y="1505250"/>
            <a:ext cx="4478022" cy="15044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64" y="3583038"/>
            <a:ext cx="3670180" cy="21647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938" y="1343557"/>
            <a:ext cx="4670347" cy="23660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506" y="3989377"/>
            <a:ext cx="4736779" cy="22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985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549000"/>
            <a:ext cx="3453717" cy="38778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25" y="1254682"/>
            <a:ext cx="3813750" cy="298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18" y="4636349"/>
            <a:ext cx="3521250" cy="159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858" y="1254682"/>
            <a:ext cx="2943970" cy="45595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346" y="4788458"/>
            <a:ext cx="4642961" cy="12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2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4799574"/>
            <a:ext cx="3213918" cy="8065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9721" y="2357101"/>
            <a:ext cx="4254489" cy="26620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93" y="2357101"/>
            <a:ext cx="1988735" cy="196780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687" y="1825567"/>
            <a:ext cx="7321348" cy="37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95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3409503"/>
            <a:ext cx="4800581" cy="30037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862" y="1410598"/>
            <a:ext cx="4825737" cy="46118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04" y="1744441"/>
            <a:ext cx="2486250" cy="24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26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3AE4DAF-01F1-47A6-B08D-3515D0E8722C}"/>
              </a:ext>
            </a:extLst>
          </p:cNvPr>
          <p:cNvGrpSpPr/>
          <p:nvPr/>
        </p:nvGrpSpPr>
        <p:grpSpPr>
          <a:xfrm>
            <a:off x="8242944" y="1337635"/>
            <a:ext cx="2905050" cy="1694460"/>
            <a:chOff x="3174024" y="1804114"/>
            <a:chExt cx="3516449" cy="2051077"/>
          </a:xfrm>
          <a:solidFill>
            <a:schemeClr val="accent6"/>
          </a:solidFill>
        </p:grpSpPr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xmlns="" id="{C08E184A-0D49-4B39-9DBF-A0F5A0AE07E8}"/>
                </a:ext>
              </a:extLst>
            </p:cNvPr>
            <p:cNvGrpSpPr/>
            <p:nvPr/>
          </p:nvGrpSpPr>
          <p:grpSpPr>
            <a:xfrm>
              <a:off x="3174024" y="1804114"/>
              <a:ext cx="3516449" cy="2051077"/>
              <a:chOff x="3174024" y="1804114"/>
              <a:chExt cx="3516449" cy="2051077"/>
            </a:xfrm>
            <a:grpFill/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AD6E8B83-A01A-4B61-A61C-DD44603751A2}"/>
                  </a:ext>
                </a:extLst>
              </p:cNvPr>
              <p:cNvSpPr/>
              <p:nvPr/>
            </p:nvSpPr>
            <p:spPr>
              <a:xfrm>
                <a:off x="3174024" y="1804114"/>
                <a:ext cx="1679245" cy="1594046"/>
              </a:xfrm>
              <a:custGeom>
                <a:avLst/>
                <a:gdLst>
                  <a:gd name="connsiteX0" fmla="*/ 0 w 1679245"/>
                  <a:gd name="connsiteY0" fmla="*/ 0 h 1594046"/>
                  <a:gd name="connsiteX1" fmla="*/ 109385 w 1679245"/>
                  <a:gd name="connsiteY1" fmla="*/ 73656 h 1594046"/>
                  <a:gd name="connsiteX2" fmla="*/ 338323 w 1679245"/>
                  <a:gd name="connsiteY2" fmla="*/ 171223 h 1594046"/>
                  <a:gd name="connsiteX3" fmla="*/ 703579 w 1679245"/>
                  <a:gd name="connsiteY3" fmla="*/ 253124 h 1594046"/>
                  <a:gd name="connsiteX4" fmla="*/ 981163 w 1679245"/>
                  <a:gd name="connsiteY4" fmla="*/ 306167 h 1594046"/>
                  <a:gd name="connsiteX5" fmla="*/ 1305469 w 1679245"/>
                  <a:gd name="connsiteY5" fmla="*/ 479863 h 1594046"/>
                  <a:gd name="connsiteX6" fmla="*/ 1639944 w 1679245"/>
                  <a:gd name="connsiteY6" fmla="*/ 1030358 h 1594046"/>
                  <a:gd name="connsiteX7" fmla="*/ 1670176 w 1679245"/>
                  <a:gd name="connsiteY7" fmla="*/ 1484936 h 1594046"/>
                  <a:gd name="connsiteX8" fmla="*/ 1646815 w 1679245"/>
                  <a:gd name="connsiteY8" fmla="*/ 1596245 h 1594046"/>
                  <a:gd name="connsiteX9" fmla="*/ 1615483 w 1679245"/>
                  <a:gd name="connsiteY9" fmla="*/ 1475592 h 1594046"/>
                  <a:gd name="connsiteX10" fmla="*/ 1508572 w 1679245"/>
                  <a:gd name="connsiteY10" fmla="*/ 1248578 h 1594046"/>
                  <a:gd name="connsiteX11" fmla="*/ 1273863 w 1679245"/>
                  <a:gd name="connsiteY11" fmla="*/ 1103190 h 1594046"/>
                  <a:gd name="connsiteX12" fmla="*/ 1111160 w 1679245"/>
                  <a:gd name="connsiteY12" fmla="*/ 1108687 h 1594046"/>
                  <a:gd name="connsiteX13" fmla="*/ 891567 w 1679245"/>
                  <a:gd name="connsiteY13" fmla="*/ 1131773 h 1594046"/>
                  <a:gd name="connsiteX14" fmla="*/ 685165 w 1679245"/>
                  <a:gd name="connsiteY14" fmla="*/ 1041627 h 1594046"/>
                  <a:gd name="connsiteX15" fmla="*/ 645864 w 1679245"/>
                  <a:gd name="connsiteY15" fmla="*/ 910255 h 1594046"/>
                  <a:gd name="connsiteX16" fmla="*/ 626900 w 1679245"/>
                  <a:gd name="connsiteY16" fmla="*/ 828904 h 1594046"/>
                  <a:gd name="connsiteX17" fmla="*/ 563688 w 1679245"/>
                  <a:gd name="connsiteY17" fmla="*/ 747828 h 1594046"/>
                  <a:gd name="connsiteX18" fmla="*/ 311389 w 1679245"/>
                  <a:gd name="connsiteY18" fmla="*/ 483436 h 1594046"/>
                  <a:gd name="connsiteX19" fmla="*/ 87398 w 1679245"/>
                  <a:gd name="connsiteY19" fmla="*/ 230862 h 1594046"/>
                  <a:gd name="connsiteX20" fmla="*/ 2199 w 1679245"/>
                  <a:gd name="connsiteY20" fmla="*/ 26934 h 1594046"/>
                  <a:gd name="connsiteX21" fmla="*/ 0 w 1679245"/>
                  <a:gd name="connsiteY21" fmla="*/ 21987 h 1594046"/>
                  <a:gd name="connsiteX22" fmla="*/ 0 w 1679245"/>
                  <a:gd name="connsiteY22" fmla="*/ 0 h 159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245" h="1594046">
                    <a:moveTo>
                      <a:pt x="0" y="0"/>
                    </a:moveTo>
                    <a:cubicBezTo>
                      <a:pt x="36553" y="24460"/>
                      <a:pt x="72557" y="49470"/>
                      <a:pt x="109385" y="73656"/>
                    </a:cubicBezTo>
                    <a:cubicBezTo>
                      <a:pt x="179742" y="120103"/>
                      <a:pt x="258620" y="146487"/>
                      <a:pt x="338323" y="171223"/>
                    </a:cubicBezTo>
                    <a:cubicBezTo>
                      <a:pt x="457876" y="208325"/>
                      <a:pt x="580728" y="230587"/>
                      <a:pt x="703579" y="253124"/>
                    </a:cubicBezTo>
                    <a:cubicBezTo>
                      <a:pt x="796199" y="270163"/>
                      <a:pt x="889093" y="286653"/>
                      <a:pt x="981163" y="306167"/>
                    </a:cubicBezTo>
                    <a:cubicBezTo>
                      <a:pt x="1105938" y="332276"/>
                      <a:pt x="1211200" y="396588"/>
                      <a:pt x="1305469" y="479863"/>
                    </a:cubicBezTo>
                    <a:cubicBezTo>
                      <a:pt x="1473943" y="628549"/>
                      <a:pt x="1581404" y="814887"/>
                      <a:pt x="1639944" y="1030358"/>
                    </a:cubicBezTo>
                    <a:cubicBezTo>
                      <a:pt x="1680619" y="1179594"/>
                      <a:pt x="1691338" y="1331303"/>
                      <a:pt x="1670176" y="1484936"/>
                    </a:cubicBezTo>
                    <a:cubicBezTo>
                      <a:pt x="1664954" y="1522314"/>
                      <a:pt x="1656709" y="1559417"/>
                      <a:pt x="1646815" y="1596245"/>
                    </a:cubicBezTo>
                    <a:cubicBezTo>
                      <a:pt x="1636371" y="1556119"/>
                      <a:pt x="1626752" y="1515443"/>
                      <a:pt x="1615483" y="1475592"/>
                    </a:cubicBezTo>
                    <a:cubicBezTo>
                      <a:pt x="1592397" y="1393966"/>
                      <a:pt x="1561341" y="1315913"/>
                      <a:pt x="1508572" y="1248578"/>
                    </a:cubicBezTo>
                    <a:cubicBezTo>
                      <a:pt x="1448383" y="1171624"/>
                      <a:pt x="1372254" y="1118856"/>
                      <a:pt x="1273863" y="1103190"/>
                    </a:cubicBezTo>
                    <a:cubicBezTo>
                      <a:pt x="1219445" y="1094395"/>
                      <a:pt x="1165303" y="1100167"/>
                      <a:pt x="1111160" y="1108687"/>
                    </a:cubicBezTo>
                    <a:cubicBezTo>
                      <a:pt x="1038329" y="1119955"/>
                      <a:pt x="966047" y="1134521"/>
                      <a:pt x="891567" y="1131773"/>
                    </a:cubicBezTo>
                    <a:cubicBezTo>
                      <a:pt x="810765" y="1128750"/>
                      <a:pt x="739857" y="1103465"/>
                      <a:pt x="685165" y="1041627"/>
                    </a:cubicBezTo>
                    <a:cubicBezTo>
                      <a:pt x="651910" y="1003974"/>
                      <a:pt x="634046" y="961100"/>
                      <a:pt x="645864" y="910255"/>
                    </a:cubicBezTo>
                    <a:cubicBezTo>
                      <a:pt x="652734" y="879749"/>
                      <a:pt x="644764" y="853090"/>
                      <a:pt x="626900" y="828904"/>
                    </a:cubicBezTo>
                    <a:cubicBezTo>
                      <a:pt x="606562" y="801420"/>
                      <a:pt x="587049" y="772563"/>
                      <a:pt x="563688" y="747828"/>
                    </a:cubicBezTo>
                    <a:cubicBezTo>
                      <a:pt x="480413" y="659056"/>
                      <a:pt x="395763" y="571383"/>
                      <a:pt x="311389" y="483436"/>
                    </a:cubicBezTo>
                    <a:cubicBezTo>
                      <a:pt x="233885" y="401810"/>
                      <a:pt x="154732" y="321558"/>
                      <a:pt x="87398" y="230862"/>
                    </a:cubicBezTo>
                    <a:cubicBezTo>
                      <a:pt x="42050" y="169848"/>
                      <a:pt x="10169" y="103613"/>
                      <a:pt x="2199" y="26934"/>
                    </a:cubicBezTo>
                    <a:cubicBezTo>
                      <a:pt x="1924" y="25285"/>
                      <a:pt x="825" y="23636"/>
                      <a:pt x="0" y="21987"/>
                    </a:cubicBezTo>
                    <a:cubicBezTo>
                      <a:pt x="0" y="14566"/>
                      <a:pt x="0" y="7421"/>
                      <a:pt x="0" y="0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1385C17-B305-4C46-916A-B20B95BA8F8D}"/>
                  </a:ext>
                </a:extLst>
              </p:cNvPr>
              <p:cNvSpPr/>
              <p:nvPr/>
            </p:nvSpPr>
            <p:spPr>
              <a:xfrm>
                <a:off x="5005731" y="1804663"/>
                <a:ext cx="1684742" cy="1591298"/>
              </a:xfrm>
              <a:custGeom>
                <a:avLst/>
                <a:gdLst>
                  <a:gd name="connsiteX0" fmla="*/ 1686188 w 1684741"/>
                  <a:gd name="connsiteY0" fmla="*/ 46172 h 1591297"/>
                  <a:gd name="connsiteX1" fmla="*/ 1580376 w 1684741"/>
                  <a:gd name="connsiteY1" fmla="*/ 255322 h 1591297"/>
                  <a:gd name="connsiteX2" fmla="*/ 1398435 w 1684741"/>
                  <a:gd name="connsiteY2" fmla="*/ 453479 h 1591297"/>
                  <a:gd name="connsiteX3" fmla="*/ 1118653 w 1684741"/>
                  <a:gd name="connsiteY3" fmla="*/ 750026 h 1591297"/>
                  <a:gd name="connsiteX4" fmla="*/ 1051318 w 1684741"/>
                  <a:gd name="connsiteY4" fmla="*/ 836874 h 1591297"/>
                  <a:gd name="connsiteX5" fmla="*/ 1037027 w 1684741"/>
                  <a:gd name="connsiteY5" fmla="*/ 886619 h 1591297"/>
                  <a:gd name="connsiteX6" fmla="*/ 1015314 w 1684741"/>
                  <a:gd name="connsiteY6" fmla="*/ 1018266 h 1591297"/>
                  <a:gd name="connsiteX7" fmla="*/ 882844 w 1684741"/>
                  <a:gd name="connsiteY7" fmla="*/ 1118031 h 1591297"/>
                  <a:gd name="connsiteX8" fmla="*/ 723439 w 1684741"/>
                  <a:gd name="connsiteY8" fmla="*/ 1124627 h 1591297"/>
                  <a:gd name="connsiteX9" fmla="*/ 542872 w 1684741"/>
                  <a:gd name="connsiteY9" fmla="*/ 1098243 h 1591297"/>
                  <a:gd name="connsiteX10" fmla="*/ 146284 w 1684741"/>
                  <a:gd name="connsiteY10" fmla="*/ 1284032 h 1591297"/>
                  <a:gd name="connsiteX11" fmla="*/ 56413 w 1684741"/>
                  <a:gd name="connsiteY11" fmla="*/ 1508297 h 1591297"/>
                  <a:gd name="connsiteX12" fmla="*/ 37999 w 1684741"/>
                  <a:gd name="connsiteY12" fmla="*/ 1592122 h 1591297"/>
                  <a:gd name="connsiteX13" fmla="*/ 33602 w 1684741"/>
                  <a:gd name="connsiteY13" fmla="*/ 1592672 h 1591297"/>
                  <a:gd name="connsiteX14" fmla="*/ 13264 w 1684741"/>
                  <a:gd name="connsiteY14" fmla="*/ 1498678 h 1591297"/>
                  <a:gd name="connsiteX15" fmla="*/ 339769 w 1684741"/>
                  <a:gd name="connsiteY15" fmla="*/ 514492 h 1591297"/>
                  <a:gd name="connsiteX16" fmla="*/ 775933 w 1684741"/>
                  <a:gd name="connsiteY16" fmla="*/ 290776 h 1591297"/>
                  <a:gd name="connsiteX17" fmla="*/ 1322031 w 1684741"/>
                  <a:gd name="connsiteY17" fmla="*/ 180842 h 1591297"/>
                  <a:gd name="connsiteX18" fmla="*/ 1591919 w 1684741"/>
                  <a:gd name="connsiteY18" fmla="*/ 72557 h 1591297"/>
                  <a:gd name="connsiteX19" fmla="*/ 1655681 w 1684741"/>
                  <a:gd name="connsiteY19" fmla="*/ 22811 h 1591297"/>
                  <a:gd name="connsiteX20" fmla="*/ 1680417 w 1684741"/>
                  <a:gd name="connsiteY20" fmla="*/ 0 h 1591297"/>
                  <a:gd name="connsiteX21" fmla="*/ 1685913 w 1684741"/>
                  <a:gd name="connsiteY21" fmla="*/ 13742 h 1591297"/>
                  <a:gd name="connsiteX22" fmla="*/ 1686188 w 1684741"/>
                  <a:gd name="connsiteY22" fmla="*/ 46172 h 15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84741" h="1591297">
                    <a:moveTo>
                      <a:pt x="1686188" y="46172"/>
                    </a:moveTo>
                    <a:cubicBezTo>
                      <a:pt x="1667224" y="123951"/>
                      <a:pt x="1627648" y="191560"/>
                      <a:pt x="1580376" y="255322"/>
                    </a:cubicBezTo>
                    <a:cubicBezTo>
                      <a:pt x="1526783" y="327604"/>
                      <a:pt x="1462747" y="390816"/>
                      <a:pt x="1398435" y="453479"/>
                    </a:cubicBezTo>
                    <a:cubicBezTo>
                      <a:pt x="1301143" y="548297"/>
                      <a:pt x="1203852" y="643665"/>
                      <a:pt x="1118653" y="750026"/>
                    </a:cubicBezTo>
                    <a:cubicBezTo>
                      <a:pt x="1095841" y="778609"/>
                      <a:pt x="1073580" y="807742"/>
                      <a:pt x="1051318" y="836874"/>
                    </a:cubicBezTo>
                    <a:cubicBezTo>
                      <a:pt x="1040050" y="851441"/>
                      <a:pt x="1033454" y="867381"/>
                      <a:pt x="1037027" y="886619"/>
                    </a:cubicBezTo>
                    <a:cubicBezTo>
                      <a:pt x="1045821" y="933067"/>
                      <a:pt x="1043073" y="978140"/>
                      <a:pt x="1015314" y="1018266"/>
                    </a:cubicBezTo>
                    <a:cubicBezTo>
                      <a:pt x="982334" y="1066087"/>
                      <a:pt x="939185" y="1100716"/>
                      <a:pt x="882844" y="1118031"/>
                    </a:cubicBezTo>
                    <a:cubicBezTo>
                      <a:pt x="830350" y="1133971"/>
                      <a:pt x="776757" y="1131773"/>
                      <a:pt x="723439" y="1124627"/>
                    </a:cubicBezTo>
                    <a:cubicBezTo>
                      <a:pt x="663250" y="1116657"/>
                      <a:pt x="603061" y="1106488"/>
                      <a:pt x="542872" y="1098243"/>
                    </a:cubicBezTo>
                    <a:cubicBezTo>
                      <a:pt x="370825" y="1074607"/>
                      <a:pt x="242202" y="1144965"/>
                      <a:pt x="146284" y="1284032"/>
                    </a:cubicBezTo>
                    <a:cubicBezTo>
                      <a:pt x="99562" y="1351916"/>
                      <a:pt x="74827" y="1428870"/>
                      <a:pt x="56413" y="1508297"/>
                    </a:cubicBezTo>
                    <a:cubicBezTo>
                      <a:pt x="49817" y="1536056"/>
                      <a:pt x="44046" y="1564089"/>
                      <a:pt x="37999" y="1592122"/>
                    </a:cubicBezTo>
                    <a:cubicBezTo>
                      <a:pt x="36625" y="1592397"/>
                      <a:pt x="34976" y="1592397"/>
                      <a:pt x="33602" y="1592672"/>
                    </a:cubicBezTo>
                    <a:cubicBezTo>
                      <a:pt x="26731" y="1561341"/>
                      <a:pt x="18761" y="1530284"/>
                      <a:pt x="13264" y="1498678"/>
                    </a:cubicBezTo>
                    <a:cubicBezTo>
                      <a:pt x="-46100" y="1167776"/>
                      <a:pt x="99287" y="751400"/>
                      <a:pt x="339769" y="514492"/>
                    </a:cubicBezTo>
                    <a:cubicBezTo>
                      <a:pt x="462070" y="394114"/>
                      <a:pt x="606634" y="321008"/>
                      <a:pt x="775933" y="290776"/>
                    </a:cubicBezTo>
                    <a:cubicBezTo>
                      <a:pt x="958698" y="257796"/>
                      <a:pt x="1140639" y="219868"/>
                      <a:pt x="1322031" y="180842"/>
                    </a:cubicBezTo>
                    <a:cubicBezTo>
                      <a:pt x="1417674" y="160229"/>
                      <a:pt x="1509469" y="126974"/>
                      <a:pt x="1591919" y="72557"/>
                    </a:cubicBezTo>
                    <a:cubicBezTo>
                      <a:pt x="1614456" y="57715"/>
                      <a:pt x="1634794" y="39851"/>
                      <a:pt x="1655681" y="22811"/>
                    </a:cubicBezTo>
                    <a:cubicBezTo>
                      <a:pt x="1664201" y="15940"/>
                      <a:pt x="1671622" y="8245"/>
                      <a:pt x="1680417" y="0"/>
                    </a:cubicBezTo>
                    <a:cubicBezTo>
                      <a:pt x="1682615" y="5497"/>
                      <a:pt x="1684264" y="9619"/>
                      <a:pt x="1685913" y="13742"/>
                    </a:cubicBezTo>
                    <a:cubicBezTo>
                      <a:pt x="1686188" y="24186"/>
                      <a:pt x="1686188" y="35179"/>
                      <a:pt x="1686188" y="46172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132462F5-24A9-489D-A4CE-5D8E9F0CC336}"/>
                  </a:ext>
                </a:extLst>
              </p:cNvPr>
              <p:cNvSpPr/>
              <p:nvPr/>
            </p:nvSpPr>
            <p:spPr>
              <a:xfrm>
                <a:off x="3832458" y="2953730"/>
                <a:ext cx="967421" cy="901461"/>
              </a:xfrm>
              <a:custGeom>
                <a:avLst/>
                <a:gdLst>
                  <a:gd name="connsiteX0" fmla="*/ 776207 w 967421"/>
                  <a:gd name="connsiteY0" fmla="*/ 903405 h 901460"/>
                  <a:gd name="connsiteX1" fmla="*/ 757519 w 967421"/>
                  <a:gd name="connsiteY1" fmla="*/ 895984 h 901460"/>
                  <a:gd name="connsiteX2" fmla="*/ 889165 w 967421"/>
                  <a:gd name="connsiteY2" fmla="*/ 789073 h 901460"/>
                  <a:gd name="connsiteX3" fmla="*/ 883393 w 967421"/>
                  <a:gd name="connsiteY3" fmla="*/ 685735 h 901460"/>
                  <a:gd name="connsiteX4" fmla="*/ 583548 w 967421"/>
                  <a:gd name="connsiteY4" fmla="*/ 650006 h 901460"/>
                  <a:gd name="connsiteX5" fmla="*/ 530230 w 967421"/>
                  <a:gd name="connsiteY5" fmla="*/ 505718 h 901460"/>
                  <a:gd name="connsiteX6" fmla="*/ 541223 w 967421"/>
                  <a:gd name="connsiteY6" fmla="*/ 532377 h 901460"/>
                  <a:gd name="connsiteX7" fmla="*/ 623949 w 967421"/>
                  <a:gd name="connsiteY7" fmla="*/ 626645 h 901460"/>
                  <a:gd name="connsiteX8" fmla="*/ 752572 w 967421"/>
                  <a:gd name="connsiteY8" fmla="*/ 582122 h 901460"/>
                  <a:gd name="connsiteX9" fmla="*/ 726737 w 967421"/>
                  <a:gd name="connsiteY9" fmla="*/ 446353 h 901460"/>
                  <a:gd name="connsiteX10" fmla="*/ 557988 w 967421"/>
                  <a:gd name="connsiteY10" fmla="*/ 365002 h 901460"/>
                  <a:gd name="connsiteX11" fmla="*/ 369451 w 967421"/>
                  <a:gd name="connsiteY11" fmla="*/ 374072 h 901460"/>
                  <a:gd name="connsiteX12" fmla="*/ 244126 w 967421"/>
                  <a:gd name="connsiteY12" fmla="*/ 390562 h 901460"/>
                  <a:gd name="connsiteX13" fmla="*/ 75377 w 967421"/>
                  <a:gd name="connsiteY13" fmla="*/ 342190 h 901460"/>
                  <a:gd name="connsiteX14" fmla="*/ 14363 w 967421"/>
                  <a:gd name="connsiteY14" fmla="*/ 236379 h 901460"/>
                  <a:gd name="connsiteX15" fmla="*/ 17661 w 967421"/>
                  <a:gd name="connsiteY15" fmla="*/ 29703 h 901460"/>
                  <a:gd name="connsiteX16" fmla="*/ 24257 w 967421"/>
                  <a:gd name="connsiteY16" fmla="*/ 12938 h 901460"/>
                  <a:gd name="connsiteX17" fmla="*/ 330149 w 967421"/>
                  <a:gd name="connsiteY17" fmla="*/ 39322 h 901460"/>
                  <a:gd name="connsiteX18" fmla="*/ 487080 w 967421"/>
                  <a:gd name="connsiteY18" fmla="*/ 5517 h 901460"/>
                  <a:gd name="connsiteX19" fmla="*/ 758343 w 967421"/>
                  <a:gd name="connsiteY19" fmla="*/ 73676 h 901460"/>
                  <a:gd name="connsiteX20" fmla="*/ 938910 w 967421"/>
                  <a:gd name="connsiteY20" fmla="*/ 348787 h 901460"/>
                  <a:gd name="connsiteX21" fmla="*/ 937536 w 967421"/>
                  <a:gd name="connsiteY21" fmla="*/ 759116 h 901460"/>
                  <a:gd name="connsiteX22" fmla="*/ 904281 w 967421"/>
                  <a:gd name="connsiteY22" fmla="*/ 835795 h 901460"/>
                  <a:gd name="connsiteX23" fmla="*/ 814959 w 967421"/>
                  <a:gd name="connsiteY23" fmla="*/ 899832 h 901460"/>
                  <a:gd name="connsiteX24" fmla="*/ 803416 w 967421"/>
                  <a:gd name="connsiteY24" fmla="*/ 903405 h 901460"/>
                  <a:gd name="connsiteX25" fmla="*/ 776207 w 967421"/>
                  <a:gd name="connsiteY25" fmla="*/ 903405 h 90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7421" h="901460">
                    <a:moveTo>
                      <a:pt x="776207" y="903405"/>
                    </a:moveTo>
                    <a:cubicBezTo>
                      <a:pt x="769886" y="900931"/>
                      <a:pt x="763840" y="898458"/>
                      <a:pt x="757519" y="895984"/>
                    </a:cubicBezTo>
                    <a:cubicBezTo>
                      <a:pt x="825953" y="890213"/>
                      <a:pt x="870201" y="855308"/>
                      <a:pt x="889165" y="789073"/>
                    </a:cubicBezTo>
                    <a:cubicBezTo>
                      <a:pt x="903731" y="738229"/>
                      <a:pt x="902906" y="710470"/>
                      <a:pt x="883393" y="685735"/>
                    </a:cubicBezTo>
                    <a:cubicBezTo>
                      <a:pt x="774283" y="758566"/>
                      <a:pt x="673419" y="740977"/>
                      <a:pt x="583548" y="650006"/>
                    </a:cubicBezTo>
                    <a:cubicBezTo>
                      <a:pt x="545071" y="611255"/>
                      <a:pt x="519236" y="564807"/>
                      <a:pt x="530230" y="505718"/>
                    </a:cubicBezTo>
                    <a:cubicBezTo>
                      <a:pt x="533802" y="514512"/>
                      <a:pt x="537375" y="523582"/>
                      <a:pt x="541223" y="532377"/>
                    </a:cubicBezTo>
                    <a:cubicBezTo>
                      <a:pt x="558538" y="573052"/>
                      <a:pt x="586296" y="604384"/>
                      <a:pt x="623949" y="626645"/>
                    </a:cubicBezTo>
                    <a:cubicBezTo>
                      <a:pt x="678916" y="659076"/>
                      <a:pt x="729210" y="641212"/>
                      <a:pt x="752572" y="582122"/>
                    </a:cubicBezTo>
                    <a:cubicBezTo>
                      <a:pt x="772909" y="531277"/>
                      <a:pt x="763840" y="485655"/>
                      <a:pt x="726737" y="446353"/>
                    </a:cubicBezTo>
                    <a:cubicBezTo>
                      <a:pt x="681114" y="397982"/>
                      <a:pt x="622299" y="374621"/>
                      <a:pt x="557988" y="365002"/>
                    </a:cubicBezTo>
                    <a:cubicBezTo>
                      <a:pt x="494776" y="355658"/>
                      <a:pt x="432113" y="364727"/>
                      <a:pt x="369451" y="374072"/>
                    </a:cubicBezTo>
                    <a:cubicBezTo>
                      <a:pt x="327951" y="380393"/>
                      <a:pt x="286176" y="386714"/>
                      <a:pt x="244126" y="390562"/>
                    </a:cubicBezTo>
                    <a:cubicBezTo>
                      <a:pt x="182288" y="395783"/>
                      <a:pt x="123198" y="387813"/>
                      <a:pt x="75377" y="342190"/>
                    </a:cubicBezTo>
                    <a:cubicBezTo>
                      <a:pt x="45145" y="312783"/>
                      <a:pt x="25906" y="276780"/>
                      <a:pt x="14363" y="236379"/>
                    </a:cubicBezTo>
                    <a:cubicBezTo>
                      <a:pt x="-5700" y="167120"/>
                      <a:pt x="-4875" y="98137"/>
                      <a:pt x="17661" y="29703"/>
                    </a:cubicBezTo>
                    <a:cubicBezTo>
                      <a:pt x="19585" y="24206"/>
                      <a:pt x="21784" y="18709"/>
                      <a:pt x="24257" y="12938"/>
                    </a:cubicBezTo>
                    <a:cubicBezTo>
                      <a:pt x="122923" y="67355"/>
                      <a:pt x="226261" y="59934"/>
                      <a:pt x="330149" y="39322"/>
                    </a:cubicBezTo>
                    <a:cubicBezTo>
                      <a:pt x="382643" y="28878"/>
                      <a:pt x="434312" y="14587"/>
                      <a:pt x="487080" y="5517"/>
                    </a:cubicBezTo>
                    <a:cubicBezTo>
                      <a:pt x="587121" y="-11798"/>
                      <a:pt x="677816" y="11838"/>
                      <a:pt x="758343" y="73676"/>
                    </a:cubicBezTo>
                    <a:cubicBezTo>
                      <a:pt x="850413" y="144309"/>
                      <a:pt x="907854" y="238303"/>
                      <a:pt x="938910" y="348787"/>
                    </a:cubicBezTo>
                    <a:cubicBezTo>
                      <a:pt x="977387" y="485655"/>
                      <a:pt x="978212" y="622798"/>
                      <a:pt x="937536" y="759116"/>
                    </a:cubicBezTo>
                    <a:cubicBezTo>
                      <a:pt x="929566" y="785500"/>
                      <a:pt x="916923" y="811060"/>
                      <a:pt x="904281" y="835795"/>
                    </a:cubicBezTo>
                    <a:cubicBezTo>
                      <a:pt x="885867" y="872073"/>
                      <a:pt x="854261" y="891862"/>
                      <a:pt x="814959" y="899832"/>
                    </a:cubicBezTo>
                    <a:cubicBezTo>
                      <a:pt x="811112" y="900656"/>
                      <a:pt x="807264" y="902031"/>
                      <a:pt x="803416" y="903405"/>
                    </a:cubicBezTo>
                    <a:cubicBezTo>
                      <a:pt x="794621" y="903405"/>
                      <a:pt x="785277" y="903405"/>
                      <a:pt x="776207" y="903405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B64559DA-8BF7-4A33-841C-A981E5970C14}"/>
                  </a:ext>
                </a:extLst>
              </p:cNvPr>
              <p:cNvSpPr/>
              <p:nvPr/>
            </p:nvSpPr>
            <p:spPr>
              <a:xfrm>
                <a:off x="5065574" y="2954343"/>
                <a:ext cx="961924" cy="895964"/>
              </a:xfrm>
              <a:custGeom>
                <a:avLst/>
                <a:gdLst>
                  <a:gd name="connsiteX0" fmla="*/ 434658 w 961924"/>
                  <a:gd name="connsiteY0" fmla="*/ 502907 h 895963"/>
                  <a:gd name="connsiteX1" fmla="*/ 429986 w 961924"/>
                  <a:gd name="connsiteY1" fmla="*/ 577112 h 895963"/>
                  <a:gd name="connsiteX2" fmla="*/ 182084 w 961924"/>
                  <a:gd name="connsiteY2" fmla="*/ 726348 h 895963"/>
                  <a:gd name="connsiteX3" fmla="*/ 116398 w 961924"/>
                  <a:gd name="connsiteY3" fmla="*/ 704361 h 895963"/>
                  <a:gd name="connsiteX4" fmla="*/ 79296 w 961924"/>
                  <a:gd name="connsiteY4" fmla="*/ 684573 h 895963"/>
                  <a:gd name="connsiteX5" fmla="*/ 89190 w 961924"/>
                  <a:gd name="connsiteY5" fmla="*/ 822540 h 895963"/>
                  <a:gd name="connsiteX6" fmla="*/ 208193 w 961924"/>
                  <a:gd name="connsiteY6" fmla="*/ 892623 h 895963"/>
                  <a:gd name="connsiteX7" fmla="*/ 43567 w 961924"/>
                  <a:gd name="connsiteY7" fmla="*/ 815670 h 895963"/>
                  <a:gd name="connsiteX8" fmla="*/ 3716 w 961924"/>
                  <a:gd name="connsiteY8" fmla="*/ 642523 h 895963"/>
                  <a:gd name="connsiteX9" fmla="*/ 51812 w 961924"/>
                  <a:gd name="connsiteY9" fmla="*/ 279740 h 895963"/>
                  <a:gd name="connsiteX10" fmla="*/ 232654 w 961924"/>
                  <a:gd name="connsiteY10" fmla="*/ 54375 h 895963"/>
                  <a:gd name="connsiteX11" fmla="*/ 356879 w 961924"/>
                  <a:gd name="connsiteY11" fmla="*/ 9577 h 895963"/>
                  <a:gd name="connsiteX12" fmla="*/ 533049 w 961924"/>
                  <a:gd name="connsiteY12" fmla="*/ 13974 h 895963"/>
                  <a:gd name="connsiteX13" fmla="*/ 694652 w 961924"/>
                  <a:gd name="connsiteY13" fmla="*/ 51352 h 895963"/>
                  <a:gd name="connsiteX14" fmla="*/ 934034 w 961924"/>
                  <a:gd name="connsiteY14" fmla="*/ 15348 h 895963"/>
                  <a:gd name="connsiteX15" fmla="*/ 942279 w 961924"/>
                  <a:gd name="connsiteY15" fmla="*/ 12050 h 895963"/>
                  <a:gd name="connsiteX16" fmla="*/ 956846 w 961924"/>
                  <a:gd name="connsiteY16" fmla="*/ 90653 h 895963"/>
                  <a:gd name="connsiteX17" fmla="*/ 948051 w 961924"/>
                  <a:gd name="connsiteY17" fmla="*/ 244012 h 895963"/>
                  <a:gd name="connsiteX18" fmla="*/ 739726 w 961924"/>
                  <a:gd name="connsiteY18" fmla="*/ 395996 h 895963"/>
                  <a:gd name="connsiteX19" fmla="*/ 564106 w 961924"/>
                  <a:gd name="connsiteY19" fmla="*/ 376757 h 895963"/>
                  <a:gd name="connsiteX20" fmla="*/ 407174 w 961924"/>
                  <a:gd name="connsiteY20" fmla="*/ 364939 h 895963"/>
                  <a:gd name="connsiteX21" fmla="*/ 250793 w 961924"/>
                  <a:gd name="connsiteY21" fmla="*/ 431999 h 895963"/>
                  <a:gd name="connsiteX22" fmla="*/ 220836 w 961924"/>
                  <a:gd name="connsiteY22" fmla="*/ 598824 h 895963"/>
                  <a:gd name="connsiteX23" fmla="*/ 323075 w 961924"/>
                  <a:gd name="connsiteY23" fmla="*/ 634828 h 895963"/>
                  <a:gd name="connsiteX24" fmla="*/ 428612 w 961924"/>
                  <a:gd name="connsiteY24" fmla="*/ 519397 h 895963"/>
                  <a:gd name="connsiteX25" fmla="*/ 434658 w 961924"/>
                  <a:gd name="connsiteY25" fmla="*/ 502907 h 89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1924" h="895963">
                    <a:moveTo>
                      <a:pt x="434658" y="502907"/>
                    </a:moveTo>
                    <a:cubicBezTo>
                      <a:pt x="443453" y="530115"/>
                      <a:pt x="439055" y="553751"/>
                      <a:pt x="429986" y="577112"/>
                    </a:cubicBezTo>
                    <a:cubicBezTo>
                      <a:pt x="393707" y="669457"/>
                      <a:pt x="280475" y="738716"/>
                      <a:pt x="182084" y="726348"/>
                    </a:cubicBezTo>
                    <a:cubicBezTo>
                      <a:pt x="159548" y="723600"/>
                      <a:pt x="137836" y="712881"/>
                      <a:pt x="116398" y="704361"/>
                    </a:cubicBezTo>
                    <a:cubicBezTo>
                      <a:pt x="103756" y="699414"/>
                      <a:pt x="92488" y="691719"/>
                      <a:pt x="79296" y="684573"/>
                    </a:cubicBezTo>
                    <a:cubicBezTo>
                      <a:pt x="56209" y="734043"/>
                      <a:pt x="65279" y="778842"/>
                      <a:pt x="89190" y="822540"/>
                    </a:cubicBezTo>
                    <a:cubicBezTo>
                      <a:pt x="114200" y="868163"/>
                      <a:pt x="156249" y="886027"/>
                      <a:pt x="208193" y="892623"/>
                    </a:cubicBezTo>
                    <a:cubicBezTo>
                      <a:pt x="145256" y="913236"/>
                      <a:pt x="68852" y="876408"/>
                      <a:pt x="43567" y="815670"/>
                    </a:cubicBezTo>
                    <a:cubicBezTo>
                      <a:pt x="20481" y="760153"/>
                      <a:pt x="8938" y="701888"/>
                      <a:pt x="3716" y="642523"/>
                    </a:cubicBezTo>
                    <a:cubicBezTo>
                      <a:pt x="-7278" y="518023"/>
                      <a:pt x="5365" y="396545"/>
                      <a:pt x="51812" y="279740"/>
                    </a:cubicBezTo>
                    <a:cubicBezTo>
                      <a:pt x="88915" y="186296"/>
                      <a:pt x="146355" y="109067"/>
                      <a:pt x="232654" y="54375"/>
                    </a:cubicBezTo>
                    <a:cubicBezTo>
                      <a:pt x="271131" y="30190"/>
                      <a:pt x="313730" y="20570"/>
                      <a:pt x="356879" y="9577"/>
                    </a:cubicBezTo>
                    <a:cubicBezTo>
                      <a:pt x="416794" y="-5814"/>
                      <a:pt x="474509" y="-1417"/>
                      <a:pt x="533049" y="13974"/>
                    </a:cubicBezTo>
                    <a:cubicBezTo>
                      <a:pt x="586642" y="27716"/>
                      <a:pt x="640235" y="41733"/>
                      <a:pt x="694652" y="51352"/>
                    </a:cubicBezTo>
                    <a:cubicBezTo>
                      <a:pt x="777928" y="65918"/>
                      <a:pt x="859004" y="58772"/>
                      <a:pt x="934034" y="15348"/>
                    </a:cubicBezTo>
                    <a:cubicBezTo>
                      <a:pt x="935958" y="14249"/>
                      <a:pt x="938157" y="13699"/>
                      <a:pt x="942279" y="12050"/>
                    </a:cubicBezTo>
                    <a:cubicBezTo>
                      <a:pt x="947226" y="38709"/>
                      <a:pt x="952448" y="64819"/>
                      <a:pt x="956846" y="90653"/>
                    </a:cubicBezTo>
                    <a:cubicBezTo>
                      <a:pt x="965640" y="142322"/>
                      <a:pt x="964541" y="193442"/>
                      <a:pt x="948051" y="244012"/>
                    </a:cubicBezTo>
                    <a:cubicBezTo>
                      <a:pt x="915345" y="343227"/>
                      <a:pt x="844163" y="398194"/>
                      <a:pt x="739726" y="395996"/>
                    </a:cubicBezTo>
                    <a:cubicBezTo>
                      <a:pt x="680911" y="394621"/>
                      <a:pt x="622371" y="384727"/>
                      <a:pt x="564106" y="376757"/>
                    </a:cubicBezTo>
                    <a:cubicBezTo>
                      <a:pt x="511887" y="369611"/>
                      <a:pt x="459943" y="359168"/>
                      <a:pt x="407174" y="364939"/>
                    </a:cubicBezTo>
                    <a:cubicBezTo>
                      <a:pt x="348634" y="371260"/>
                      <a:pt x="295041" y="391598"/>
                      <a:pt x="250793" y="431999"/>
                    </a:cubicBezTo>
                    <a:cubicBezTo>
                      <a:pt x="199399" y="478996"/>
                      <a:pt x="188955" y="540009"/>
                      <a:pt x="220836" y="598824"/>
                    </a:cubicBezTo>
                    <a:cubicBezTo>
                      <a:pt x="243098" y="639775"/>
                      <a:pt x="280200" y="653517"/>
                      <a:pt x="323075" y="634828"/>
                    </a:cubicBezTo>
                    <a:cubicBezTo>
                      <a:pt x="375019" y="612016"/>
                      <a:pt x="407449" y="570791"/>
                      <a:pt x="428612" y="519397"/>
                    </a:cubicBezTo>
                    <a:cubicBezTo>
                      <a:pt x="430261" y="514175"/>
                      <a:pt x="431910" y="509503"/>
                      <a:pt x="434658" y="502907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4252973B-791C-41A2-A631-7F1F8F808DD2}"/>
                  </a:ext>
                </a:extLst>
              </p:cNvPr>
              <p:cNvSpPr/>
              <p:nvPr/>
            </p:nvSpPr>
            <p:spPr>
              <a:xfrm>
                <a:off x="4884504" y="2909101"/>
                <a:ext cx="96192" cy="824507"/>
              </a:xfrm>
              <a:custGeom>
                <a:avLst/>
                <a:gdLst>
                  <a:gd name="connsiteX0" fmla="*/ 47643 w 96192"/>
                  <a:gd name="connsiteY0" fmla="*/ 823808 h 824506"/>
                  <a:gd name="connsiteX1" fmla="*/ 28130 w 96192"/>
                  <a:gd name="connsiteY1" fmla="*/ 700682 h 824506"/>
                  <a:gd name="connsiteX2" fmla="*/ 97 w 96192"/>
                  <a:gd name="connsiteY2" fmla="*/ 382422 h 824506"/>
                  <a:gd name="connsiteX3" fmla="*/ 18236 w 96192"/>
                  <a:gd name="connsiteY3" fmla="*/ 246929 h 824506"/>
                  <a:gd name="connsiteX4" fmla="*/ 25656 w 96192"/>
                  <a:gd name="connsiteY4" fmla="*/ 227690 h 824506"/>
                  <a:gd name="connsiteX5" fmla="*/ 25656 w 96192"/>
                  <a:gd name="connsiteY5" fmla="*/ 180143 h 824506"/>
                  <a:gd name="connsiteX6" fmla="*/ 7792 w 96192"/>
                  <a:gd name="connsiteY6" fmla="*/ 53444 h 824506"/>
                  <a:gd name="connsiteX7" fmla="*/ 32527 w 96192"/>
                  <a:gd name="connsiteY7" fmla="*/ 5348 h 824506"/>
                  <a:gd name="connsiteX8" fmla="*/ 74302 w 96192"/>
                  <a:gd name="connsiteY8" fmla="*/ 16067 h 824506"/>
                  <a:gd name="connsiteX9" fmla="*/ 89693 w 96192"/>
                  <a:gd name="connsiteY9" fmla="*/ 71034 h 824506"/>
                  <a:gd name="connsiteX10" fmla="*/ 75127 w 96192"/>
                  <a:gd name="connsiteY10" fmla="*/ 169425 h 824506"/>
                  <a:gd name="connsiteX11" fmla="*/ 69355 w 96192"/>
                  <a:gd name="connsiteY11" fmla="*/ 186190 h 824506"/>
                  <a:gd name="connsiteX12" fmla="*/ 72103 w 96192"/>
                  <a:gd name="connsiteY12" fmla="*/ 228514 h 824506"/>
                  <a:gd name="connsiteX13" fmla="*/ 97388 w 96192"/>
                  <a:gd name="connsiteY13" fmla="*/ 362359 h 824506"/>
                  <a:gd name="connsiteX14" fmla="*/ 85845 w 96192"/>
                  <a:gd name="connsiteY14" fmla="*/ 578930 h 824506"/>
                  <a:gd name="connsiteX15" fmla="*/ 64958 w 96192"/>
                  <a:gd name="connsiteY15" fmla="*/ 778186 h 824506"/>
                  <a:gd name="connsiteX16" fmla="*/ 53964 w 96192"/>
                  <a:gd name="connsiteY16" fmla="*/ 825182 h 824506"/>
                  <a:gd name="connsiteX17" fmla="*/ 47643 w 96192"/>
                  <a:gd name="connsiteY17" fmla="*/ 823808 h 82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192" h="824506">
                    <a:moveTo>
                      <a:pt x="47643" y="823808"/>
                    </a:moveTo>
                    <a:cubicBezTo>
                      <a:pt x="41047" y="782858"/>
                      <a:pt x="34176" y="741632"/>
                      <a:pt x="28130" y="700682"/>
                    </a:cubicBezTo>
                    <a:cubicBezTo>
                      <a:pt x="12189" y="595145"/>
                      <a:pt x="-1277" y="489333"/>
                      <a:pt x="97" y="382422"/>
                    </a:cubicBezTo>
                    <a:cubicBezTo>
                      <a:pt x="646" y="336525"/>
                      <a:pt x="4219" y="290902"/>
                      <a:pt x="18236" y="246929"/>
                    </a:cubicBezTo>
                    <a:cubicBezTo>
                      <a:pt x="20434" y="240332"/>
                      <a:pt x="21809" y="233187"/>
                      <a:pt x="25656" y="227690"/>
                    </a:cubicBezTo>
                    <a:cubicBezTo>
                      <a:pt x="37474" y="211475"/>
                      <a:pt x="33626" y="197183"/>
                      <a:pt x="25656" y="180143"/>
                    </a:cubicBezTo>
                    <a:cubicBezTo>
                      <a:pt x="6693" y="140017"/>
                      <a:pt x="-2652" y="97418"/>
                      <a:pt x="7792" y="53444"/>
                    </a:cubicBezTo>
                    <a:cubicBezTo>
                      <a:pt x="11915" y="36404"/>
                      <a:pt x="22358" y="20464"/>
                      <a:pt x="32527" y="5348"/>
                    </a:cubicBezTo>
                    <a:cubicBezTo>
                      <a:pt x="39673" y="-5371"/>
                      <a:pt x="67706" y="951"/>
                      <a:pt x="74302" y="16067"/>
                    </a:cubicBezTo>
                    <a:cubicBezTo>
                      <a:pt x="81723" y="33381"/>
                      <a:pt x="87494" y="52345"/>
                      <a:pt x="89693" y="71034"/>
                    </a:cubicBezTo>
                    <a:cubicBezTo>
                      <a:pt x="93541" y="104838"/>
                      <a:pt x="85570" y="137544"/>
                      <a:pt x="75127" y="169425"/>
                    </a:cubicBezTo>
                    <a:cubicBezTo>
                      <a:pt x="73203" y="175196"/>
                      <a:pt x="71829" y="180968"/>
                      <a:pt x="69355" y="186190"/>
                    </a:cubicBezTo>
                    <a:cubicBezTo>
                      <a:pt x="61935" y="201031"/>
                      <a:pt x="64683" y="213948"/>
                      <a:pt x="72103" y="228514"/>
                    </a:cubicBezTo>
                    <a:cubicBezTo>
                      <a:pt x="93266" y="270290"/>
                      <a:pt x="98213" y="316462"/>
                      <a:pt x="97388" y="362359"/>
                    </a:cubicBezTo>
                    <a:cubicBezTo>
                      <a:pt x="96014" y="434641"/>
                      <a:pt x="91342" y="506923"/>
                      <a:pt x="85845" y="578930"/>
                    </a:cubicBezTo>
                    <a:cubicBezTo>
                      <a:pt x="80623" y="645440"/>
                      <a:pt x="72653" y="711950"/>
                      <a:pt x="64958" y="778186"/>
                    </a:cubicBezTo>
                    <a:cubicBezTo>
                      <a:pt x="63034" y="794126"/>
                      <a:pt x="57812" y="809517"/>
                      <a:pt x="53964" y="825182"/>
                    </a:cubicBezTo>
                    <a:cubicBezTo>
                      <a:pt x="51766" y="824633"/>
                      <a:pt x="49567" y="824083"/>
                      <a:pt x="47643" y="823808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CFD39DDC-23D5-46A2-80C3-45647C0FCC37}"/>
                  </a:ext>
                </a:extLst>
              </p:cNvPr>
              <p:cNvSpPr/>
              <p:nvPr/>
            </p:nvSpPr>
            <p:spPr>
              <a:xfrm>
                <a:off x="4892788" y="2827824"/>
                <a:ext cx="76954" cy="65961"/>
              </a:xfrm>
              <a:custGeom>
                <a:avLst/>
                <a:gdLst>
                  <a:gd name="connsiteX0" fmla="*/ 39909 w 76953"/>
                  <a:gd name="connsiteY0" fmla="*/ 68211 h 65960"/>
                  <a:gd name="connsiteX1" fmla="*/ 21495 w 76953"/>
                  <a:gd name="connsiteY1" fmla="*/ 65738 h 65960"/>
                  <a:gd name="connsiteX2" fmla="*/ 1432 w 76953"/>
                  <a:gd name="connsiteY2" fmla="*/ 36056 h 65960"/>
                  <a:gd name="connsiteX3" fmla="*/ 25342 w 76953"/>
                  <a:gd name="connsiteY3" fmla="*/ 2251 h 65960"/>
                  <a:gd name="connsiteX4" fmla="*/ 34412 w 76953"/>
                  <a:gd name="connsiteY4" fmla="*/ 52 h 65960"/>
                  <a:gd name="connsiteX5" fmla="*/ 76187 w 76953"/>
                  <a:gd name="connsiteY5" fmla="*/ 34956 h 65960"/>
                  <a:gd name="connsiteX6" fmla="*/ 58323 w 76953"/>
                  <a:gd name="connsiteY6" fmla="*/ 65463 h 65960"/>
                  <a:gd name="connsiteX7" fmla="*/ 39909 w 76953"/>
                  <a:gd name="connsiteY7" fmla="*/ 68211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953" h="65960">
                    <a:moveTo>
                      <a:pt x="39909" y="68211"/>
                    </a:moveTo>
                    <a:cubicBezTo>
                      <a:pt x="33038" y="67387"/>
                      <a:pt x="27266" y="66837"/>
                      <a:pt x="21495" y="65738"/>
                    </a:cubicBezTo>
                    <a:cubicBezTo>
                      <a:pt x="607" y="61615"/>
                      <a:pt x="-2416" y="57218"/>
                      <a:pt x="1432" y="36056"/>
                    </a:cubicBezTo>
                    <a:cubicBezTo>
                      <a:pt x="4180" y="21214"/>
                      <a:pt x="12975" y="10496"/>
                      <a:pt x="25342" y="2251"/>
                    </a:cubicBezTo>
                    <a:cubicBezTo>
                      <a:pt x="27816" y="602"/>
                      <a:pt x="31389" y="-223"/>
                      <a:pt x="34412" y="52"/>
                    </a:cubicBezTo>
                    <a:cubicBezTo>
                      <a:pt x="52276" y="1151"/>
                      <a:pt x="71515" y="17367"/>
                      <a:pt x="76187" y="34956"/>
                    </a:cubicBezTo>
                    <a:cubicBezTo>
                      <a:pt x="81134" y="53920"/>
                      <a:pt x="77286" y="61066"/>
                      <a:pt x="58323" y="65463"/>
                    </a:cubicBezTo>
                    <a:cubicBezTo>
                      <a:pt x="52001" y="67112"/>
                      <a:pt x="45405" y="67387"/>
                      <a:pt x="39909" y="68211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44A803A1-9F0F-453B-9D33-7DF8921FD2FD}"/>
                </a:ext>
              </a:extLst>
            </p:cNvPr>
            <p:cNvGrpSpPr/>
            <p:nvPr/>
          </p:nvGrpSpPr>
          <p:grpSpPr>
            <a:xfrm>
              <a:off x="4383103" y="2006585"/>
              <a:ext cx="1098291" cy="742129"/>
              <a:chOff x="4374330" y="2006585"/>
              <a:chExt cx="1098291" cy="742129"/>
            </a:xfrm>
            <a:grpFill/>
          </p:grpSpPr>
          <p:sp>
            <p:nvSpPr>
              <p:cNvPr id="19" name="Graphic 17">
                <a:extLst>
                  <a:ext uri="{FF2B5EF4-FFF2-40B4-BE49-F238E27FC236}">
                    <a16:creationId xmlns:a16="http://schemas.microsoft.com/office/drawing/2014/main" xmlns="" id="{429CB6CE-3A94-4DBF-B4AC-2FE01421EF8C}"/>
                  </a:ext>
                </a:extLst>
              </p:cNvPr>
              <p:cNvSpPr/>
              <p:nvPr/>
            </p:nvSpPr>
            <p:spPr>
              <a:xfrm rot="635483">
                <a:off x="437433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17">
                <a:extLst>
                  <a:ext uri="{FF2B5EF4-FFF2-40B4-BE49-F238E27FC236}">
                    <a16:creationId xmlns:a16="http://schemas.microsoft.com/office/drawing/2014/main" xmlns="" id="{C987674E-4015-462B-8B77-2F90E0A7ACDB}"/>
                  </a:ext>
                </a:extLst>
              </p:cNvPr>
              <p:cNvSpPr/>
              <p:nvPr/>
            </p:nvSpPr>
            <p:spPr>
              <a:xfrm rot="20964517" flipH="1">
                <a:off x="486892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E04DE78-641F-477D-9871-793AA05989C6}"/>
              </a:ext>
            </a:extLst>
          </p:cNvPr>
          <p:cNvGrpSpPr/>
          <p:nvPr/>
        </p:nvGrpSpPr>
        <p:grpSpPr>
          <a:xfrm>
            <a:off x="80710" y="2714122"/>
            <a:ext cx="4800381" cy="4146309"/>
            <a:chOff x="3261506" y="475536"/>
            <a:chExt cx="5668988" cy="489656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9238B26-E729-439C-A439-268EF1505FB5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F4FB900-0C3A-4ABA-99A3-9947C83F5DA3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447A9D91-676D-4CE9-B3FA-00C497928766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955B0B5C-03F2-441F-9994-6BFD99C7B7CD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DE48231A-5FD0-45F2-A794-B9048644575D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F7F5B7FB-3D97-4C4E-BDA5-E767A30F40D8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120F827F-F9E9-470E-BA0F-2A8DDC4428E8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6D754AF-5E80-447A-9EC2-163B50D118D1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F47C1F7-D737-4820-90D1-047D8920B079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678C899C-32F3-4687-88F9-4C9137F4E21B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4C659383-1631-4B6A-AA83-9AD1340B551E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73432378-7504-4233-B95E-9DBCD1C07D9A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A3987DAD-6E1C-489C-828D-2534766408E2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06030362-6099-488A-BE88-702DC1A314CF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A2865C9-312D-46FD-9B8C-80FE5E17C7A1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6641C075-1481-436F-8C78-EED963D96D6E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DEF5446F-D391-466F-B3DE-EA1CE2B713A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281C4E0-E0B5-4AD3-9457-18EA4AC23FC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FF408EC7-1D56-49F8-B79C-334E7F2D97A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B0C8FB78-B864-4E17-9539-F88325DC748B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F6D6F17C-D8FA-4C52-B117-4D810DBC06DD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B98748F8-27B6-4119-AD9E-003F34F67DB9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FA1B00CD-F2AB-4DB5-8E3A-4E172960BD78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5C4D86F9-265D-4E28-8A9F-88CA1FA33A06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2F1663A1-FEC2-43F3-A707-751584CDD368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8B2F22A-13D7-45DB-8D13-57747B77C2A7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FD13F2BC-7197-4D03-8A71-8E13F02DEDE4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B0C09038-7C6E-4378-880C-24A3D37FE99A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437E5963-3AE4-45E9-A9C8-47C7E3ACDDB6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2E346CC-A060-472C-9A64-32ED587716C4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A15D3059-1E17-439E-9255-FCC2C20A93D4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3C1DEEC8-9DDF-4BCF-8E67-D4037529C7E0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29B8EA61-5FF2-43DE-B1DF-0DE65A8A388C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4579F851-0743-4955-8D91-492ABB9ADA3A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58803CEB-784B-4A1F-9ECF-441E76A7B6B1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FD03722E-9814-4708-ACC7-D4A9819B523F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E5FBCF39-CEC4-42F4-8112-12044B76AF6C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CD886E60-1045-4BEB-B3EA-166C95A34033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A8C2CD85-C6A9-41AE-8BF2-A4F2B08BDED0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F6DF5800-4600-401B-A9FF-22960EF8FABC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6D6C7BE1-7479-4236-A8CD-0BFA568C2026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B85A3FB-868B-4E4C-9495-E5BAA418207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BAC8E194-0920-4B4A-A9C8-B1CDA3BF8BB2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1795E369-DF42-4B1A-86EB-2F97B0D08905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451574" y="1548551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2B1B435C-A1DD-4A3A-91BC-E8A1C8F7958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F2B3DC2B-2C7B-4A6B-BB60-298433177189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5EF2F68-3F32-46D4-8004-6D0D7597BF2E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46CCF80E-5960-43B5-A51D-A65DC62DBCB1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9D1A890C-616D-45CF-B0F1-FB6F9658E71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Graphic 118">
            <a:extLst>
              <a:ext uri="{FF2B5EF4-FFF2-40B4-BE49-F238E27FC236}">
                <a16:creationId xmlns:a16="http://schemas.microsoft.com/office/drawing/2014/main" xmlns="" id="{1DD719F2-2A3A-4DCB-9056-A5FB2E9B1F4D}"/>
              </a:ext>
            </a:extLst>
          </p:cNvPr>
          <p:cNvGrpSpPr/>
          <p:nvPr/>
        </p:nvGrpSpPr>
        <p:grpSpPr>
          <a:xfrm>
            <a:off x="5167265" y="4306342"/>
            <a:ext cx="1907216" cy="1601462"/>
            <a:chOff x="146982" y="2897551"/>
            <a:chExt cx="2860201" cy="240167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23352F76-8554-45F5-A837-604B0C439164}"/>
                </a:ext>
              </a:extLst>
            </p:cNvPr>
            <p:cNvSpPr/>
            <p:nvPr/>
          </p:nvSpPr>
          <p:spPr>
            <a:xfrm>
              <a:off x="1939417" y="3950200"/>
              <a:ext cx="1067307" cy="384780"/>
            </a:xfrm>
            <a:custGeom>
              <a:avLst/>
              <a:gdLst>
                <a:gd name="connsiteX0" fmla="*/ 76956 w 1067307"/>
                <a:gd name="connsiteY0" fmla="*/ 336683 h 384780"/>
                <a:gd name="connsiteX1" fmla="*/ 5039 w 1067307"/>
                <a:gd name="connsiteY1" fmla="*/ 304618 h 384780"/>
                <a:gd name="connsiteX2" fmla="*/ 0 w 1067307"/>
                <a:gd name="connsiteY2" fmla="*/ 297747 h 384780"/>
                <a:gd name="connsiteX3" fmla="*/ 32981 w 1067307"/>
                <a:gd name="connsiteY3" fmla="*/ 284004 h 384780"/>
                <a:gd name="connsiteX4" fmla="*/ 496092 w 1067307"/>
                <a:gd name="connsiteY4" fmla="*/ 156202 h 384780"/>
                <a:gd name="connsiteX5" fmla="*/ 862091 w 1067307"/>
                <a:gd name="connsiteY5" fmla="*/ 55885 h 384780"/>
                <a:gd name="connsiteX6" fmla="*/ 1059062 w 1067307"/>
                <a:gd name="connsiteY6" fmla="*/ 916 h 384780"/>
                <a:gd name="connsiteX7" fmla="*/ 1067766 w 1067307"/>
                <a:gd name="connsiteY7" fmla="*/ 0 h 384780"/>
                <a:gd name="connsiteX8" fmla="*/ 945460 w 1067307"/>
                <a:gd name="connsiteY8" fmla="*/ 156661 h 384780"/>
                <a:gd name="connsiteX9" fmla="*/ 453949 w 1067307"/>
                <a:gd name="connsiteY9" fmla="*/ 386613 h 384780"/>
                <a:gd name="connsiteX10" fmla="*/ 76956 w 1067307"/>
                <a:gd name="connsiteY10" fmla="*/ 336683 h 3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7307" h="384780">
                  <a:moveTo>
                    <a:pt x="76956" y="336683"/>
                  </a:moveTo>
                  <a:cubicBezTo>
                    <a:pt x="52220" y="327521"/>
                    <a:pt x="27942" y="316986"/>
                    <a:pt x="5039" y="304618"/>
                  </a:cubicBezTo>
                  <a:cubicBezTo>
                    <a:pt x="2290" y="303244"/>
                    <a:pt x="458" y="300953"/>
                    <a:pt x="0" y="297747"/>
                  </a:cubicBezTo>
                  <a:cubicBezTo>
                    <a:pt x="8245" y="286295"/>
                    <a:pt x="21529" y="287211"/>
                    <a:pt x="32981" y="284004"/>
                  </a:cubicBezTo>
                  <a:cubicBezTo>
                    <a:pt x="187352" y="240946"/>
                    <a:pt x="341722" y="198345"/>
                    <a:pt x="496092" y="156202"/>
                  </a:cubicBezTo>
                  <a:cubicBezTo>
                    <a:pt x="617939" y="122763"/>
                    <a:pt x="740244" y="89782"/>
                    <a:pt x="862091" y="55885"/>
                  </a:cubicBezTo>
                  <a:cubicBezTo>
                    <a:pt x="928054" y="38020"/>
                    <a:pt x="993558" y="19239"/>
                    <a:pt x="1059062" y="916"/>
                  </a:cubicBezTo>
                  <a:cubicBezTo>
                    <a:pt x="1061811" y="0"/>
                    <a:pt x="1065017" y="0"/>
                    <a:pt x="1067766" y="0"/>
                  </a:cubicBezTo>
                  <a:cubicBezTo>
                    <a:pt x="1034784" y="58175"/>
                    <a:pt x="993100" y="109937"/>
                    <a:pt x="945460" y="156661"/>
                  </a:cubicBezTo>
                  <a:cubicBezTo>
                    <a:pt x="808497" y="290876"/>
                    <a:pt x="644049" y="366457"/>
                    <a:pt x="453949" y="386613"/>
                  </a:cubicBezTo>
                  <a:cubicBezTo>
                    <a:pt x="235449" y="402187"/>
                    <a:pt x="80621" y="337599"/>
                    <a:pt x="76956" y="336683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FEB824D-CEE3-4310-8CF6-3E527D4AF4A2}"/>
                </a:ext>
              </a:extLst>
            </p:cNvPr>
            <p:cNvSpPr/>
            <p:nvPr/>
          </p:nvSpPr>
          <p:spPr>
            <a:xfrm>
              <a:off x="1266510" y="2897551"/>
              <a:ext cx="1740673" cy="2400296"/>
            </a:xfrm>
            <a:custGeom>
              <a:avLst/>
              <a:gdLst>
                <a:gd name="connsiteX0" fmla="*/ 529989 w 1740672"/>
                <a:gd name="connsiteY0" fmla="*/ 0 h 2400296"/>
                <a:gd name="connsiteX1" fmla="*/ 533196 w 1740672"/>
                <a:gd name="connsiteY1" fmla="*/ 5955 h 2400296"/>
                <a:gd name="connsiteX2" fmla="*/ 535028 w 1740672"/>
                <a:gd name="connsiteY2" fmla="*/ 26568 h 2400296"/>
                <a:gd name="connsiteX3" fmla="*/ 535028 w 1740672"/>
                <a:gd name="connsiteY3" fmla="*/ 1082424 h 2400296"/>
                <a:gd name="connsiteX4" fmla="*/ 532280 w 1740672"/>
                <a:gd name="connsiteY4" fmla="*/ 1111740 h 2400296"/>
                <a:gd name="connsiteX5" fmla="*/ 547854 w 1740672"/>
                <a:gd name="connsiteY5" fmla="*/ 1193277 h 2400296"/>
                <a:gd name="connsiteX6" fmla="*/ 561138 w 1740672"/>
                <a:gd name="connsiteY6" fmla="*/ 1242291 h 2400296"/>
                <a:gd name="connsiteX7" fmla="*/ 599158 w 1740672"/>
                <a:gd name="connsiteY7" fmla="*/ 1193735 h 2400296"/>
                <a:gd name="connsiteX8" fmla="*/ 632139 w 1740672"/>
                <a:gd name="connsiteY8" fmla="*/ 1151593 h 2400296"/>
                <a:gd name="connsiteX9" fmla="*/ 661914 w 1740672"/>
                <a:gd name="connsiteY9" fmla="*/ 1144263 h 2400296"/>
                <a:gd name="connsiteX10" fmla="*/ 671991 w 1740672"/>
                <a:gd name="connsiteY10" fmla="*/ 1178161 h 2400296"/>
                <a:gd name="connsiteX11" fmla="*/ 663746 w 1740672"/>
                <a:gd name="connsiteY11" fmla="*/ 1190529 h 2400296"/>
                <a:gd name="connsiteX12" fmla="*/ 539609 w 1740672"/>
                <a:gd name="connsiteY12" fmla="*/ 1352228 h 2400296"/>
                <a:gd name="connsiteX13" fmla="*/ 530905 w 1740672"/>
                <a:gd name="connsiteY13" fmla="*/ 1364596 h 2400296"/>
                <a:gd name="connsiteX14" fmla="*/ 547396 w 1740672"/>
                <a:gd name="connsiteY14" fmla="*/ 1361847 h 2400296"/>
                <a:gd name="connsiteX15" fmla="*/ 655043 w 1740672"/>
                <a:gd name="connsiteY15" fmla="*/ 1341692 h 2400296"/>
                <a:gd name="connsiteX16" fmla="*/ 681153 w 1740672"/>
                <a:gd name="connsiteY16" fmla="*/ 1326576 h 2400296"/>
                <a:gd name="connsiteX17" fmla="*/ 1252827 w 1740672"/>
                <a:gd name="connsiteY17" fmla="*/ 962867 h 2400296"/>
                <a:gd name="connsiteX18" fmla="*/ 1734718 w 1740672"/>
                <a:gd name="connsiteY18" fmla="*/ 1045778 h 2400296"/>
                <a:gd name="connsiteX19" fmla="*/ 1744338 w 1740672"/>
                <a:gd name="connsiteY19" fmla="*/ 1049443 h 2400296"/>
                <a:gd name="connsiteX20" fmla="*/ 1744338 w 1740672"/>
                <a:gd name="connsiteY20" fmla="*/ 1052649 h 2400296"/>
                <a:gd name="connsiteX21" fmla="*/ 1743422 w 1740672"/>
                <a:gd name="connsiteY21" fmla="*/ 1053565 h 2400296"/>
                <a:gd name="connsiteX22" fmla="*/ 1742047 w 1740672"/>
                <a:gd name="connsiteY22" fmla="*/ 1053107 h 2400296"/>
                <a:gd name="connsiteX23" fmla="*/ 1724641 w 1740672"/>
                <a:gd name="connsiteY23" fmla="*/ 1061352 h 2400296"/>
                <a:gd name="connsiteX24" fmla="*/ 1357267 w 1740672"/>
                <a:gd name="connsiteY24" fmla="*/ 1162586 h 2400296"/>
                <a:gd name="connsiteX25" fmla="*/ 1068682 w 1740672"/>
                <a:gd name="connsiteY25" fmla="*/ 1242291 h 2400296"/>
                <a:gd name="connsiteX26" fmla="*/ 693979 w 1740672"/>
                <a:gd name="connsiteY26" fmla="*/ 1345815 h 2400296"/>
                <a:gd name="connsiteX27" fmla="*/ 676114 w 1740672"/>
                <a:gd name="connsiteY27" fmla="*/ 1353144 h 2400296"/>
                <a:gd name="connsiteX28" fmla="*/ 629849 w 1740672"/>
                <a:gd name="connsiteY28" fmla="*/ 1360931 h 2400296"/>
                <a:gd name="connsiteX29" fmla="*/ 527241 w 1740672"/>
                <a:gd name="connsiteY29" fmla="*/ 1385667 h 2400296"/>
                <a:gd name="connsiteX30" fmla="*/ 516705 w 1740672"/>
                <a:gd name="connsiteY30" fmla="*/ 1393454 h 2400296"/>
                <a:gd name="connsiteX31" fmla="*/ 429213 w 1740672"/>
                <a:gd name="connsiteY31" fmla="*/ 1521257 h 2400296"/>
                <a:gd name="connsiteX32" fmla="*/ 510292 w 1740672"/>
                <a:gd name="connsiteY32" fmla="*/ 1509347 h 2400296"/>
                <a:gd name="connsiteX33" fmla="*/ 522202 w 1740672"/>
                <a:gd name="connsiteY33" fmla="*/ 1503850 h 2400296"/>
                <a:gd name="connsiteX34" fmla="*/ 767270 w 1740672"/>
                <a:gd name="connsiteY34" fmla="*/ 1387958 h 2400296"/>
                <a:gd name="connsiteX35" fmla="*/ 1080592 w 1740672"/>
                <a:gd name="connsiteY35" fmla="*/ 1444300 h 2400296"/>
                <a:gd name="connsiteX36" fmla="*/ 1167167 w 1740672"/>
                <a:gd name="connsiteY36" fmla="*/ 1506140 h 2400296"/>
                <a:gd name="connsiteX37" fmla="*/ 1182742 w 1740672"/>
                <a:gd name="connsiteY37" fmla="*/ 1521715 h 2400296"/>
                <a:gd name="connsiteX38" fmla="*/ 1168999 w 1740672"/>
                <a:gd name="connsiteY38" fmla="*/ 1523547 h 2400296"/>
                <a:gd name="connsiteX39" fmla="*/ 1074637 w 1740672"/>
                <a:gd name="connsiteY39" fmla="*/ 1525837 h 2400296"/>
                <a:gd name="connsiteX40" fmla="*/ 1049443 w 1740672"/>
                <a:gd name="connsiteY40" fmla="*/ 1527211 h 2400296"/>
                <a:gd name="connsiteX41" fmla="*/ 821323 w 1740672"/>
                <a:gd name="connsiteY41" fmla="*/ 1527211 h 2400296"/>
                <a:gd name="connsiteX42" fmla="*/ 529531 w 1740672"/>
                <a:gd name="connsiteY42" fmla="*/ 1524005 h 2400296"/>
                <a:gd name="connsiteX43" fmla="*/ 516247 w 1740672"/>
                <a:gd name="connsiteY43" fmla="*/ 1523547 h 2400296"/>
                <a:gd name="connsiteX44" fmla="*/ 485556 w 1740672"/>
                <a:gd name="connsiteY44" fmla="*/ 1525837 h 2400296"/>
                <a:gd name="connsiteX45" fmla="*/ 416387 w 1740672"/>
                <a:gd name="connsiteY45" fmla="*/ 1542786 h 2400296"/>
                <a:gd name="connsiteX46" fmla="*/ 404935 w 1740672"/>
                <a:gd name="connsiteY46" fmla="*/ 1553322 h 2400296"/>
                <a:gd name="connsiteX47" fmla="*/ 259727 w 1740672"/>
                <a:gd name="connsiteY47" fmla="*/ 1858397 h 2400296"/>
                <a:gd name="connsiteX48" fmla="*/ 272095 w 1740672"/>
                <a:gd name="connsiteY48" fmla="*/ 1875346 h 2400296"/>
                <a:gd name="connsiteX49" fmla="*/ 298663 w 1740672"/>
                <a:gd name="connsiteY49" fmla="*/ 1876262 h 2400296"/>
                <a:gd name="connsiteX50" fmla="*/ 301869 w 1740672"/>
                <a:gd name="connsiteY50" fmla="*/ 1877636 h 2400296"/>
                <a:gd name="connsiteX51" fmla="*/ 250107 w 1740672"/>
                <a:gd name="connsiteY51" fmla="*/ 1914740 h 2400296"/>
                <a:gd name="connsiteX52" fmla="*/ 238197 w 1740672"/>
                <a:gd name="connsiteY52" fmla="*/ 1930773 h 2400296"/>
                <a:gd name="connsiteX53" fmla="*/ 206590 w 1740672"/>
                <a:gd name="connsiteY53" fmla="*/ 2211113 h 2400296"/>
                <a:gd name="connsiteX54" fmla="*/ 207965 w 1740672"/>
                <a:gd name="connsiteY54" fmla="*/ 2215235 h 2400296"/>
                <a:gd name="connsiteX55" fmla="*/ 244610 w 1740672"/>
                <a:gd name="connsiteY55" fmla="*/ 2193248 h 2400296"/>
                <a:gd name="connsiteX56" fmla="*/ 213003 w 1740672"/>
                <a:gd name="connsiteY56" fmla="*/ 2275243 h 2400296"/>
                <a:gd name="connsiteX57" fmla="*/ 207049 w 1740672"/>
                <a:gd name="connsiteY57" fmla="*/ 2310056 h 2400296"/>
                <a:gd name="connsiteX58" fmla="*/ 208423 w 1740672"/>
                <a:gd name="connsiteY58" fmla="*/ 2393425 h 2400296"/>
                <a:gd name="connsiteX59" fmla="*/ 197887 w 1740672"/>
                <a:gd name="connsiteY59" fmla="*/ 2402587 h 2400296"/>
                <a:gd name="connsiteX60" fmla="*/ 162616 w 1740672"/>
                <a:gd name="connsiteY60" fmla="*/ 2401670 h 2400296"/>
                <a:gd name="connsiteX61" fmla="*/ 158493 w 1740672"/>
                <a:gd name="connsiteY61" fmla="*/ 2398922 h 2400296"/>
                <a:gd name="connsiteX62" fmla="*/ 155744 w 1740672"/>
                <a:gd name="connsiteY62" fmla="*/ 2387470 h 2400296"/>
                <a:gd name="connsiteX63" fmla="*/ 152538 w 1740672"/>
                <a:gd name="connsiteY63" fmla="*/ 2183628 h 2400296"/>
                <a:gd name="connsiteX64" fmla="*/ 208881 w 1740672"/>
                <a:gd name="connsiteY64" fmla="*/ 1846946 h 2400296"/>
                <a:gd name="connsiteX65" fmla="*/ 301411 w 1740672"/>
                <a:gd name="connsiteY65" fmla="*/ 1630736 h 2400296"/>
                <a:gd name="connsiteX66" fmla="*/ 305076 w 1740672"/>
                <a:gd name="connsiteY66" fmla="*/ 1595006 h 2400296"/>
                <a:gd name="connsiteX67" fmla="*/ 290876 w 1740672"/>
                <a:gd name="connsiteY67" fmla="*/ 1528128 h 2400296"/>
                <a:gd name="connsiteX68" fmla="*/ 278508 w 1740672"/>
                <a:gd name="connsiteY68" fmla="*/ 1505224 h 2400296"/>
                <a:gd name="connsiteX69" fmla="*/ 127802 w 1740672"/>
                <a:gd name="connsiteY69" fmla="*/ 1332989 h 2400296"/>
                <a:gd name="connsiteX70" fmla="*/ 65046 w 1740672"/>
                <a:gd name="connsiteY70" fmla="*/ 1218013 h 2400296"/>
                <a:gd name="connsiteX71" fmla="*/ 0 w 1740672"/>
                <a:gd name="connsiteY71" fmla="*/ 870336 h 2400296"/>
                <a:gd name="connsiteX72" fmla="*/ 149790 w 1740672"/>
                <a:gd name="connsiteY72" fmla="*/ 418678 h 2400296"/>
                <a:gd name="connsiteX73" fmla="*/ 161699 w 1740672"/>
                <a:gd name="connsiteY73" fmla="*/ 410890 h 2400296"/>
                <a:gd name="connsiteX74" fmla="*/ 178190 w 1740672"/>
                <a:gd name="connsiteY74" fmla="*/ 534570 h 2400296"/>
                <a:gd name="connsiteX75" fmla="*/ 259269 w 1740672"/>
                <a:gd name="connsiteY75" fmla="*/ 1182741 h 2400296"/>
                <a:gd name="connsiteX76" fmla="*/ 297289 w 1740672"/>
                <a:gd name="connsiteY76" fmla="*/ 1486901 h 2400296"/>
                <a:gd name="connsiteX77" fmla="*/ 301869 w 1740672"/>
                <a:gd name="connsiteY77" fmla="*/ 1502476 h 2400296"/>
                <a:gd name="connsiteX78" fmla="*/ 310573 w 1740672"/>
                <a:gd name="connsiteY78" fmla="*/ 1532250 h 2400296"/>
                <a:gd name="connsiteX79" fmla="*/ 322483 w 1740672"/>
                <a:gd name="connsiteY79" fmla="*/ 1587677 h 2400296"/>
                <a:gd name="connsiteX80" fmla="*/ 352715 w 1740672"/>
                <a:gd name="connsiteY80" fmla="*/ 1536831 h 2400296"/>
                <a:gd name="connsiteX81" fmla="*/ 534570 w 1740672"/>
                <a:gd name="connsiteY81" fmla="*/ 1275272 h 2400296"/>
                <a:gd name="connsiteX82" fmla="*/ 542815 w 1740672"/>
                <a:gd name="connsiteY82" fmla="*/ 1234045 h 2400296"/>
                <a:gd name="connsiteX83" fmla="*/ 523576 w 1740672"/>
                <a:gd name="connsiteY83" fmla="*/ 1148386 h 2400296"/>
                <a:gd name="connsiteX84" fmla="*/ 490595 w 1740672"/>
                <a:gd name="connsiteY84" fmla="*/ 1080133 h 2400296"/>
                <a:gd name="connsiteX85" fmla="*/ 450743 w 1740672"/>
                <a:gd name="connsiteY85" fmla="*/ 1026539 h 2400296"/>
                <a:gd name="connsiteX86" fmla="*/ 306450 w 1740672"/>
                <a:gd name="connsiteY86" fmla="*/ 553809 h 2400296"/>
                <a:gd name="connsiteX87" fmla="*/ 522660 w 1740672"/>
                <a:gd name="connsiteY87" fmla="*/ 9161 h 2400296"/>
                <a:gd name="connsiteX88" fmla="*/ 527699 w 1740672"/>
                <a:gd name="connsiteY88" fmla="*/ 2290 h 2400296"/>
                <a:gd name="connsiteX89" fmla="*/ 529989 w 1740672"/>
                <a:gd name="connsiteY89" fmla="*/ 0 h 2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672" h="2400296">
                  <a:moveTo>
                    <a:pt x="529989" y="0"/>
                  </a:moveTo>
                  <a:cubicBezTo>
                    <a:pt x="530905" y="1832"/>
                    <a:pt x="531821" y="3665"/>
                    <a:pt x="533196" y="5955"/>
                  </a:cubicBezTo>
                  <a:cubicBezTo>
                    <a:pt x="534570" y="12826"/>
                    <a:pt x="535028" y="19697"/>
                    <a:pt x="535028" y="26568"/>
                  </a:cubicBezTo>
                  <a:cubicBezTo>
                    <a:pt x="535028" y="378367"/>
                    <a:pt x="535028" y="730625"/>
                    <a:pt x="535028" y="1082424"/>
                  </a:cubicBezTo>
                  <a:cubicBezTo>
                    <a:pt x="535028" y="1092501"/>
                    <a:pt x="534570" y="1102121"/>
                    <a:pt x="532280" y="1111740"/>
                  </a:cubicBezTo>
                  <a:cubicBezTo>
                    <a:pt x="538234" y="1138767"/>
                    <a:pt x="539609" y="1166709"/>
                    <a:pt x="547854" y="1193277"/>
                  </a:cubicBezTo>
                  <a:cubicBezTo>
                    <a:pt x="552893" y="1208851"/>
                    <a:pt x="556557" y="1224884"/>
                    <a:pt x="561138" y="1242291"/>
                  </a:cubicBezTo>
                  <a:cubicBezTo>
                    <a:pt x="574422" y="1225342"/>
                    <a:pt x="586790" y="1209310"/>
                    <a:pt x="599158" y="1193735"/>
                  </a:cubicBezTo>
                  <a:cubicBezTo>
                    <a:pt x="610152" y="1179535"/>
                    <a:pt x="621145" y="1165793"/>
                    <a:pt x="632139" y="1151593"/>
                  </a:cubicBezTo>
                  <a:cubicBezTo>
                    <a:pt x="639926" y="1141057"/>
                    <a:pt x="649546" y="1136934"/>
                    <a:pt x="661914" y="1144263"/>
                  </a:cubicBezTo>
                  <a:cubicBezTo>
                    <a:pt x="673366" y="1151134"/>
                    <a:pt x="677946" y="1166251"/>
                    <a:pt x="671991" y="1178161"/>
                  </a:cubicBezTo>
                  <a:cubicBezTo>
                    <a:pt x="669701" y="1182741"/>
                    <a:pt x="666495" y="1186406"/>
                    <a:pt x="663746" y="1190529"/>
                  </a:cubicBezTo>
                  <a:cubicBezTo>
                    <a:pt x="622520" y="1244581"/>
                    <a:pt x="580835" y="1298634"/>
                    <a:pt x="539609" y="1352228"/>
                  </a:cubicBezTo>
                  <a:cubicBezTo>
                    <a:pt x="536402" y="1356351"/>
                    <a:pt x="534112" y="1360015"/>
                    <a:pt x="530905" y="1364596"/>
                  </a:cubicBezTo>
                  <a:cubicBezTo>
                    <a:pt x="537318" y="1366428"/>
                    <a:pt x="542357" y="1363680"/>
                    <a:pt x="547396" y="1361847"/>
                  </a:cubicBezTo>
                  <a:cubicBezTo>
                    <a:pt x="582209" y="1348563"/>
                    <a:pt x="618397" y="1343983"/>
                    <a:pt x="655043" y="1341692"/>
                  </a:cubicBezTo>
                  <a:cubicBezTo>
                    <a:pt x="666953" y="1340776"/>
                    <a:pt x="674282" y="1337112"/>
                    <a:pt x="681153" y="1326576"/>
                  </a:cubicBezTo>
                  <a:cubicBezTo>
                    <a:pt x="817658" y="1120902"/>
                    <a:pt x="1008216" y="998597"/>
                    <a:pt x="1252827" y="962867"/>
                  </a:cubicBezTo>
                  <a:cubicBezTo>
                    <a:pt x="1421855" y="938589"/>
                    <a:pt x="1582638" y="968364"/>
                    <a:pt x="1734718" y="1045778"/>
                  </a:cubicBezTo>
                  <a:cubicBezTo>
                    <a:pt x="1737925" y="1047152"/>
                    <a:pt x="1741131" y="1048068"/>
                    <a:pt x="1744338" y="1049443"/>
                  </a:cubicBezTo>
                  <a:cubicBezTo>
                    <a:pt x="1744338" y="1050359"/>
                    <a:pt x="1744338" y="1051275"/>
                    <a:pt x="1744338" y="1052649"/>
                  </a:cubicBezTo>
                  <a:lnTo>
                    <a:pt x="1743422" y="1053565"/>
                  </a:lnTo>
                  <a:lnTo>
                    <a:pt x="1742047" y="1053107"/>
                  </a:lnTo>
                  <a:cubicBezTo>
                    <a:pt x="1737008" y="1057230"/>
                    <a:pt x="1731054" y="1059520"/>
                    <a:pt x="1724641" y="1061352"/>
                  </a:cubicBezTo>
                  <a:cubicBezTo>
                    <a:pt x="1601877" y="1094334"/>
                    <a:pt x="1479572" y="1128689"/>
                    <a:pt x="1357267" y="1162586"/>
                  </a:cubicBezTo>
                  <a:cubicBezTo>
                    <a:pt x="1261072" y="1189154"/>
                    <a:pt x="1164877" y="1215723"/>
                    <a:pt x="1068682" y="1242291"/>
                  </a:cubicBezTo>
                  <a:cubicBezTo>
                    <a:pt x="943628" y="1276646"/>
                    <a:pt x="819033" y="1311002"/>
                    <a:pt x="693979" y="1345815"/>
                  </a:cubicBezTo>
                  <a:cubicBezTo>
                    <a:pt x="687566" y="1347647"/>
                    <a:pt x="681611" y="1349021"/>
                    <a:pt x="676114" y="1353144"/>
                  </a:cubicBezTo>
                  <a:cubicBezTo>
                    <a:pt x="661914" y="1361847"/>
                    <a:pt x="644965" y="1359557"/>
                    <a:pt x="629849" y="1360931"/>
                  </a:cubicBezTo>
                  <a:cubicBezTo>
                    <a:pt x="594119" y="1363680"/>
                    <a:pt x="561138" y="1376048"/>
                    <a:pt x="527241" y="1385667"/>
                  </a:cubicBezTo>
                  <a:cubicBezTo>
                    <a:pt x="522660" y="1387041"/>
                    <a:pt x="519453" y="1389790"/>
                    <a:pt x="516705" y="1393454"/>
                  </a:cubicBezTo>
                  <a:cubicBezTo>
                    <a:pt x="486472" y="1434681"/>
                    <a:pt x="457156" y="1476365"/>
                    <a:pt x="429213" y="1521257"/>
                  </a:cubicBezTo>
                  <a:cubicBezTo>
                    <a:pt x="457156" y="1513469"/>
                    <a:pt x="482808" y="1506598"/>
                    <a:pt x="510292" y="1509347"/>
                  </a:cubicBezTo>
                  <a:cubicBezTo>
                    <a:pt x="514873" y="1509805"/>
                    <a:pt x="518537" y="1507056"/>
                    <a:pt x="522202" y="1503850"/>
                  </a:cubicBezTo>
                  <a:cubicBezTo>
                    <a:pt x="593203" y="1442926"/>
                    <a:pt x="675198" y="1405364"/>
                    <a:pt x="767270" y="1387958"/>
                  </a:cubicBezTo>
                  <a:cubicBezTo>
                    <a:pt x="938131" y="1363222"/>
                    <a:pt x="1078759" y="1441094"/>
                    <a:pt x="1080592" y="1444300"/>
                  </a:cubicBezTo>
                  <a:cubicBezTo>
                    <a:pt x="1110366" y="1463998"/>
                    <a:pt x="1140599" y="1481862"/>
                    <a:pt x="1167167" y="1506140"/>
                  </a:cubicBezTo>
                  <a:cubicBezTo>
                    <a:pt x="1172664" y="1511179"/>
                    <a:pt x="1177703" y="1516218"/>
                    <a:pt x="1182742" y="1521715"/>
                  </a:cubicBezTo>
                  <a:cubicBezTo>
                    <a:pt x="1178619" y="1526295"/>
                    <a:pt x="1173580" y="1524005"/>
                    <a:pt x="1168999" y="1523547"/>
                  </a:cubicBezTo>
                  <a:cubicBezTo>
                    <a:pt x="1137393" y="1519424"/>
                    <a:pt x="1106244" y="1517592"/>
                    <a:pt x="1074637" y="1525837"/>
                  </a:cubicBezTo>
                  <a:cubicBezTo>
                    <a:pt x="1066391" y="1527211"/>
                    <a:pt x="1057688" y="1527211"/>
                    <a:pt x="1049443" y="1527211"/>
                  </a:cubicBezTo>
                  <a:cubicBezTo>
                    <a:pt x="973403" y="1527211"/>
                    <a:pt x="897363" y="1526753"/>
                    <a:pt x="821323" y="1527211"/>
                  </a:cubicBezTo>
                  <a:cubicBezTo>
                    <a:pt x="724212" y="1528128"/>
                    <a:pt x="626642" y="1521715"/>
                    <a:pt x="529531" y="1524005"/>
                  </a:cubicBezTo>
                  <a:cubicBezTo>
                    <a:pt x="524950" y="1524005"/>
                    <a:pt x="520828" y="1522631"/>
                    <a:pt x="516247" y="1523547"/>
                  </a:cubicBezTo>
                  <a:cubicBezTo>
                    <a:pt x="506169" y="1528128"/>
                    <a:pt x="495634" y="1524463"/>
                    <a:pt x="485556" y="1525837"/>
                  </a:cubicBezTo>
                  <a:cubicBezTo>
                    <a:pt x="461737" y="1529044"/>
                    <a:pt x="438833" y="1535457"/>
                    <a:pt x="416387" y="1542786"/>
                  </a:cubicBezTo>
                  <a:cubicBezTo>
                    <a:pt x="410432" y="1544618"/>
                    <a:pt x="407684" y="1548741"/>
                    <a:pt x="404935" y="1553322"/>
                  </a:cubicBezTo>
                  <a:cubicBezTo>
                    <a:pt x="345844" y="1649975"/>
                    <a:pt x="294998" y="1750750"/>
                    <a:pt x="259727" y="1858397"/>
                  </a:cubicBezTo>
                  <a:cubicBezTo>
                    <a:pt x="254230" y="1874888"/>
                    <a:pt x="254230" y="1874888"/>
                    <a:pt x="272095" y="1875346"/>
                  </a:cubicBezTo>
                  <a:cubicBezTo>
                    <a:pt x="280798" y="1875804"/>
                    <a:pt x="289960" y="1875804"/>
                    <a:pt x="298663" y="1876262"/>
                  </a:cubicBezTo>
                  <a:cubicBezTo>
                    <a:pt x="299121" y="1876262"/>
                    <a:pt x="299579" y="1876720"/>
                    <a:pt x="301869" y="1877636"/>
                  </a:cubicBezTo>
                  <a:cubicBezTo>
                    <a:pt x="284005" y="1890462"/>
                    <a:pt x="267056" y="1902830"/>
                    <a:pt x="250107" y="1914740"/>
                  </a:cubicBezTo>
                  <a:cubicBezTo>
                    <a:pt x="244152" y="1918863"/>
                    <a:pt x="240030" y="1923443"/>
                    <a:pt x="238197" y="1930773"/>
                  </a:cubicBezTo>
                  <a:cubicBezTo>
                    <a:pt x="215752" y="2022845"/>
                    <a:pt x="206132" y="2116292"/>
                    <a:pt x="206590" y="2211113"/>
                  </a:cubicBezTo>
                  <a:cubicBezTo>
                    <a:pt x="206590" y="2212029"/>
                    <a:pt x="207049" y="2212945"/>
                    <a:pt x="207965" y="2215235"/>
                  </a:cubicBezTo>
                  <a:cubicBezTo>
                    <a:pt x="219416" y="2208364"/>
                    <a:pt x="230410" y="2201951"/>
                    <a:pt x="244610" y="2193248"/>
                  </a:cubicBezTo>
                  <a:cubicBezTo>
                    <a:pt x="233159" y="2223022"/>
                    <a:pt x="223539" y="2249133"/>
                    <a:pt x="213003" y="2275243"/>
                  </a:cubicBezTo>
                  <a:cubicBezTo>
                    <a:pt x="208423" y="2286695"/>
                    <a:pt x="206590" y="2297688"/>
                    <a:pt x="207049" y="2310056"/>
                  </a:cubicBezTo>
                  <a:cubicBezTo>
                    <a:pt x="207965" y="2337999"/>
                    <a:pt x="207965" y="2365483"/>
                    <a:pt x="208423" y="2393425"/>
                  </a:cubicBezTo>
                  <a:cubicBezTo>
                    <a:pt x="208881" y="2401212"/>
                    <a:pt x="202926" y="2402129"/>
                    <a:pt x="197887" y="2402587"/>
                  </a:cubicBezTo>
                  <a:cubicBezTo>
                    <a:pt x="185977" y="2403045"/>
                    <a:pt x="174525" y="2404419"/>
                    <a:pt x="162616" y="2401670"/>
                  </a:cubicBezTo>
                  <a:cubicBezTo>
                    <a:pt x="161241" y="2401212"/>
                    <a:pt x="159867" y="2400296"/>
                    <a:pt x="158493" y="2398922"/>
                  </a:cubicBezTo>
                  <a:cubicBezTo>
                    <a:pt x="156203" y="2395258"/>
                    <a:pt x="155744" y="2391593"/>
                    <a:pt x="155744" y="2387470"/>
                  </a:cubicBezTo>
                  <a:cubicBezTo>
                    <a:pt x="154828" y="2319676"/>
                    <a:pt x="150706" y="2251423"/>
                    <a:pt x="152538" y="2183628"/>
                  </a:cubicBezTo>
                  <a:cubicBezTo>
                    <a:pt x="156203" y="2069110"/>
                    <a:pt x="172693" y="1956425"/>
                    <a:pt x="208881" y="1846946"/>
                  </a:cubicBezTo>
                  <a:cubicBezTo>
                    <a:pt x="233617" y="1772280"/>
                    <a:pt x="264766" y="1700363"/>
                    <a:pt x="301411" y="1630736"/>
                  </a:cubicBezTo>
                  <a:cubicBezTo>
                    <a:pt x="307824" y="1618826"/>
                    <a:pt x="309199" y="1607832"/>
                    <a:pt x="305076" y="1595006"/>
                  </a:cubicBezTo>
                  <a:cubicBezTo>
                    <a:pt x="298205" y="1573019"/>
                    <a:pt x="293624" y="1550573"/>
                    <a:pt x="290876" y="1528128"/>
                  </a:cubicBezTo>
                  <a:cubicBezTo>
                    <a:pt x="289501" y="1518508"/>
                    <a:pt x="285837" y="1511637"/>
                    <a:pt x="278508" y="1505224"/>
                  </a:cubicBezTo>
                  <a:cubicBezTo>
                    <a:pt x="219416" y="1455294"/>
                    <a:pt x="170403" y="1397577"/>
                    <a:pt x="127802" y="1332989"/>
                  </a:cubicBezTo>
                  <a:cubicBezTo>
                    <a:pt x="103524" y="1296343"/>
                    <a:pt x="82911" y="1257865"/>
                    <a:pt x="65046" y="1218013"/>
                  </a:cubicBezTo>
                  <a:cubicBezTo>
                    <a:pt x="47181" y="1175870"/>
                    <a:pt x="0" y="972944"/>
                    <a:pt x="0" y="870336"/>
                  </a:cubicBezTo>
                  <a:cubicBezTo>
                    <a:pt x="4123" y="704514"/>
                    <a:pt x="54511" y="554267"/>
                    <a:pt x="149790" y="418678"/>
                  </a:cubicBezTo>
                  <a:cubicBezTo>
                    <a:pt x="155286" y="411348"/>
                    <a:pt x="155286" y="411348"/>
                    <a:pt x="161699" y="410890"/>
                  </a:cubicBezTo>
                  <a:cubicBezTo>
                    <a:pt x="169028" y="452117"/>
                    <a:pt x="173151" y="493343"/>
                    <a:pt x="178190" y="534570"/>
                  </a:cubicBezTo>
                  <a:cubicBezTo>
                    <a:pt x="205216" y="750780"/>
                    <a:pt x="232701" y="966532"/>
                    <a:pt x="259269" y="1182741"/>
                  </a:cubicBezTo>
                  <a:cubicBezTo>
                    <a:pt x="271637" y="1283975"/>
                    <a:pt x="284463" y="1385667"/>
                    <a:pt x="297289" y="1486901"/>
                  </a:cubicBezTo>
                  <a:cubicBezTo>
                    <a:pt x="298205" y="1492398"/>
                    <a:pt x="298663" y="1497895"/>
                    <a:pt x="301869" y="1502476"/>
                  </a:cubicBezTo>
                  <a:cubicBezTo>
                    <a:pt x="308282" y="1511179"/>
                    <a:pt x="309199" y="1521715"/>
                    <a:pt x="310573" y="1532250"/>
                  </a:cubicBezTo>
                  <a:cubicBezTo>
                    <a:pt x="313321" y="1550573"/>
                    <a:pt x="317444" y="1568438"/>
                    <a:pt x="322483" y="1587677"/>
                  </a:cubicBezTo>
                  <a:cubicBezTo>
                    <a:pt x="334392" y="1570728"/>
                    <a:pt x="342638" y="1553322"/>
                    <a:pt x="352715" y="1536831"/>
                  </a:cubicBezTo>
                  <a:cubicBezTo>
                    <a:pt x="407684" y="1445675"/>
                    <a:pt x="469524" y="1359099"/>
                    <a:pt x="534570" y="1275272"/>
                  </a:cubicBezTo>
                  <a:cubicBezTo>
                    <a:pt x="544647" y="1261988"/>
                    <a:pt x="546938" y="1249162"/>
                    <a:pt x="542815" y="1234045"/>
                  </a:cubicBezTo>
                  <a:cubicBezTo>
                    <a:pt x="535028" y="1205645"/>
                    <a:pt x="523576" y="1177703"/>
                    <a:pt x="523576" y="1148386"/>
                  </a:cubicBezTo>
                  <a:cubicBezTo>
                    <a:pt x="523576" y="1118611"/>
                    <a:pt x="508002" y="1099830"/>
                    <a:pt x="490595" y="1080133"/>
                  </a:cubicBezTo>
                  <a:cubicBezTo>
                    <a:pt x="475937" y="1063643"/>
                    <a:pt x="461737" y="1046236"/>
                    <a:pt x="450743" y="1026539"/>
                  </a:cubicBezTo>
                  <a:cubicBezTo>
                    <a:pt x="371954" y="888201"/>
                    <a:pt x="307824" y="726044"/>
                    <a:pt x="306450" y="553809"/>
                  </a:cubicBezTo>
                  <a:cubicBezTo>
                    <a:pt x="309657" y="344928"/>
                    <a:pt x="382032" y="163532"/>
                    <a:pt x="522660" y="9161"/>
                  </a:cubicBezTo>
                  <a:cubicBezTo>
                    <a:pt x="524492" y="6871"/>
                    <a:pt x="525867" y="4581"/>
                    <a:pt x="527699" y="2290"/>
                  </a:cubicBezTo>
                  <a:cubicBezTo>
                    <a:pt x="527699" y="0"/>
                    <a:pt x="528615" y="0"/>
                    <a:pt x="529989" y="0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CD7A20C-2869-41DD-AE9A-9BFC75603BFB}"/>
                </a:ext>
              </a:extLst>
            </p:cNvPr>
            <p:cNvSpPr/>
            <p:nvPr/>
          </p:nvSpPr>
          <p:spPr>
            <a:xfrm>
              <a:off x="146982" y="3619800"/>
              <a:ext cx="1268859" cy="1676543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68858" h="1676542">
                  <a:moveTo>
                    <a:pt x="0" y="1006972"/>
                  </a:moveTo>
                  <a:cubicBezTo>
                    <a:pt x="458" y="1000559"/>
                    <a:pt x="6413" y="1000101"/>
                    <a:pt x="10536" y="997353"/>
                  </a:cubicBezTo>
                  <a:cubicBezTo>
                    <a:pt x="368290" y="784807"/>
                    <a:pt x="831859" y="879628"/>
                    <a:pt x="1076469" y="1216311"/>
                  </a:cubicBezTo>
                  <a:cubicBezTo>
                    <a:pt x="1082424" y="1224556"/>
                    <a:pt x="1089295" y="1228679"/>
                    <a:pt x="1099372" y="1230053"/>
                  </a:cubicBezTo>
                  <a:cubicBezTo>
                    <a:pt x="1122734" y="1233718"/>
                    <a:pt x="1145180" y="1241505"/>
                    <a:pt x="1169457" y="1252957"/>
                  </a:cubicBezTo>
                  <a:cubicBezTo>
                    <a:pt x="1154799" y="1206692"/>
                    <a:pt x="1137850" y="1165007"/>
                    <a:pt x="1116779" y="1124697"/>
                  </a:cubicBezTo>
                  <a:cubicBezTo>
                    <a:pt x="1077843" y="1050947"/>
                    <a:pt x="1027913" y="987275"/>
                    <a:pt x="953706" y="945591"/>
                  </a:cubicBezTo>
                  <a:cubicBezTo>
                    <a:pt x="940422" y="937803"/>
                    <a:pt x="937673" y="928184"/>
                    <a:pt x="944544" y="913984"/>
                  </a:cubicBezTo>
                  <a:cubicBezTo>
                    <a:pt x="948209" y="906654"/>
                    <a:pt x="945002" y="904822"/>
                    <a:pt x="940880" y="901158"/>
                  </a:cubicBezTo>
                  <a:cubicBezTo>
                    <a:pt x="920724" y="884667"/>
                    <a:pt x="898279" y="871383"/>
                    <a:pt x="875833" y="859473"/>
                  </a:cubicBezTo>
                  <a:cubicBezTo>
                    <a:pt x="859801" y="851228"/>
                    <a:pt x="839188" y="852602"/>
                    <a:pt x="820865" y="848937"/>
                  </a:cubicBezTo>
                  <a:cubicBezTo>
                    <a:pt x="496550" y="785724"/>
                    <a:pt x="237739" y="520958"/>
                    <a:pt x="182771" y="195727"/>
                  </a:cubicBezTo>
                  <a:cubicBezTo>
                    <a:pt x="172235" y="134804"/>
                    <a:pt x="168570" y="73422"/>
                    <a:pt x="171777" y="11582"/>
                  </a:cubicBezTo>
                  <a:cubicBezTo>
                    <a:pt x="172235" y="7001"/>
                    <a:pt x="168112" y="-3992"/>
                    <a:pt x="180938" y="1505"/>
                  </a:cubicBezTo>
                  <a:cubicBezTo>
                    <a:pt x="195139" y="23950"/>
                    <a:pt x="213461" y="42731"/>
                    <a:pt x="229952" y="62886"/>
                  </a:cubicBezTo>
                  <a:cubicBezTo>
                    <a:pt x="294540" y="142133"/>
                    <a:pt x="360503" y="220463"/>
                    <a:pt x="425549" y="299251"/>
                  </a:cubicBezTo>
                  <a:cubicBezTo>
                    <a:pt x="495634" y="383995"/>
                    <a:pt x="566177" y="468738"/>
                    <a:pt x="636720" y="553481"/>
                  </a:cubicBezTo>
                  <a:cubicBezTo>
                    <a:pt x="705431" y="636392"/>
                    <a:pt x="774600" y="718845"/>
                    <a:pt x="842852" y="802214"/>
                  </a:cubicBezTo>
                  <a:cubicBezTo>
                    <a:pt x="854304" y="815956"/>
                    <a:pt x="865298" y="829698"/>
                    <a:pt x="877666" y="842983"/>
                  </a:cubicBezTo>
                  <a:cubicBezTo>
                    <a:pt x="885453" y="834737"/>
                    <a:pt x="874001" y="821453"/>
                    <a:pt x="886369" y="815498"/>
                  </a:cubicBezTo>
                  <a:cubicBezTo>
                    <a:pt x="880414" y="843899"/>
                    <a:pt x="895530" y="856725"/>
                    <a:pt x="917976" y="871383"/>
                  </a:cubicBezTo>
                  <a:cubicBezTo>
                    <a:pt x="945002" y="888332"/>
                    <a:pt x="973861" y="901158"/>
                    <a:pt x="1003177" y="916732"/>
                  </a:cubicBezTo>
                  <a:cubicBezTo>
                    <a:pt x="994932" y="894745"/>
                    <a:pt x="988519" y="873215"/>
                    <a:pt x="987145" y="850312"/>
                  </a:cubicBezTo>
                  <a:cubicBezTo>
                    <a:pt x="986687" y="842983"/>
                    <a:pt x="984396" y="834737"/>
                    <a:pt x="986687" y="828324"/>
                  </a:cubicBezTo>
                  <a:cubicBezTo>
                    <a:pt x="992184" y="810001"/>
                    <a:pt x="983022" y="796717"/>
                    <a:pt x="974777" y="782059"/>
                  </a:cubicBezTo>
                  <a:cubicBezTo>
                    <a:pt x="856594" y="571346"/>
                    <a:pt x="908815" y="306122"/>
                    <a:pt x="1097998" y="157707"/>
                  </a:cubicBezTo>
                  <a:cubicBezTo>
                    <a:pt x="1101205" y="155417"/>
                    <a:pt x="1104411" y="153584"/>
                    <a:pt x="1107618" y="151752"/>
                  </a:cubicBezTo>
                  <a:cubicBezTo>
                    <a:pt x="1112199" y="158623"/>
                    <a:pt x="1110366" y="165952"/>
                    <a:pt x="1109450" y="173282"/>
                  </a:cubicBezTo>
                  <a:cubicBezTo>
                    <a:pt x="1086546" y="307038"/>
                    <a:pt x="1063185" y="440337"/>
                    <a:pt x="1040281" y="574094"/>
                  </a:cubicBezTo>
                  <a:cubicBezTo>
                    <a:pt x="1027913" y="645554"/>
                    <a:pt x="1015545" y="717013"/>
                    <a:pt x="1003635" y="788472"/>
                  </a:cubicBezTo>
                  <a:cubicBezTo>
                    <a:pt x="1002719" y="794427"/>
                    <a:pt x="1001803" y="800382"/>
                    <a:pt x="1003177" y="806337"/>
                  </a:cubicBezTo>
                  <a:cubicBezTo>
                    <a:pt x="1001345" y="834279"/>
                    <a:pt x="1003177" y="861763"/>
                    <a:pt x="1010965" y="888790"/>
                  </a:cubicBezTo>
                  <a:cubicBezTo>
                    <a:pt x="1017836" y="912151"/>
                    <a:pt x="1028371" y="932764"/>
                    <a:pt x="1048068" y="948339"/>
                  </a:cubicBezTo>
                  <a:cubicBezTo>
                    <a:pt x="1056772" y="955210"/>
                    <a:pt x="1062727" y="955210"/>
                    <a:pt x="1067766" y="944216"/>
                  </a:cubicBezTo>
                  <a:cubicBezTo>
                    <a:pt x="1070056" y="939178"/>
                    <a:pt x="1072804" y="934597"/>
                    <a:pt x="1076011" y="930016"/>
                  </a:cubicBezTo>
                  <a:cubicBezTo>
                    <a:pt x="1079217" y="925893"/>
                    <a:pt x="1081050" y="919022"/>
                    <a:pt x="1087463" y="919939"/>
                  </a:cubicBezTo>
                  <a:cubicBezTo>
                    <a:pt x="1094334" y="920855"/>
                    <a:pt x="1093418" y="928184"/>
                    <a:pt x="1094334" y="933223"/>
                  </a:cubicBezTo>
                  <a:cubicBezTo>
                    <a:pt x="1096624" y="947423"/>
                    <a:pt x="1098914" y="961623"/>
                    <a:pt x="1100289" y="975823"/>
                  </a:cubicBezTo>
                  <a:cubicBezTo>
                    <a:pt x="1101663" y="993230"/>
                    <a:pt x="1106244" y="1009263"/>
                    <a:pt x="1117237" y="1023921"/>
                  </a:cubicBezTo>
                  <a:cubicBezTo>
                    <a:pt x="1173122" y="1099503"/>
                    <a:pt x="1208852" y="1185162"/>
                    <a:pt x="1233587" y="1274944"/>
                  </a:cubicBezTo>
                  <a:cubicBezTo>
                    <a:pt x="1254201" y="1349610"/>
                    <a:pt x="1267943" y="1425650"/>
                    <a:pt x="1270691" y="1503522"/>
                  </a:cubicBezTo>
                  <a:cubicBezTo>
                    <a:pt x="1272524" y="1554826"/>
                    <a:pt x="1272066" y="1605672"/>
                    <a:pt x="1267027" y="1656518"/>
                  </a:cubicBezTo>
                  <a:cubicBezTo>
                    <a:pt x="1266569" y="1662473"/>
                    <a:pt x="1266111" y="1668428"/>
                    <a:pt x="1262446" y="1673467"/>
                  </a:cubicBezTo>
                  <a:cubicBezTo>
                    <a:pt x="1261530" y="1674841"/>
                    <a:pt x="1260156" y="1675757"/>
                    <a:pt x="1258323" y="1676673"/>
                  </a:cubicBezTo>
                  <a:cubicBezTo>
                    <a:pt x="1243665" y="1678964"/>
                    <a:pt x="1229007" y="1679880"/>
                    <a:pt x="1214349" y="1676215"/>
                  </a:cubicBezTo>
                  <a:cubicBezTo>
                    <a:pt x="1213890" y="1675757"/>
                    <a:pt x="1212974" y="1674841"/>
                    <a:pt x="1212516" y="1674383"/>
                  </a:cubicBezTo>
                  <a:cubicBezTo>
                    <a:pt x="1218471" y="1621247"/>
                    <a:pt x="1220762" y="1567652"/>
                    <a:pt x="1218471" y="1514058"/>
                  </a:cubicBezTo>
                  <a:cubicBezTo>
                    <a:pt x="1217097" y="1479244"/>
                    <a:pt x="1212974" y="1444889"/>
                    <a:pt x="1208852" y="1410533"/>
                  </a:cubicBezTo>
                  <a:cubicBezTo>
                    <a:pt x="1207477" y="1401830"/>
                    <a:pt x="1202439" y="1394959"/>
                    <a:pt x="1198316" y="1388088"/>
                  </a:cubicBezTo>
                  <a:cubicBezTo>
                    <a:pt x="1191445" y="1376636"/>
                    <a:pt x="1184116" y="1365184"/>
                    <a:pt x="1176787" y="1353733"/>
                  </a:cubicBezTo>
                  <a:cubicBezTo>
                    <a:pt x="1184574" y="1351900"/>
                    <a:pt x="1190071" y="1358313"/>
                    <a:pt x="1198316" y="1358313"/>
                  </a:cubicBezTo>
                  <a:cubicBezTo>
                    <a:pt x="1193277" y="1328997"/>
                    <a:pt x="1185490" y="1300596"/>
                    <a:pt x="1176328" y="1272654"/>
                  </a:cubicBezTo>
                  <a:cubicBezTo>
                    <a:pt x="1174496" y="1267615"/>
                    <a:pt x="1168999" y="1266241"/>
                    <a:pt x="1164419" y="1264409"/>
                  </a:cubicBezTo>
                  <a:cubicBezTo>
                    <a:pt x="1139225" y="1251583"/>
                    <a:pt x="1111740" y="1244253"/>
                    <a:pt x="1083798" y="1239673"/>
                  </a:cubicBezTo>
                  <a:cubicBezTo>
                    <a:pt x="1010507" y="1222266"/>
                    <a:pt x="936299" y="1207608"/>
                    <a:pt x="862549" y="1192033"/>
                  </a:cubicBezTo>
                  <a:cubicBezTo>
                    <a:pt x="616107" y="1139813"/>
                    <a:pt x="371038" y="1088051"/>
                    <a:pt x="125970" y="1036747"/>
                  </a:cubicBezTo>
                  <a:cubicBezTo>
                    <a:pt x="89324" y="1028960"/>
                    <a:pt x="53136" y="1021631"/>
                    <a:pt x="16491" y="1013843"/>
                  </a:cubicBezTo>
                  <a:cubicBezTo>
                    <a:pt x="10536" y="1012011"/>
                    <a:pt x="5039" y="1010637"/>
                    <a:pt x="0" y="1006972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647E623-B91B-4155-ABB8-32B189E21775}"/>
                </a:ext>
              </a:extLst>
            </p:cNvPr>
            <p:cNvSpPr/>
            <p:nvPr/>
          </p:nvSpPr>
          <p:spPr>
            <a:xfrm>
              <a:off x="324300" y="3621304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704F334-27A3-4404-98F4-865A367C53B1}"/>
                </a:ext>
              </a:extLst>
            </p:cNvPr>
            <p:cNvSpPr/>
            <p:nvPr/>
          </p:nvSpPr>
          <p:spPr>
            <a:xfrm>
              <a:off x="1424072" y="3306151"/>
              <a:ext cx="297747" cy="1094792"/>
            </a:xfrm>
            <a:custGeom>
              <a:avLst/>
              <a:gdLst>
                <a:gd name="connsiteX0" fmla="*/ 142932 w 297746"/>
                <a:gd name="connsiteY0" fmla="*/ 1094334 h 1094791"/>
                <a:gd name="connsiteX1" fmla="*/ 134229 w 297746"/>
                <a:gd name="connsiteY1" fmla="*/ 1086546 h 1094791"/>
                <a:gd name="connsiteX2" fmla="*/ 119112 w 297746"/>
                <a:gd name="connsiteY2" fmla="*/ 957370 h 1094791"/>
                <a:gd name="connsiteX3" fmla="*/ 102164 w 297746"/>
                <a:gd name="connsiteY3" fmla="*/ 826820 h 1094791"/>
                <a:gd name="connsiteX4" fmla="*/ 89338 w 297746"/>
                <a:gd name="connsiteY4" fmla="*/ 722837 h 1094791"/>
                <a:gd name="connsiteX5" fmla="*/ 75596 w 297746"/>
                <a:gd name="connsiteY5" fmla="*/ 612900 h 1094791"/>
                <a:gd name="connsiteX6" fmla="*/ 62770 w 297746"/>
                <a:gd name="connsiteY6" fmla="*/ 507085 h 1094791"/>
                <a:gd name="connsiteX7" fmla="*/ 49027 w 297746"/>
                <a:gd name="connsiteY7" fmla="*/ 398522 h 1094791"/>
                <a:gd name="connsiteX8" fmla="*/ 35743 w 297746"/>
                <a:gd name="connsiteY8" fmla="*/ 291334 h 1094791"/>
                <a:gd name="connsiteX9" fmla="*/ 25666 w 297746"/>
                <a:gd name="connsiteY9" fmla="*/ 212087 h 1094791"/>
                <a:gd name="connsiteX10" fmla="*/ 11924 w 297746"/>
                <a:gd name="connsiteY10" fmla="*/ 100776 h 1094791"/>
                <a:gd name="connsiteX11" fmla="*/ 1388 w 297746"/>
                <a:gd name="connsiteY11" fmla="*/ 20155 h 1094791"/>
                <a:gd name="connsiteX12" fmla="*/ 2762 w 297746"/>
                <a:gd name="connsiteY12" fmla="*/ 0 h 1094791"/>
                <a:gd name="connsiteX13" fmla="*/ 146597 w 297746"/>
                <a:gd name="connsiteY13" fmla="*/ 154370 h 1094791"/>
                <a:gd name="connsiteX14" fmla="*/ 255618 w 297746"/>
                <a:gd name="connsiteY14" fmla="*/ 370580 h 1094791"/>
                <a:gd name="connsiteX15" fmla="*/ 289973 w 297746"/>
                <a:gd name="connsiteY15" fmla="*/ 532279 h 1094791"/>
                <a:gd name="connsiteX16" fmla="*/ 295928 w 297746"/>
                <a:gd name="connsiteY16" fmla="*/ 617939 h 1094791"/>
                <a:gd name="connsiteX17" fmla="*/ 299135 w 297746"/>
                <a:gd name="connsiteY17" fmla="*/ 663288 h 1094791"/>
                <a:gd name="connsiteX18" fmla="*/ 221721 w 297746"/>
                <a:gd name="connsiteY18" fmla="*/ 970196 h 1094791"/>
                <a:gd name="connsiteX19" fmla="*/ 158507 w 297746"/>
                <a:gd name="connsiteY19" fmla="*/ 1081508 h 1094791"/>
                <a:gd name="connsiteX20" fmla="*/ 142932 w 297746"/>
                <a:gd name="connsiteY20" fmla="*/ 1094334 h 109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746" h="1094791">
                  <a:moveTo>
                    <a:pt x="142932" y="1094334"/>
                  </a:moveTo>
                  <a:cubicBezTo>
                    <a:pt x="135145" y="1097082"/>
                    <a:pt x="134687" y="1090669"/>
                    <a:pt x="134229" y="1086546"/>
                  </a:cubicBezTo>
                  <a:cubicBezTo>
                    <a:pt x="129190" y="1043488"/>
                    <a:pt x="124151" y="1000429"/>
                    <a:pt x="119112" y="957370"/>
                  </a:cubicBezTo>
                  <a:cubicBezTo>
                    <a:pt x="113616" y="913853"/>
                    <a:pt x="107661" y="870336"/>
                    <a:pt x="102164" y="826820"/>
                  </a:cubicBezTo>
                  <a:cubicBezTo>
                    <a:pt x="97583" y="792006"/>
                    <a:pt x="93918" y="757193"/>
                    <a:pt x="89338" y="722837"/>
                  </a:cubicBezTo>
                  <a:cubicBezTo>
                    <a:pt x="84757" y="686192"/>
                    <a:pt x="80176" y="649546"/>
                    <a:pt x="75596" y="612900"/>
                  </a:cubicBezTo>
                  <a:cubicBezTo>
                    <a:pt x="71015" y="577629"/>
                    <a:pt x="66892" y="542357"/>
                    <a:pt x="62770" y="507085"/>
                  </a:cubicBezTo>
                  <a:cubicBezTo>
                    <a:pt x="58189" y="470898"/>
                    <a:pt x="53608" y="434710"/>
                    <a:pt x="49027" y="398522"/>
                  </a:cubicBezTo>
                  <a:cubicBezTo>
                    <a:pt x="44447" y="362793"/>
                    <a:pt x="40324" y="327063"/>
                    <a:pt x="35743" y="291334"/>
                  </a:cubicBezTo>
                  <a:cubicBezTo>
                    <a:pt x="32537" y="264766"/>
                    <a:pt x="28872" y="238655"/>
                    <a:pt x="25666" y="212087"/>
                  </a:cubicBezTo>
                  <a:cubicBezTo>
                    <a:pt x="21085" y="174983"/>
                    <a:pt x="16504" y="137880"/>
                    <a:pt x="11924" y="100776"/>
                  </a:cubicBezTo>
                  <a:cubicBezTo>
                    <a:pt x="8717" y="73750"/>
                    <a:pt x="5053" y="47181"/>
                    <a:pt x="1388" y="20155"/>
                  </a:cubicBezTo>
                  <a:cubicBezTo>
                    <a:pt x="472" y="13284"/>
                    <a:pt x="-1819" y="6413"/>
                    <a:pt x="2762" y="0"/>
                  </a:cubicBezTo>
                  <a:cubicBezTo>
                    <a:pt x="58189" y="44433"/>
                    <a:pt x="105370" y="96653"/>
                    <a:pt x="146597" y="154370"/>
                  </a:cubicBezTo>
                  <a:cubicBezTo>
                    <a:pt x="193778" y="220791"/>
                    <a:pt x="229966" y="293166"/>
                    <a:pt x="255618" y="370580"/>
                  </a:cubicBezTo>
                  <a:cubicBezTo>
                    <a:pt x="273025" y="423258"/>
                    <a:pt x="284476" y="476853"/>
                    <a:pt x="289973" y="532279"/>
                  </a:cubicBezTo>
                  <a:cubicBezTo>
                    <a:pt x="292722" y="560680"/>
                    <a:pt x="295928" y="589080"/>
                    <a:pt x="295928" y="617939"/>
                  </a:cubicBezTo>
                  <a:cubicBezTo>
                    <a:pt x="302799" y="632597"/>
                    <a:pt x="300051" y="648630"/>
                    <a:pt x="299135" y="663288"/>
                  </a:cubicBezTo>
                  <a:cubicBezTo>
                    <a:pt x="292722" y="770477"/>
                    <a:pt x="268444" y="873085"/>
                    <a:pt x="221721" y="970196"/>
                  </a:cubicBezTo>
                  <a:cubicBezTo>
                    <a:pt x="202940" y="1008674"/>
                    <a:pt x="183242" y="1046236"/>
                    <a:pt x="158507" y="1081508"/>
                  </a:cubicBezTo>
                  <a:cubicBezTo>
                    <a:pt x="153926" y="1087004"/>
                    <a:pt x="151636" y="1094334"/>
                    <a:pt x="142932" y="1094334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D9F152A-29E8-406B-BBD0-272042C9EE18}"/>
                </a:ext>
              </a:extLst>
            </p:cNvPr>
            <p:cNvSpPr/>
            <p:nvPr/>
          </p:nvSpPr>
          <p:spPr>
            <a:xfrm>
              <a:off x="146982" y="4626772"/>
              <a:ext cx="1081050" cy="348135"/>
            </a:xfrm>
            <a:custGeom>
              <a:avLst/>
              <a:gdLst>
                <a:gd name="connsiteX0" fmla="*/ 0 w 1081049"/>
                <a:gd name="connsiteY0" fmla="*/ 0 h 348134"/>
                <a:gd name="connsiteX1" fmla="*/ 92989 w 1081049"/>
                <a:gd name="connsiteY1" fmla="*/ 18323 h 348134"/>
                <a:gd name="connsiteX2" fmla="*/ 317444 w 1081049"/>
                <a:gd name="connsiteY2" fmla="*/ 65504 h 348134"/>
                <a:gd name="connsiteX3" fmla="*/ 547396 w 1081049"/>
                <a:gd name="connsiteY3" fmla="*/ 114060 h 348134"/>
                <a:gd name="connsiteX4" fmla="*/ 812161 w 1081049"/>
                <a:gd name="connsiteY4" fmla="*/ 169945 h 348134"/>
                <a:gd name="connsiteX5" fmla="*/ 1058146 w 1081049"/>
                <a:gd name="connsiteY5" fmla="*/ 222165 h 348134"/>
                <a:gd name="connsiteX6" fmla="*/ 1082882 w 1081049"/>
                <a:gd name="connsiteY6" fmla="*/ 232242 h 348134"/>
                <a:gd name="connsiteX7" fmla="*/ 589538 w 1081049"/>
                <a:gd name="connsiteY7" fmla="*/ 344928 h 348134"/>
                <a:gd name="connsiteX8" fmla="*/ 10078 w 1081049"/>
                <a:gd name="connsiteY8" fmla="*/ 16033 h 348134"/>
                <a:gd name="connsiteX9" fmla="*/ 0 w 1081049"/>
                <a:gd name="connsiteY9" fmla="*/ 0 h 3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049" h="348134">
                  <a:moveTo>
                    <a:pt x="0" y="0"/>
                  </a:moveTo>
                  <a:cubicBezTo>
                    <a:pt x="31607" y="3665"/>
                    <a:pt x="61840" y="11910"/>
                    <a:pt x="92989" y="18323"/>
                  </a:cubicBezTo>
                  <a:cubicBezTo>
                    <a:pt x="167654" y="33439"/>
                    <a:pt x="242778" y="49472"/>
                    <a:pt x="317444" y="65504"/>
                  </a:cubicBezTo>
                  <a:cubicBezTo>
                    <a:pt x="393942" y="81537"/>
                    <a:pt x="470898" y="98027"/>
                    <a:pt x="547396" y="114060"/>
                  </a:cubicBezTo>
                  <a:cubicBezTo>
                    <a:pt x="635804" y="132841"/>
                    <a:pt x="723754" y="151164"/>
                    <a:pt x="812161" y="169945"/>
                  </a:cubicBezTo>
                  <a:cubicBezTo>
                    <a:pt x="894156" y="187351"/>
                    <a:pt x="976151" y="204300"/>
                    <a:pt x="1058146" y="222165"/>
                  </a:cubicBezTo>
                  <a:cubicBezTo>
                    <a:pt x="1066849" y="223997"/>
                    <a:pt x="1077843" y="220791"/>
                    <a:pt x="1082882" y="232242"/>
                  </a:cubicBezTo>
                  <a:cubicBezTo>
                    <a:pt x="930802" y="323399"/>
                    <a:pt x="765896" y="362793"/>
                    <a:pt x="589538" y="344928"/>
                  </a:cubicBezTo>
                  <a:cubicBezTo>
                    <a:pt x="348593" y="320192"/>
                    <a:pt x="155744" y="209339"/>
                    <a:pt x="10078" y="16033"/>
                  </a:cubicBezTo>
                  <a:cubicBezTo>
                    <a:pt x="6413" y="10994"/>
                    <a:pt x="458" y="73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6C64579A-959A-4805-9198-333F13D22C84}"/>
                </a:ext>
              </a:extLst>
            </p:cNvPr>
            <p:cNvSpPr/>
            <p:nvPr/>
          </p:nvSpPr>
          <p:spPr>
            <a:xfrm>
              <a:off x="1780924" y="4414449"/>
              <a:ext cx="664204" cy="137422"/>
            </a:xfrm>
            <a:custGeom>
              <a:avLst/>
              <a:gdLst>
                <a:gd name="connsiteX0" fmla="*/ 0 w 664204"/>
                <a:gd name="connsiteY0" fmla="*/ 4817 h 137421"/>
                <a:gd name="connsiteX1" fmla="*/ 14658 w 664204"/>
                <a:gd name="connsiteY1" fmla="*/ 694 h 137421"/>
                <a:gd name="connsiteX2" fmla="*/ 163532 w 664204"/>
                <a:gd name="connsiteY2" fmla="*/ 1152 h 137421"/>
                <a:gd name="connsiteX3" fmla="*/ 560680 w 664204"/>
                <a:gd name="connsiteY3" fmla="*/ 3900 h 137421"/>
                <a:gd name="connsiteX4" fmla="*/ 662372 w 664204"/>
                <a:gd name="connsiteY4" fmla="*/ 5733 h 137421"/>
                <a:gd name="connsiteX5" fmla="*/ 664662 w 664204"/>
                <a:gd name="connsiteY5" fmla="*/ 8939 h 137421"/>
                <a:gd name="connsiteX6" fmla="*/ 390735 w 664204"/>
                <a:gd name="connsiteY6" fmla="*/ 134451 h 137421"/>
                <a:gd name="connsiteX7" fmla="*/ 0 w 664204"/>
                <a:gd name="connsiteY7" fmla="*/ 4817 h 1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204" h="137421">
                  <a:moveTo>
                    <a:pt x="0" y="4817"/>
                  </a:moveTo>
                  <a:cubicBezTo>
                    <a:pt x="3665" y="-1138"/>
                    <a:pt x="9619" y="694"/>
                    <a:pt x="14658" y="694"/>
                  </a:cubicBezTo>
                  <a:cubicBezTo>
                    <a:pt x="64130" y="694"/>
                    <a:pt x="114060" y="-1138"/>
                    <a:pt x="163532" y="1152"/>
                  </a:cubicBezTo>
                  <a:cubicBezTo>
                    <a:pt x="295914" y="6649"/>
                    <a:pt x="428297" y="2068"/>
                    <a:pt x="560680" y="3900"/>
                  </a:cubicBezTo>
                  <a:cubicBezTo>
                    <a:pt x="594577" y="1610"/>
                    <a:pt x="628475" y="694"/>
                    <a:pt x="662372" y="5733"/>
                  </a:cubicBezTo>
                  <a:cubicBezTo>
                    <a:pt x="664204" y="6191"/>
                    <a:pt x="664204" y="7565"/>
                    <a:pt x="664662" y="8939"/>
                  </a:cubicBezTo>
                  <a:cubicBezTo>
                    <a:pt x="587248" y="80856"/>
                    <a:pt x="495634" y="123457"/>
                    <a:pt x="390735" y="134451"/>
                  </a:cubicBezTo>
                  <a:cubicBezTo>
                    <a:pt x="241862" y="150483"/>
                    <a:pt x="111311" y="105592"/>
                    <a:pt x="0" y="4817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48129D25-3572-4BF3-BE99-962F26850C4F}"/>
                </a:ext>
              </a:extLst>
            </p:cNvPr>
            <p:cNvSpPr/>
            <p:nvPr/>
          </p:nvSpPr>
          <p:spPr>
            <a:xfrm>
              <a:off x="1143028" y="3771552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B21CCC9-5CE2-426B-9460-1DB398E8A2EF}"/>
                </a:ext>
              </a:extLst>
            </p:cNvPr>
            <p:cNvSpPr/>
            <p:nvPr/>
          </p:nvSpPr>
          <p:spPr>
            <a:xfrm>
              <a:off x="1796026" y="2903506"/>
              <a:ext cx="219874" cy="1103953"/>
            </a:xfrm>
            <a:custGeom>
              <a:avLst/>
              <a:gdLst>
                <a:gd name="connsiteX0" fmla="*/ 2764 w 219874"/>
                <a:gd name="connsiteY0" fmla="*/ 1105785 h 1103953"/>
                <a:gd name="connsiteX1" fmla="*/ 473 w 219874"/>
                <a:gd name="connsiteY1" fmla="*/ 1090211 h 1103953"/>
                <a:gd name="connsiteX2" fmla="*/ 473 w 219874"/>
                <a:gd name="connsiteY2" fmla="*/ 16949 h 1103953"/>
                <a:gd name="connsiteX3" fmla="*/ 3680 w 219874"/>
                <a:gd name="connsiteY3" fmla="*/ 0 h 1103953"/>
                <a:gd name="connsiteX4" fmla="*/ 143392 w 219874"/>
                <a:gd name="connsiteY4" fmla="*/ 203842 h 1103953"/>
                <a:gd name="connsiteX5" fmla="*/ 220348 w 219874"/>
                <a:gd name="connsiteY5" fmla="*/ 604197 h 1103953"/>
                <a:gd name="connsiteX6" fmla="*/ 2764 w 219874"/>
                <a:gd name="connsiteY6" fmla="*/ 1105785 h 110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74" h="1103953">
                  <a:moveTo>
                    <a:pt x="2764" y="1105785"/>
                  </a:moveTo>
                  <a:cubicBezTo>
                    <a:pt x="-1359" y="1101205"/>
                    <a:pt x="473" y="1095250"/>
                    <a:pt x="473" y="1090211"/>
                  </a:cubicBezTo>
                  <a:cubicBezTo>
                    <a:pt x="473" y="732457"/>
                    <a:pt x="473" y="374703"/>
                    <a:pt x="473" y="16949"/>
                  </a:cubicBezTo>
                  <a:cubicBezTo>
                    <a:pt x="473" y="11452"/>
                    <a:pt x="-1817" y="5039"/>
                    <a:pt x="3680" y="0"/>
                  </a:cubicBezTo>
                  <a:cubicBezTo>
                    <a:pt x="61855" y="60007"/>
                    <a:pt x="107662" y="128718"/>
                    <a:pt x="143392" y="203842"/>
                  </a:cubicBezTo>
                  <a:cubicBezTo>
                    <a:pt x="203857" y="330728"/>
                    <a:pt x="229967" y="464485"/>
                    <a:pt x="220348" y="604197"/>
                  </a:cubicBezTo>
                  <a:cubicBezTo>
                    <a:pt x="207064" y="797045"/>
                    <a:pt x="134230" y="964241"/>
                    <a:pt x="2764" y="1105785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22F60D9-17B1-4A8E-BCFC-B9D0B0EFDE85}"/>
                </a:ext>
              </a:extLst>
            </p:cNvPr>
            <p:cNvSpPr/>
            <p:nvPr/>
          </p:nvSpPr>
          <p:spPr>
            <a:xfrm>
              <a:off x="1359040" y="5294641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B3688CBD-15EB-4DE2-96AE-46533157710B}"/>
              </a:ext>
            </a:extLst>
          </p:cNvPr>
          <p:cNvSpPr/>
          <p:nvPr/>
        </p:nvSpPr>
        <p:spPr>
          <a:xfrm>
            <a:off x="5295570" y="5887159"/>
            <a:ext cx="1454215" cy="475212"/>
          </a:xfrm>
          <a:custGeom>
            <a:avLst/>
            <a:gdLst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34706 w 1454215"/>
              <a:gd name="connsiteY8" fmla="*/ 135952 h 658186"/>
              <a:gd name="connsiteX9" fmla="*/ 541381 w 1454215"/>
              <a:gd name="connsiteY9" fmla="*/ 108975 h 658186"/>
              <a:gd name="connsiteX10" fmla="*/ 620072 w 1454215"/>
              <a:gd name="connsiteY10" fmla="*/ 28885 h 658186"/>
              <a:gd name="connsiteX11" fmla="*/ 728574 w 1454215"/>
              <a:gd name="connsiteY11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41381 w 1454215"/>
              <a:gd name="connsiteY8" fmla="*/ 108975 h 658186"/>
              <a:gd name="connsiteX9" fmla="*/ 620072 w 1454215"/>
              <a:gd name="connsiteY9" fmla="*/ 28885 h 658186"/>
              <a:gd name="connsiteX10" fmla="*/ 728574 w 1454215"/>
              <a:gd name="connsiteY10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29919 w 1454215"/>
              <a:gd name="connsiteY3" fmla="*/ 135952 h 658186"/>
              <a:gd name="connsiteX4" fmla="*/ 1454215 w 1454215"/>
              <a:gd name="connsiteY4" fmla="*/ 658186 h 658186"/>
              <a:gd name="connsiteX5" fmla="*/ 0 w 1454215"/>
              <a:gd name="connsiteY5" fmla="*/ 658186 h 658186"/>
              <a:gd name="connsiteX6" fmla="*/ 524297 w 1454215"/>
              <a:gd name="connsiteY6" fmla="*/ 135952 h 658186"/>
              <a:gd name="connsiteX7" fmla="*/ 541381 w 1454215"/>
              <a:gd name="connsiteY7" fmla="*/ 108975 h 658186"/>
              <a:gd name="connsiteX8" fmla="*/ 620072 w 1454215"/>
              <a:gd name="connsiteY8" fmla="*/ 28885 h 658186"/>
              <a:gd name="connsiteX9" fmla="*/ 728574 w 1454215"/>
              <a:gd name="connsiteY9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4297 w 1454215"/>
              <a:gd name="connsiteY5" fmla="*/ 135952 h 658186"/>
              <a:gd name="connsiteX6" fmla="*/ 541381 w 1454215"/>
              <a:gd name="connsiteY6" fmla="*/ 108975 h 658186"/>
              <a:gd name="connsiteX7" fmla="*/ 620072 w 1454215"/>
              <a:gd name="connsiteY7" fmla="*/ 28885 h 658186"/>
              <a:gd name="connsiteX8" fmla="*/ 728574 w 1454215"/>
              <a:gd name="connsiteY8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8503 w 1454215"/>
              <a:gd name="connsiteY5" fmla="*/ 114127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4215" h="658186">
                <a:moveTo>
                  <a:pt x="728574" y="5"/>
                </a:moveTo>
                <a:cubicBezTo>
                  <a:pt x="766025" y="263"/>
                  <a:pt x="804005" y="11788"/>
                  <a:pt x="836668" y="30378"/>
                </a:cubicBezTo>
                <a:cubicBezTo>
                  <a:pt x="869331" y="48968"/>
                  <a:pt x="893856" y="78603"/>
                  <a:pt x="924551" y="111545"/>
                </a:cubicBezTo>
                <a:lnTo>
                  <a:pt x="1454215" y="658186"/>
                </a:lnTo>
                <a:lnTo>
                  <a:pt x="0" y="658186"/>
                </a:lnTo>
                <a:lnTo>
                  <a:pt x="528503" y="114127"/>
                </a:lnTo>
                <a:cubicBezTo>
                  <a:pt x="557075" y="81434"/>
                  <a:pt x="586727" y="47905"/>
                  <a:pt x="620072" y="28885"/>
                </a:cubicBezTo>
                <a:cubicBezTo>
                  <a:pt x="653417" y="9865"/>
                  <a:pt x="691124" y="-253"/>
                  <a:pt x="728574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98B483B8-41EE-4564-ACF0-EC2E9245D6EF}"/>
              </a:ext>
            </a:extLst>
          </p:cNvPr>
          <p:cNvGrpSpPr/>
          <p:nvPr/>
        </p:nvGrpSpPr>
        <p:grpSpPr>
          <a:xfrm>
            <a:off x="7169790" y="4228372"/>
            <a:ext cx="1431201" cy="2274986"/>
            <a:chOff x="6231869" y="4161827"/>
            <a:chExt cx="1230777" cy="195639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3529728B-532E-4BF5-8D52-4DAB7704A982}"/>
                </a:ext>
              </a:extLst>
            </p:cNvPr>
            <p:cNvSpPr/>
            <p:nvPr/>
          </p:nvSpPr>
          <p:spPr>
            <a:xfrm>
              <a:off x="7171552" y="4162018"/>
              <a:ext cx="15286" cy="1911"/>
            </a:xfrm>
            <a:custGeom>
              <a:avLst/>
              <a:gdLst>
                <a:gd name="connsiteX0" fmla="*/ 58879 w 53525"/>
                <a:gd name="connsiteY0" fmla="*/ 0 h 0"/>
                <a:gd name="connsiteX1" fmla="*/ 669 w 53525"/>
                <a:gd name="connsiteY1" fmla="*/ 5353 h 0"/>
                <a:gd name="connsiteX2" fmla="*/ 0 w 53525"/>
                <a:gd name="connsiteY2" fmla="*/ 0 h 0"/>
                <a:gd name="connsiteX3" fmla="*/ 58879 w 53525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25">
                  <a:moveTo>
                    <a:pt x="58879" y="0"/>
                  </a:moveTo>
                  <a:cubicBezTo>
                    <a:pt x="40144" y="11374"/>
                    <a:pt x="20072" y="3345"/>
                    <a:pt x="669" y="5353"/>
                  </a:cubicBezTo>
                  <a:cubicBezTo>
                    <a:pt x="669" y="3345"/>
                    <a:pt x="0" y="1338"/>
                    <a:pt x="0" y="0"/>
                  </a:cubicBezTo>
                  <a:cubicBezTo>
                    <a:pt x="19403" y="0"/>
                    <a:pt x="39475" y="0"/>
                    <a:pt x="58879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5ABFE9F9-194C-40D2-A918-8D9BA5F2A5FB}"/>
                </a:ext>
              </a:extLst>
            </p:cNvPr>
            <p:cNvSpPr/>
            <p:nvPr/>
          </p:nvSpPr>
          <p:spPr>
            <a:xfrm>
              <a:off x="7192951" y="4162018"/>
              <a:ext cx="9554" cy="1911"/>
            </a:xfrm>
            <a:custGeom>
              <a:avLst/>
              <a:gdLst>
                <a:gd name="connsiteX0" fmla="*/ 37468 w 33453"/>
                <a:gd name="connsiteY0" fmla="*/ 0 h 0"/>
                <a:gd name="connsiteX1" fmla="*/ 0 w 33453"/>
                <a:gd name="connsiteY1" fmla="*/ 0 h 0"/>
                <a:gd name="connsiteX2" fmla="*/ 37468 w 3345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53">
                  <a:moveTo>
                    <a:pt x="37468" y="0"/>
                  </a:moveTo>
                  <a:cubicBezTo>
                    <a:pt x="24756" y="9367"/>
                    <a:pt x="12712" y="8029"/>
                    <a:pt x="0" y="0"/>
                  </a:cubicBezTo>
                  <a:cubicBezTo>
                    <a:pt x="12712" y="0"/>
                    <a:pt x="24756" y="0"/>
                    <a:pt x="37468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A91E482-617B-4179-AE2D-534654AF30D3}"/>
                </a:ext>
              </a:extLst>
            </p:cNvPr>
            <p:cNvSpPr/>
            <p:nvPr/>
          </p:nvSpPr>
          <p:spPr>
            <a:xfrm>
              <a:off x="6646093" y="5254557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4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690BCE1-A68B-47E7-8B1C-E412D68A2A07}"/>
                </a:ext>
              </a:extLst>
            </p:cNvPr>
            <p:cNvSpPr/>
            <p:nvPr/>
          </p:nvSpPr>
          <p:spPr>
            <a:xfrm>
              <a:off x="6838883" y="5560850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2AEF2E1-CBCE-4BDF-B7B7-9F3ACF04A08B}"/>
                </a:ext>
              </a:extLst>
            </p:cNvPr>
            <p:cNvSpPr/>
            <p:nvPr/>
          </p:nvSpPr>
          <p:spPr>
            <a:xfrm>
              <a:off x="6953099" y="4861334"/>
              <a:ext cx="1911" cy="1911"/>
            </a:xfrm>
            <a:custGeom>
              <a:avLst/>
              <a:gdLst>
                <a:gd name="connsiteX0" fmla="*/ 8238 w 6690"/>
                <a:gd name="connsiteY0" fmla="*/ 11374 h 6690"/>
                <a:gd name="connsiteX1" fmla="*/ 4893 w 6690"/>
                <a:gd name="connsiteY1" fmla="*/ 0 h 6690"/>
                <a:gd name="connsiteX2" fmla="*/ 8238 w 6690"/>
                <a:gd name="connsiteY2" fmla="*/ 11374 h 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6690">
                  <a:moveTo>
                    <a:pt x="8238" y="11374"/>
                  </a:moveTo>
                  <a:cubicBezTo>
                    <a:pt x="209" y="9367"/>
                    <a:pt x="-3805" y="6691"/>
                    <a:pt x="4893" y="0"/>
                  </a:cubicBezTo>
                  <a:cubicBezTo>
                    <a:pt x="8238" y="2676"/>
                    <a:pt x="8907" y="6691"/>
                    <a:pt x="8238" y="11374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955F121-90EE-4105-B263-1296A930661E}"/>
                </a:ext>
              </a:extLst>
            </p:cNvPr>
            <p:cNvSpPr/>
            <p:nvPr/>
          </p:nvSpPr>
          <p:spPr>
            <a:xfrm>
              <a:off x="7021203" y="5776560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115E47FA-1DF4-45A1-A973-8CB75226C89E}"/>
                </a:ext>
              </a:extLst>
            </p:cNvPr>
            <p:cNvSpPr/>
            <p:nvPr/>
          </p:nvSpPr>
          <p:spPr>
            <a:xfrm>
              <a:off x="6231869" y="4435786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00E4A269-3B8A-4CFA-9361-DE645758A606}"/>
                </a:ext>
              </a:extLst>
            </p:cNvPr>
            <p:cNvSpPr/>
            <p:nvPr/>
          </p:nvSpPr>
          <p:spPr>
            <a:xfrm>
              <a:off x="6921823" y="4784907"/>
              <a:ext cx="3821" cy="3821"/>
            </a:xfrm>
            <a:custGeom>
              <a:avLst/>
              <a:gdLst>
                <a:gd name="connsiteX0" fmla="*/ 19403 w 13381"/>
                <a:gd name="connsiteY0" fmla="*/ 0 h 13381"/>
                <a:gd name="connsiteX1" fmla="*/ 0 w 13381"/>
                <a:gd name="connsiteY1" fmla="*/ 17396 h 13381"/>
                <a:gd name="connsiteX2" fmla="*/ 19403 w 13381"/>
                <a:gd name="connsiteY2" fmla="*/ 0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1" h="13381">
                  <a:moveTo>
                    <a:pt x="19403" y="0"/>
                  </a:moveTo>
                  <a:lnTo>
                    <a:pt x="0" y="17396"/>
                  </a:lnTo>
                  <a:cubicBezTo>
                    <a:pt x="10036" y="16727"/>
                    <a:pt x="15389" y="11374"/>
                    <a:pt x="19403" y="0"/>
                  </a:cubicBezTo>
                  <a:close/>
                </a:path>
              </a:pathLst>
            </a:custGeom>
            <a:noFill/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3DEDDEE4-E80C-43B4-9BC8-5C64BA7BD540}"/>
                </a:ext>
              </a:extLst>
            </p:cNvPr>
            <p:cNvSpPr/>
            <p:nvPr/>
          </p:nvSpPr>
          <p:spPr>
            <a:xfrm>
              <a:off x="6896411" y="4779366"/>
              <a:ext cx="1911" cy="1911"/>
            </a:xfrm>
            <a:custGeom>
              <a:avLst/>
              <a:gdLst>
                <a:gd name="connsiteX0" fmla="*/ 669 w 0"/>
                <a:gd name="connsiteY0" fmla="*/ 0 h 0"/>
                <a:gd name="connsiteX1" fmla="*/ 0 w 0"/>
                <a:gd name="connsiteY1" fmla="*/ 4014 h 0"/>
                <a:gd name="connsiteX2" fmla="*/ 4684 w 0"/>
                <a:gd name="connsiteY2" fmla="*/ 2676 h 0"/>
                <a:gd name="connsiteX3" fmla="*/ 66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69" y="0"/>
                  </a:moveTo>
                  <a:cubicBezTo>
                    <a:pt x="669" y="1338"/>
                    <a:pt x="669" y="2676"/>
                    <a:pt x="0" y="4014"/>
                  </a:cubicBezTo>
                  <a:cubicBezTo>
                    <a:pt x="1338" y="3345"/>
                    <a:pt x="2676" y="3345"/>
                    <a:pt x="4684" y="2676"/>
                  </a:cubicBezTo>
                  <a:cubicBezTo>
                    <a:pt x="3345" y="1338"/>
                    <a:pt x="2007" y="669"/>
                    <a:pt x="669" y="0"/>
                  </a:cubicBezTo>
                  <a:close/>
                </a:path>
              </a:pathLst>
            </a:custGeom>
            <a:solidFill>
              <a:srgbClr val="2F9D5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7D44DAC-279F-4BC1-A368-999622A8E3EC}"/>
                </a:ext>
              </a:extLst>
            </p:cNvPr>
            <p:cNvSpPr/>
            <p:nvPr/>
          </p:nvSpPr>
          <p:spPr>
            <a:xfrm>
              <a:off x="6879029" y="4161827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5EB5482-DFE9-4FC8-8737-372D8D5F1D27}"/>
                </a:ext>
              </a:extLst>
            </p:cNvPr>
            <p:cNvSpPr/>
            <p:nvPr/>
          </p:nvSpPr>
          <p:spPr>
            <a:xfrm>
              <a:off x="6844416" y="4769430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3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A5FCD654-BD2C-4DF9-BC3A-17B5F87B764C}"/>
              </a:ext>
            </a:extLst>
          </p:cNvPr>
          <p:cNvGrpSpPr/>
          <p:nvPr/>
        </p:nvGrpSpPr>
        <p:grpSpPr>
          <a:xfrm>
            <a:off x="9090334" y="4131488"/>
            <a:ext cx="2605943" cy="2315352"/>
            <a:chOff x="4035985" y="2025828"/>
            <a:chExt cx="4113453" cy="365475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3A74444B-887E-40C9-831C-995E467F8B15}"/>
              </a:ext>
            </a:extLst>
          </p:cNvPr>
          <p:cNvGrpSpPr/>
          <p:nvPr/>
        </p:nvGrpSpPr>
        <p:grpSpPr>
          <a:xfrm>
            <a:off x="10378580" y="2766189"/>
            <a:ext cx="1183155" cy="960212"/>
            <a:chOff x="2002422" y="1255190"/>
            <a:chExt cx="6189146" cy="502291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81C1575E-0C61-4DF6-8A0D-7C5C6D5CA2F9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3C8DA42E-59B3-4F3D-8981-857944FBDA42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47E1B09F-952F-4EFE-AB6D-6BEBBF516A9B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F0059473-8816-4F9E-A625-202AC0515FA0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075EE52C-CF23-409F-9228-245594221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7550E0C6-E34D-4630-AFB1-27598F4411F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84794333-60C3-49DA-8D67-87A19BB9BA0C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D4FC1102-0B90-456E-9066-D5DB7D04C1F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C74014B3-6DBF-490F-8882-77DE616240E2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9E1EE4BE-77EB-4AF8-916C-445BD75DFE7E}"/>
              </a:ext>
            </a:extLst>
          </p:cNvPr>
          <p:cNvGrpSpPr/>
          <p:nvPr/>
        </p:nvGrpSpPr>
        <p:grpSpPr>
          <a:xfrm>
            <a:off x="7341837" y="2364070"/>
            <a:ext cx="1333261" cy="1533782"/>
            <a:chOff x="1863942" y="2174068"/>
            <a:chExt cx="1333261" cy="1533782"/>
          </a:xfrm>
          <a:solidFill>
            <a:schemeClr val="accent2"/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45BABD51-41A0-4228-9921-2CF038DF5562}"/>
                </a:ext>
              </a:extLst>
            </p:cNvPr>
            <p:cNvSpPr/>
            <p:nvPr/>
          </p:nvSpPr>
          <p:spPr>
            <a:xfrm>
              <a:off x="2138953" y="2174068"/>
              <a:ext cx="972430" cy="153378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29DD6740-7008-41CD-99DB-38017E6A9B33}"/>
                </a:ext>
              </a:extLst>
            </p:cNvPr>
            <p:cNvSpPr/>
            <p:nvPr/>
          </p:nvSpPr>
          <p:spPr>
            <a:xfrm>
              <a:off x="1863942" y="2840320"/>
              <a:ext cx="550021" cy="867530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4D60437A-4003-4815-8A76-392EBF5BD938}"/>
                </a:ext>
              </a:extLst>
            </p:cNvPr>
            <p:cNvSpPr/>
            <p:nvPr/>
          </p:nvSpPr>
          <p:spPr>
            <a:xfrm>
              <a:off x="2729684" y="2970448"/>
              <a:ext cx="467519" cy="73740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그룹 15">
            <a:extLst>
              <a:ext uri="{FF2B5EF4-FFF2-40B4-BE49-F238E27FC236}">
                <a16:creationId xmlns:a16="http://schemas.microsoft.com/office/drawing/2014/main" xmlns="" id="{C0752034-AAD1-4E88-89B3-4AF83BBDAE4A}"/>
              </a:ext>
            </a:extLst>
          </p:cNvPr>
          <p:cNvGrpSpPr/>
          <p:nvPr/>
        </p:nvGrpSpPr>
        <p:grpSpPr>
          <a:xfrm>
            <a:off x="2011734" y="1309189"/>
            <a:ext cx="2781968" cy="1848193"/>
            <a:chOff x="3798899" y="2582799"/>
            <a:chExt cx="4506282" cy="2993737"/>
          </a:xfrm>
        </p:grpSpPr>
        <p:sp>
          <p:nvSpPr>
            <p:cNvPr id="123" name="Rounded Rectangle 12">
              <a:extLst>
                <a:ext uri="{FF2B5EF4-FFF2-40B4-BE49-F238E27FC236}">
                  <a16:creationId xmlns:a16="http://schemas.microsoft.com/office/drawing/2014/main" xmlns="" id="{7DF6F5FE-F217-4106-8DE7-DFADBE4CDC74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C9E41998-4560-40E2-8875-AE1773E67E0B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Freeform 28">
                <a:extLst>
                  <a:ext uri="{FF2B5EF4-FFF2-40B4-BE49-F238E27FC236}">
                    <a16:creationId xmlns:a16="http://schemas.microsoft.com/office/drawing/2014/main" xmlns="" id="{CEE3CD2A-3389-4F5F-B939-E4914B9CA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xmlns="" id="{A13FF23B-FDE2-403C-8BEF-ED0A3C970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xmlns="" id="{A6398A2D-1840-4CCA-8312-FD7C0F0B89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2A37F799-CEAE-475E-A4C8-D88B65949604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Freeform 22">
                <a:extLst>
                  <a:ext uri="{FF2B5EF4-FFF2-40B4-BE49-F238E27FC236}">
                    <a16:creationId xmlns:a16="http://schemas.microsoft.com/office/drawing/2014/main" xmlns="" id="{E0C61DFE-07B4-4AA8-B7BA-833F1218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7" name="Freeform 16">
                <a:extLst>
                  <a:ext uri="{FF2B5EF4-FFF2-40B4-BE49-F238E27FC236}">
                    <a16:creationId xmlns:a16="http://schemas.microsoft.com/office/drawing/2014/main" xmlns="" id="{70126DFA-F30A-48F9-946E-E58D7D39B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F062919D-9FEB-4FE7-B679-C11AD4B05BFD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Freeform 25">
                <a:extLst>
                  <a:ext uri="{FF2B5EF4-FFF2-40B4-BE49-F238E27FC236}">
                    <a16:creationId xmlns:a16="http://schemas.microsoft.com/office/drawing/2014/main" xmlns="" id="{BD376D0C-74AC-482F-874E-636DBBF2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35" name="Freeform 16">
                <a:extLst>
                  <a:ext uri="{FF2B5EF4-FFF2-40B4-BE49-F238E27FC236}">
                    <a16:creationId xmlns:a16="http://schemas.microsoft.com/office/drawing/2014/main" xmlns="" id="{3301A394-909D-48F0-B155-450C59A8E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39D4411C-E8F9-4CC1-8431-9836C25FC14F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Freeform 16">
                <a:extLst>
                  <a:ext uri="{FF2B5EF4-FFF2-40B4-BE49-F238E27FC236}">
                    <a16:creationId xmlns:a16="http://schemas.microsoft.com/office/drawing/2014/main" xmlns="" id="{683FE6F5-6935-482F-85EE-6BB3E37E7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xmlns="" id="{58D91832-3F7E-4B4B-A5AA-468ED74A4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D0620980-6E2A-4A25-BC58-88CCE05A3CC2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Freeform 19">
                <a:extLst>
                  <a:ext uri="{FF2B5EF4-FFF2-40B4-BE49-F238E27FC236}">
                    <a16:creationId xmlns:a16="http://schemas.microsoft.com/office/drawing/2014/main" xmlns="" id="{EDFDD16F-D94D-4CC1-88EF-6141C2B60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678273E9-337B-4A02-B0A4-B0AA83241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xmlns="" id="{7FD4BA7B-1382-48FC-9085-16E57C7CF45C}"/>
              </a:ext>
            </a:extLst>
          </p:cNvPr>
          <p:cNvSpPr/>
          <p:nvPr/>
        </p:nvSpPr>
        <p:spPr>
          <a:xfrm rot="5400000">
            <a:off x="344850" y="214227"/>
            <a:ext cx="2559979" cy="2534063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41" name="Graphic 14">
            <a:extLst>
              <a:ext uri="{FF2B5EF4-FFF2-40B4-BE49-F238E27FC236}">
                <a16:creationId xmlns:a16="http://schemas.microsoft.com/office/drawing/2014/main" xmlns="" id="{88D3DABF-CFE4-4D6E-99E1-16DB110E3EFB}"/>
              </a:ext>
            </a:extLst>
          </p:cNvPr>
          <p:cNvGrpSpPr/>
          <p:nvPr/>
        </p:nvGrpSpPr>
        <p:grpSpPr>
          <a:xfrm>
            <a:off x="4877531" y="1720161"/>
            <a:ext cx="2349282" cy="1847750"/>
            <a:chOff x="2444748" y="555045"/>
            <a:chExt cx="7282048" cy="5727454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EAD4CB14-BEAF-42EC-AFE9-53A3EB90B30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26F42C99-B5FC-4305-A937-5D1B8E2CEF8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624E1F7F-BD3A-42EA-95C6-6C66214BEF2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86680337-22DF-4359-81AB-E2B0E454C6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6743EBEF-7E44-4C13-911A-8227107E6D2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3384D645-3D16-4354-9CF8-72E4CAB7B3D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FCBC89D5-942C-4D3B-A650-BCABA2DDD0E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95CD1603-6203-4364-9548-0C3073D116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97487" y="563952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241067" y="563952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549440" y="564259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93021" y="5636125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95253" y="564259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A40F6C-3954-4D5B-AACE-D54708616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9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968205" y="1439928"/>
            <a:ext cx="1833783" cy="1846659"/>
            <a:chOff x="1493450" y="1758693"/>
            <a:chExt cx="6869786" cy="1846659"/>
          </a:xfrm>
        </p:grpSpPr>
        <p:sp>
          <p:nvSpPr>
            <p:cNvPr id="48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7" name="Straight Connector 112">
              <a:extLst>
                <a:ext uri="{FF2B5EF4-FFF2-40B4-BE49-F238E27FC236}">
                  <a16:creationId xmlns:a16="http://schemas.microsoft.com/office/drawing/2014/main" xmlns="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1003596" y="3713659"/>
            <a:ext cx="1833783" cy="1846659"/>
            <a:chOff x="1493450" y="1758693"/>
            <a:chExt cx="6869786" cy="1846659"/>
          </a:xfrm>
        </p:grpSpPr>
        <p:sp>
          <p:nvSpPr>
            <p:cNvPr id="59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1" name="Straight Connector 112">
              <a:extLst>
                <a:ext uri="{FF2B5EF4-FFF2-40B4-BE49-F238E27FC236}">
                  <a16:creationId xmlns:a16="http://schemas.microsoft.com/office/drawing/2014/main" xmlns="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9748616" y="1465378"/>
            <a:ext cx="1833783" cy="1846659"/>
            <a:chOff x="1493450" y="1758693"/>
            <a:chExt cx="6869786" cy="1846659"/>
          </a:xfrm>
        </p:grpSpPr>
        <p:sp>
          <p:nvSpPr>
            <p:cNvPr id="63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5" name="Straight Connector 112">
              <a:extLst>
                <a:ext uri="{FF2B5EF4-FFF2-40B4-BE49-F238E27FC236}">
                  <a16:creationId xmlns:a16="http://schemas.microsoft.com/office/drawing/2014/main" xmlns="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0" y="5761964"/>
            <a:ext cx="12192000" cy="3304399"/>
            <a:chOff x="4143375" y="4368800"/>
            <a:chExt cx="4203700" cy="184467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143375" y="4727575"/>
              <a:ext cx="4203700" cy="1485900"/>
            </a:xfrm>
            <a:prstGeom prst="rect">
              <a:avLst/>
            </a:prstGeom>
            <a:solidFill>
              <a:srgbClr val="D77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143375" y="4727575"/>
              <a:ext cx="4203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143375" y="4368800"/>
              <a:ext cx="4203700" cy="614363"/>
            </a:xfrm>
            <a:custGeom>
              <a:avLst/>
              <a:gdLst>
                <a:gd name="T0" fmla="*/ 1118 w 1118"/>
                <a:gd name="T1" fmla="*/ 0 h 163"/>
                <a:gd name="T2" fmla="*/ 1056 w 1118"/>
                <a:gd name="T3" fmla="*/ 11 h 163"/>
                <a:gd name="T4" fmla="*/ 982 w 1118"/>
                <a:gd name="T5" fmla="*/ 13 h 163"/>
                <a:gd name="T6" fmla="*/ 937 w 1118"/>
                <a:gd name="T7" fmla="*/ 13 h 163"/>
                <a:gd name="T8" fmla="*/ 733 w 1118"/>
                <a:gd name="T9" fmla="*/ 39 h 163"/>
                <a:gd name="T10" fmla="*/ 567 w 1118"/>
                <a:gd name="T11" fmla="*/ 32 h 163"/>
                <a:gd name="T12" fmla="*/ 360 w 1118"/>
                <a:gd name="T13" fmla="*/ 19 h 163"/>
                <a:gd name="T14" fmla="*/ 179 w 1118"/>
                <a:gd name="T15" fmla="*/ 32 h 163"/>
                <a:gd name="T16" fmla="*/ 0 w 1118"/>
                <a:gd name="T17" fmla="*/ 20 h 163"/>
                <a:gd name="T18" fmla="*/ 0 w 1118"/>
                <a:gd name="T19" fmla="*/ 146 h 163"/>
                <a:gd name="T20" fmla="*/ 64 w 1118"/>
                <a:gd name="T21" fmla="*/ 134 h 163"/>
                <a:gd name="T22" fmla="*/ 236 w 1118"/>
                <a:gd name="T23" fmla="*/ 147 h 163"/>
                <a:gd name="T24" fmla="*/ 596 w 1118"/>
                <a:gd name="T25" fmla="*/ 152 h 163"/>
                <a:gd name="T26" fmla="*/ 851 w 1118"/>
                <a:gd name="T27" fmla="*/ 148 h 163"/>
                <a:gd name="T28" fmla="*/ 1118 w 1118"/>
                <a:gd name="T29" fmla="*/ 141 h 163"/>
                <a:gd name="T30" fmla="*/ 1118 w 1118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8" h="163">
                  <a:moveTo>
                    <a:pt x="1118" y="0"/>
                  </a:moveTo>
                  <a:cubicBezTo>
                    <a:pt x="1097" y="3"/>
                    <a:pt x="1076" y="8"/>
                    <a:pt x="1056" y="11"/>
                  </a:cubicBezTo>
                  <a:cubicBezTo>
                    <a:pt x="1031" y="13"/>
                    <a:pt x="1007" y="13"/>
                    <a:pt x="982" y="13"/>
                  </a:cubicBezTo>
                  <a:cubicBezTo>
                    <a:pt x="967" y="12"/>
                    <a:pt x="952" y="12"/>
                    <a:pt x="937" y="13"/>
                  </a:cubicBezTo>
                  <a:cubicBezTo>
                    <a:pt x="868" y="15"/>
                    <a:pt x="802" y="34"/>
                    <a:pt x="733" y="39"/>
                  </a:cubicBezTo>
                  <a:cubicBezTo>
                    <a:pt x="678" y="43"/>
                    <a:pt x="622" y="38"/>
                    <a:pt x="567" y="32"/>
                  </a:cubicBezTo>
                  <a:cubicBezTo>
                    <a:pt x="498" y="24"/>
                    <a:pt x="429" y="15"/>
                    <a:pt x="360" y="19"/>
                  </a:cubicBezTo>
                  <a:cubicBezTo>
                    <a:pt x="300" y="22"/>
                    <a:pt x="240" y="35"/>
                    <a:pt x="179" y="32"/>
                  </a:cubicBezTo>
                  <a:cubicBezTo>
                    <a:pt x="130" y="30"/>
                    <a:pt x="58" y="10"/>
                    <a:pt x="0" y="2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" y="143"/>
                    <a:pt x="47" y="136"/>
                    <a:pt x="64" y="134"/>
                  </a:cubicBezTo>
                  <a:cubicBezTo>
                    <a:pt x="121" y="127"/>
                    <a:pt x="179" y="140"/>
                    <a:pt x="236" y="147"/>
                  </a:cubicBezTo>
                  <a:cubicBezTo>
                    <a:pt x="356" y="163"/>
                    <a:pt x="476" y="158"/>
                    <a:pt x="596" y="152"/>
                  </a:cubicBezTo>
                  <a:cubicBezTo>
                    <a:pt x="681" y="148"/>
                    <a:pt x="766" y="145"/>
                    <a:pt x="851" y="148"/>
                  </a:cubicBezTo>
                  <a:cubicBezTo>
                    <a:pt x="940" y="152"/>
                    <a:pt x="1034" y="163"/>
                    <a:pt x="1118" y="141"/>
                  </a:cubicBezTo>
                  <a:cubicBezTo>
                    <a:pt x="1118" y="0"/>
                    <a:pt x="1118" y="0"/>
                    <a:pt x="1118" y="0"/>
                  </a:cubicBezTo>
                </a:path>
              </a:pathLst>
            </a:custGeom>
            <a:solidFill>
              <a:srgbClr val="F7A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143375" y="4787900"/>
              <a:ext cx="4203700" cy="244475"/>
            </a:xfrm>
            <a:custGeom>
              <a:avLst/>
              <a:gdLst>
                <a:gd name="T0" fmla="*/ 851 w 1118"/>
                <a:gd name="T1" fmla="*/ 21 h 65"/>
                <a:gd name="T2" fmla="*/ 236 w 1118"/>
                <a:gd name="T3" fmla="*/ 20 h 65"/>
                <a:gd name="T4" fmla="*/ 64 w 1118"/>
                <a:gd name="T5" fmla="*/ 7 h 65"/>
                <a:gd name="T6" fmla="*/ 0 w 1118"/>
                <a:gd name="T7" fmla="*/ 18 h 65"/>
                <a:gd name="T8" fmla="*/ 0 w 1118"/>
                <a:gd name="T9" fmla="*/ 37 h 65"/>
                <a:gd name="T10" fmla="*/ 64 w 1118"/>
                <a:gd name="T11" fmla="*/ 25 h 65"/>
                <a:gd name="T12" fmla="*/ 236 w 1118"/>
                <a:gd name="T13" fmla="*/ 38 h 65"/>
                <a:gd name="T14" fmla="*/ 851 w 1118"/>
                <a:gd name="T15" fmla="*/ 39 h 65"/>
                <a:gd name="T16" fmla="*/ 1118 w 1118"/>
                <a:gd name="T17" fmla="*/ 32 h 65"/>
                <a:gd name="T18" fmla="*/ 1118 w 1118"/>
                <a:gd name="T19" fmla="*/ 14 h 65"/>
                <a:gd name="T20" fmla="*/ 851 w 1118"/>
                <a:gd name="T21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8" h="65">
                  <a:moveTo>
                    <a:pt x="851" y="21"/>
                  </a:moveTo>
                  <a:cubicBezTo>
                    <a:pt x="646" y="12"/>
                    <a:pt x="440" y="47"/>
                    <a:pt x="236" y="20"/>
                  </a:cubicBezTo>
                  <a:cubicBezTo>
                    <a:pt x="179" y="12"/>
                    <a:pt x="121" y="0"/>
                    <a:pt x="64" y="7"/>
                  </a:cubicBezTo>
                  <a:cubicBezTo>
                    <a:pt x="47" y="9"/>
                    <a:pt x="24" y="15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4" y="34"/>
                    <a:pt x="47" y="27"/>
                    <a:pt x="64" y="25"/>
                  </a:cubicBezTo>
                  <a:cubicBezTo>
                    <a:pt x="121" y="18"/>
                    <a:pt x="179" y="30"/>
                    <a:pt x="236" y="38"/>
                  </a:cubicBezTo>
                  <a:cubicBezTo>
                    <a:pt x="440" y="65"/>
                    <a:pt x="646" y="30"/>
                    <a:pt x="851" y="39"/>
                  </a:cubicBezTo>
                  <a:cubicBezTo>
                    <a:pt x="940" y="43"/>
                    <a:pt x="1034" y="54"/>
                    <a:pt x="1118" y="32"/>
                  </a:cubicBezTo>
                  <a:cubicBezTo>
                    <a:pt x="1118" y="14"/>
                    <a:pt x="1118" y="14"/>
                    <a:pt x="1118" y="14"/>
                  </a:cubicBezTo>
                  <a:cubicBezTo>
                    <a:pt x="1034" y="36"/>
                    <a:pt x="940" y="25"/>
                    <a:pt x="851" y="21"/>
                  </a:cubicBezTo>
                  <a:close/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373563" y="4414838"/>
              <a:ext cx="280988" cy="134938"/>
            </a:xfrm>
            <a:custGeom>
              <a:avLst/>
              <a:gdLst>
                <a:gd name="T0" fmla="*/ 66 w 75"/>
                <a:gd name="T1" fmla="*/ 31 h 36"/>
                <a:gd name="T2" fmla="*/ 74 w 75"/>
                <a:gd name="T3" fmla="*/ 25 h 36"/>
                <a:gd name="T4" fmla="*/ 72 w 75"/>
                <a:gd name="T5" fmla="*/ 19 h 36"/>
                <a:gd name="T6" fmla="*/ 66 w 75"/>
                <a:gd name="T7" fmla="*/ 16 h 36"/>
                <a:gd name="T8" fmla="*/ 4 w 75"/>
                <a:gd name="T9" fmla="*/ 19 h 36"/>
                <a:gd name="T10" fmla="*/ 66 w 75"/>
                <a:gd name="T1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6">
                  <a:moveTo>
                    <a:pt x="66" y="31"/>
                  </a:moveTo>
                  <a:cubicBezTo>
                    <a:pt x="70" y="30"/>
                    <a:pt x="73" y="29"/>
                    <a:pt x="74" y="25"/>
                  </a:cubicBezTo>
                  <a:cubicBezTo>
                    <a:pt x="75" y="23"/>
                    <a:pt x="74" y="21"/>
                    <a:pt x="72" y="19"/>
                  </a:cubicBezTo>
                  <a:cubicBezTo>
                    <a:pt x="70" y="17"/>
                    <a:pt x="68" y="16"/>
                    <a:pt x="66" y="16"/>
                  </a:cubicBezTo>
                  <a:cubicBezTo>
                    <a:pt x="54" y="11"/>
                    <a:pt x="8" y="0"/>
                    <a:pt x="4" y="19"/>
                  </a:cubicBezTo>
                  <a:cubicBezTo>
                    <a:pt x="0" y="36"/>
                    <a:pt x="57" y="34"/>
                    <a:pt x="66" y="31"/>
                  </a:cubicBezTo>
                  <a:close/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332288" y="4384675"/>
              <a:ext cx="300038" cy="109538"/>
            </a:xfrm>
            <a:custGeom>
              <a:avLst/>
              <a:gdLst>
                <a:gd name="T0" fmla="*/ 6 w 80"/>
                <a:gd name="T1" fmla="*/ 13 h 29"/>
                <a:gd name="T2" fmla="*/ 1 w 80"/>
                <a:gd name="T3" fmla="*/ 19 h 29"/>
                <a:gd name="T4" fmla="*/ 9 w 80"/>
                <a:gd name="T5" fmla="*/ 26 h 29"/>
                <a:gd name="T6" fmla="*/ 23 w 80"/>
                <a:gd name="T7" fmla="*/ 26 h 29"/>
                <a:gd name="T8" fmla="*/ 63 w 80"/>
                <a:gd name="T9" fmla="*/ 28 h 29"/>
                <a:gd name="T10" fmla="*/ 77 w 80"/>
                <a:gd name="T11" fmla="*/ 24 h 29"/>
                <a:gd name="T12" fmla="*/ 72 w 80"/>
                <a:gd name="T13" fmla="*/ 11 h 29"/>
                <a:gd name="T14" fmla="*/ 47 w 80"/>
                <a:gd name="T15" fmla="*/ 1 h 29"/>
                <a:gd name="T16" fmla="*/ 6 w 80"/>
                <a:gd name="T17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29">
                  <a:moveTo>
                    <a:pt x="6" y="13"/>
                  </a:moveTo>
                  <a:cubicBezTo>
                    <a:pt x="3" y="14"/>
                    <a:pt x="1" y="16"/>
                    <a:pt x="1" y="19"/>
                  </a:cubicBezTo>
                  <a:cubicBezTo>
                    <a:pt x="0" y="23"/>
                    <a:pt x="5" y="25"/>
                    <a:pt x="9" y="26"/>
                  </a:cubicBezTo>
                  <a:cubicBezTo>
                    <a:pt x="14" y="27"/>
                    <a:pt x="19" y="27"/>
                    <a:pt x="23" y="26"/>
                  </a:cubicBezTo>
                  <a:cubicBezTo>
                    <a:pt x="37" y="26"/>
                    <a:pt x="50" y="26"/>
                    <a:pt x="63" y="28"/>
                  </a:cubicBezTo>
                  <a:cubicBezTo>
                    <a:pt x="68" y="28"/>
                    <a:pt x="74" y="29"/>
                    <a:pt x="77" y="24"/>
                  </a:cubicBezTo>
                  <a:cubicBezTo>
                    <a:pt x="80" y="20"/>
                    <a:pt x="76" y="14"/>
                    <a:pt x="72" y="11"/>
                  </a:cubicBezTo>
                  <a:cubicBezTo>
                    <a:pt x="65" y="5"/>
                    <a:pt x="56" y="2"/>
                    <a:pt x="47" y="1"/>
                  </a:cubicBezTo>
                  <a:cubicBezTo>
                    <a:pt x="32" y="0"/>
                    <a:pt x="18" y="5"/>
                    <a:pt x="6" y="13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395788" y="4398963"/>
              <a:ext cx="104775" cy="34925"/>
            </a:xfrm>
            <a:custGeom>
              <a:avLst/>
              <a:gdLst>
                <a:gd name="T0" fmla="*/ 21 w 28"/>
                <a:gd name="T1" fmla="*/ 0 h 9"/>
                <a:gd name="T2" fmla="*/ 7 w 28"/>
                <a:gd name="T3" fmla="*/ 2 h 9"/>
                <a:gd name="T4" fmla="*/ 3 w 28"/>
                <a:gd name="T5" fmla="*/ 4 h 9"/>
                <a:gd name="T6" fmla="*/ 0 w 28"/>
                <a:gd name="T7" fmla="*/ 8 h 9"/>
                <a:gd name="T8" fmla="*/ 3 w 28"/>
                <a:gd name="T9" fmla="*/ 9 h 9"/>
                <a:gd name="T10" fmla="*/ 5 w 28"/>
                <a:gd name="T11" fmla="*/ 9 h 9"/>
                <a:gd name="T12" fmla="*/ 10 w 28"/>
                <a:gd name="T13" fmla="*/ 7 h 9"/>
                <a:gd name="T14" fmla="*/ 16 w 28"/>
                <a:gd name="T15" fmla="*/ 6 h 9"/>
                <a:gd name="T16" fmla="*/ 23 w 28"/>
                <a:gd name="T17" fmla="*/ 5 h 9"/>
                <a:gd name="T18" fmla="*/ 26 w 28"/>
                <a:gd name="T19" fmla="*/ 4 h 9"/>
                <a:gd name="T20" fmla="*/ 27 w 28"/>
                <a:gd name="T21" fmla="*/ 2 h 9"/>
                <a:gd name="T22" fmla="*/ 24 w 28"/>
                <a:gd name="T23" fmla="*/ 0 h 9"/>
                <a:gd name="T24" fmla="*/ 21 w 2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9">
                  <a:moveTo>
                    <a:pt x="21" y="0"/>
                  </a:moveTo>
                  <a:cubicBezTo>
                    <a:pt x="17" y="0"/>
                    <a:pt x="12" y="1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7" y="9"/>
                    <a:pt x="8" y="8"/>
                    <a:pt x="10" y="7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8" y="6"/>
                    <a:pt x="21" y="6"/>
                    <a:pt x="23" y="5"/>
                  </a:cubicBezTo>
                  <a:cubicBezTo>
                    <a:pt x="24" y="5"/>
                    <a:pt x="25" y="5"/>
                    <a:pt x="26" y="4"/>
                  </a:cubicBezTo>
                  <a:cubicBezTo>
                    <a:pt x="27" y="4"/>
                    <a:pt x="28" y="3"/>
                    <a:pt x="27" y="2"/>
                  </a:cubicBezTo>
                  <a:cubicBezTo>
                    <a:pt x="27" y="0"/>
                    <a:pt x="26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940300" y="4621213"/>
              <a:ext cx="398463" cy="120650"/>
            </a:xfrm>
            <a:custGeom>
              <a:avLst/>
              <a:gdLst>
                <a:gd name="T0" fmla="*/ 61 w 106"/>
                <a:gd name="T1" fmla="*/ 32 h 32"/>
                <a:gd name="T2" fmla="*/ 93 w 106"/>
                <a:gd name="T3" fmla="*/ 28 h 32"/>
                <a:gd name="T4" fmla="*/ 102 w 106"/>
                <a:gd name="T5" fmla="*/ 24 h 32"/>
                <a:gd name="T6" fmla="*/ 105 w 106"/>
                <a:gd name="T7" fmla="*/ 14 h 32"/>
                <a:gd name="T8" fmla="*/ 97 w 106"/>
                <a:gd name="T9" fmla="*/ 8 h 32"/>
                <a:gd name="T10" fmla="*/ 75 w 106"/>
                <a:gd name="T11" fmla="*/ 4 h 32"/>
                <a:gd name="T12" fmla="*/ 14 w 106"/>
                <a:gd name="T13" fmla="*/ 7 h 32"/>
                <a:gd name="T14" fmla="*/ 1 w 106"/>
                <a:gd name="T15" fmla="*/ 20 h 32"/>
                <a:gd name="T16" fmla="*/ 25 w 106"/>
                <a:gd name="T17" fmla="*/ 30 h 32"/>
                <a:gd name="T18" fmla="*/ 61 w 106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32">
                  <a:moveTo>
                    <a:pt x="61" y="32"/>
                  </a:moveTo>
                  <a:cubicBezTo>
                    <a:pt x="72" y="31"/>
                    <a:pt x="83" y="31"/>
                    <a:pt x="93" y="28"/>
                  </a:cubicBezTo>
                  <a:cubicBezTo>
                    <a:pt x="97" y="28"/>
                    <a:pt x="100" y="26"/>
                    <a:pt x="102" y="24"/>
                  </a:cubicBezTo>
                  <a:cubicBezTo>
                    <a:pt x="105" y="21"/>
                    <a:pt x="106" y="18"/>
                    <a:pt x="105" y="14"/>
                  </a:cubicBezTo>
                  <a:cubicBezTo>
                    <a:pt x="104" y="11"/>
                    <a:pt x="101" y="9"/>
                    <a:pt x="97" y="8"/>
                  </a:cubicBezTo>
                  <a:cubicBezTo>
                    <a:pt x="90" y="5"/>
                    <a:pt x="83" y="4"/>
                    <a:pt x="75" y="4"/>
                  </a:cubicBezTo>
                  <a:cubicBezTo>
                    <a:pt x="57" y="2"/>
                    <a:pt x="31" y="0"/>
                    <a:pt x="14" y="7"/>
                  </a:cubicBezTo>
                  <a:cubicBezTo>
                    <a:pt x="9" y="9"/>
                    <a:pt x="0" y="14"/>
                    <a:pt x="1" y="20"/>
                  </a:cubicBezTo>
                  <a:cubicBezTo>
                    <a:pt x="3" y="28"/>
                    <a:pt x="19" y="29"/>
                    <a:pt x="25" y="30"/>
                  </a:cubicBezTo>
                  <a:cubicBezTo>
                    <a:pt x="37" y="32"/>
                    <a:pt x="49" y="32"/>
                    <a:pt x="61" y="32"/>
                  </a:cubicBezTo>
                  <a:close/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387975" y="4711700"/>
              <a:ext cx="349250" cy="120650"/>
            </a:xfrm>
            <a:custGeom>
              <a:avLst/>
              <a:gdLst>
                <a:gd name="T0" fmla="*/ 53 w 93"/>
                <a:gd name="T1" fmla="*/ 32 h 32"/>
                <a:gd name="T2" fmla="*/ 81 w 93"/>
                <a:gd name="T3" fmla="*/ 29 h 32"/>
                <a:gd name="T4" fmla="*/ 89 w 93"/>
                <a:gd name="T5" fmla="*/ 24 h 32"/>
                <a:gd name="T6" fmla="*/ 92 w 93"/>
                <a:gd name="T7" fmla="*/ 15 h 32"/>
                <a:gd name="T8" fmla="*/ 85 w 93"/>
                <a:gd name="T9" fmla="*/ 8 h 32"/>
                <a:gd name="T10" fmla="*/ 66 w 93"/>
                <a:gd name="T11" fmla="*/ 4 h 32"/>
                <a:gd name="T12" fmla="*/ 12 w 93"/>
                <a:gd name="T13" fmla="*/ 7 h 32"/>
                <a:gd name="T14" fmla="*/ 1 w 93"/>
                <a:gd name="T15" fmla="*/ 21 h 32"/>
                <a:gd name="T16" fmla="*/ 22 w 93"/>
                <a:gd name="T17" fmla="*/ 30 h 32"/>
                <a:gd name="T18" fmla="*/ 53 w 93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2">
                  <a:moveTo>
                    <a:pt x="53" y="32"/>
                  </a:moveTo>
                  <a:cubicBezTo>
                    <a:pt x="63" y="32"/>
                    <a:pt x="72" y="32"/>
                    <a:pt x="81" y="29"/>
                  </a:cubicBezTo>
                  <a:cubicBezTo>
                    <a:pt x="84" y="28"/>
                    <a:pt x="87" y="26"/>
                    <a:pt x="89" y="24"/>
                  </a:cubicBezTo>
                  <a:cubicBezTo>
                    <a:pt x="91" y="22"/>
                    <a:pt x="93" y="18"/>
                    <a:pt x="92" y="15"/>
                  </a:cubicBezTo>
                  <a:cubicBezTo>
                    <a:pt x="91" y="11"/>
                    <a:pt x="88" y="9"/>
                    <a:pt x="85" y="8"/>
                  </a:cubicBezTo>
                  <a:cubicBezTo>
                    <a:pt x="79" y="5"/>
                    <a:pt x="72" y="4"/>
                    <a:pt x="66" y="4"/>
                  </a:cubicBezTo>
                  <a:cubicBezTo>
                    <a:pt x="50" y="3"/>
                    <a:pt x="27" y="0"/>
                    <a:pt x="12" y="7"/>
                  </a:cubicBezTo>
                  <a:cubicBezTo>
                    <a:pt x="8" y="9"/>
                    <a:pt x="0" y="15"/>
                    <a:pt x="1" y="21"/>
                  </a:cubicBezTo>
                  <a:cubicBezTo>
                    <a:pt x="3" y="28"/>
                    <a:pt x="16" y="29"/>
                    <a:pt x="22" y="30"/>
                  </a:cubicBezTo>
                  <a:cubicBezTo>
                    <a:pt x="32" y="32"/>
                    <a:pt x="43" y="32"/>
                    <a:pt x="53" y="32"/>
                  </a:cubicBezTo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6418263" y="4603750"/>
              <a:ext cx="376238" cy="120650"/>
            </a:xfrm>
            <a:custGeom>
              <a:avLst/>
              <a:gdLst>
                <a:gd name="T0" fmla="*/ 57 w 100"/>
                <a:gd name="T1" fmla="*/ 32 h 32"/>
                <a:gd name="T2" fmla="*/ 88 w 100"/>
                <a:gd name="T3" fmla="*/ 29 h 32"/>
                <a:gd name="T4" fmla="*/ 96 w 100"/>
                <a:gd name="T5" fmla="*/ 24 h 32"/>
                <a:gd name="T6" fmla="*/ 99 w 100"/>
                <a:gd name="T7" fmla="*/ 15 h 32"/>
                <a:gd name="T8" fmla="*/ 91 w 100"/>
                <a:gd name="T9" fmla="*/ 8 h 32"/>
                <a:gd name="T10" fmla="*/ 71 w 100"/>
                <a:gd name="T11" fmla="*/ 4 h 32"/>
                <a:gd name="T12" fmla="*/ 13 w 100"/>
                <a:gd name="T13" fmla="*/ 7 h 32"/>
                <a:gd name="T14" fmla="*/ 1 w 100"/>
                <a:gd name="T15" fmla="*/ 21 h 32"/>
                <a:gd name="T16" fmla="*/ 23 w 100"/>
                <a:gd name="T17" fmla="*/ 30 h 32"/>
                <a:gd name="T18" fmla="*/ 57 w 10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32">
                  <a:moveTo>
                    <a:pt x="57" y="32"/>
                  </a:moveTo>
                  <a:cubicBezTo>
                    <a:pt x="68" y="32"/>
                    <a:pt x="78" y="32"/>
                    <a:pt x="88" y="29"/>
                  </a:cubicBezTo>
                  <a:cubicBezTo>
                    <a:pt x="91" y="28"/>
                    <a:pt x="94" y="26"/>
                    <a:pt x="96" y="24"/>
                  </a:cubicBezTo>
                  <a:cubicBezTo>
                    <a:pt x="98" y="22"/>
                    <a:pt x="100" y="18"/>
                    <a:pt x="99" y="15"/>
                  </a:cubicBezTo>
                  <a:cubicBezTo>
                    <a:pt x="98" y="11"/>
                    <a:pt x="94" y="9"/>
                    <a:pt x="91" y="8"/>
                  </a:cubicBezTo>
                  <a:cubicBezTo>
                    <a:pt x="85" y="5"/>
                    <a:pt x="78" y="4"/>
                    <a:pt x="71" y="4"/>
                  </a:cubicBezTo>
                  <a:cubicBezTo>
                    <a:pt x="53" y="2"/>
                    <a:pt x="29" y="0"/>
                    <a:pt x="13" y="7"/>
                  </a:cubicBezTo>
                  <a:cubicBezTo>
                    <a:pt x="9" y="9"/>
                    <a:pt x="0" y="14"/>
                    <a:pt x="1" y="21"/>
                  </a:cubicBezTo>
                  <a:cubicBezTo>
                    <a:pt x="3" y="28"/>
                    <a:pt x="17" y="29"/>
                    <a:pt x="23" y="30"/>
                  </a:cubicBezTo>
                  <a:cubicBezTo>
                    <a:pt x="34" y="32"/>
                    <a:pt x="46" y="32"/>
                    <a:pt x="57" y="32"/>
                  </a:cubicBezTo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654925" y="4421188"/>
              <a:ext cx="354013" cy="117475"/>
            </a:xfrm>
            <a:custGeom>
              <a:avLst/>
              <a:gdLst>
                <a:gd name="T0" fmla="*/ 54 w 94"/>
                <a:gd name="T1" fmla="*/ 31 h 31"/>
                <a:gd name="T2" fmla="*/ 82 w 94"/>
                <a:gd name="T3" fmla="*/ 28 h 31"/>
                <a:gd name="T4" fmla="*/ 90 w 94"/>
                <a:gd name="T5" fmla="*/ 24 h 31"/>
                <a:gd name="T6" fmla="*/ 93 w 94"/>
                <a:gd name="T7" fmla="*/ 14 h 31"/>
                <a:gd name="T8" fmla="*/ 86 w 94"/>
                <a:gd name="T9" fmla="*/ 7 h 31"/>
                <a:gd name="T10" fmla="*/ 66 w 94"/>
                <a:gd name="T11" fmla="*/ 3 h 31"/>
                <a:gd name="T12" fmla="*/ 13 w 94"/>
                <a:gd name="T13" fmla="*/ 7 h 31"/>
                <a:gd name="T14" fmla="*/ 2 w 94"/>
                <a:gd name="T15" fmla="*/ 20 h 31"/>
                <a:gd name="T16" fmla="*/ 22 w 94"/>
                <a:gd name="T17" fmla="*/ 30 h 31"/>
                <a:gd name="T18" fmla="*/ 54 w 9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31">
                  <a:moveTo>
                    <a:pt x="54" y="31"/>
                  </a:moveTo>
                  <a:cubicBezTo>
                    <a:pt x="63" y="31"/>
                    <a:pt x="73" y="31"/>
                    <a:pt x="82" y="28"/>
                  </a:cubicBezTo>
                  <a:cubicBezTo>
                    <a:pt x="85" y="27"/>
                    <a:pt x="88" y="26"/>
                    <a:pt x="90" y="24"/>
                  </a:cubicBezTo>
                  <a:cubicBezTo>
                    <a:pt x="92" y="21"/>
                    <a:pt x="94" y="18"/>
                    <a:pt x="93" y="14"/>
                  </a:cubicBezTo>
                  <a:cubicBezTo>
                    <a:pt x="92" y="11"/>
                    <a:pt x="89" y="9"/>
                    <a:pt x="86" y="7"/>
                  </a:cubicBezTo>
                  <a:cubicBezTo>
                    <a:pt x="80" y="5"/>
                    <a:pt x="73" y="4"/>
                    <a:pt x="66" y="3"/>
                  </a:cubicBezTo>
                  <a:cubicBezTo>
                    <a:pt x="50" y="2"/>
                    <a:pt x="28" y="0"/>
                    <a:pt x="13" y="7"/>
                  </a:cubicBezTo>
                  <a:cubicBezTo>
                    <a:pt x="9" y="9"/>
                    <a:pt x="0" y="14"/>
                    <a:pt x="2" y="20"/>
                  </a:cubicBezTo>
                  <a:cubicBezTo>
                    <a:pt x="3" y="28"/>
                    <a:pt x="17" y="29"/>
                    <a:pt x="22" y="30"/>
                  </a:cubicBezTo>
                  <a:cubicBezTo>
                    <a:pt x="33" y="31"/>
                    <a:pt x="43" y="31"/>
                    <a:pt x="54" y="31"/>
                  </a:cubicBezTo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7951788" y="4784725"/>
              <a:ext cx="361950" cy="66675"/>
            </a:xfrm>
            <a:custGeom>
              <a:avLst/>
              <a:gdLst>
                <a:gd name="T0" fmla="*/ 55 w 96"/>
                <a:gd name="T1" fmla="*/ 18 h 18"/>
                <a:gd name="T2" fmla="*/ 84 w 96"/>
                <a:gd name="T3" fmla="*/ 16 h 18"/>
                <a:gd name="T4" fmla="*/ 93 w 96"/>
                <a:gd name="T5" fmla="*/ 13 h 18"/>
                <a:gd name="T6" fmla="*/ 95 w 96"/>
                <a:gd name="T7" fmla="*/ 8 h 18"/>
                <a:gd name="T8" fmla="*/ 88 w 96"/>
                <a:gd name="T9" fmla="*/ 5 h 18"/>
                <a:gd name="T10" fmla="*/ 68 w 96"/>
                <a:gd name="T11" fmla="*/ 2 h 18"/>
                <a:gd name="T12" fmla="*/ 12 w 96"/>
                <a:gd name="T13" fmla="*/ 4 h 18"/>
                <a:gd name="T14" fmla="*/ 1 w 96"/>
                <a:gd name="T15" fmla="*/ 12 h 18"/>
                <a:gd name="T16" fmla="*/ 22 w 96"/>
                <a:gd name="T17" fmla="*/ 17 h 18"/>
                <a:gd name="T18" fmla="*/ 55 w 9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8">
                  <a:moveTo>
                    <a:pt x="55" y="18"/>
                  </a:moveTo>
                  <a:cubicBezTo>
                    <a:pt x="65" y="18"/>
                    <a:pt x="75" y="18"/>
                    <a:pt x="84" y="16"/>
                  </a:cubicBezTo>
                  <a:cubicBezTo>
                    <a:pt x="87" y="15"/>
                    <a:pt x="90" y="15"/>
                    <a:pt x="93" y="13"/>
                  </a:cubicBezTo>
                  <a:cubicBezTo>
                    <a:pt x="95" y="12"/>
                    <a:pt x="96" y="10"/>
                    <a:pt x="95" y="8"/>
                  </a:cubicBezTo>
                  <a:cubicBezTo>
                    <a:pt x="94" y="6"/>
                    <a:pt x="91" y="5"/>
                    <a:pt x="88" y="5"/>
                  </a:cubicBezTo>
                  <a:cubicBezTo>
                    <a:pt x="82" y="3"/>
                    <a:pt x="75" y="3"/>
                    <a:pt x="68" y="2"/>
                  </a:cubicBezTo>
                  <a:cubicBezTo>
                    <a:pt x="51" y="2"/>
                    <a:pt x="28" y="0"/>
                    <a:pt x="12" y="4"/>
                  </a:cubicBezTo>
                  <a:cubicBezTo>
                    <a:pt x="8" y="5"/>
                    <a:pt x="0" y="8"/>
                    <a:pt x="1" y="12"/>
                  </a:cubicBezTo>
                  <a:cubicBezTo>
                    <a:pt x="2" y="16"/>
                    <a:pt x="16" y="16"/>
                    <a:pt x="22" y="17"/>
                  </a:cubicBezTo>
                  <a:cubicBezTo>
                    <a:pt x="33" y="18"/>
                    <a:pt x="44" y="18"/>
                    <a:pt x="55" y="18"/>
                  </a:cubicBezTo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7934325" y="4667250"/>
              <a:ext cx="401638" cy="192088"/>
            </a:xfrm>
            <a:custGeom>
              <a:avLst/>
              <a:gdLst>
                <a:gd name="T0" fmla="*/ 10 w 107"/>
                <a:gd name="T1" fmla="*/ 27 h 51"/>
                <a:gd name="T2" fmla="*/ 1 w 107"/>
                <a:gd name="T3" fmla="*/ 36 h 51"/>
                <a:gd name="T4" fmla="*/ 5 w 107"/>
                <a:gd name="T5" fmla="*/ 41 h 51"/>
                <a:gd name="T6" fmla="*/ 56 w 107"/>
                <a:gd name="T7" fmla="*/ 47 h 51"/>
                <a:gd name="T8" fmla="*/ 84 w 107"/>
                <a:gd name="T9" fmla="*/ 39 h 51"/>
                <a:gd name="T10" fmla="*/ 61 w 107"/>
                <a:gd name="T11" fmla="*/ 3 h 51"/>
                <a:gd name="T12" fmla="*/ 10 w 107"/>
                <a:gd name="T13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27"/>
                  </a:moveTo>
                  <a:cubicBezTo>
                    <a:pt x="6" y="29"/>
                    <a:pt x="0" y="31"/>
                    <a:pt x="1" y="36"/>
                  </a:cubicBezTo>
                  <a:cubicBezTo>
                    <a:pt x="1" y="38"/>
                    <a:pt x="3" y="39"/>
                    <a:pt x="5" y="41"/>
                  </a:cubicBezTo>
                  <a:cubicBezTo>
                    <a:pt x="19" y="51"/>
                    <a:pt x="39" y="49"/>
                    <a:pt x="56" y="47"/>
                  </a:cubicBezTo>
                  <a:cubicBezTo>
                    <a:pt x="66" y="45"/>
                    <a:pt x="75" y="43"/>
                    <a:pt x="84" y="39"/>
                  </a:cubicBezTo>
                  <a:cubicBezTo>
                    <a:pt x="107" y="26"/>
                    <a:pt x="74" y="5"/>
                    <a:pt x="61" y="3"/>
                  </a:cubicBezTo>
                  <a:cubicBezTo>
                    <a:pt x="39" y="0"/>
                    <a:pt x="27" y="20"/>
                    <a:pt x="10" y="27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061325" y="4694238"/>
              <a:ext cx="112713" cy="60325"/>
            </a:xfrm>
            <a:custGeom>
              <a:avLst/>
              <a:gdLst>
                <a:gd name="T0" fmla="*/ 18 w 30"/>
                <a:gd name="T1" fmla="*/ 0 h 16"/>
                <a:gd name="T2" fmla="*/ 8 w 30"/>
                <a:gd name="T3" fmla="*/ 4 h 16"/>
                <a:gd name="T4" fmla="*/ 4 w 30"/>
                <a:gd name="T5" fmla="*/ 10 h 16"/>
                <a:gd name="T6" fmla="*/ 1 w 30"/>
                <a:gd name="T7" fmla="*/ 11 h 16"/>
                <a:gd name="T8" fmla="*/ 0 w 30"/>
                <a:gd name="T9" fmla="*/ 14 h 16"/>
                <a:gd name="T10" fmla="*/ 1 w 30"/>
                <a:gd name="T11" fmla="*/ 15 h 16"/>
                <a:gd name="T12" fmla="*/ 4 w 30"/>
                <a:gd name="T13" fmla="*/ 16 h 16"/>
                <a:gd name="T14" fmla="*/ 8 w 30"/>
                <a:gd name="T15" fmla="*/ 15 h 16"/>
                <a:gd name="T16" fmla="*/ 15 w 30"/>
                <a:gd name="T17" fmla="*/ 11 h 16"/>
                <a:gd name="T18" fmla="*/ 26 w 30"/>
                <a:gd name="T19" fmla="*/ 7 h 16"/>
                <a:gd name="T20" fmla="*/ 20 w 30"/>
                <a:gd name="T21" fmla="*/ 0 h 16"/>
                <a:gd name="T22" fmla="*/ 18 w 30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6">
                  <a:moveTo>
                    <a:pt x="18" y="0"/>
                  </a:moveTo>
                  <a:cubicBezTo>
                    <a:pt x="14" y="0"/>
                    <a:pt x="10" y="1"/>
                    <a:pt x="8" y="4"/>
                  </a:cubicBezTo>
                  <a:cubicBezTo>
                    <a:pt x="7" y="6"/>
                    <a:pt x="6" y="9"/>
                    <a:pt x="4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5" y="16"/>
                    <a:pt x="7" y="15"/>
                    <a:pt x="8" y="15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9" y="9"/>
                    <a:pt x="23" y="9"/>
                    <a:pt x="26" y="7"/>
                  </a:cubicBezTo>
                  <a:cubicBezTo>
                    <a:pt x="30" y="5"/>
                    <a:pt x="23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7967663" y="4772025"/>
              <a:ext cx="96838" cy="34925"/>
            </a:xfrm>
            <a:custGeom>
              <a:avLst/>
              <a:gdLst>
                <a:gd name="T0" fmla="*/ 14 w 26"/>
                <a:gd name="T1" fmla="*/ 0 h 9"/>
                <a:gd name="T2" fmla="*/ 2 w 26"/>
                <a:gd name="T3" fmla="*/ 3 h 9"/>
                <a:gd name="T4" fmla="*/ 0 w 26"/>
                <a:gd name="T5" fmla="*/ 5 h 9"/>
                <a:gd name="T6" fmla="*/ 1 w 26"/>
                <a:gd name="T7" fmla="*/ 7 h 9"/>
                <a:gd name="T8" fmla="*/ 8 w 26"/>
                <a:gd name="T9" fmla="*/ 9 h 9"/>
                <a:gd name="T10" fmla="*/ 13 w 26"/>
                <a:gd name="T11" fmla="*/ 9 h 9"/>
                <a:gd name="T12" fmla="*/ 23 w 26"/>
                <a:gd name="T13" fmla="*/ 8 h 9"/>
                <a:gd name="T14" fmla="*/ 26 w 26"/>
                <a:gd name="T15" fmla="*/ 5 h 9"/>
                <a:gd name="T16" fmla="*/ 23 w 26"/>
                <a:gd name="T17" fmla="*/ 2 h 9"/>
                <a:gd name="T18" fmla="*/ 14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14" y="0"/>
                  </a:moveTo>
                  <a:cubicBezTo>
                    <a:pt x="10" y="0"/>
                    <a:pt x="6" y="1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3" y="8"/>
                    <a:pt x="6" y="9"/>
                    <a:pt x="8" y="9"/>
                  </a:cubicBezTo>
                  <a:cubicBezTo>
                    <a:pt x="10" y="9"/>
                    <a:pt x="12" y="9"/>
                    <a:pt x="13" y="9"/>
                  </a:cubicBezTo>
                  <a:cubicBezTo>
                    <a:pt x="17" y="9"/>
                    <a:pt x="20" y="9"/>
                    <a:pt x="23" y="8"/>
                  </a:cubicBezTo>
                  <a:cubicBezTo>
                    <a:pt x="24" y="7"/>
                    <a:pt x="26" y="6"/>
                    <a:pt x="26" y="5"/>
                  </a:cubicBezTo>
                  <a:cubicBezTo>
                    <a:pt x="25" y="4"/>
                    <a:pt x="24" y="3"/>
                    <a:pt x="23" y="2"/>
                  </a:cubicBezTo>
                  <a:cubicBezTo>
                    <a:pt x="21" y="1"/>
                    <a:pt x="17" y="0"/>
                    <a:pt x="14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7643813" y="4379913"/>
              <a:ext cx="307975" cy="120650"/>
            </a:xfrm>
            <a:custGeom>
              <a:avLst/>
              <a:gdLst>
                <a:gd name="T0" fmla="*/ 21 w 82"/>
                <a:gd name="T1" fmla="*/ 5 h 32"/>
                <a:gd name="T2" fmla="*/ 4 w 82"/>
                <a:gd name="T3" fmla="*/ 17 h 32"/>
                <a:gd name="T4" fmla="*/ 0 w 82"/>
                <a:gd name="T5" fmla="*/ 23 h 32"/>
                <a:gd name="T6" fmla="*/ 2 w 82"/>
                <a:gd name="T7" fmla="*/ 26 h 32"/>
                <a:gd name="T8" fmla="*/ 27 w 82"/>
                <a:gd name="T9" fmla="*/ 32 h 32"/>
                <a:gd name="T10" fmla="*/ 69 w 82"/>
                <a:gd name="T11" fmla="*/ 30 h 32"/>
                <a:gd name="T12" fmla="*/ 79 w 82"/>
                <a:gd name="T13" fmla="*/ 27 h 32"/>
                <a:gd name="T14" fmla="*/ 80 w 82"/>
                <a:gd name="T15" fmla="*/ 17 h 32"/>
                <a:gd name="T16" fmla="*/ 74 w 82"/>
                <a:gd name="T17" fmla="*/ 9 h 32"/>
                <a:gd name="T18" fmla="*/ 21 w 82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32">
                  <a:moveTo>
                    <a:pt x="21" y="5"/>
                  </a:moveTo>
                  <a:cubicBezTo>
                    <a:pt x="15" y="8"/>
                    <a:pt x="9" y="12"/>
                    <a:pt x="4" y="17"/>
                  </a:cubicBezTo>
                  <a:cubicBezTo>
                    <a:pt x="2" y="18"/>
                    <a:pt x="0" y="20"/>
                    <a:pt x="0" y="23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8" y="32"/>
                    <a:pt x="18" y="32"/>
                    <a:pt x="27" y="32"/>
                  </a:cubicBezTo>
                  <a:cubicBezTo>
                    <a:pt x="41" y="31"/>
                    <a:pt x="55" y="30"/>
                    <a:pt x="69" y="30"/>
                  </a:cubicBezTo>
                  <a:cubicBezTo>
                    <a:pt x="72" y="29"/>
                    <a:pt x="76" y="29"/>
                    <a:pt x="79" y="27"/>
                  </a:cubicBezTo>
                  <a:cubicBezTo>
                    <a:pt x="81" y="24"/>
                    <a:pt x="82" y="20"/>
                    <a:pt x="80" y="17"/>
                  </a:cubicBezTo>
                  <a:cubicBezTo>
                    <a:pt x="79" y="14"/>
                    <a:pt x="77" y="11"/>
                    <a:pt x="74" y="9"/>
                  </a:cubicBezTo>
                  <a:cubicBezTo>
                    <a:pt x="62" y="2"/>
                    <a:pt x="34" y="0"/>
                    <a:pt x="21" y="5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7670800" y="4398963"/>
              <a:ext cx="176213" cy="68263"/>
            </a:xfrm>
            <a:custGeom>
              <a:avLst/>
              <a:gdLst>
                <a:gd name="T0" fmla="*/ 32 w 47"/>
                <a:gd name="T1" fmla="*/ 0 h 18"/>
                <a:gd name="T2" fmla="*/ 29 w 47"/>
                <a:gd name="T3" fmla="*/ 0 h 18"/>
                <a:gd name="T4" fmla="*/ 20 w 47"/>
                <a:gd name="T5" fmla="*/ 1 h 18"/>
                <a:gd name="T6" fmla="*/ 13 w 47"/>
                <a:gd name="T7" fmla="*/ 5 h 18"/>
                <a:gd name="T8" fmla="*/ 2 w 47"/>
                <a:gd name="T9" fmla="*/ 11 h 18"/>
                <a:gd name="T10" fmla="*/ 0 w 47"/>
                <a:gd name="T11" fmla="*/ 13 h 18"/>
                <a:gd name="T12" fmla="*/ 1 w 47"/>
                <a:gd name="T13" fmla="*/ 17 h 18"/>
                <a:gd name="T14" fmla="*/ 5 w 47"/>
                <a:gd name="T15" fmla="*/ 18 h 18"/>
                <a:gd name="T16" fmla="*/ 6 w 47"/>
                <a:gd name="T17" fmla="*/ 18 h 18"/>
                <a:gd name="T18" fmla="*/ 17 w 47"/>
                <a:gd name="T19" fmla="*/ 13 h 18"/>
                <a:gd name="T20" fmla="*/ 27 w 47"/>
                <a:gd name="T21" fmla="*/ 9 h 18"/>
                <a:gd name="T22" fmla="*/ 42 w 47"/>
                <a:gd name="T23" fmla="*/ 8 h 18"/>
                <a:gd name="T24" fmla="*/ 45 w 47"/>
                <a:gd name="T25" fmla="*/ 8 h 18"/>
                <a:gd name="T26" fmla="*/ 47 w 47"/>
                <a:gd name="T27" fmla="*/ 5 h 18"/>
                <a:gd name="T28" fmla="*/ 42 w 47"/>
                <a:gd name="T29" fmla="*/ 1 h 18"/>
                <a:gd name="T30" fmla="*/ 32 w 47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8">
                  <a:moveTo>
                    <a:pt x="32" y="0"/>
                  </a:moveTo>
                  <a:cubicBezTo>
                    <a:pt x="31" y="0"/>
                    <a:pt x="30" y="0"/>
                    <a:pt x="29" y="0"/>
                  </a:cubicBezTo>
                  <a:cubicBezTo>
                    <a:pt x="26" y="0"/>
                    <a:pt x="22" y="0"/>
                    <a:pt x="20" y="1"/>
                  </a:cubicBezTo>
                  <a:cubicBezTo>
                    <a:pt x="17" y="2"/>
                    <a:pt x="15" y="4"/>
                    <a:pt x="13" y="5"/>
                  </a:cubicBezTo>
                  <a:cubicBezTo>
                    <a:pt x="10" y="8"/>
                    <a:pt x="6" y="9"/>
                    <a:pt x="2" y="11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7"/>
                    <a:pt x="4" y="18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10" y="17"/>
                    <a:pt x="13" y="14"/>
                    <a:pt x="17" y="13"/>
                  </a:cubicBezTo>
                  <a:cubicBezTo>
                    <a:pt x="20" y="11"/>
                    <a:pt x="24" y="10"/>
                    <a:pt x="27" y="9"/>
                  </a:cubicBezTo>
                  <a:cubicBezTo>
                    <a:pt x="32" y="9"/>
                    <a:pt x="37" y="9"/>
                    <a:pt x="42" y="8"/>
                  </a:cubicBezTo>
                  <a:cubicBezTo>
                    <a:pt x="43" y="8"/>
                    <a:pt x="44" y="8"/>
                    <a:pt x="45" y="8"/>
                  </a:cubicBezTo>
                  <a:cubicBezTo>
                    <a:pt x="46" y="7"/>
                    <a:pt x="47" y="6"/>
                    <a:pt x="47" y="5"/>
                  </a:cubicBezTo>
                  <a:cubicBezTo>
                    <a:pt x="46" y="3"/>
                    <a:pt x="44" y="2"/>
                    <a:pt x="42" y="1"/>
                  </a:cubicBezTo>
                  <a:cubicBezTo>
                    <a:pt x="39" y="0"/>
                    <a:pt x="35" y="0"/>
                    <a:pt x="32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448550" y="4508500"/>
              <a:ext cx="222250" cy="87313"/>
            </a:xfrm>
            <a:custGeom>
              <a:avLst/>
              <a:gdLst>
                <a:gd name="T0" fmla="*/ 34 w 59"/>
                <a:gd name="T1" fmla="*/ 23 h 23"/>
                <a:gd name="T2" fmla="*/ 52 w 59"/>
                <a:gd name="T3" fmla="*/ 20 h 23"/>
                <a:gd name="T4" fmla="*/ 57 w 59"/>
                <a:gd name="T5" fmla="*/ 17 h 23"/>
                <a:gd name="T6" fmla="*/ 59 w 59"/>
                <a:gd name="T7" fmla="*/ 10 h 23"/>
                <a:gd name="T8" fmla="*/ 54 w 59"/>
                <a:gd name="T9" fmla="*/ 5 h 23"/>
                <a:gd name="T10" fmla="*/ 42 w 59"/>
                <a:gd name="T11" fmla="*/ 2 h 23"/>
                <a:gd name="T12" fmla="*/ 8 w 59"/>
                <a:gd name="T13" fmla="*/ 5 h 23"/>
                <a:gd name="T14" fmla="*/ 1 w 59"/>
                <a:gd name="T15" fmla="*/ 15 h 23"/>
                <a:gd name="T16" fmla="*/ 14 w 59"/>
                <a:gd name="T17" fmla="*/ 21 h 23"/>
                <a:gd name="T18" fmla="*/ 34 w 59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3">
                  <a:moveTo>
                    <a:pt x="34" y="23"/>
                  </a:moveTo>
                  <a:cubicBezTo>
                    <a:pt x="40" y="23"/>
                    <a:pt x="46" y="22"/>
                    <a:pt x="52" y="20"/>
                  </a:cubicBezTo>
                  <a:cubicBezTo>
                    <a:pt x="54" y="20"/>
                    <a:pt x="56" y="19"/>
                    <a:pt x="57" y="17"/>
                  </a:cubicBezTo>
                  <a:cubicBezTo>
                    <a:pt x="59" y="15"/>
                    <a:pt x="59" y="13"/>
                    <a:pt x="59" y="10"/>
                  </a:cubicBezTo>
                  <a:cubicBezTo>
                    <a:pt x="58" y="8"/>
                    <a:pt x="56" y="6"/>
                    <a:pt x="54" y="5"/>
                  </a:cubicBezTo>
                  <a:cubicBezTo>
                    <a:pt x="51" y="3"/>
                    <a:pt x="46" y="3"/>
                    <a:pt x="42" y="2"/>
                  </a:cubicBezTo>
                  <a:cubicBezTo>
                    <a:pt x="32" y="1"/>
                    <a:pt x="18" y="0"/>
                    <a:pt x="8" y="5"/>
                  </a:cubicBezTo>
                  <a:cubicBezTo>
                    <a:pt x="6" y="6"/>
                    <a:pt x="0" y="10"/>
                    <a:pt x="1" y="15"/>
                  </a:cubicBezTo>
                  <a:cubicBezTo>
                    <a:pt x="2" y="20"/>
                    <a:pt x="11" y="21"/>
                    <a:pt x="14" y="21"/>
                  </a:cubicBezTo>
                  <a:cubicBezTo>
                    <a:pt x="21" y="23"/>
                    <a:pt x="28" y="23"/>
                    <a:pt x="34" y="23"/>
                  </a:cubicBezTo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37438" y="4486275"/>
              <a:ext cx="203200" cy="82550"/>
            </a:xfrm>
            <a:custGeom>
              <a:avLst/>
              <a:gdLst>
                <a:gd name="T0" fmla="*/ 52 w 54"/>
                <a:gd name="T1" fmla="*/ 10 h 22"/>
                <a:gd name="T2" fmla="*/ 40 w 54"/>
                <a:gd name="T3" fmla="*/ 2 h 22"/>
                <a:gd name="T4" fmla="*/ 26 w 54"/>
                <a:gd name="T5" fmla="*/ 0 h 22"/>
                <a:gd name="T6" fmla="*/ 9 w 54"/>
                <a:gd name="T7" fmla="*/ 3 h 22"/>
                <a:gd name="T8" fmla="*/ 0 w 54"/>
                <a:gd name="T9" fmla="*/ 12 h 22"/>
                <a:gd name="T10" fmla="*/ 6 w 54"/>
                <a:gd name="T11" fmla="*/ 19 h 22"/>
                <a:gd name="T12" fmla="*/ 15 w 54"/>
                <a:gd name="T13" fmla="*/ 21 h 22"/>
                <a:gd name="T14" fmla="*/ 43 w 54"/>
                <a:gd name="T15" fmla="*/ 22 h 22"/>
                <a:gd name="T16" fmla="*/ 48 w 54"/>
                <a:gd name="T17" fmla="*/ 22 h 22"/>
                <a:gd name="T18" fmla="*/ 52 w 54"/>
                <a:gd name="T1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2">
                  <a:moveTo>
                    <a:pt x="52" y="10"/>
                  </a:moveTo>
                  <a:cubicBezTo>
                    <a:pt x="49" y="6"/>
                    <a:pt x="45" y="3"/>
                    <a:pt x="40" y="2"/>
                  </a:cubicBezTo>
                  <a:cubicBezTo>
                    <a:pt x="37" y="2"/>
                    <a:pt x="27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ubicBezTo>
                    <a:pt x="5" y="5"/>
                    <a:pt x="0" y="8"/>
                    <a:pt x="0" y="12"/>
                  </a:cubicBezTo>
                  <a:cubicBezTo>
                    <a:pt x="0" y="15"/>
                    <a:pt x="3" y="18"/>
                    <a:pt x="6" y="19"/>
                  </a:cubicBezTo>
                  <a:cubicBezTo>
                    <a:pt x="8" y="20"/>
                    <a:pt x="12" y="21"/>
                    <a:pt x="15" y="21"/>
                  </a:cubicBezTo>
                  <a:cubicBezTo>
                    <a:pt x="24" y="21"/>
                    <a:pt x="34" y="21"/>
                    <a:pt x="43" y="22"/>
                  </a:cubicBezTo>
                  <a:cubicBezTo>
                    <a:pt x="45" y="22"/>
                    <a:pt x="46" y="22"/>
                    <a:pt x="48" y="22"/>
                  </a:cubicBezTo>
                  <a:cubicBezTo>
                    <a:pt x="52" y="20"/>
                    <a:pt x="54" y="14"/>
                    <a:pt x="52" y="10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464425" y="4494213"/>
              <a:ext cx="88900" cy="33338"/>
            </a:xfrm>
            <a:custGeom>
              <a:avLst/>
              <a:gdLst>
                <a:gd name="T0" fmla="*/ 15 w 24"/>
                <a:gd name="T1" fmla="*/ 0 h 9"/>
                <a:gd name="T2" fmla="*/ 8 w 24"/>
                <a:gd name="T3" fmla="*/ 1 h 9"/>
                <a:gd name="T4" fmla="*/ 0 w 24"/>
                <a:gd name="T5" fmla="*/ 6 h 9"/>
                <a:gd name="T6" fmla="*/ 0 w 24"/>
                <a:gd name="T7" fmla="*/ 7 h 9"/>
                <a:gd name="T8" fmla="*/ 1 w 24"/>
                <a:gd name="T9" fmla="*/ 8 h 9"/>
                <a:gd name="T10" fmla="*/ 3 w 24"/>
                <a:gd name="T11" fmla="*/ 9 h 9"/>
                <a:gd name="T12" fmla="*/ 6 w 24"/>
                <a:gd name="T13" fmla="*/ 8 h 9"/>
                <a:gd name="T14" fmla="*/ 12 w 24"/>
                <a:gd name="T15" fmla="*/ 6 h 9"/>
                <a:gd name="T16" fmla="*/ 16 w 24"/>
                <a:gd name="T17" fmla="*/ 6 h 9"/>
                <a:gd name="T18" fmla="*/ 16 w 24"/>
                <a:gd name="T19" fmla="*/ 6 h 9"/>
                <a:gd name="T20" fmla="*/ 22 w 24"/>
                <a:gd name="T21" fmla="*/ 5 h 9"/>
                <a:gd name="T22" fmla="*/ 24 w 24"/>
                <a:gd name="T23" fmla="*/ 3 h 9"/>
                <a:gd name="T24" fmla="*/ 21 w 24"/>
                <a:gd name="T25" fmla="*/ 1 h 9"/>
                <a:gd name="T26" fmla="*/ 15 w 24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9">
                  <a:moveTo>
                    <a:pt x="15" y="0"/>
                  </a:moveTo>
                  <a:cubicBezTo>
                    <a:pt x="13" y="0"/>
                    <a:pt x="10" y="1"/>
                    <a:pt x="8" y="1"/>
                  </a:cubicBezTo>
                  <a:cubicBezTo>
                    <a:pt x="5" y="2"/>
                    <a:pt x="2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8" y="7"/>
                    <a:pt x="10" y="7"/>
                    <a:pt x="12" y="6"/>
                  </a:cubicBezTo>
                  <a:cubicBezTo>
                    <a:pt x="13" y="6"/>
                    <a:pt x="15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6"/>
                    <a:pt x="20" y="6"/>
                    <a:pt x="22" y="5"/>
                  </a:cubicBezTo>
                  <a:cubicBezTo>
                    <a:pt x="23" y="5"/>
                    <a:pt x="24" y="4"/>
                    <a:pt x="24" y="3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19" y="1"/>
                    <a:pt x="17" y="0"/>
                    <a:pt x="15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410325" y="4549775"/>
              <a:ext cx="361950" cy="144463"/>
            </a:xfrm>
            <a:custGeom>
              <a:avLst/>
              <a:gdLst>
                <a:gd name="T0" fmla="*/ 32 w 96"/>
                <a:gd name="T1" fmla="*/ 2 h 38"/>
                <a:gd name="T2" fmla="*/ 11 w 96"/>
                <a:gd name="T3" fmla="*/ 12 h 38"/>
                <a:gd name="T4" fmla="*/ 3 w 96"/>
                <a:gd name="T5" fmla="*/ 27 h 38"/>
                <a:gd name="T6" fmla="*/ 10 w 96"/>
                <a:gd name="T7" fmla="*/ 32 h 38"/>
                <a:gd name="T8" fmla="*/ 34 w 96"/>
                <a:gd name="T9" fmla="*/ 34 h 38"/>
                <a:gd name="T10" fmla="*/ 66 w 96"/>
                <a:gd name="T11" fmla="*/ 36 h 38"/>
                <a:gd name="T12" fmla="*/ 84 w 96"/>
                <a:gd name="T13" fmla="*/ 36 h 38"/>
                <a:gd name="T14" fmla="*/ 95 w 96"/>
                <a:gd name="T15" fmla="*/ 23 h 38"/>
                <a:gd name="T16" fmla="*/ 77 w 96"/>
                <a:gd name="T17" fmla="*/ 11 h 38"/>
                <a:gd name="T18" fmla="*/ 32 w 96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8">
                  <a:moveTo>
                    <a:pt x="32" y="2"/>
                  </a:moveTo>
                  <a:cubicBezTo>
                    <a:pt x="24" y="4"/>
                    <a:pt x="17" y="8"/>
                    <a:pt x="11" y="12"/>
                  </a:cubicBezTo>
                  <a:cubicBezTo>
                    <a:pt x="6" y="16"/>
                    <a:pt x="0" y="21"/>
                    <a:pt x="3" y="27"/>
                  </a:cubicBezTo>
                  <a:cubicBezTo>
                    <a:pt x="4" y="30"/>
                    <a:pt x="7" y="31"/>
                    <a:pt x="10" y="32"/>
                  </a:cubicBezTo>
                  <a:cubicBezTo>
                    <a:pt x="18" y="35"/>
                    <a:pt x="26" y="34"/>
                    <a:pt x="34" y="34"/>
                  </a:cubicBezTo>
                  <a:cubicBezTo>
                    <a:pt x="45" y="33"/>
                    <a:pt x="55" y="34"/>
                    <a:pt x="66" y="36"/>
                  </a:cubicBezTo>
                  <a:cubicBezTo>
                    <a:pt x="72" y="37"/>
                    <a:pt x="78" y="38"/>
                    <a:pt x="84" y="36"/>
                  </a:cubicBezTo>
                  <a:cubicBezTo>
                    <a:pt x="90" y="35"/>
                    <a:pt x="96" y="29"/>
                    <a:pt x="95" y="23"/>
                  </a:cubicBezTo>
                  <a:cubicBezTo>
                    <a:pt x="93" y="15"/>
                    <a:pt x="84" y="12"/>
                    <a:pt x="77" y="11"/>
                  </a:cubicBezTo>
                  <a:cubicBezTo>
                    <a:pt x="64" y="8"/>
                    <a:pt x="45" y="0"/>
                    <a:pt x="32" y="2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456363" y="4576763"/>
              <a:ext cx="146050" cy="60325"/>
            </a:xfrm>
            <a:custGeom>
              <a:avLst/>
              <a:gdLst>
                <a:gd name="T0" fmla="*/ 24 w 39"/>
                <a:gd name="T1" fmla="*/ 0 h 16"/>
                <a:gd name="T2" fmla="*/ 3 w 39"/>
                <a:gd name="T3" fmla="*/ 7 h 16"/>
                <a:gd name="T4" fmla="*/ 0 w 39"/>
                <a:gd name="T5" fmla="*/ 11 h 16"/>
                <a:gd name="T6" fmla="*/ 1 w 39"/>
                <a:gd name="T7" fmla="*/ 15 h 16"/>
                <a:gd name="T8" fmla="*/ 4 w 39"/>
                <a:gd name="T9" fmla="*/ 16 h 16"/>
                <a:gd name="T10" fmla="*/ 4 w 39"/>
                <a:gd name="T11" fmla="*/ 16 h 16"/>
                <a:gd name="T12" fmla="*/ 10 w 39"/>
                <a:gd name="T13" fmla="*/ 15 h 16"/>
                <a:gd name="T14" fmla="*/ 17 w 39"/>
                <a:gd name="T15" fmla="*/ 9 h 16"/>
                <a:gd name="T16" fmla="*/ 29 w 39"/>
                <a:gd name="T17" fmla="*/ 7 h 16"/>
                <a:gd name="T18" fmla="*/ 29 w 39"/>
                <a:gd name="T19" fmla="*/ 7 h 16"/>
                <a:gd name="T20" fmla="*/ 30 w 39"/>
                <a:gd name="T21" fmla="*/ 7 h 16"/>
                <a:gd name="T22" fmla="*/ 36 w 39"/>
                <a:gd name="T23" fmla="*/ 7 h 16"/>
                <a:gd name="T24" fmla="*/ 38 w 39"/>
                <a:gd name="T25" fmla="*/ 6 h 16"/>
                <a:gd name="T26" fmla="*/ 38 w 39"/>
                <a:gd name="T27" fmla="*/ 3 h 16"/>
                <a:gd name="T28" fmla="*/ 35 w 39"/>
                <a:gd name="T29" fmla="*/ 1 h 16"/>
                <a:gd name="T30" fmla="*/ 24 w 39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16">
                  <a:moveTo>
                    <a:pt x="24" y="0"/>
                  </a:moveTo>
                  <a:cubicBezTo>
                    <a:pt x="16" y="0"/>
                    <a:pt x="10" y="2"/>
                    <a:pt x="3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3"/>
                    <a:pt x="14" y="10"/>
                    <a:pt x="17" y="9"/>
                  </a:cubicBezTo>
                  <a:cubicBezTo>
                    <a:pt x="21" y="7"/>
                    <a:pt x="25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7"/>
                    <a:pt x="34" y="7"/>
                    <a:pt x="36" y="7"/>
                  </a:cubicBezTo>
                  <a:cubicBezTo>
                    <a:pt x="37" y="7"/>
                    <a:pt x="38" y="6"/>
                    <a:pt x="38" y="6"/>
                  </a:cubicBezTo>
                  <a:cubicBezTo>
                    <a:pt x="39" y="5"/>
                    <a:pt x="39" y="4"/>
                    <a:pt x="38" y="3"/>
                  </a:cubicBezTo>
                  <a:cubicBezTo>
                    <a:pt x="37" y="2"/>
                    <a:pt x="36" y="2"/>
                    <a:pt x="35" y="1"/>
                  </a:cubicBezTo>
                  <a:cubicBezTo>
                    <a:pt x="31" y="0"/>
                    <a:pt x="27" y="0"/>
                    <a:pt x="24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5373688" y="4629150"/>
              <a:ext cx="360363" cy="147638"/>
            </a:xfrm>
            <a:custGeom>
              <a:avLst/>
              <a:gdLst>
                <a:gd name="T0" fmla="*/ 1 w 96"/>
                <a:gd name="T1" fmla="*/ 22 h 39"/>
                <a:gd name="T2" fmla="*/ 13 w 96"/>
                <a:gd name="T3" fmla="*/ 3 h 39"/>
                <a:gd name="T4" fmla="*/ 35 w 96"/>
                <a:gd name="T5" fmla="*/ 2 h 39"/>
                <a:gd name="T6" fmla="*/ 57 w 96"/>
                <a:gd name="T7" fmla="*/ 6 h 39"/>
                <a:gd name="T8" fmla="*/ 79 w 96"/>
                <a:gd name="T9" fmla="*/ 8 h 39"/>
                <a:gd name="T10" fmla="*/ 95 w 96"/>
                <a:gd name="T11" fmla="*/ 25 h 39"/>
                <a:gd name="T12" fmla="*/ 96 w 96"/>
                <a:gd name="T13" fmla="*/ 32 h 39"/>
                <a:gd name="T14" fmla="*/ 81 w 96"/>
                <a:gd name="T15" fmla="*/ 39 h 39"/>
                <a:gd name="T16" fmla="*/ 29 w 96"/>
                <a:gd name="T17" fmla="*/ 39 h 39"/>
                <a:gd name="T18" fmla="*/ 1 w 96"/>
                <a:gd name="T1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9">
                  <a:moveTo>
                    <a:pt x="1" y="22"/>
                  </a:moveTo>
                  <a:cubicBezTo>
                    <a:pt x="1" y="14"/>
                    <a:pt x="6" y="7"/>
                    <a:pt x="13" y="3"/>
                  </a:cubicBezTo>
                  <a:cubicBezTo>
                    <a:pt x="20" y="0"/>
                    <a:pt x="27" y="0"/>
                    <a:pt x="35" y="2"/>
                  </a:cubicBezTo>
                  <a:cubicBezTo>
                    <a:pt x="42" y="3"/>
                    <a:pt x="49" y="6"/>
                    <a:pt x="57" y="6"/>
                  </a:cubicBezTo>
                  <a:cubicBezTo>
                    <a:pt x="64" y="7"/>
                    <a:pt x="72" y="6"/>
                    <a:pt x="79" y="8"/>
                  </a:cubicBezTo>
                  <a:cubicBezTo>
                    <a:pt x="86" y="11"/>
                    <a:pt x="93" y="17"/>
                    <a:pt x="95" y="25"/>
                  </a:cubicBezTo>
                  <a:cubicBezTo>
                    <a:pt x="96" y="27"/>
                    <a:pt x="96" y="29"/>
                    <a:pt x="96" y="32"/>
                  </a:cubicBezTo>
                  <a:cubicBezTo>
                    <a:pt x="94" y="37"/>
                    <a:pt x="87" y="38"/>
                    <a:pt x="81" y="39"/>
                  </a:cubicBezTo>
                  <a:cubicBezTo>
                    <a:pt x="64" y="39"/>
                    <a:pt x="47" y="39"/>
                    <a:pt x="29" y="39"/>
                  </a:cubicBezTo>
                  <a:cubicBezTo>
                    <a:pt x="18" y="39"/>
                    <a:pt x="0" y="39"/>
                    <a:pt x="1" y="22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5418138" y="4659313"/>
              <a:ext cx="112713" cy="65088"/>
            </a:xfrm>
            <a:custGeom>
              <a:avLst/>
              <a:gdLst>
                <a:gd name="T0" fmla="*/ 12 w 30"/>
                <a:gd name="T1" fmla="*/ 0 h 17"/>
                <a:gd name="T2" fmla="*/ 5 w 30"/>
                <a:gd name="T3" fmla="*/ 2 h 17"/>
                <a:gd name="T4" fmla="*/ 0 w 30"/>
                <a:gd name="T5" fmla="*/ 11 h 17"/>
                <a:gd name="T6" fmla="*/ 7 w 30"/>
                <a:gd name="T7" fmla="*/ 17 h 17"/>
                <a:gd name="T8" fmla="*/ 7 w 30"/>
                <a:gd name="T9" fmla="*/ 17 h 17"/>
                <a:gd name="T10" fmla="*/ 20 w 30"/>
                <a:gd name="T11" fmla="*/ 9 h 17"/>
                <a:gd name="T12" fmla="*/ 22 w 30"/>
                <a:gd name="T13" fmla="*/ 9 h 17"/>
                <a:gd name="T14" fmla="*/ 23 w 30"/>
                <a:gd name="T15" fmla="*/ 9 h 17"/>
                <a:gd name="T16" fmla="*/ 24 w 30"/>
                <a:gd name="T17" fmla="*/ 9 h 17"/>
                <a:gd name="T18" fmla="*/ 26 w 30"/>
                <a:gd name="T19" fmla="*/ 9 h 17"/>
                <a:gd name="T20" fmla="*/ 30 w 30"/>
                <a:gd name="T21" fmla="*/ 5 h 17"/>
                <a:gd name="T22" fmla="*/ 26 w 30"/>
                <a:gd name="T23" fmla="*/ 1 h 17"/>
                <a:gd name="T24" fmla="*/ 18 w 30"/>
                <a:gd name="T25" fmla="*/ 0 h 17"/>
                <a:gd name="T26" fmla="*/ 15 w 30"/>
                <a:gd name="T27" fmla="*/ 0 h 17"/>
                <a:gd name="T28" fmla="*/ 12 w 30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7">
                  <a:moveTo>
                    <a:pt x="12" y="0"/>
                  </a:moveTo>
                  <a:cubicBezTo>
                    <a:pt x="10" y="0"/>
                    <a:pt x="7" y="1"/>
                    <a:pt x="5" y="2"/>
                  </a:cubicBezTo>
                  <a:cubicBezTo>
                    <a:pt x="2" y="4"/>
                    <a:pt x="0" y="8"/>
                    <a:pt x="0" y="11"/>
                  </a:cubicBezTo>
                  <a:cubicBezTo>
                    <a:pt x="1" y="14"/>
                    <a:pt x="4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2" y="17"/>
                    <a:pt x="15" y="10"/>
                    <a:pt x="20" y="9"/>
                  </a:cubicBezTo>
                  <a:cubicBezTo>
                    <a:pt x="20" y="9"/>
                    <a:pt x="21" y="9"/>
                    <a:pt x="22" y="9"/>
                  </a:cubicBezTo>
                  <a:cubicBezTo>
                    <a:pt x="22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8" y="9"/>
                    <a:pt x="30" y="7"/>
                    <a:pt x="30" y="5"/>
                  </a:cubicBezTo>
                  <a:cubicBezTo>
                    <a:pt x="30" y="3"/>
                    <a:pt x="28" y="2"/>
                    <a:pt x="26" y="1"/>
                  </a:cubicBezTo>
                  <a:cubicBezTo>
                    <a:pt x="23" y="0"/>
                    <a:pt x="20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3" y="0"/>
                    <a:pt x="12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914900" y="4497388"/>
              <a:ext cx="412750" cy="203200"/>
            </a:xfrm>
            <a:custGeom>
              <a:avLst/>
              <a:gdLst>
                <a:gd name="T0" fmla="*/ 27 w 110"/>
                <a:gd name="T1" fmla="*/ 19 h 54"/>
                <a:gd name="T2" fmla="*/ 8 w 110"/>
                <a:gd name="T3" fmla="*/ 28 h 54"/>
                <a:gd name="T4" fmla="*/ 3 w 110"/>
                <a:gd name="T5" fmla="*/ 47 h 54"/>
                <a:gd name="T6" fmla="*/ 22 w 110"/>
                <a:gd name="T7" fmla="*/ 53 h 54"/>
                <a:gd name="T8" fmla="*/ 82 w 110"/>
                <a:gd name="T9" fmla="*/ 54 h 54"/>
                <a:gd name="T10" fmla="*/ 98 w 110"/>
                <a:gd name="T11" fmla="*/ 52 h 54"/>
                <a:gd name="T12" fmla="*/ 108 w 110"/>
                <a:gd name="T13" fmla="*/ 41 h 54"/>
                <a:gd name="T14" fmla="*/ 95 w 110"/>
                <a:gd name="T15" fmla="*/ 22 h 54"/>
                <a:gd name="T16" fmla="*/ 80 w 110"/>
                <a:gd name="T17" fmla="*/ 11 h 54"/>
                <a:gd name="T18" fmla="*/ 69 w 110"/>
                <a:gd name="T19" fmla="*/ 5 h 54"/>
                <a:gd name="T20" fmla="*/ 27 w 110"/>
                <a:gd name="T21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54">
                  <a:moveTo>
                    <a:pt x="27" y="19"/>
                  </a:moveTo>
                  <a:cubicBezTo>
                    <a:pt x="21" y="22"/>
                    <a:pt x="14" y="24"/>
                    <a:pt x="8" y="28"/>
                  </a:cubicBezTo>
                  <a:cubicBezTo>
                    <a:pt x="3" y="32"/>
                    <a:pt x="0" y="41"/>
                    <a:pt x="3" y="47"/>
                  </a:cubicBezTo>
                  <a:cubicBezTo>
                    <a:pt x="7" y="52"/>
                    <a:pt x="15" y="53"/>
                    <a:pt x="22" y="53"/>
                  </a:cubicBezTo>
                  <a:cubicBezTo>
                    <a:pt x="42" y="53"/>
                    <a:pt x="62" y="53"/>
                    <a:pt x="82" y="54"/>
                  </a:cubicBezTo>
                  <a:cubicBezTo>
                    <a:pt x="88" y="54"/>
                    <a:pt x="93" y="54"/>
                    <a:pt x="98" y="52"/>
                  </a:cubicBezTo>
                  <a:cubicBezTo>
                    <a:pt x="103" y="50"/>
                    <a:pt x="107" y="46"/>
                    <a:pt x="108" y="41"/>
                  </a:cubicBezTo>
                  <a:cubicBezTo>
                    <a:pt x="110" y="33"/>
                    <a:pt x="102" y="26"/>
                    <a:pt x="95" y="22"/>
                  </a:cubicBezTo>
                  <a:cubicBezTo>
                    <a:pt x="90" y="18"/>
                    <a:pt x="85" y="15"/>
                    <a:pt x="80" y="11"/>
                  </a:cubicBezTo>
                  <a:cubicBezTo>
                    <a:pt x="76" y="9"/>
                    <a:pt x="73" y="7"/>
                    <a:pt x="69" y="5"/>
                  </a:cubicBezTo>
                  <a:cubicBezTo>
                    <a:pt x="53" y="0"/>
                    <a:pt x="41" y="14"/>
                    <a:pt x="27" y="19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5035550" y="4538663"/>
              <a:ext cx="138113" cy="65088"/>
            </a:xfrm>
            <a:custGeom>
              <a:avLst/>
              <a:gdLst>
                <a:gd name="T0" fmla="*/ 27 w 37"/>
                <a:gd name="T1" fmla="*/ 0 h 17"/>
                <a:gd name="T2" fmla="*/ 14 w 37"/>
                <a:gd name="T3" fmla="*/ 4 h 17"/>
                <a:gd name="T4" fmla="*/ 3 w 37"/>
                <a:gd name="T5" fmla="*/ 10 h 17"/>
                <a:gd name="T6" fmla="*/ 0 w 37"/>
                <a:gd name="T7" fmla="*/ 13 h 17"/>
                <a:gd name="T8" fmla="*/ 3 w 37"/>
                <a:gd name="T9" fmla="*/ 16 h 17"/>
                <a:gd name="T10" fmla="*/ 7 w 37"/>
                <a:gd name="T11" fmla="*/ 17 h 17"/>
                <a:gd name="T12" fmla="*/ 16 w 37"/>
                <a:gd name="T13" fmla="*/ 15 h 17"/>
                <a:gd name="T14" fmla="*/ 25 w 37"/>
                <a:gd name="T15" fmla="*/ 14 h 17"/>
                <a:gd name="T16" fmla="*/ 32 w 37"/>
                <a:gd name="T17" fmla="*/ 13 h 17"/>
                <a:gd name="T18" fmla="*/ 37 w 37"/>
                <a:gd name="T19" fmla="*/ 8 h 17"/>
                <a:gd name="T20" fmla="*/ 35 w 37"/>
                <a:gd name="T21" fmla="*/ 4 h 17"/>
                <a:gd name="T22" fmla="*/ 27 w 37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7">
                  <a:moveTo>
                    <a:pt x="27" y="0"/>
                  </a:moveTo>
                  <a:cubicBezTo>
                    <a:pt x="23" y="0"/>
                    <a:pt x="18" y="1"/>
                    <a:pt x="14" y="4"/>
                  </a:cubicBezTo>
                  <a:cubicBezTo>
                    <a:pt x="11" y="6"/>
                    <a:pt x="7" y="8"/>
                    <a:pt x="3" y="10"/>
                  </a:cubicBezTo>
                  <a:cubicBezTo>
                    <a:pt x="2" y="10"/>
                    <a:pt x="0" y="11"/>
                    <a:pt x="0" y="13"/>
                  </a:cubicBezTo>
                  <a:cubicBezTo>
                    <a:pt x="0" y="14"/>
                    <a:pt x="1" y="16"/>
                    <a:pt x="3" y="16"/>
                  </a:cubicBezTo>
                  <a:cubicBezTo>
                    <a:pt x="4" y="17"/>
                    <a:pt x="5" y="17"/>
                    <a:pt x="7" y="17"/>
                  </a:cubicBezTo>
                  <a:cubicBezTo>
                    <a:pt x="10" y="17"/>
                    <a:pt x="13" y="16"/>
                    <a:pt x="16" y="15"/>
                  </a:cubicBezTo>
                  <a:cubicBezTo>
                    <a:pt x="19" y="14"/>
                    <a:pt x="22" y="14"/>
                    <a:pt x="25" y="14"/>
                  </a:cubicBezTo>
                  <a:cubicBezTo>
                    <a:pt x="28" y="14"/>
                    <a:pt x="30" y="14"/>
                    <a:pt x="32" y="13"/>
                  </a:cubicBezTo>
                  <a:cubicBezTo>
                    <a:pt x="35" y="12"/>
                    <a:pt x="37" y="10"/>
                    <a:pt x="37" y="8"/>
                  </a:cubicBezTo>
                  <a:cubicBezTo>
                    <a:pt x="37" y="7"/>
                    <a:pt x="36" y="5"/>
                    <a:pt x="35" y="4"/>
                  </a:cubicBezTo>
                  <a:cubicBezTo>
                    <a:pt x="33" y="1"/>
                    <a:pt x="30" y="0"/>
                    <a:pt x="27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143375" y="4987925"/>
              <a:ext cx="4203700" cy="576263"/>
            </a:xfrm>
            <a:custGeom>
              <a:avLst/>
              <a:gdLst>
                <a:gd name="T0" fmla="*/ 0 w 1118"/>
                <a:gd name="T1" fmla="*/ 110 h 153"/>
                <a:gd name="T2" fmla="*/ 106 w 1118"/>
                <a:gd name="T3" fmla="*/ 121 h 153"/>
                <a:gd name="T4" fmla="*/ 681 w 1118"/>
                <a:gd name="T5" fmla="*/ 111 h 153"/>
                <a:gd name="T6" fmla="*/ 902 w 1118"/>
                <a:gd name="T7" fmla="*/ 144 h 153"/>
                <a:gd name="T8" fmla="*/ 1030 w 1118"/>
                <a:gd name="T9" fmla="*/ 116 h 153"/>
                <a:gd name="T10" fmla="*/ 1106 w 1118"/>
                <a:gd name="T11" fmla="*/ 110 h 153"/>
                <a:gd name="T12" fmla="*/ 1118 w 1118"/>
                <a:gd name="T13" fmla="*/ 107 h 153"/>
                <a:gd name="T14" fmla="*/ 1118 w 1118"/>
                <a:gd name="T15" fmla="*/ 9 h 153"/>
                <a:gd name="T16" fmla="*/ 1116 w 1118"/>
                <a:gd name="T17" fmla="*/ 10 h 153"/>
                <a:gd name="T18" fmla="*/ 788 w 1118"/>
                <a:gd name="T19" fmla="*/ 11 h 153"/>
                <a:gd name="T20" fmla="*/ 159 w 1118"/>
                <a:gd name="T21" fmla="*/ 14 h 153"/>
                <a:gd name="T22" fmla="*/ 0 w 1118"/>
                <a:gd name="T23" fmla="*/ 4 h 153"/>
                <a:gd name="T24" fmla="*/ 0 w 1118"/>
                <a:gd name="T25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8" h="153">
                  <a:moveTo>
                    <a:pt x="0" y="110"/>
                  </a:moveTo>
                  <a:cubicBezTo>
                    <a:pt x="35" y="108"/>
                    <a:pt x="71" y="116"/>
                    <a:pt x="106" y="121"/>
                  </a:cubicBezTo>
                  <a:cubicBezTo>
                    <a:pt x="296" y="148"/>
                    <a:pt x="492" y="78"/>
                    <a:pt x="681" y="111"/>
                  </a:cubicBezTo>
                  <a:cubicBezTo>
                    <a:pt x="755" y="124"/>
                    <a:pt x="828" y="153"/>
                    <a:pt x="902" y="144"/>
                  </a:cubicBezTo>
                  <a:cubicBezTo>
                    <a:pt x="946" y="139"/>
                    <a:pt x="987" y="121"/>
                    <a:pt x="1030" y="116"/>
                  </a:cubicBezTo>
                  <a:cubicBezTo>
                    <a:pt x="1055" y="114"/>
                    <a:pt x="1081" y="115"/>
                    <a:pt x="1106" y="110"/>
                  </a:cubicBezTo>
                  <a:cubicBezTo>
                    <a:pt x="1110" y="109"/>
                    <a:pt x="1114" y="108"/>
                    <a:pt x="1118" y="107"/>
                  </a:cubicBezTo>
                  <a:cubicBezTo>
                    <a:pt x="1118" y="9"/>
                    <a:pt x="1118" y="9"/>
                    <a:pt x="1118" y="9"/>
                  </a:cubicBezTo>
                  <a:cubicBezTo>
                    <a:pt x="1117" y="9"/>
                    <a:pt x="1117" y="10"/>
                    <a:pt x="1116" y="10"/>
                  </a:cubicBezTo>
                  <a:cubicBezTo>
                    <a:pt x="1008" y="26"/>
                    <a:pt x="898" y="14"/>
                    <a:pt x="788" y="11"/>
                  </a:cubicBezTo>
                  <a:cubicBezTo>
                    <a:pt x="578" y="6"/>
                    <a:pt x="368" y="36"/>
                    <a:pt x="159" y="14"/>
                  </a:cubicBezTo>
                  <a:cubicBezTo>
                    <a:pt x="106" y="9"/>
                    <a:pt x="53" y="0"/>
                    <a:pt x="0" y="4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CA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4143375" y="5391150"/>
              <a:ext cx="4203700" cy="788988"/>
            </a:xfrm>
            <a:custGeom>
              <a:avLst/>
              <a:gdLst>
                <a:gd name="T0" fmla="*/ 1118 w 1118"/>
                <a:gd name="T1" fmla="*/ 42 h 209"/>
                <a:gd name="T2" fmla="*/ 1078 w 1118"/>
                <a:gd name="T3" fmla="*/ 65 h 209"/>
                <a:gd name="T4" fmla="*/ 926 w 1118"/>
                <a:gd name="T5" fmla="*/ 84 h 209"/>
                <a:gd name="T6" fmla="*/ 705 w 1118"/>
                <a:gd name="T7" fmla="*/ 51 h 209"/>
                <a:gd name="T8" fmla="*/ 615 w 1118"/>
                <a:gd name="T9" fmla="*/ 23 h 209"/>
                <a:gd name="T10" fmla="*/ 300 w 1118"/>
                <a:gd name="T11" fmla="*/ 53 h 209"/>
                <a:gd name="T12" fmla="*/ 52 w 1118"/>
                <a:gd name="T13" fmla="*/ 45 h 209"/>
                <a:gd name="T14" fmla="*/ 0 w 1118"/>
                <a:gd name="T15" fmla="*/ 38 h 209"/>
                <a:gd name="T16" fmla="*/ 0 w 1118"/>
                <a:gd name="T17" fmla="*/ 179 h 209"/>
                <a:gd name="T18" fmla="*/ 85 w 1118"/>
                <a:gd name="T19" fmla="*/ 197 h 209"/>
                <a:gd name="T20" fmla="*/ 309 w 1118"/>
                <a:gd name="T21" fmla="*/ 179 h 209"/>
                <a:gd name="T22" fmla="*/ 1118 w 1118"/>
                <a:gd name="T23" fmla="*/ 159 h 209"/>
                <a:gd name="T24" fmla="*/ 1118 w 1118"/>
                <a:gd name="T25" fmla="*/ 4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8" h="209">
                  <a:moveTo>
                    <a:pt x="1118" y="42"/>
                  </a:moveTo>
                  <a:cubicBezTo>
                    <a:pt x="1104" y="48"/>
                    <a:pt x="1090" y="58"/>
                    <a:pt x="1078" y="65"/>
                  </a:cubicBezTo>
                  <a:cubicBezTo>
                    <a:pt x="1033" y="91"/>
                    <a:pt x="978" y="88"/>
                    <a:pt x="926" y="84"/>
                  </a:cubicBezTo>
                  <a:cubicBezTo>
                    <a:pt x="851" y="78"/>
                    <a:pt x="776" y="73"/>
                    <a:pt x="705" y="51"/>
                  </a:cubicBezTo>
                  <a:cubicBezTo>
                    <a:pt x="675" y="42"/>
                    <a:pt x="645" y="30"/>
                    <a:pt x="615" y="23"/>
                  </a:cubicBezTo>
                  <a:cubicBezTo>
                    <a:pt x="511" y="0"/>
                    <a:pt x="405" y="41"/>
                    <a:pt x="300" y="53"/>
                  </a:cubicBezTo>
                  <a:cubicBezTo>
                    <a:pt x="218" y="62"/>
                    <a:pt x="135" y="54"/>
                    <a:pt x="52" y="45"/>
                  </a:cubicBezTo>
                  <a:cubicBezTo>
                    <a:pt x="35" y="44"/>
                    <a:pt x="17" y="42"/>
                    <a:pt x="0" y="3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9" y="183"/>
                    <a:pt x="56" y="193"/>
                    <a:pt x="85" y="197"/>
                  </a:cubicBezTo>
                  <a:cubicBezTo>
                    <a:pt x="159" y="209"/>
                    <a:pt x="234" y="190"/>
                    <a:pt x="309" y="179"/>
                  </a:cubicBezTo>
                  <a:cubicBezTo>
                    <a:pt x="576" y="140"/>
                    <a:pt x="852" y="209"/>
                    <a:pt x="1118" y="159"/>
                  </a:cubicBezTo>
                  <a:lnTo>
                    <a:pt x="1118" y="42"/>
                  </a:lnTo>
                  <a:close/>
                </a:path>
              </a:pathLst>
            </a:custGeom>
            <a:solidFill>
              <a:srgbClr val="CA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143375" y="5503863"/>
              <a:ext cx="4203700" cy="509588"/>
            </a:xfrm>
            <a:custGeom>
              <a:avLst/>
              <a:gdLst>
                <a:gd name="T0" fmla="*/ 1118 w 1118"/>
                <a:gd name="T1" fmla="*/ 48 h 135"/>
                <a:gd name="T2" fmla="*/ 1110 w 1118"/>
                <a:gd name="T3" fmla="*/ 48 h 135"/>
                <a:gd name="T4" fmla="*/ 1047 w 1118"/>
                <a:gd name="T5" fmla="*/ 60 h 135"/>
                <a:gd name="T6" fmla="*/ 888 w 1118"/>
                <a:gd name="T7" fmla="*/ 83 h 135"/>
                <a:gd name="T8" fmla="*/ 683 w 1118"/>
                <a:gd name="T9" fmla="*/ 68 h 135"/>
                <a:gd name="T10" fmla="*/ 570 w 1118"/>
                <a:gd name="T11" fmla="*/ 15 h 135"/>
                <a:gd name="T12" fmla="*/ 366 w 1118"/>
                <a:gd name="T13" fmla="*/ 65 h 135"/>
                <a:gd name="T14" fmla="*/ 181 w 1118"/>
                <a:gd name="T15" fmla="*/ 74 h 135"/>
                <a:gd name="T16" fmla="*/ 88 w 1118"/>
                <a:gd name="T17" fmla="*/ 41 h 135"/>
                <a:gd name="T18" fmla="*/ 0 w 1118"/>
                <a:gd name="T19" fmla="*/ 43 h 135"/>
                <a:gd name="T20" fmla="*/ 0 w 1118"/>
                <a:gd name="T21" fmla="*/ 90 h 135"/>
                <a:gd name="T22" fmla="*/ 57 w 1118"/>
                <a:gd name="T23" fmla="*/ 81 h 135"/>
                <a:gd name="T24" fmla="*/ 125 w 1118"/>
                <a:gd name="T25" fmla="*/ 109 h 135"/>
                <a:gd name="T26" fmla="*/ 304 w 1118"/>
                <a:gd name="T27" fmla="*/ 118 h 135"/>
                <a:gd name="T28" fmla="*/ 476 w 1118"/>
                <a:gd name="T29" fmla="*/ 59 h 135"/>
                <a:gd name="T30" fmla="*/ 540 w 1118"/>
                <a:gd name="T31" fmla="*/ 49 h 135"/>
                <a:gd name="T32" fmla="*/ 622 w 1118"/>
                <a:gd name="T33" fmla="*/ 83 h 135"/>
                <a:gd name="T34" fmla="*/ 920 w 1118"/>
                <a:gd name="T35" fmla="*/ 103 h 135"/>
                <a:gd name="T36" fmla="*/ 1118 w 1118"/>
                <a:gd name="T37" fmla="*/ 77 h 135"/>
                <a:gd name="T38" fmla="*/ 1118 w 1118"/>
                <a:gd name="T39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8" h="135">
                  <a:moveTo>
                    <a:pt x="1118" y="48"/>
                  </a:moveTo>
                  <a:cubicBezTo>
                    <a:pt x="1115" y="48"/>
                    <a:pt x="1112" y="48"/>
                    <a:pt x="1110" y="48"/>
                  </a:cubicBezTo>
                  <a:cubicBezTo>
                    <a:pt x="1088" y="48"/>
                    <a:pt x="1067" y="55"/>
                    <a:pt x="1047" y="60"/>
                  </a:cubicBezTo>
                  <a:cubicBezTo>
                    <a:pt x="995" y="72"/>
                    <a:pt x="941" y="77"/>
                    <a:pt x="888" y="83"/>
                  </a:cubicBezTo>
                  <a:cubicBezTo>
                    <a:pt x="819" y="89"/>
                    <a:pt x="747" y="95"/>
                    <a:pt x="683" y="68"/>
                  </a:cubicBezTo>
                  <a:cubicBezTo>
                    <a:pt x="645" y="52"/>
                    <a:pt x="611" y="24"/>
                    <a:pt x="570" y="15"/>
                  </a:cubicBezTo>
                  <a:cubicBezTo>
                    <a:pt x="501" y="0"/>
                    <a:pt x="433" y="41"/>
                    <a:pt x="366" y="65"/>
                  </a:cubicBezTo>
                  <a:cubicBezTo>
                    <a:pt x="306" y="86"/>
                    <a:pt x="240" y="93"/>
                    <a:pt x="181" y="74"/>
                  </a:cubicBezTo>
                  <a:cubicBezTo>
                    <a:pt x="149" y="64"/>
                    <a:pt x="120" y="46"/>
                    <a:pt x="88" y="41"/>
                  </a:cubicBezTo>
                  <a:cubicBezTo>
                    <a:pt x="59" y="37"/>
                    <a:pt x="30" y="43"/>
                    <a:pt x="0" y="4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9" y="84"/>
                    <a:pt x="38" y="78"/>
                    <a:pt x="57" y="81"/>
                  </a:cubicBezTo>
                  <a:cubicBezTo>
                    <a:pt x="82" y="83"/>
                    <a:pt x="103" y="99"/>
                    <a:pt x="125" y="109"/>
                  </a:cubicBezTo>
                  <a:cubicBezTo>
                    <a:pt x="180" y="135"/>
                    <a:pt x="245" y="132"/>
                    <a:pt x="304" y="118"/>
                  </a:cubicBezTo>
                  <a:cubicBezTo>
                    <a:pt x="363" y="103"/>
                    <a:pt x="418" y="78"/>
                    <a:pt x="476" y="59"/>
                  </a:cubicBezTo>
                  <a:cubicBezTo>
                    <a:pt x="497" y="52"/>
                    <a:pt x="519" y="47"/>
                    <a:pt x="540" y="49"/>
                  </a:cubicBezTo>
                  <a:cubicBezTo>
                    <a:pt x="570" y="52"/>
                    <a:pt x="595" y="70"/>
                    <a:pt x="622" y="83"/>
                  </a:cubicBezTo>
                  <a:cubicBezTo>
                    <a:pt x="713" y="128"/>
                    <a:pt x="820" y="116"/>
                    <a:pt x="920" y="103"/>
                  </a:cubicBezTo>
                  <a:cubicBezTo>
                    <a:pt x="986" y="94"/>
                    <a:pt x="1052" y="86"/>
                    <a:pt x="1118" y="77"/>
                  </a:cubicBezTo>
                  <a:lnTo>
                    <a:pt x="1118" y="48"/>
                  </a:lnTo>
                  <a:close/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4143375" y="5130800"/>
              <a:ext cx="4203700" cy="331788"/>
            </a:xfrm>
            <a:custGeom>
              <a:avLst/>
              <a:gdLst>
                <a:gd name="T0" fmla="*/ 0 w 1118"/>
                <a:gd name="T1" fmla="*/ 48 h 88"/>
                <a:gd name="T2" fmla="*/ 226 w 1118"/>
                <a:gd name="T3" fmla="*/ 62 h 88"/>
                <a:gd name="T4" fmla="*/ 337 w 1118"/>
                <a:gd name="T5" fmla="*/ 51 h 88"/>
                <a:gd name="T6" fmla="*/ 459 w 1118"/>
                <a:gd name="T7" fmla="*/ 52 h 88"/>
                <a:gd name="T8" fmla="*/ 611 w 1118"/>
                <a:gd name="T9" fmla="*/ 32 h 88"/>
                <a:gd name="T10" fmla="*/ 956 w 1118"/>
                <a:gd name="T11" fmla="*/ 69 h 88"/>
                <a:gd name="T12" fmla="*/ 1118 w 1118"/>
                <a:gd name="T13" fmla="*/ 31 h 88"/>
                <a:gd name="T14" fmla="*/ 1118 w 1118"/>
                <a:gd name="T15" fmla="*/ 8 h 88"/>
                <a:gd name="T16" fmla="*/ 949 w 1118"/>
                <a:gd name="T17" fmla="*/ 30 h 88"/>
                <a:gd name="T18" fmla="*/ 758 w 1118"/>
                <a:gd name="T19" fmla="*/ 28 h 88"/>
                <a:gd name="T20" fmla="*/ 634 w 1118"/>
                <a:gd name="T21" fmla="*/ 9 h 88"/>
                <a:gd name="T22" fmla="*/ 528 w 1118"/>
                <a:gd name="T23" fmla="*/ 17 h 88"/>
                <a:gd name="T24" fmla="*/ 359 w 1118"/>
                <a:gd name="T25" fmla="*/ 13 h 88"/>
                <a:gd name="T26" fmla="*/ 123 w 1118"/>
                <a:gd name="T27" fmla="*/ 20 h 88"/>
                <a:gd name="T28" fmla="*/ 0 w 1118"/>
                <a:gd name="T29" fmla="*/ 3 h 88"/>
                <a:gd name="T30" fmla="*/ 0 w 1118"/>
                <a:gd name="T31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8" h="88">
                  <a:moveTo>
                    <a:pt x="0" y="48"/>
                  </a:moveTo>
                  <a:cubicBezTo>
                    <a:pt x="76" y="43"/>
                    <a:pt x="151" y="66"/>
                    <a:pt x="226" y="62"/>
                  </a:cubicBezTo>
                  <a:cubicBezTo>
                    <a:pt x="264" y="61"/>
                    <a:pt x="300" y="53"/>
                    <a:pt x="337" y="51"/>
                  </a:cubicBezTo>
                  <a:cubicBezTo>
                    <a:pt x="378" y="49"/>
                    <a:pt x="418" y="55"/>
                    <a:pt x="459" y="52"/>
                  </a:cubicBezTo>
                  <a:cubicBezTo>
                    <a:pt x="510" y="50"/>
                    <a:pt x="560" y="34"/>
                    <a:pt x="611" y="32"/>
                  </a:cubicBezTo>
                  <a:cubicBezTo>
                    <a:pt x="727" y="26"/>
                    <a:pt x="841" y="88"/>
                    <a:pt x="956" y="69"/>
                  </a:cubicBezTo>
                  <a:cubicBezTo>
                    <a:pt x="1010" y="60"/>
                    <a:pt x="1063" y="33"/>
                    <a:pt x="1118" y="31"/>
                  </a:cubicBezTo>
                  <a:cubicBezTo>
                    <a:pt x="1118" y="8"/>
                    <a:pt x="1118" y="8"/>
                    <a:pt x="1118" y="8"/>
                  </a:cubicBezTo>
                  <a:cubicBezTo>
                    <a:pt x="1061" y="4"/>
                    <a:pt x="1005" y="21"/>
                    <a:pt x="949" y="30"/>
                  </a:cubicBezTo>
                  <a:cubicBezTo>
                    <a:pt x="886" y="39"/>
                    <a:pt x="821" y="39"/>
                    <a:pt x="758" y="28"/>
                  </a:cubicBezTo>
                  <a:cubicBezTo>
                    <a:pt x="717" y="22"/>
                    <a:pt x="676" y="10"/>
                    <a:pt x="634" y="9"/>
                  </a:cubicBezTo>
                  <a:cubicBezTo>
                    <a:pt x="599" y="9"/>
                    <a:pt x="564" y="15"/>
                    <a:pt x="528" y="17"/>
                  </a:cubicBezTo>
                  <a:cubicBezTo>
                    <a:pt x="472" y="20"/>
                    <a:pt x="415" y="12"/>
                    <a:pt x="359" y="13"/>
                  </a:cubicBezTo>
                  <a:cubicBezTo>
                    <a:pt x="280" y="14"/>
                    <a:pt x="201" y="32"/>
                    <a:pt x="123" y="20"/>
                  </a:cubicBezTo>
                  <a:cubicBezTo>
                    <a:pt x="82" y="14"/>
                    <a:pt x="40" y="0"/>
                    <a:pt x="0" y="3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1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9632048" y="3719968"/>
            <a:ext cx="1833783" cy="1846659"/>
            <a:chOff x="1493450" y="1758693"/>
            <a:chExt cx="6869786" cy="1846659"/>
          </a:xfrm>
        </p:grpSpPr>
        <p:sp>
          <p:nvSpPr>
            <p:cNvPr id="52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4" name="Straight Connector 112">
              <a:extLst>
                <a:ext uri="{FF2B5EF4-FFF2-40B4-BE49-F238E27FC236}">
                  <a16:creationId xmlns:a16="http://schemas.microsoft.com/office/drawing/2014/main" xmlns="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76" y="2278763"/>
            <a:ext cx="4315944" cy="32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11351" y="-1"/>
            <a:ext cx="5480649" cy="4226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xmlns="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403396" y="5180485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xmlns="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7339034" y="633247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xmlns="" id="{10218D52-5D31-494A-B7E5-E82B35C64339}"/>
              </a:ext>
            </a:extLst>
          </p:cNvPr>
          <p:cNvSpPr/>
          <p:nvPr/>
        </p:nvSpPr>
        <p:spPr>
          <a:xfrm>
            <a:off x="7339034" y="1172336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0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44499-37DF-4A1C-A187-49C3EF8C4B5E}"/>
              </a:ext>
            </a:extLst>
          </p:cNvPr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0078B5-C326-4410-8AD1-380AA2B473AF}"/>
              </a:ext>
            </a:extLst>
          </p:cNvPr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4BE050-74A6-4CCF-B8FB-C06AABE9C315}"/>
              </a:ext>
            </a:extLst>
          </p:cNvPr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xmlns="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xmlns="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xmlns="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xmlns="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D7E47F-91D9-498F-809C-30F1104B87E6}"/>
              </a:ext>
            </a:extLst>
          </p:cNvPr>
          <p:cNvSpPr txBox="1"/>
          <p:nvPr/>
        </p:nvSpPr>
        <p:spPr>
          <a:xfrm>
            <a:off x="885483" y="4798100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rgbClr val="88BC3A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B6C5EE-6A16-4567-9EC1-E142EB121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597" y="4100725"/>
            <a:ext cx="2382224" cy="10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59915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8207576" y="3174627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7649948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1327967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822638" y="2758984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3BEA535-B375-42BF-B8B7-55CEC876EBD5}"/>
              </a:ext>
            </a:extLst>
          </p:cNvPr>
          <p:cNvGrpSpPr/>
          <p:nvPr/>
        </p:nvGrpSpPr>
        <p:grpSpPr>
          <a:xfrm>
            <a:off x="6634002" y="1682941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71C782E-1608-4606-9934-768DAF914FE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4886B31-9332-4650-AAE3-424FAADDFFCB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64" y="2897484"/>
            <a:ext cx="3119984" cy="24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4807</Words>
  <Application>Microsoft Office PowerPoint</Application>
  <PresentationFormat>Panorámica</PresentationFormat>
  <Paragraphs>494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58</vt:i4>
      </vt:variant>
    </vt:vector>
  </HeadingPairs>
  <TitlesOfParts>
    <vt:vector size="68" baseType="lpstr">
      <vt:lpstr>Arial Unicode MS</vt:lpstr>
      <vt:lpstr>FZShuTi</vt:lpstr>
      <vt:lpstr>Arial</vt:lpstr>
      <vt:lpstr>Arial Black</vt:lpstr>
      <vt:lpstr>Calibri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126</cp:revision>
  <dcterms:created xsi:type="dcterms:W3CDTF">2019-01-14T06:35:35Z</dcterms:created>
  <dcterms:modified xsi:type="dcterms:W3CDTF">2021-10-02T18:09:08Z</dcterms:modified>
</cp:coreProperties>
</file>