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56"/>
  </p:handoutMasterIdLst>
  <p:sldIdLst>
    <p:sldId id="256" r:id="rId4"/>
    <p:sldId id="262" r:id="rId5"/>
    <p:sldId id="261" r:id="rId6"/>
    <p:sldId id="264" r:id="rId7"/>
    <p:sldId id="377" r:id="rId8"/>
    <p:sldId id="374" r:id="rId9"/>
    <p:sldId id="277" r:id="rId10"/>
    <p:sldId id="271" r:id="rId11"/>
    <p:sldId id="335" r:id="rId12"/>
    <p:sldId id="272" r:id="rId13"/>
    <p:sldId id="357" r:id="rId14"/>
    <p:sldId id="275" r:id="rId15"/>
    <p:sldId id="373" r:id="rId16"/>
    <p:sldId id="356" r:id="rId17"/>
    <p:sldId id="358" r:id="rId18"/>
    <p:sldId id="380" r:id="rId19"/>
    <p:sldId id="361" r:id="rId20"/>
    <p:sldId id="355" r:id="rId21"/>
    <p:sldId id="274" r:id="rId22"/>
    <p:sldId id="376" r:id="rId23"/>
    <p:sldId id="359" r:id="rId24"/>
    <p:sldId id="276" r:id="rId25"/>
    <p:sldId id="273" r:id="rId26"/>
    <p:sldId id="278" r:id="rId27"/>
    <p:sldId id="360" r:id="rId28"/>
    <p:sldId id="362" r:id="rId29"/>
    <p:sldId id="279" r:id="rId30"/>
    <p:sldId id="363" r:id="rId31"/>
    <p:sldId id="364" r:id="rId32"/>
    <p:sldId id="288" r:id="rId33"/>
    <p:sldId id="269" r:id="rId34"/>
    <p:sldId id="370" r:id="rId35"/>
    <p:sldId id="367" r:id="rId36"/>
    <p:sldId id="280" r:id="rId37"/>
    <p:sldId id="368" r:id="rId38"/>
    <p:sldId id="375" r:id="rId39"/>
    <p:sldId id="369" r:id="rId40"/>
    <p:sldId id="366" r:id="rId41"/>
    <p:sldId id="281" r:id="rId42"/>
    <p:sldId id="371" r:id="rId43"/>
    <p:sldId id="372" r:id="rId44"/>
    <p:sldId id="266" r:id="rId45"/>
    <p:sldId id="270" r:id="rId46"/>
    <p:sldId id="260" r:id="rId47"/>
    <p:sldId id="378" r:id="rId48"/>
    <p:sldId id="383" r:id="rId49"/>
    <p:sldId id="385" r:id="rId50"/>
    <p:sldId id="386" r:id="rId51"/>
    <p:sldId id="387" r:id="rId52"/>
    <p:sldId id="258" r:id="rId53"/>
    <p:sldId id="257" r:id="rId54"/>
    <p:sldId id="388" r:id="rId55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850"/>
    <a:srgbClr val="FEB800"/>
    <a:srgbClr val="363636"/>
    <a:srgbClr val="595959"/>
    <a:srgbClr val="78B8D1"/>
    <a:srgbClr val="B3B33D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0464" autoAdjust="0"/>
    <p:restoredTop sz="94660"/>
  </p:normalViewPr>
  <p:slideViewPr>
    <p:cSldViewPr snapToGrid="0">
      <p:cViewPr>
        <p:scale>
          <a:sx n="64" d="100"/>
          <a:sy n="64" d="100"/>
        </p:scale>
        <p:origin x="1362" y="696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FEB800"/>
              </a:solidFill>
            </a:ln>
          </c:spPr>
          <c:marker>
            <c:symbol val="circle"/>
            <c:size val="5"/>
            <c:spPr>
              <a:solidFill>
                <a:srgbClr val="FEB800"/>
              </a:solidFill>
              <a:ln>
                <a:solidFill>
                  <a:srgbClr val="FEB800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BA-4067-B7C9-8AF07154FD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3BA-4067-B7C9-8AF07154FD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3BA-4067-B7C9-8AF07154F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8625416"/>
        <c:axId val="538625808"/>
      </c:lineChart>
      <c:catAx>
        <c:axId val="538625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538625808"/>
        <c:crosses val="autoZero"/>
        <c:auto val="1"/>
        <c:lblAlgn val="ctr"/>
        <c:lblOffset val="100"/>
        <c:noMultiLvlLbl val="0"/>
      </c:catAx>
      <c:valAx>
        <c:axId val="538625808"/>
        <c:scaling>
          <c:orientation val="minMax"/>
        </c:scaling>
        <c:delete val="0"/>
        <c:axPos val="l"/>
        <c:majorGridlines>
          <c:spPr>
            <a:ln w="15875">
              <a:noFill/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PE"/>
          </a:p>
        </c:txPr>
        <c:crossAx val="538625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3636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36363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5A874-D844-4FB5-8446-A00BAA4D9686}" type="datetimeFigureOut">
              <a:rPr lang="es-PE" smtClean="0"/>
              <a:t>27/10/2021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A2D6D-B983-4E24-AF48-2DB405BB35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2034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407963"/>
            <a:ext cx="12192000" cy="198832"/>
          </a:xfrm>
          <a:prstGeom prst="rect">
            <a:avLst/>
          </a:pr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401" y="60679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0"/>
            <a:ext cx="12192000" cy="198832"/>
          </a:xfrm>
          <a:prstGeom prst="rect">
            <a:avLst/>
          </a:pr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401" y="60679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magen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665559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0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-8105" y="-2"/>
            <a:ext cx="5075399" cy="606795"/>
          </a:xfrm>
          <a:prstGeom prst="rect">
            <a:avLst/>
          </a:pr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401" y="125894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=""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6807200" y="-2"/>
            <a:ext cx="5384800" cy="606795"/>
          </a:xfrm>
          <a:prstGeom prst="rect">
            <a:avLst/>
          </a:pr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5247767" y="35803"/>
            <a:ext cx="1354533" cy="906846"/>
            <a:chOff x="5143264" y="72868"/>
            <a:chExt cx="1354533" cy="906846"/>
          </a:xfrm>
        </p:grpSpPr>
        <p:grpSp>
          <p:nvGrpSpPr>
            <p:cNvPr id="8" name="Grupo 7"/>
            <p:cNvGrpSpPr/>
            <p:nvPr userDrawn="1"/>
          </p:nvGrpSpPr>
          <p:grpSpPr>
            <a:xfrm>
              <a:off x="5676896" y="72868"/>
              <a:ext cx="820901" cy="906846"/>
              <a:chOff x="11577638" y="87313"/>
              <a:chExt cx="520700" cy="519112"/>
            </a:xfrm>
          </p:grpSpPr>
          <p:sp>
            <p:nvSpPr>
              <p:cNvPr id="6" name="Freeform 5"/>
              <p:cNvSpPr>
                <a:spLocks/>
              </p:cNvSpPr>
              <p:nvPr userDrawn="1"/>
            </p:nvSpPr>
            <p:spPr bwMode="auto">
              <a:xfrm>
                <a:off x="11701463" y="87313"/>
                <a:ext cx="396875" cy="265112"/>
              </a:xfrm>
              <a:custGeom>
                <a:avLst/>
                <a:gdLst>
                  <a:gd name="T0" fmla="*/ 0 w 132"/>
                  <a:gd name="T1" fmla="*/ 2 h 88"/>
                  <a:gd name="T2" fmla="*/ 107 w 132"/>
                  <a:gd name="T3" fmla="*/ 39 h 88"/>
                  <a:gd name="T4" fmla="*/ 130 w 132"/>
                  <a:gd name="T5" fmla="*/ 58 h 88"/>
                  <a:gd name="T6" fmla="*/ 130 w 132"/>
                  <a:gd name="T7" fmla="*/ 63 h 88"/>
                  <a:gd name="T8" fmla="*/ 110 w 132"/>
                  <a:gd name="T9" fmla="*/ 86 h 88"/>
                  <a:gd name="T10" fmla="*/ 105 w 132"/>
                  <a:gd name="T11" fmla="*/ 86 h 88"/>
                  <a:gd name="T12" fmla="*/ 81 w 132"/>
                  <a:gd name="T13" fmla="*/ 67 h 88"/>
                  <a:gd name="T14" fmla="*/ 71 w 132"/>
                  <a:gd name="T15" fmla="*/ 67 h 88"/>
                  <a:gd name="T16" fmla="*/ 54 w 132"/>
                  <a:gd name="T17" fmla="*/ 69 h 88"/>
                  <a:gd name="T18" fmla="*/ 37 w 132"/>
                  <a:gd name="T19" fmla="*/ 56 h 88"/>
                  <a:gd name="T20" fmla="*/ 37 w 132"/>
                  <a:gd name="T21" fmla="*/ 51 h 88"/>
                  <a:gd name="T22" fmla="*/ 41 w 132"/>
                  <a:gd name="T23" fmla="*/ 46 h 88"/>
                  <a:gd name="T24" fmla="*/ 40 w 132"/>
                  <a:gd name="T25" fmla="*/ 34 h 88"/>
                  <a:gd name="T26" fmla="*/ 0 w 132"/>
                  <a:gd name="T27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" h="88">
                    <a:moveTo>
                      <a:pt x="0" y="2"/>
                    </a:moveTo>
                    <a:cubicBezTo>
                      <a:pt x="41" y="0"/>
                      <a:pt x="77" y="12"/>
                      <a:pt x="107" y="39"/>
                    </a:cubicBezTo>
                    <a:cubicBezTo>
                      <a:pt x="115" y="45"/>
                      <a:pt x="122" y="52"/>
                      <a:pt x="130" y="58"/>
                    </a:cubicBezTo>
                    <a:cubicBezTo>
                      <a:pt x="132" y="60"/>
                      <a:pt x="132" y="61"/>
                      <a:pt x="130" y="63"/>
                    </a:cubicBezTo>
                    <a:cubicBezTo>
                      <a:pt x="124" y="71"/>
                      <a:pt x="117" y="78"/>
                      <a:pt x="110" y="86"/>
                    </a:cubicBezTo>
                    <a:cubicBezTo>
                      <a:pt x="109" y="88"/>
                      <a:pt x="107" y="88"/>
                      <a:pt x="105" y="86"/>
                    </a:cubicBezTo>
                    <a:cubicBezTo>
                      <a:pt x="97" y="80"/>
                      <a:pt x="89" y="73"/>
                      <a:pt x="81" y="67"/>
                    </a:cubicBezTo>
                    <a:cubicBezTo>
                      <a:pt x="77" y="63"/>
                      <a:pt x="74" y="64"/>
                      <a:pt x="71" y="67"/>
                    </a:cubicBezTo>
                    <a:cubicBezTo>
                      <a:pt x="63" y="77"/>
                      <a:pt x="63" y="76"/>
                      <a:pt x="54" y="69"/>
                    </a:cubicBezTo>
                    <a:cubicBezTo>
                      <a:pt x="48" y="64"/>
                      <a:pt x="43" y="60"/>
                      <a:pt x="37" y="56"/>
                    </a:cubicBezTo>
                    <a:cubicBezTo>
                      <a:pt x="35" y="54"/>
                      <a:pt x="35" y="52"/>
                      <a:pt x="37" y="51"/>
                    </a:cubicBezTo>
                    <a:cubicBezTo>
                      <a:pt x="38" y="49"/>
                      <a:pt x="39" y="48"/>
                      <a:pt x="41" y="46"/>
                    </a:cubicBezTo>
                    <a:cubicBezTo>
                      <a:pt x="46" y="39"/>
                      <a:pt x="46" y="39"/>
                      <a:pt x="40" y="34"/>
                    </a:cubicBezTo>
                    <a:cubicBezTo>
                      <a:pt x="27" y="24"/>
                      <a:pt x="14" y="14"/>
                      <a:pt x="0" y="2"/>
                    </a:cubicBezTo>
                    <a:close/>
                  </a:path>
                </a:pathLst>
              </a:custGeom>
              <a:solidFill>
                <a:srgbClr val="E758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" name="Freeform 6"/>
              <p:cNvSpPr>
                <a:spLocks/>
              </p:cNvSpPr>
              <p:nvPr userDrawn="1"/>
            </p:nvSpPr>
            <p:spPr bwMode="auto">
              <a:xfrm>
                <a:off x="11577638" y="279400"/>
                <a:ext cx="279400" cy="327025"/>
              </a:xfrm>
              <a:custGeom>
                <a:avLst/>
                <a:gdLst>
                  <a:gd name="T0" fmla="*/ 0 w 93"/>
                  <a:gd name="T1" fmla="*/ 95 h 109"/>
                  <a:gd name="T2" fmla="*/ 3 w 93"/>
                  <a:gd name="T3" fmla="*/ 89 h 109"/>
                  <a:gd name="T4" fmla="*/ 70 w 93"/>
                  <a:gd name="T5" fmla="*/ 7 h 109"/>
                  <a:gd name="T6" fmla="*/ 86 w 93"/>
                  <a:gd name="T7" fmla="*/ 7 h 109"/>
                  <a:gd name="T8" fmla="*/ 87 w 93"/>
                  <a:gd name="T9" fmla="*/ 22 h 109"/>
                  <a:gd name="T10" fmla="*/ 20 w 93"/>
                  <a:gd name="T11" fmla="*/ 104 h 109"/>
                  <a:gd name="T12" fmla="*/ 8 w 93"/>
                  <a:gd name="T13" fmla="*/ 105 h 109"/>
                  <a:gd name="T14" fmla="*/ 0 w 93"/>
                  <a:gd name="T15" fmla="*/ 9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109">
                    <a:moveTo>
                      <a:pt x="0" y="95"/>
                    </a:moveTo>
                    <a:cubicBezTo>
                      <a:pt x="0" y="93"/>
                      <a:pt x="2" y="91"/>
                      <a:pt x="3" y="89"/>
                    </a:cubicBezTo>
                    <a:cubicBezTo>
                      <a:pt x="25" y="61"/>
                      <a:pt x="48" y="34"/>
                      <a:pt x="70" y="7"/>
                    </a:cubicBezTo>
                    <a:cubicBezTo>
                      <a:pt x="75" y="0"/>
                      <a:pt x="78" y="0"/>
                      <a:pt x="86" y="7"/>
                    </a:cubicBezTo>
                    <a:cubicBezTo>
                      <a:pt x="93" y="13"/>
                      <a:pt x="93" y="15"/>
                      <a:pt x="87" y="22"/>
                    </a:cubicBezTo>
                    <a:cubicBezTo>
                      <a:pt x="65" y="49"/>
                      <a:pt x="43" y="76"/>
                      <a:pt x="20" y="104"/>
                    </a:cubicBezTo>
                    <a:cubicBezTo>
                      <a:pt x="17" y="109"/>
                      <a:pt x="13" y="109"/>
                      <a:pt x="8" y="105"/>
                    </a:cubicBezTo>
                    <a:cubicBezTo>
                      <a:pt x="5" y="103"/>
                      <a:pt x="0" y="101"/>
                      <a:pt x="0" y="95"/>
                    </a:cubicBezTo>
                    <a:close/>
                  </a:path>
                </a:pathLst>
              </a:custGeom>
              <a:solidFill>
                <a:srgbClr val="E758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3" name="Grupo 12"/>
            <p:cNvGrpSpPr/>
            <p:nvPr userDrawn="1"/>
          </p:nvGrpSpPr>
          <p:grpSpPr>
            <a:xfrm flipH="1">
              <a:off x="5143264" y="104503"/>
              <a:ext cx="852586" cy="875211"/>
              <a:chOff x="11577638" y="87313"/>
              <a:chExt cx="520700" cy="519112"/>
            </a:xfrm>
          </p:grpSpPr>
          <p:sp>
            <p:nvSpPr>
              <p:cNvPr id="14" name="Freeform 5"/>
              <p:cNvSpPr>
                <a:spLocks/>
              </p:cNvSpPr>
              <p:nvPr userDrawn="1"/>
            </p:nvSpPr>
            <p:spPr bwMode="auto">
              <a:xfrm>
                <a:off x="11701463" y="87313"/>
                <a:ext cx="396875" cy="265112"/>
              </a:xfrm>
              <a:custGeom>
                <a:avLst/>
                <a:gdLst>
                  <a:gd name="T0" fmla="*/ 0 w 132"/>
                  <a:gd name="T1" fmla="*/ 2 h 88"/>
                  <a:gd name="T2" fmla="*/ 107 w 132"/>
                  <a:gd name="T3" fmla="*/ 39 h 88"/>
                  <a:gd name="T4" fmla="*/ 130 w 132"/>
                  <a:gd name="T5" fmla="*/ 58 h 88"/>
                  <a:gd name="T6" fmla="*/ 130 w 132"/>
                  <a:gd name="T7" fmla="*/ 63 h 88"/>
                  <a:gd name="T8" fmla="*/ 110 w 132"/>
                  <a:gd name="T9" fmla="*/ 86 h 88"/>
                  <a:gd name="T10" fmla="*/ 105 w 132"/>
                  <a:gd name="T11" fmla="*/ 86 h 88"/>
                  <a:gd name="T12" fmla="*/ 81 w 132"/>
                  <a:gd name="T13" fmla="*/ 67 h 88"/>
                  <a:gd name="T14" fmla="*/ 71 w 132"/>
                  <a:gd name="T15" fmla="*/ 67 h 88"/>
                  <a:gd name="T16" fmla="*/ 54 w 132"/>
                  <a:gd name="T17" fmla="*/ 69 h 88"/>
                  <a:gd name="T18" fmla="*/ 37 w 132"/>
                  <a:gd name="T19" fmla="*/ 56 h 88"/>
                  <a:gd name="T20" fmla="*/ 37 w 132"/>
                  <a:gd name="T21" fmla="*/ 51 h 88"/>
                  <a:gd name="T22" fmla="*/ 41 w 132"/>
                  <a:gd name="T23" fmla="*/ 46 h 88"/>
                  <a:gd name="T24" fmla="*/ 40 w 132"/>
                  <a:gd name="T25" fmla="*/ 34 h 88"/>
                  <a:gd name="T26" fmla="*/ 0 w 132"/>
                  <a:gd name="T27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" h="88">
                    <a:moveTo>
                      <a:pt x="0" y="2"/>
                    </a:moveTo>
                    <a:cubicBezTo>
                      <a:pt x="41" y="0"/>
                      <a:pt x="77" y="12"/>
                      <a:pt x="107" y="39"/>
                    </a:cubicBezTo>
                    <a:cubicBezTo>
                      <a:pt x="115" y="45"/>
                      <a:pt x="122" y="52"/>
                      <a:pt x="130" y="58"/>
                    </a:cubicBezTo>
                    <a:cubicBezTo>
                      <a:pt x="132" y="60"/>
                      <a:pt x="132" y="61"/>
                      <a:pt x="130" y="63"/>
                    </a:cubicBezTo>
                    <a:cubicBezTo>
                      <a:pt x="124" y="71"/>
                      <a:pt x="117" y="78"/>
                      <a:pt x="110" y="86"/>
                    </a:cubicBezTo>
                    <a:cubicBezTo>
                      <a:pt x="109" y="88"/>
                      <a:pt x="107" y="88"/>
                      <a:pt x="105" y="86"/>
                    </a:cubicBezTo>
                    <a:cubicBezTo>
                      <a:pt x="97" y="80"/>
                      <a:pt x="89" y="73"/>
                      <a:pt x="81" y="67"/>
                    </a:cubicBezTo>
                    <a:cubicBezTo>
                      <a:pt x="77" y="63"/>
                      <a:pt x="74" y="64"/>
                      <a:pt x="71" y="67"/>
                    </a:cubicBezTo>
                    <a:cubicBezTo>
                      <a:pt x="63" y="77"/>
                      <a:pt x="63" y="76"/>
                      <a:pt x="54" y="69"/>
                    </a:cubicBezTo>
                    <a:cubicBezTo>
                      <a:pt x="48" y="64"/>
                      <a:pt x="43" y="60"/>
                      <a:pt x="37" y="56"/>
                    </a:cubicBezTo>
                    <a:cubicBezTo>
                      <a:pt x="35" y="54"/>
                      <a:pt x="35" y="52"/>
                      <a:pt x="37" y="51"/>
                    </a:cubicBezTo>
                    <a:cubicBezTo>
                      <a:pt x="38" y="49"/>
                      <a:pt x="39" y="48"/>
                      <a:pt x="41" y="46"/>
                    </a:cubicBezTo>
                    <a:cubicBezTo>
                      <a:pt x="46" y="39"/>
                      <a:pt x="46" y="39"/>
                      <a:pt x="40" y="34"/>
                    </a:cubicBezTo>
                    <a:cubicBezTo>
                      <a:pt x="27" y="24"/>
                      <a:pt x="14" y="14"/>
                      <a:pt x="0" y="2"/>
                    </a:cubicBezTo>
                    <a:close/>
                  </a:path>
                </a:pathLst>
              </a:custGeom>
              <a:solidFill>
                <a:srgbClr val="E758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" name="Freeform 6"/>
              <p:cNvSpPr>
                <a:spLocks/>
              </p:cNvSpPr>
              <p:nvPr userDrawn="1"/>
            </p:nvSpPr>
            <p:spPr bwMode="auto">
              <a:xfrm>
                <a:off x="11577638" y="279400"/>
                <a:ext cx="279400" cy="327025"/>
              </a:xfrm>
              <a:custGeom>
                <a:avLst/>
                <a:gdLst>
                  <a:gd name="T0" fmla="*/ 0 w 93"/>
                  <a:gd name="T1" fmla="*/ 95 h 109"/>
                  <a:gd name="T2" fmla="*/ 3 w 93"/>
                  <a:gd name="T3" fmla="*/ 89 h 109"/>
                  <a:gd name="T4" fmla="*/ 70 w 93"/>
                  <a:gd name="T5" fmla="*/ 7 h 109"/>
                  <a:gd name="T6" fmla="*/ 86 w 93"/>
                  <a:gd name="T7" fmla="*/ 7 h 109"/>
                  <a:gd name="T8" fmla="*/ 87 w 93"/>
                  <a:gd name="T9" fmla="*/ 22 h 109"/>
                  <a:gd name="T10" fmla="*/ 20 w 93"/>
                  <a:gd name="T11" fmla="*/ 104 h 109"/>
                  <a:gd name="T12" fmla="*/ 8 w 93"/>
                  <a:gd name="T13" fmla="*/ 105 h 109"/>
                  <a:gd name="T14" fmla="*/ 0 w 93"/>
                  <a:gd name="T15" fmla="*/ 9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109">
                    <a:moveTo>
                      <a:pt x="0" y="95"/>
                    </a:moveTo>
                    <a:cubicBezTo>
                      <a:pt x="0" y="93"/>
                      <a:pt x="2" y="91"/>
                      <a:pt x="3" y="89"/>
                    </a:cubicBezTo>
                    <a:cubicBezTo>
                      <a:pt x="25" y="61"/>
                      <a:pt x="48" y="34"/>
                      <a:pt x="70" y="7"/>
                    </a:cubicBezTo>
                    <a:cubicBezTo>
                      <a:pt x="75" y="0"/>
                      <a:pt x="78" y="0"/>
                      <a:pt x="86" y="7"/>
                    </a:cubicBezTo>
                    <a:cubicBezTo>
                      <a:pt x="93" y="13"/>
                      <a:pt x="93" y="15"/>
                      <a:pt x="87" y="22"/>
                    </a:cubicBezTo>
                    <a:cubicBezTo>
                      <a:pt x="65" y="49"/>
                      <a:pt x="43" y="76"/>
                      <a:pt x="20" y="104"/>
                    </a:cubicBezTo>
                    <a:cubicBezTo>
                      <a:pt x="17" y="109"/>
                      <a:pt x="13" y="109"/>
                      <a:pt x="8" y="105"/>
                    </a:cubicBezTo>
                    <a:cubicBezTo>
                      <a:pt x="5" y="103"/>
                      <a:pt x="0" y="101"/>
                      <a:pt x="0" y="95"/>
                    </a:cubicBezTo>
                    <a:close/>
                  </a:path>
                </a:pathLst>
              </a:custGeom>
              <a:solidFill>
                <a:srgbClr val="E758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006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899161"/>
          </a:xfrm>
          <a:prstGeom prst="rect">
            <a:avLst/>
          </a:pr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401" y="60679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11043526" y="43839"/>
            <a:ext cx="839072" cy="836513"/>
            <a:chOff x="11577638" y="87313"/>
            <a:chExt cx="520700" cy="519112"/>
          </a:xfrm>
          <a:solidFill>
            <a:schemeClr val="bg1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11701463" y="87313"/>
              <a:ext cx="396875" cy="265112"/>
            </a:xfrm>
            <a:custGeom>
              <a:avLst/>
              <a:gdLst>
                <a:gd name="T0" fmla="*/ 0 w 132"/>
                <a:gd name="T1" fmla="*/ 2 h 88"/>
                <a:gd name="T2" fmla="*/ 107 w 132"/>
                <a:gd name="T3" fmla="*/ 39 h 88"/>
                <a:gd name="T4" fmla="*/ 130 w 132"/>
                <a:gd name="T5" fmla="*/ 58 h 88"/>
                <a:gd name="T6" fmla="*/ 130 w 132"/>
                <a:gd name="T7" fmla="*/ 63 h 88"/>
                <a:gd name="T8" fmla="*/ 110 w 132"/>
                <a:gd name="T9" fmla="*/ 86 h 88"/>
                <a:gd name="T10" fmla="*/ 105 w 132"/>
                <a:gd name="T11" fmla="*/ 86 h 88"/>
                <a:gd name="T12" fmla="*/ 81 w 132"/>
                <a:gd name="T13" fmla="*/ 67 h 88"/>
                <a:gd name="T14" fmla="*/ 71 w 132"/>
                <a:gd name="T15" fmla="*/ 67 h 88"/>
                <a:gd name="T16" fmla="*/ 54 w 132"/>
                <a:gd name="T17" fmla="*/ 69 h 88"/>
                <a:gd name="T18" fmla="*/ 37 w 132"/>
                <a:gd name="T19" fmla="*/ 56 h 88"/>
                <a:gd name="T20" fmla="*/ 37 w 132"/>
                <a:gd name="T21" fmla="*/ 51 h 88"/>
                <a:gd name="T22" fmla="*/ 41 w 132"/>
                <a:gd name="T23" fmla="*/ 46 h 88"/>
                <a:gd name="T24" fmla="*/ 40 w 132"/>
                <a:gd name="T25" fmla="*/ 34 h 88"/>
                <a:gd name="T26" fmla="*/ 0 w 132"/>
                <a:gd name="T27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88">
                  <a:moveTo>
                    <a:pt x="0" y="2"/>
                  </a:moveTo>
                  <a:cubicBezTo>
                    <a:pt x="41" y="0"/>
                    <a:pt x="77" y="12"/>
                    <a:pt x="107" y="39"/>
                  </a:cubicBezTo>
                  <a:cubicBezTo>
                    <a:pt x="115" y="45"/>
                    <a:pt x="122" y="52"/>
                    <a:pt x="130" y="58"/>
                  </a:cubicBezTo>
                  <a:cubicBezTo>
                    <a:pt x="132" y="60"/>
                    <a:pt x="132" y="61"/>
                    <a:pt x="130" y="63"/>
                  </a:cubicBezTo>
                  <a:cubicBezTo>
                    <a:pt x="124" y="71"/>
                    <a:pt x="117" y="78"/>
                    <a:pt x="110" y="86"/>
                  </a:cubicBezTo>
                  <a:cubicBezTo>
                    <a:pt x="109" y="88"/>
                    <a:pt x="107" y="88"/>
                    <a:pt x="105" y="86"/>
                  </a:cubicBezTo>
                  <a:cubicBezTo>
                    <a:pt x="97" y="80"/>
                    <a:pt x="89" y="73"/>
                    <a:pt x="81" y="67"/>
                  </a:cubicBezTo>
                  <a:cubicBezTo>
                    <a:pt x="77" y="63"/>
                    <a:pt x="74" y="64"/>
                    <a:pt x="71" y="67"/>
                  </a:cubicBezTo>
                  <a:cubicBezTo>
                    <a:pt x="63" y="77"/>
                    <a:pt x="63" y="76"/>
                    <a:pt x="54" y="69"/>
                  </a:cubicBezTo>
                  <a:cubicBezTo>
                    <a:pt x="48" y="64"/>
                    <a:pt x="43" y="60"/>
                    <a:pt x="37" y="56"/>
                  </a:cubicBezTo>
                  <a:cubicBezTo>
                    <a:pt x="35" y="54"/>
                    <a:pt x="35" y="52"/>
                    <a:pt x="37" y="51"/>
                  </a:cubicBezTo>
                  <a:cubicBezTo>
                    <a:pt x="38" y="49"/>
                    <a:pt x="39" y="48"/>
                    <a:pt x="41" y="46"/>
                  </a:cubicBezTo>
                  <a:cubicBezTo>
                    <a:pt x="46" y="39"/>
                    <a:pt x="46" y="39"/>
                    <a:pt x="40" y="34"/>
                  </a:cubicBezTo>
                  <a:cubicBezTo>
                    <a:pt x="27" y="24"/>
                    <a:pt x="14" y="1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11577638" y="279400"/>
              <a:ext cx="279400" cy="327025"/>
            </a:xfrm>
            <a:custGeom>
              <a:avLst/>
              <a:gdLst>
                <a:gd name="T0" fmla="*/ 0 w 93"/>
                <a:gd name="T1" fmla="*/ 95 h 109"/>
                <a:gd name="T2" fmla="*/ 3 w 93"/>
                <a:gd name="T3" fmla="*/ 89 h 109"/>
                <a:gd name="T4" fmla="*/ 70 w 93"/>
                <a:gd name="T5" fmla="*/ 7 h 109"/>
                <a:gd name="T6" fmla="*/ 86 w 93"/>
                <a:gd name="T7" fmla="*/ 7 h 109"/>
                <a:gd name="T8" fmla="*/ 87 w 93"/>
                <a:gd name="T9" fmla="*/ 22 h 109"/>
                <a:gd name="T10" fmla="*/ 20 w 93"/>
                <a:gd name="T11" fmla="*/ 104 h 109"/>
                <a:gd name="T12" fmla="*/ 8 w 93"/>
                <a:gd name="T13" fmla="*/ 105 h 109"/>
                <a:gd name="T14" fmla="*/ 0 w 93"/>
                <a:gd name="T15" fmla="*/ 9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09">
                  <a:moveTo>
                    <a:pt x="0" y="95"/>
                  </a:moveTo>
                  <a:cubicBezTo>
                    <a:pt x="0" y="93"/>
                    <a:pt x="2" y="91"/>
                    <a:pt x="3" y="89"/>
                  </a:cubicBezTo>
                  <a:cubicBezTo>
                    <a:pt x="25" y="61"/>
                    <a:pt x="48" y="34"/>
                    <a:pt x="70" y="7"/>
                  </a:cubicBezTo>
                  <a:cubicBezTo>
                    <a:pt x="75" y="0"/>
                    <a:pt x="78" y="0"/>
                    <a:pt x="86" y="7"/>
                  </a:cubicBezTo>
                  <a:cubicBezTo>
                    <a:pt x="93" y="13"/>
                    <a:pt x="93" y="15"/>
                    <a:pt x="87" y="22"/>
                  </a:cubicBezTo>
                  <a:cubicBezTo>
                    <a:pt x="65" y="49"/>
                    <a:pt x="43" y="76"/>
                    <a:pt x="20" y="104"/>
                  </a:cubicBezTo>
                  <a:cubicBezTo>
                    <a:pt x="17" y="109"/>
                    <a:pt x="13" y="109"/>
                    <a:pt x="8" y="105"/>
                  </a:cubicBezTo>
                  <a:cubicBezTo>
                    <a:pt x="5" y="103"/>
                    <a:pt x="0" y="101"/>
                    <a:pt x="0" y="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" name="Grupo 10"/>
          <p:cNvGrpSpPr/>
          <p:nvPr userDrawn="1"/>
        </p:nvGrpSpPr>
        <p:grpSpPr>
          <a:xfrm flipH="1">
            <a:off x="309401" y="32342"/>
            <a:ext cx="873940" cy="824647"/>
            <a:chOff x="11577638" y="87313"/>
            <a:chExt cx="520700" cy="519112"/>
          </a:xfrm>
          <a:solidFill>
            <a:schemeClr val="bg1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11701463" y="87313"/>
              <a:ext cx="396875" cy="265112"/>
            </a:xfrm>
            <a:custGeom>
              <a:avLst/>
              <a:gdLst>
                <a:gd name="T0" fmla="*/ 0 w 132"/>
                <a:gd name="T1" fmla="*/ 2 h 88"/>
                <a:gd name="T2" fmla="*/ 107 w 132"/>
                <a:gd name="T3" fmla="*/ 39 h 88"/>
                <a:gd name="T4" fmla="*/ 130 w 132"/>
                <a:gd name="T5" fmla="*/ 58 h 88"/>
                <a:gd name="T6" fmla="*/ 130 w 132"/>
                <a:gd name="T7" fmla="*/ 63 h 88"/>
                <a:gd name="T8" fmla="*/ 110 w 132"/>
                <a:gd name="T9" fmla="*/ 86 h 88"/>
                <a:gd name="T10" fmla="*/ 105 w 132"/>
                <a:gd name="T11" fmla="*/ 86 h 88"/>
                <a:gd name="T12" fmla="*/ 81 w 132"/>
                <a:gd name="T13" fmla="*/ 67 h 88"/>
                <a:gd name="T14" fmla="*/ 71 w 132"/>
                <a:gd name="T15" fmla="*/ 67 h 88"/>
                <a:gd name="T16" fmla="*/ 54 w 132"/>
                <a:gd name="T17" fmla="*/ 69 h 88"/>
                <a:gd name="T18" fmla="*/ 37 w 132"/>
                <a:gd name="T19" fmla="*/ 56 h 88"/>
                <a:gd name="T20" fmla="*/ 37 w 132"/>
                <a:gd name="T21" fmla="*/ 51 h 88"/>
                <a:gd name="T22" fmla="*/ 41 w 132"/>
                <a:gd name="T23" fmla="*/ 46 h 88"/>
                <a:gd name="T24" fmla="*/ 40 w 132"/>
                <a:gd name="T25" fmla="*/ 34 h 88"/>
                <a:gd name="T26" fmla="*/ 0 w 132"/>
                <a:gd name="T27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88">
                  <a:moveTo>
                    <a:pt x="0" y="2"/>
                  </a:moveTo>
                  <a:cubicBezTo>
                    <a:pt x="41" y="0"/>
                    <a:pt x="77" y="12"/>
                    <a:pt x="107" y="39"/>
                  </a:cubicBezTo>
                  <a:cubicBezTo>
                    <a:pt x="115" y="45"/>
                    <a:pt x="122" y="52"/>
                    <a:pt x="130" y="58"/>
                  </a:cubicBezTo>
                  <a:cubicBezTo>
                    <a:pt x="132" y="60"/>
                    <a:pt x="132" y="61"/>
                    <a:pt x="130" y="63"/>
                  </a:cubicBezTo>
                  <a:cubicBezTo>
                    <a:pt x="124" y="71"/>
                    <a:pt x="117" y="78"/>
                    <a:pt x="110" y="86"/>
                  </a:cubicBezTo>
                  <a:cubicBezTo>
                    <a:pt x="109" y="88"/>
                    <a:pt x="107" y="88"/>
                    <a:pt x="105" y="86"/>
                  </a:cubicBezTo>
                  <a:cubicBezTo>
                    <a:pt x="97" y="80"/>
                    <a:pt x="89" y="73"/>
                    <a:pt x="81" y="67"/>
                  </a:cubicBezTo>
                  <a:cubicBezTo>
                    <a:pt x="77" y="63"/>
                    <a:pt x="74" y="64"/>
                    <a:pt x="71" y="67"/>
                  </a:cubicBezTo>
                  <a:cubicBezTo>
                    <a:pt x="63" y="77"/>
                    <a:pt x="63" y="76"/>
                    <a:pt x="54" y="69"/>
                  </a:cubicBezTo>
                  <a:cubicBezTo>
                    <a:pt x="48" y="64"/>
                    <a:pt x="43" y="60"/>
                    <a:pt x="37" y="56"/>
                  </a:cubicBezTo>
                  <a:cubicBezTo>
                    <a:pt x="35" y="54"/>
                    <a:pt x="35" y="52"/>
                    <a:pt x="37" y="51"/>
                  </a:cubicBezTo>
                  <a:cubicBezTo>
                    <a:pt x="38" y="49"/>
                    <a:pt x="39" y="48"/>
                    <a:pt x="41" y="46"/>
                  </a:cubicBezTo>
                  <a:cubicBezTo>
                    <a:pt x="46" y="39"/>
                    <a:pt x="46" y="39"/>
                    <a:pt x="40" y="34"/>
                  </a:cubicBezTo>
                  <a:cubicBezTo>
                    <a:pt x="27" y="24"/>
                    <a:pt x="14" y="1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11577638" y="279400"/>
              <a:ext cx="279400" cy="327025"/>
            </a:xfrm>
            <a:custGeom>
              <a:avLst/>
              <a:gdLst>
                <a:gd name="T0" fmla="*/ 0 w 93"/>
                <a:gd name="T1" fmla="*/ 95 h 109"/>
                <a:gd name="T2" fmla="*/ 3 w 93"/>
                <a:gd name="T3" fmla="*/ 89 h 109"/>
                <a:gd name="T4" fmla="*/ 70 w 93"/>
                <a:gd name="T5" fmla="*/ 7 h 109"/>
                <a:gd name="T6" fmla="*/ 86 w 93"/>
                <a:gd name="T7" fmla="*/ 7 h 109"/>
                <a:gd name="T8" fmla="*/ 87 w 93"/>
                <a:gd name="T9" fmla="*/ 22 h 109"/>
                <a:gd name="T10" fmla="*/ 20 w 93"/>
                <a:gd name="T11" fmla="*/ 104 h 109"/>
                <a:gd name="T12" fmla="*/ 8 w 93"/>
                <a:gd name="T13" fmla="*/ 105 h 109"/>
                <a:gd name="T14" fmla="*/ 0 w 93"/>
                <a:gd name="T15" fmla="*/ 9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09">
                  <a:moveTo>
                    <a:pt x="0" y="95"/>
                  </a:moveTo>
                  <a:cubicBezTo>
                    <a:pt x="0" y="93"/>
                    <a:pt x="2" y="91"/>
                    <a:pt x="3" y="89"/>
                  </a:cubicBezTo>
                  <a:cubicBezTo>
                    <a:pt x="25" y="61"/>
                    <a:pt x="48" y="34"/>
                    <a:pt x="70" y="7"/>
                  </a:cubicBezTo>
                  <a:cubicBezTo>
                    <a:pt x="75" y="0"/>
                    <a:pt x="78" y="0"/>
                    <a:pt x="86" y="7"/>
                  </a:cubicBezTo>
                  <a:cubicBezTo>
                    <a:pt x="93" y="13"/>
                    <a:pt x="93" y="15"/>
                    <a:pt x="87" y="22"/>
                  </a:cubicBezTo>
                  <a:cubicBezTo>
                    <a:pt x="65" y="49"/>
                    <a:pt x="43" y="76"/>
                    <a:pt x="20" y="104"/>
                  </a:cubicBezTo>
                  <a:cubicBezTo>
                    <a:pt x="17" y="109"/>
                    <a:pt x="13" y="109"/>
                    <a:pt x="8" y="105"/>
                  </a:cubicBezTo>
                  <a:cubicBezTo>
                    <a:pt x="5" y="103"/>
                    <a:pt x="0" y="101"/>
                    <a:pt x="0" y="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23974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888275"/>
          </a:xfrm>
          <a:prstGeom prst="rect">
            <a:avLst/>
          </a:pr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401" y="103787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3767" y="89482"/>
            <a:ext cx="937300" cy="7093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822" y="87124"/>
            <a:ext cx="973155" cy="7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14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401" y="82269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-1" y="-1"/>
            <a:ext cx="12192001" cy="606795"/>
            <a:chOff x="-1" y="-1"/>
            <a:chExt cx="11549677" cy="606795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7CF074AD-5A0D-40B4-813D-34862D7DF200}"/>
                </a:ext>
              </a:extLst>
            </p:cNvPr>
            <p:cNvSpPr/>
            <p:nvPr userDrawn="1"/>
          </p:nvSpPr>
          <p:spPr>
            <a:xfrm>
              <a:off x="-1" y="-1"/>
              <a:ext cx="11236751" cy="606795"/>
            </a:xfrm>
            <a:prstGeom prst="rect">
              <a:avLst/>
            </a:prstGeom>
            <a:solidFill>
              <a:srgbClr val="E75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Imagen 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937159" y="0"/>
              <a:ext cx="612517" cy="606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98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401" y="130678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78377" y="78377"/>
            <a:ext cx="12043956" cy="997388"/>
          </a:xfrm>
          <a:prstGeom prst="rect">
            <a:avLst/>
          </a:pr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2512" y="96427"/>
            <a:ext cx="986973" cy="9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97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339510"/>
          </a:xfrm>
          <a:prstGeom prst="rect">
            <a:avLst/>
          </a:pr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2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916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63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7" b="49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94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7" b="85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" b="136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97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8" b="14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0182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55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077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747C4C6-F743-4638-89B5-60146629A59E}"/>
              </a:ext>
            </a:extLst>
          </p:cNvPr>
          <p:cNvGrpSpPr/>
          <p:nvPr userDrawn="1"/>
        </p:nvGrpSpPr>
        <p:grpSpPr>
          <a:xfrm flipH="1">
            <a:off x="2657472" y="1971671"/>
            <a:ext cx="1343029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="" xmlns:a16="http://schemas.microsoft.com/office/drawing/2014/main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Arc 3">
              <a:extLst>
                <a:ext uri="{FF2B5EF4-FFF2-40B4-BE49-F238E27FC236}">
                  <a16:creationId xmlns="" xmlns:a16="http://schemas.microsoft.com/office/drawing/2014/main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="" xmlns:a16="http://schemas.microsoft.com/office/drawing/2014/main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=""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=""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=""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=""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rgbClr val="FEB8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rgbClr val="B3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rgbClr val="C0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=""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=""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=""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=""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=""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=""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rgbClr val="FEB8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rgbClr val="FEB8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rgbClr val="FEB8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=""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457200"/>
            <a:ext cx="12192000" cy="640080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rgbClr val="363636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=""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rgbClr val="FEB800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=""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rgbClr val="363636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rgbClr val="FEB800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=""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1276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8" b="21991"/>
          <a:stretch/>
        </p:blipFill>
        <p:spPr>
          <a:xfrm>
            <a:off x="-1" y="0"/>
            <a:ext cx="12201415" cy="30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3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="" xmlns:a16="http://schemas.microsoft.com/office/drawing/2014/main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4" y="982983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="" xmlns:a16="http://schemas.microsoft.com/office/drawing/2014/main" id="{E40DE932-B7CD-464B-8A20-00D52C20CEA6}"/>
              </a:ext>
            </a:extLst>
          </p:cNvPr>
          <p:cNvSpPr/>
          <p:nvPr userDrawn="1"/>
        </p:nvSpPr>
        <p:spPr>
          <a:xfrm rot="20425887">
            <a:off x="6167670" y="258386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="" xmlns:a16="http://schemas.microsoft.com/office/drawing/2014/main" id="{4E0CCDF4-B2DB-4303-A349-E9F1DA4FAE9C}"/>
              </a:ext>
            </a:extLst>
          </p:cNvPr>
          <p:cNvSpPr/>
          <p:nvPr userDrawn="1"/>
        </p:nvSpPr>
        <p:spPr>
          <a:xfrm rot="1800000">
            <a:off x="6365534" y="1203768"/>
            <a:ext cx="514809" cy="44380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이등변 삼각형 12">
            <a:extLst>
              <a:ext uri="{FF2B5EF4-FFF2-40B4-BE49-F238E27FC236}">
                <a16:creationId xmlns="" xmlns:a16="http://schemas.microsoft.com/office/drawing/2014/main" id="{5A3EF16B-DD29-4095-B5C1-0F776241975B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이등변 삼각형 16">
            <a:extLst>
              <a:ext uri="{FF2B5EF4-FFF2-40B4-BE49-F238E27FC236}">
                <a16:creationId xmlns="" xmlns:a16="http://schemas.microsoft.com/office/drawing/2014/main" id="{7F9558F2-7ACD-4375-B186-B51417F5BE92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이등변 삼각형 17">
            <a:extLst>
              <a:ext uri="{FF2B5EF4-FFF2-40B4-BE49-F238E27FC236}">
                <a16:creationId xmlns="" xmlns:a16="http://schemas.microsoft.com/office/drawing/2014/main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534684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0" y="4869160"/>
            <a:ext cx="12192000" cy="19888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=""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113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=""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=""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=""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=""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=""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3695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1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6" r:id="rId3"/>
    <p:sldLayoutId id="2147483739" r:id="rId4"/>
    <p:sldLayoutId id="2147483740" r:id="rId5"/>
    <p:sldLayoutId id="2147483732" r:id="rId6"/>
    <p:sldLayoutId id="2147483751" r:id="rId7"/>
    <p:sldLayoutId id="2147483738" r:id="rId8"/>
    <p:sldLayoutId id="2147483766" r:id="rId9"/>
    <p:sldLayoutId id="2147483767" r:id="rId10"/>
    <p:sldLayoutId id="2147483768" r:id="rId11"/>
    <p:sldLayoutId id="2147483771" r:id="rId12"/>
    <p:sldLayoutId id="2147483769" r:id="rId13"/>
    <p:sldLayoutId id="2147483770" r:id="rId14"/>
    <p:sldLayoutId id="2147483762" r:id="rId15"/>
    <p:sldLayoutId id="2147483741" r:id="rId16"/>
    <p:sldLayoutId id="2147483742" r:id="rId17"/>
    <p:sldLayoutId id="2147483765" r:id="rId18"/>
    <p:sldLayoutId id="2147483756" r:id="rId19"/>
    <p:sldLayoutId id="2147483763" r:id="rId20"/>
    <p:sldLayoutId id="2147483759" r:id="rId21"/>
    <p:sldLayoutId id="2147483758" r:id="rId22"/>
    <p:sldLayoutId id="2147483757" r:id="rId23"/>
    <p:sldLayoutId id="2147483743" r:id="rId24"/>
    <p:sldLayoutId id="2147483760" r:id="rId25"/>
    <p:sldLayoutId id="2147483764" r:id="rId26"/>
    <p:sldLayoutId id="2147483761" r:id="rId27"/>
    <p:sldLayoutId id="2147483754" r:id="rId28"/>
    <p:sldLayoutId id="2147483744" r:id="rId29"/>
    <p:sldLayoutId id="2147483745" r:id="rId30"/>
    <p:sldLayoutId id="2147483746" r:id="rId31"/>
    <p:sldLayoutId id="2147483747" r:id="rId32"/>
    <p:sldLayoutId id="2147483750" r:id="rId33"/>
    <p:sldLayoutId id="2147483733" r:id="rId34"/>
    <p:sldLayoutId id="2147483734" r:id="rId35"/>
    <p:sldLayoutId id="2147483748" r:id="rId36"/>
    <p:sldLayoutId id="2147483749" r:id="rId37"/>
    <p:sldLayoutId id="2147483752" r:id="rId38"/>
    <p:sldLayoutId id="2147483753" r:id="rId39"/>
    <p:sldLayoutId id="2147483755" r:id="rId4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3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6.emf"/><Relationship Id="rId4" Type="http://schemas.openxmlformats.org/officeDocument/2006/relationships/image" Target="../media/image3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image" Target="../media/image97.emf"/><Relationship Id="rId7" Type="http://schemas.openxmlformats.org/officeDocument/2006/relationships/image" Target="../media/image101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Relationship Id="rId9" Type="http://schemas.openxmlformats.org/officeDocument/2006/relationships/image" Target="../media/image10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07.emf"/><Relationship Id="rId4" Type="http://schemas.openxmlformats.org/officeDocument/2006/relationships/image" Target="../media/image10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02384">
            <a:off x="6301256" y="475048"/>
            <a:ext cx="2242115" cy="34506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5641682" y="4590670"/>
            <a:ext cx="542905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Free Template</a:t>
            </a:r>
            <a:endParaRPr lang="en-US" altLang="ko-KR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6166037" y="5559475"/>
            <a:ext cx="477548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652629" y="3140010"/>
            <a:ext cx="9539371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GEOLOGY</a:t>
            </a:r>
            <a:endParaRPr lang="ko-KR" altLang="en-US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853" y="1281599"/>
            <a:ext cx="2456355" cy="201136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-1"/>
            <a:ext cx="956603" cy="6874557"/>
          </a:xfrm>
          <a:prstGeom prst="rect">
            <a:avLst/>
          </a:prstGeom>
          <a:solidFill>
            <a:srgbClr val="E7585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/>
          <p:cNvSpPr/>
          <p:nvPr/>
        </p:nvSpPr>
        <p:spPr>
          <a:xfrm rot="5400000">
            <a:off x="5617698" y="287192"/>
            <a:ext cx="956603" cy="12192000"/>
          </a:xfrm>
          <a:prstGeom prst="rect">
            <a:avLst/>
          </a:prstGeom>
          <a:solidFill>
            <a:srgbClr val="FEB8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6" y="6004446"/>
            <a:ext cx="781769" cy="78176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043589" y="388955"/>
            <a:ext cx="6249733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95DE30D-7E75-4B9C-828F-2A86ADA618D7}"/>
              </a:ext>
            </a:extLst>
          </p:cNvPr>
          <p:cNvSpPr/>
          <p:nvPr/>
        </p:nvSpPr>
        <p:spPr>
          <a:xfrm>
            <a:off x="-1" y="1648308"/>
            <a:ext cx="6325335" cy="122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9DEDDEEE-43AC-4B66-B3F1-9D6FF036A28F}"/>
              </a:ext>
            </a:extLst>
          </p:cNvPr>
          <p:cNvSpPr/>
          <p:nvPr/>
        </p:nvSpPr>
        <p:spPr>
          <a:xfrm>
            <a:off x="1101037" y="3403922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E0F5D08-0ECD-4D40-A7DD-DD2544C6601B}"/>
              </a:ext>
            </a:extLst>
          </p:cNvPr>
          <p:cNvSpPr txBox="1"/>
          <p:nvPr/>
        </p:nvSpPr>
        <p:spPr>
          <a:xfrm>
            <a:off x="1576192" y="338853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3A762C3-FD44-4198-936B-ADFE08B281EE}"/>
              </a:ext>
            </a:extLst>
          </p:cNvPr>
          <p:cNvSpPr txBox="1"/>
          <p:nvPr/>
        </p:nvSpPr>
        <p:spPr>
          <a:xfrm>
            <a:off x="1216606" y="3511642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7D14FC2-FC9B-4B67-8C3A-DAC9CCF085CC}"/>
              </a:ext>
            </a:extLst>
          </p:cNvPr>
          <p:cNvSpPr/>
          <p:nvPr/>
        </p:nvSpPr>
        <p:spPr>
          <a:xfrm>
            <a:off x="1101037" y="4181814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F7EB1CD-B8DF-4325-922F-710E9C3C44D3}"/>
              </a:ext>
            </a:extLst>
          </p:cNvPr>
          <p:cNvSpPr txBox="1"/>
          <p:nvPr/>
        </p:nvSpPr>
        <p:spPr>
          <a:xfrm>
            <a:off x="1576192" y="4166427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489F2EB-96DA-4C1B-AFD6-509F7059902B}"/>
              </a:ext>
            </a:extLst>
          </p:cNvPr>
          <p:cNvSpPr txBox="1"/>
          <p:nvPr/>
        </p:nvSpPr>
        <p:spPr>
          <a:xfrm>
            <a:off x="1216606" y="4289534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0C6EB218-A5A7-4A49-B360-81289C0F80AA}"/>
              </a:ext>
            </a:extLst>
          </p:cNvPr>
          <p:cNvSpPr/>
          <p:nvPr/>
        </p:nvSpPr>
        <p:spPr>
          <a:xfrm>
            <a:off x="1101037" y="4959706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6AF6590-9219-4088-BBB6-A55C7F107075}"/>
              </a:ext>
            </a:extLst>
          </p:cNvPr>
          <p:cNvSpPr txBox="1"/>
          <p:nvPr/>
        </p:nvSpPr>
        <p:spPr>
          <a:xfrm>
            <a:off x="1576192" y="4944320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164F7C9-1707-4009-AE66-DC6F73C79575}"/>
              </a:ext>
            </a:extLst>
          </p:cNvPr>
          <p:cNvSpPr txBox="1"/>
          <p:nvPr/>
        </p:nvSpPr>
        <p:spPr>
          <a:xfrm>
            <a:off x="1216606" y="5067426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DA8FE454-C993-4866-AC52-F1A14E169DFB}"/>
              </a:ext>
            </a:extLst>
          </p:cNvPr>
          <p:cNvSpPr/>
          <p:nvPr/>
        </p:nvSpPr>
        <p:spPr>
          <a:xfrm>
            <a:off x="1101037" y="5737597"/>
            <a:ext cx="430886" cy="430886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1580E7F-581A-4390-BFD5-CCB29612EBA5}"/>
              </a:ext>
            </a:extLst>
          </p:cNvPr>
          <p:cNvSpPr txBox="1"/>
          <p:nvPr/>
        </p:nvSpPr>
        <p:spPr>
          <a:xfrm>
            <a:off x="1576192" y="5722210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C703B55-9775-4352-A233-66F25BA53888}"/>
              </a:ext>
            </a:extLst>
          </p:cNvPr>
          <p:cNvSpPr txBox="1"/>
          <p:nvPr/>
        </p:nvSpPr>
        <p:spPr>
          <a:xfrm>
            <a:off x="1216606" y="584531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4C5062A-1712-4B48-818A-711265E1C4B3}"/>
              </a:ext>
            </a:extLst>
          </p:cNvPr>
          <p:cNvSpPr txBox="1"/>
          <p:nvPr/>
        </p:nvSpPr>
        <p:spPr>
          <a:xfrm>
            <a:off x="1101038" y="1705715"/>
            <a:ext cx="4806661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altLang="ko-KR" sz="3600" dirty="0">
                <a:solidFill>
                  <a:srgbClr val="363636"/>
                </a:solidFill>
                <a:cs typeface="Arial" pitchFamily="34" charset="0"/>
              </a:rPr>
              <a:t>The Influencer Marketing Revolution</a:t>
            </a:r>
            <a:endParaRPr lang="ko-KR" altLang="en-US" sz="3600" dirty="0">
              <a:solidFill>
                <a:srgbClr val="363636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983" y="2272050"/>
            <a:ext cx="3412991" cy="425041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9" name="Grupo 18"/>
          <p:cNvGrpSpPr/>
          <p:nvPr/>
        </p:nvGrpSpPr>
        <p:grpSpPr>
          <a:xfrm>
            <a:off x="10629459" y="339725"/>
            <a:ext cx="1285085" cy="1086468"/>
            <a:chOff x="149268" y="240308"/>
            <a:chExt cx="1285085" cy="1086468"/>
          </a:xfrm>
        </p:grpSpPr>
        <p:grpSp>
          <p:nvGrpSpPr>
            <p:cNvPr id="20" name="Grupo 19"/>
            <p:cNvGrpSpPr/>
            <p:nvPr/>
          </p:nvGrpSpPr>
          <p:grpSpPr>
            <a:xfrm>
              <a:off x="372274" y="365285"/>
              <a:ext cx="839072" cy="836513"/>
              <a:chOff x="11577638" y="87313"/>
              <a:chExt cx="520700" cy="519112"/>
            </a:xfrm>
            <a:solidFill>
              <a:schemeClr val="bg1"/>
            </a:solidFill>
          </p:grpSpPr>
          <p:sp>
            <p:nvSpPr>
              <p:cNvPr id="22" name="Freeform 5"/>
              <p:cNvSpPr>
                <a:spLocks/>
              </p:cNvSpPr>
              <p:nvPr userDrawn="1"/>
            </p:nvSpPr>
            <p:spPr bwMode="auto">
              <a:xfrm>
                <a:off x="11701463" y="87313"/>
                <a:ext cx="396875" cy="265112"/>
              </a:xfrm>
              <a:custGeom>
                <a:avLst/>
                <a:gdLst>
                  <a:gd name="T0" fmla="*/ 0 w 132"/>
                  <a:gd name="T1" fmla="*/ 2 h 88"/>
                  <a:gd name="T2" fmla="*/ 107 w 132"/>
                  <a:gd name="T3" fmla="*/ 39 h 88"/>
                  <a:gd name="T4" fmla="*/ 130 w 132"/>
                  <a:gd name="T5" fmla="*/ 58 h 88"/>
                  <a:gd name="T6" fmla="*/ 130 w 132"/>
                  <a:gd name="T7" fmla="*/ 63 h 88"/>
                  <a:gd name="T8" fmla="*/ 110 w 132"/>
                  <a:gd name="T9" fmla="*/ 86 h 88"/>
                  <a:gd name="T10" fmla="*/ 105 w 132"/>
                  <a:gd name="T11" fmla="*/ 86 h 88"/>
                  <a:gd name="T12" fmla="*/ 81 w 132"/>
                  <a:gd name="T13" fmla="*/ 67 h 88"/>
                  <a:gd name="T14" fmla="*/ 71 w 132"/>
                  <a:gd name="T15" fmla="*/ 67 h 88"/>
                  <a:gd name="T16" fmla="*/ 54 w 132"/>
                  <a:gd name="T17" fmla="*/ 69 h 88"/>
                  <a:gd name="T18" fmla="*/ 37 w 132"/>
                  <a:gd name="T19" fmla="*/ 56 h 88"/>
                  <a:gd name="T20" fmla="*/ 37 w 132"/>
                  <a:gd name="T21" fmla="*/ 51 h 88"/>
                  <a:gd name="T22" fmla="*/ 41 w 132"/>
                  <a:gd name="T23" fmla="*/ 46 h 88"/>
                  <a:gd name="T24" fmla="*/ 40 w 132"/>
                  <a:gd name="T25" fmla="*/ 34 h 88"/>
                  <a:gd name="T26" fmla="*/ 0 w 132"/>
                  <a:gd name="T27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" h="88">
                    <a:moveTo>
                      <a:pt x="0" y="2"/>
                    </a:moveTo>
                    <a:cubicBezTo>
                      <a:pt x="41" y="0"/>
                      <a:pt x="77" y="12"/>
                      <a:pt x="107" y="39"/>
                    </a:cubicBezTo>
                    <a:cubicBezTo>
                      <a:pt x="115" y="45"/>
                      <a:pt x="122" y="52"/>
                      <a:pt x="130" y="58"/>
                    </a:cubicBezTo>
                    <a:cubicBezTo>
                      <a:pt x="132" y="60"/>
                      <a:pt x="132" y="61"/>
                      <a:pt x="130" y="63"/>
                    </a:cubicBezTo>
                    <a:cubicBezTo>
                      <a:pt x="124" y="71"/>
                      <a:pt x="117" y="78"/>
                      <a:pt x="110" y="86"/>
                    </a:cubicBezTo>
                    <a:cubicBezTo>
                      <a:pt x="109" y="88"/>
                      <a:pt x="107" y="88"/>
                      <a:pt x="105" y="86"/>
                    </a:cubicBezTo>
                    <a:cubicBezTo>
                      <a:pt x="97" y="80"/>
                      <a:pt x="89" y="73"/>
                      <a:pt x="81" y="67"/>
                    </a:cubicBezTo>
                    <a:cubicBezTo>
                      <a:pt x="77" y="63"/>
                      <a:pt x="74" y="64"/>
                      <a:pt x="71" y="67"/>
                    </a:cubicBezTo>
                    <a:cubicBezTo>
                      <a:pt x="63" y="77"/>
                      <a:pt x="63" y="76"/>
                      <a:pt x="54" y="69"/>
                    </a:cubicBezTo>
                    <a:cubicBezTo>
                      <a:pt x="48" y="64"/>
                      <a:pt x="43" y="60"/>
                      <a:pt x="37" y="56"/>
                    </a:cubicBezTo>
                    <a:cubicBezTo>
                      <a:pt x="35" y="54"/>
                      <a:pt x="35" y="52"/>
                      <a:pt x="37" y="51"/>
                    </a:cubicBezTo>
                    <a:cubicBezTo>
                      <a:pt x="38" y="49"/>
                      <a:pt x="39" y="48"/>
                      <a:pt x="41" y="46"/>
                    </a:cubicBezTo>
                    <a:cubicBezTo>
                      <a:pt x="46" y="39"/>
                      <a:pt x="46" y="39"/>
                      <a:pt x="40" y="34"/>
                    </a:cubicBezTo>
                    <a:cubicBezTo>
                      <a:pt x="27" y="24"/>
                      <a:pt x="14" y="1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6"/>
              <p:cNvSpPr>
                <a:spLocks/>
              </p:cNvSpPr>
              <p:nvPr userDrawn="1"/>
            </p:nvSpPr>
            <p:spPr bwMode="auto">
              <a:xfrm>
                <a:off x="11577638" y="279400"/>
                <a:ext cx="279400" cy="327025"/>
              </a:xfrm>
              <a:custGeom>
                <a:avLst/>
                <a:gdLst>
                  <a:gd name="T0" fmla="*/ 0 w 93"/>
                  <a:gd name="T1" fmla="*/ 95 h 109"/>
                  <a:gd name="T2" fmla="*/ 3 w 93"/>
                  <a:gd name="T3" fmla="*/ 89 h 109"/>
                  <a:gd name="T4" fmla="*/ 70 w 93"/>
                  <a:gd name="T5" fmla="*/ 7 h 109"/>
                  <a:gd name="T6" fmla="*/ 86 w 93"/>
                  <a:gd name="T7" fmla="*/ 7 h 109"/>
                  <a:gd name="T8" fmla="*/ 87 w 93"/>
                  <a:gd name="T9" fmla="*/ 22 h 109"/>
                  <a:gd name="T10" fmla="*/ 20 w 93"/>
                  <a:gd name="T11" fmla="*/ 104 h 109"/>
                  <a:gd name="T12" fmla="*/ 8 w 93"/>
                  <a:gd name="T13" fmla="*/ 105 h 109"/>
                  <a:gd name="T14" fmla="*/ 0 w 93"/>
                  <a:gd name="T15" fmla="*/ 9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109">
                    <a:moveTo>
                      <a:pt x="0" y="95"/>
                    </a:moveTo>
                    <a:cubicBezTo>
                      <a:pt x="0" y="93"/>
                      <a:pt x="2" y="91"/>
                      <a:pt x="3" y="89"/>
                    </a:cubicBezTo>
                    <a:cubicBezTo>
                      <a:pt x="25" y="61"/>
                      <a:pt x="48" y="34"/>
                      <a:pt x="70" y="7"/>
                    </a:cubicBezTo>
                    <a:cubicBezTo>
                      <a:pt x="75" y="0"/>
                      <a:pt x="78" y="0"/>
                      <a:pt x="86" y="7"/>
                    </a:cubicBezTo>
                    <a:cubicBezTo>
                      <a:pt x="93" y="13"/>
                      <a:pt x="93" y="15"/>
                      <a:pt x="87" y="22"/>
                    </a:cubicBezTo>
                    <a:cubicBezTo>
                      <a:pt x="65" y="49"/>
                      <a:pt x="43" y="76"/>
                      <a:pt x="20" y="104"/>
                    </a:cubicBezTo>
                    <a:cubicBezTo>
                      <a:pt x="17" y="109"/>
                      <a:pt x="13" y="109"/>
                      <a:pt x="8" y="105"/>
                    </a:cubicBezTo>
                    <a:cubicBezTo>
                      <a:pt x="5" y="103"/>
                      <a:pt x="0" y="101"/>
                      <a:pt x="0" y="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21" name="Rectángulo 20"/>
            <p:cNvSpPr/>
            <p:nvPr/>
          </p:nvSpPr>
          <p:spPr>
            <a:xfrm>
              <a:off x="149268" y="240308"/>
              <a:ext cx="1285085" cy="1086468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3093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2439" y="177378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="" xmlns:a16="http://schemas.microsoft.com/office/drawing/2014/main" id="{B48FA23F-EA4F-4206-9F45-66F0B4328165}"/>
              </a:ext>
            </a:extLst>
          </p:cNvPr>
          <p:cNvSpPr/>
          <p:nvPr/>
        </p:nvSpPr>
        <p:spPr>
          <a:xfrm>
            <a:off x="3884865" y="2145510"/>
            <a:ext cx="4451847" cy="4451846"/>
          </a:xfrm>
          <a:prstGeom prst="blockArc">
            <a:avLst>
              <a:gd name="adj1" fmla="val 10800000"/>
              <a:gd name="adj2" fmla="val 21568928"/>
              <a:gd name="adj3" fmla="val 1093"/>
            </a:avLst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="" xmlns:a16="http://schemas.microsoft.com/office/drawing/2014/main" id="{D313BAD9-7197-4AAE-BED4-C0AD06C9B743}"/>
              </a:ext>
            </a:extLst>
          </p:cNvPr>
          <p:cNvSpPr/>
          <p:nvPr/>
        </p:nvSpPr>
        <p:spPr>
          <a:xfrm>
            <a:off x="5055249" y="3315894"/>
            <a:ext cx="2111078" cy="2111078"/>
          </a:xfrm>
          <a:prstGeom prst="blockArc">
            <a:avLst>
              <a:gd name="adj1" fmla="val 10800000"/>
              <a:gd name="adj2" fmla="val 21560194"/>
              <a:gd name="adj3" fmla="val 2400"/>
            </a:avLst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="" xmlns:a16="http://schemas.microsoft.com/office/drawing/2014/main" id="{FF1B10A9-3BFD-4609-BBBB-56069B734435}"/>
              </a:ext>
            </a:extLst>
          </p:cNvPr>
          <p:cNvSpPr/>
          <p:nvPr/>
        </p:nvSpPr>
        <p:spPr>
          <a:xfrm>
            <a:off x="4481166" y="2741811"/>
            <a:ext cx="3259245" cy="3259244"/>
          </a:xfrm>
          <a:prstGeom prst="blockArc">
            <a:avLst>
              <a:gd name="adj1" fmla="val 10800000"/>
              <a:gd name="adj2" fmla="val 21581999"/>
              <a:gd name="adj3" fmla="val 16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6646CC4-043F-415A-8308-8DE263F8255E}"/>
              </a:ext>
            </a:extLst>
          </p:cNvPr>
          <p:cNvSpPr/>
          <p:nvPr/>
        </p:nvSpPr>
        <p:spPr>
          <a:xfrm>
            <a:off x="7023976" y="2978361"/>
            <a:ext cx="439759" cy="439759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725BA562-C17A-46C4-A60F-A882CE35036D}"/>
              </a:ext>
            </a:extLst>
          </p:cNvPr>
          <p:cNvSpPr/>
          <p:nvPr/>
        </p:nvSpPr>
        <p:spPr>
          <a:xfrm>
            <a:off x="4876663" y="2970853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D7837FA-FC6C-4C52-9919-1F13B7BC10EF}"/>
              </a:ext>
            </a:extLst>
          </p:cNvPr>
          <p:cNvSpPr/>
          <p:nvPr/>
        </p:nvSpPr>
        <p:spPr>
          <a:xfrm>
            <a:off x="6840340" y="2157722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E3A9BBE-EB7F-4D41-B9C5-8BBC86B5341C}"/>
              </a:ext>
            </a:extLst>
          </p:cNvPr>
          <p:cNvSpPr/>
          <p:nvPr/>
        </p:nvSpPr>
        <p:spPr>
          <a:xfrm>
            <a:off x="5101182" y="2145511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736FD504-5ED4-4641-ABF8-278FF958749B}"/>
              </a:ext>
            </a:extLst>
          </p:cNvPr>
          <p:cNvSpPr/>
          <p:nvPr/>
        </p:nvSpPr>
        <p:spPr>
          <a:xfrm>
            <a:off x="5890907" y="2530051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877753DC-E66B-43E5-86BF-10D35576C003}"/>
              </a:ext>
            </a:extLst>
          </p:cNvPr>
          <p:cNvSpPr/>
          <p:nvPr/>
        </p:nvSpPr>
        <p:spPr>
          <a:xfrm>
            <a:off x="7433165" y="3734976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E3E0D314-45F1-488F-8C17-93F9738C235B}"/>
              </a:ext>
            </a:extLst>
          </p:cNvPr>
          <p:cNvSpPr/>
          <p:nvPr/>
        </p:nvSpPr>
        <p:spPr>
          <a:xfrm>
            <a:off x="4344586" y="3725474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2A71839B-91EA-425D-89A7-260BF90E6165}"/>
              </a:ext>
            </a:extLst>
          </p:cNvPr>
          <p:cNvSpPr/>
          <p:nvPr/>
        </p:nvSpPr>
        <p:spPr>
          <a:xfrm>
            <a:off x="7802961" y="3087637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90E1DEBB-959C-43AC-9627-3CE3B5EB1807}"/>
              </a:ext>
            </a:extLst>
          </p:cNvPr>
          <p:cNvSpPr/>
          <p:nvPr/>
        </p:nvSpPr>
        <p:spPr>
          <a:xfrm>
            <a:off x="3919187" y="3120106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79BF9C2F-5126-4C78-A649-5D2C603CFDF9}"/>
              </a:ext>
            </a:extLst>
          </p:cNvPr>
          <p:cNvSpPr/>
          <p:nvPr/>
        </p:nvSpPr>
        <p:spPr>
          <a:xfrm>
            <a:off x="5890908" y="3189863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DAE1023-8422-47B4-A3EF-7F44097FCE0C}"/>
              </a:ext>
            </a:extLst>
          </p:cNvPr>
          <p:cNvSpPr/>
          <p:nvPr/>
        </p:nvSpPr>
        <p:spPr>
          <a:xfrm>
            <a:off x="5067467" y="3590362"/>
            <a:ext cx="439759" cy="423521"/>
          </a:xfrm>
          <a:prstGeom prst="ellipse">
            <a:avLst/>
          </a:prstGeom>
          <a:solidFill>
            <a:schemeClr val="bg1"/>
          </a:solidFill>
          <a:ln w="15875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CE3CC229-9038-4C82-8445-284A3CF19568}"/>
              </a:ext>
            </a:extLst>
          </p:cNvPr>
          <p:cNvSpPr/>
          <p:nvPr/>
        </p:nvSpPr>
        <p:spPr>
          <a:xfrm>
            <a:off x="6741981" y="3573865"/>
            <a:ext cx="439759" cy="456514"/>
          </a:xfrm>
          <a:prstGeom prst="ellipse">
            <a:avLst/>
          </a:prstGeom>
          <a:solidFill>
            <a:schemeClr val="bg1"/>
          </a:solidFill>
          <a:ln w="15875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CD23322-8876-4626-B02E-97C0EEE09679}"/>
              </a:ext>
            </a:extLst>
          </p:cNvPr>
          <p:cNvSpPr txBox="1"/>
          <p:nvPr/>
        </p:nvSpPr>
        <p:spPr>
          <a:xfrm>
            <a:off x="8099014" y="2029056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3071A9E-875B-4D30-92ED-A5C68343B222}"/>
              </a:ext>
            </a:extLst>
          </p:cNvPr>
          <p:cNvSpPr txBox="1"/>
          <p:nvPr/>
        </p:nvSpPr>
        <p:spPr>
          <a:xfrm>
            <a:off x="8099014" y="1705921"/>
            <a:ext cx="2377440" cy="274320"/>
          </a:xfrm>
          <a:prstGeom prst="roundRect">
            <a:avLst>
              <a:gd name="adj" fmla="val 50000"/>
            </a:avLst>
          </a:prstGeom>
          <a:solidFill>
            <a:srgbClr val="FEB8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050F925-C09D-4D79-8235-D79DCA7A1FEE}"/>
              </a:ext>
            </a:extLst>
          </p:cNvPr>
          <p:cNvSpPr txBox="1"/>
          <p:nvPr/>
        </p:nvSpPr>
        <p:spPr>
          <a:xfrm>
            <a:off x="8336712" y="5164604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0545758-9E21-4BBC-A211-2E9FA7E2DED9}"/>
              </a:ext>
            </a:extLst>
          </p:cNvPr>
          <p:cNvSpPr txBox="1"/>
          <p:nvPr/>
        </p:nvSpPr>
        <p:spPr>
          <a:xfrm>
            <a:off x="8336712" y="4841469"/>
            <a:ext cx="2377440" cy="274320"/>
          </a:xfrm>
          <a:prstGeom prst="roundRect">
            <a:avLst>
              <a:gd name="adj" fmla="val 50000"/>
            </a:avLst>
          </a:prstGeom>
          <a:solidFill>
            <a:srgbClr val="363636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3C711ED-CC47-40A9-B5B4-57EBECA9CDFE}"/>
              </a:ext>
            </a:extLst>
          </p:cNvPr>
          <p:cNvSpPr txBox="1"/>
          <p:nvPr/>
        </p:nvSpPr>
        <p:spPr>
          <a:xfrm>
            <a:off x="1504011" y="5176162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BDCC995-024A-4CA2-97FF-D9BB7DDE7F00}"/>
              </a:ext>
            </a:extLst>
          </p:cNvPr>
          <p:cNvSpPr txBox="1"/>
          <p:nvPr/>
        </p:nvSpPr>
        <p:spPr>
          <a:xfrm>
            <a:off x="1504011" y="4853027"/>
            <a:ext cx="2377440" cy="274320"/>
          </a:xfrm>
          <a:prstGeom prst="roundRect">
            <a:avLst>
              <a:gd name="adj" fmla="val 50000"/>
            </a:avLst>
          </a:prstGeom>
          <a:solidFill>
            <a:srgbClr val="363636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3E25774-508C-4964-AFEF-9A26F8003906}"/>
              </a:ext>
            </a:extLst>
          </p:cNvPr>
          <p:cNvSpPr txBox="1"/>
          <p:nvPr/>
        </p:nvSpPr>
        <p:spPr>
          <a:xfrm>
            <a:off x="1694993" y="2029056"/>
            <a:ext cx="237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427CC4A-6CCE-4882-8DDB-89016CB42C51}"/>
              </a:ext>
            </a:extLst>
          </p:cNvPr>
          <p:cNvSpPr txBox="1"/>
          <p:nvPr/>
        </p:nvSpPr>
        <p:spPr>
          <a:xfrm>
            <a:off x="1694993" y="1705921"/>
            <a:ext cx="2377440" cy="274320"/>
          </a:xfrm>
          <a:prstGeom prst="roundRect">
            <a:avLst>
              <a:gd name="adj" fmla="val 50000"/>
            </a:avLst>
          </a:prstGeom>
          <a:solidFill>
            <a:srgbClr val="FEB8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AAA4D25B-0E96-4AFA-9EA4-D5C3FB861BF1}"/>
              </a:ext>
            </a:extLst>
          </p:cNvPr>
          <p:cNvSpPr/>
          <p:nvPr/>
        </p:nvSpPr>
        <p:spPr>
          <a:xfrm>
            <a:off x="4001454" y="3204366"/>
            <a:ext cx="254999" cy="254999"/>
          </a:xfrm>
          <a:custGeom>
            <a:avLst/>
            <a:gdLst>
              <a:gd name="connsiteX0" fmla="*/ 0 w 923925"/>
              <a:gd name="connsiteY0" fmla="*/ 463868 h 923925"/>
              <a:gd name="connsiteX1" fmla="*/ 0 w 923925"/>
              <a:gd name="connsiteY1" fmla="*/ 151448 h 923925"/>
              <a:gd name="connsiteX2" fmla="*/ 136208 w 923925"/>
              <a:gd name="connsiteY2" fmla="*/ 1905 h 923925"/>
              <a:gd name="connsiteX3" fmla="*/ 174308 w 923925"/>
              <a:gd name="connsiteY3" fmla="*/ 0 h 923925"/>
              <a:gd name="connsiteX4" fmla="*/ 754380 w 923925"/>
              <a:gd name="connsiteY4" fmla="*/ 0 h 923925"/>
              <a:gd name="connsiteX5" fmla="*/ 816293 w 923925"/>
              <a:gd name="connsiteY5" fmla="*/ 5715 h 923925"/>
              <a:gd name="connsiteX6" fmla="*/ 925830 w 923925"/>
              <a:gd name="connsiteY6" fmla="*/ 148590 h 923925"/>
              <a:gd name="connsiteX7" fmla="*/ 925830 w 923925"/>
              <a:gd name="connsiteY7" fmla="*/ 780098 h 923925"/>
              <a:gd name="connsiteX8" fmla="*/ 771525 w 923925"/>
              <a:gd name="connsiteY8" fmla="*/ 927735 h 923925"/>
              <a:gd name="connsiteX9" fmla="*/ 151448 w 923925"/>
              <a:gd name="connsiteY9" fmla="*/ 927735 h 923925"/>
              <a:gd name="connsiteX10" fmla="*/ 3810 w 923925"/>
              <a:gd name="connsiteY10" fmla="*/ 819150 h 923925"/>
              <a:gd name="connsiteX11" fmla="*/ 0 w 923925"/>
              <a:gd name="connsiteY11" fmla="*/ 776288 h 923925"/>
              <a:gd name="connsiteX12" fmla="*/ 0 w 923925"/>
              <a:gd name="connsiteY12" fmla="*/ 463868 h 923925"/>
              <a:gd name="connsiteX13" fmla="*/ 336233 w 923925"/>
              <a:gd name="connsiteY13" fmla="*/ 210502 h 923925"/>
              <a:gd name="connsiteX14" fmla="*/ 336233 w 923925"/>
              <a:gd name="connsiteY14" fmla="*/ 210502 h 923925"/>
              <a:gd name="connsiteX15" fmla="*/ 229553 w 923925"/>
              <a:gd name="connsiteY15" fmla="*/ 210502 h 923925"/>
              <a:gd name="connsiteX16" fmla="*/ 208598 w 923925"/>
              <a:gd name="connsiteY16" fmla="*/ 224790 h 923925"/>
              <a:gd name="connsiteX17" fmla="*/ 226695 w 923925"/>
              <a:gd name="connsiteY17" fmla="*/ 247650 h 923925"/>
              <a:gd name="connsiteX18" fmla="*/ 255270 w 923925"/>
              <a:gd name="connsiteY18" fmla="*/ 253365 h 923925"/>
              <a:gd name="connsiteX19" fmla="*/ 303848 w 923925"/>
              <a:gd name="connsiteY19" fmla="*/ 286703 h 923925"/>
              <a:gd name="connsiteX20" fmla="*/ 391478 w 923925"/>
              <a:gd name="connsiteY20" fmla="*/ 447675 h 923925"/>
              <a:gd name="connsiteX21" fmla="*/ 438150 w 923925"/>
              <a:gd name="connsiteY21" fmla="*/ 642938 h 923925"/>
              <a:gd name="connsiteX22" fmla="*/ 372428 w 923925"/>
              <a:gd name="connsiteY22" fmla="*/ 720090 h 923925"/>
              <a:gd name="connsiteX23" fmla="*/ 357188 w 923925"/>
              <a:gd name="connsiteY23" fmla="*/ 740093 h 923925"/>
              <a:gd name="connsiteX24" fmla="*/ 375285 w 923925"/>
              <a:gd name="connsiteY24" fmla="*/ 752475 h 923925"/>
              <a:gd name="connsiteX25" fmla="*/ 421958 w 923925"/>
              <a:gd name="connsiteY25" fmla="*/ 750570 h 923925"/>
              <a:gd name="connsiteX26" fmla="*/ 584835 w 923925"/>
              <a:gd name="connsiteY26" fmla="*/ 749618 h 923925"/>
              <a:gd name="connsiteX27" fmla="*/ 604838 w 923925"/>
              <a:gd name="connsiteY27" fmla="*/ 732473 h 923925"/>
              <a:gd name="connsiteX28" fmla="*/ 584835 w 923925"/>
              <a:gd name="connsiteY28" fmla="*/ 715328 h 923925"/>
              <a:gd name="connsiteX29" fmla="*/ 551498 w 923925"/>
              <a:gd name="connsiteY29" fmla="*/ 715328 h 923925"/>
              <a:gd name="connsiteX30" fmla="*/ 520065 w 923925"/>
              <a:gd name="connsiteY30" fmla="*/ 685800 h 923925"/>
              <a:gd name="connsiteX31" fmla="*/ 519113 w 923925"/>
              <a:gd name="connsiteY31" fmla="*/ 569595 h 923925"/>
              <a:gd name="connsiteX32" fmla="*/ 534353 w 923925"/>
              <a:gd name="connsiteY32" fmla="*/ 517207 h 923925"/>
              <a:gd name="connsiteX33" fmla="*/ 660083 w 923925"/>
              <a:gd name="connsiteY33" fmla="*/ 352425 h 923925"/>
              <a:gd name="connsiteX34" fmla="*/ 687705 w 923925"/>
              <a:gd name="connsiteY34" fmla="*/ 335280 h 923925"/>
              <a:gd name="connsiteX35" fmla="*/ 727710 w 923925"/>
              <a:gd name="connsiteY35" fmla="*/ 321945 h 923925"/>
              <a:gd name="connsiteX36" fmla="*/ 745808 w 923925"/>
              <a:gd name="connsiteY36" fmla="*/ 294323 h 923925"/>
              <a:gd name="connsiteX37" fmla="*/ 722948 w 923925"/>
              <a:gd name="connsiteY37" fmla="*/ 288607 h 923925"/>
              <a:gd name="connsiteX38" fmla="*/ 553403 w 923925"/>
              <a:gd name="connsiteY38" fmla="*/ 287655 h 923925"/>
              <a:gd name="connsiteX39" fmla="*/ 534353 w 923925"/>
              <a:gd name="connsiteY39" fmla="*/ 297180 h 923925"/>
              <a:gd name="connsiteX40" fmla="*/ 548640 w 923925"/>
              <a:gd name="connsiteY40" fmla="*/ 321945 h 923925"/>
              <a:gd name="connsiteX41" fmla="*/ 582930 w 923925"/>
              <a:gd name="connsiteY41" fmla="*/ 330518 h 923925"/>
              <a:gd name="connsiteX42" fmla="*/ 598170 w 923925"/>
              <a:gd name="connsiteY42" fmla="*/ 362903 h 923925"/>
              <a:gd name="connsiteX43" fmla="*/ 510540 w 923925"/>
              <a:gd name="connsiteY43" fmla="*/ 485775 h 923925"/>
              <a:gd name="connsiteX44" fmla="*/ 489585 w 923925"/>
              <a:gd name="connsiteY44" fmla="*/ 481965 h 923925"/>
              <a:gd name="connsiteX45" fmla="*/ 386715 w 923925"/>
              <a:gd name="connsiteY45" fmla="*/ 266700 h 923925"/>
              <a:gd name="connsiteX46" fmla="*/ 397193 w 923925"/>
              <a:gd name="connsiteY46" fmla="*/ 246698 h 923925"/>
              <a:gd name="connsiteX47" fmla="*/ 443865 w 923925"/>
              <a:gd name="connsiteY47" fmla="*/ 240030 h 923925"/>
              <a:gd name="connsiteX48" fmla="*/ 462915 w 923925"/>
              <a:gd name="connsiteY48" fmla="*/ 220027 h 923925"/>
              <a:gd name="connsiteX49" fmla="*/ 442913 w 923925"/>
              <a:gd name="connsiteY49" fmla="*/ 211455 h 923925"/>
              <a:gd name="connsiteX50" fmla="*/ 336233 w 923925"/>
              <a:gd name="connsiteY50" fmla="*/ 210502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23925" h="923925">
                <a:moveTo>
                  <a:pt x="0" y="463868"/>
                </a:moveTo>
                <a:cubicBezTo>
                  <a:pt x="0" y="360045"/>
                  <a:pt x="0" y="255270"/>
                  <a:pt x="0" y="151448"/>
                </a:cubicBezTo>
                <a:cubicBezTo>
                  <a:pt x="0" y="65723"/>
                  <a:pt x="50483" y="10477"/>
                  <a:pt x="136208" y="1905"/>
                </a:cubicBezTo>
                <a:cubicBezTo>
                  <a:pt x="148590" y="952"/>
                  <a:pt x="160973" y="0"/>
                  <a:pt x="174308" y="0"/>
                </a:cubicBezTo>
                <a:cubicBezTo>
                  <a:pt x="367665" y="0"/>
                  <a:pt x="561023" y="0"/>
                  <a:pt x="754380" y="0"/>
                </a:cubicBezTo>
                <a:cubicBezTo>
                  <a:pt x="775335" y="0"/>
                  <a:pt x="796290" y="952"/>
                  <a:pt x="816293" y="5715"/>
                </a:cubicBezTo>
                <a:cubicBezTo>
                  <a:pt x="881063" y="20955"/>
                  <a:pt x="925830" y="76200"/>
                  <a:pt x="925830" y="148590"/>
                </a:cubicBezTo>
                <a:cubicBezTo>
                  <a:pt x="926783" y="359093"/>
                  <a:pt x="927735" y="569595"/>
                  <a:pt x="925830" y="780098"/>
                </a:cubicBezTo>
                <a:cubicBezTo>
                  <a:pt x="924878" y="868680"/>
                  <a:pt x="864870" y="926782"/>
                  <a:pt x="771525" y="927735"/>
                </a:cubicBezTo>
                <a:cubicBezTo>
                  <a:pt x="564833" y="929640"/>
                  <a:pt x="358140" y="929640"/>
                  <a:pt x="151448" y="927735"/>
                </a:cubicBezTo>
                <a:cubicBezTo>
                  <a:pt x="73343" y="926782"/>
                  <a:pt x="21908" y="885825"/>
                  <a:pt x="3810" y="819150"/>
                </a:cubicBezTo>
                <a:cubicBezTo>
                  <a:pt x="0" y="803910"/>
                  <a:pt x="0" y="789623"/>
                  <a:pt x="0" y="776288"/>
                </a:cubicBezTo>
                <a:cubicBezTo>
                  <a:pt x="0" y="671513"/>
                  <a:pt x="0" y="567690"/>
                  <a:pt x="0" y="463868"/>
                </a:cubicBezTo>
                <a:close/>
                <a:moveTo>
                  <a:pt x="336233" y="210502"/>
                </a:moveTo>
                <a:cubicBezTo>
                  <a:pt x="336233" y="209550"/>
                  <a:pt x="336233" y="209550"/>
                  <a:pt x="336233" y="210502"/>
                </a:cubicBezTo>
                <a:cubicBezTo>
                  <a:pt x="300990" y="209550"/>
                  <a:pt x="264795" y="209550"/>
                  <a:pt x="229553" y="210502"/>
                </a:cubicBezTo>
                <a:cubicBezTo>
                  <a:pt x="220028" y="210502"/>
                  <a:pt x="209550" y="210502"/>
                  <a:pt x="208598" y="224790"/>
                </a:cubicBezTo>
                <a:cubicBezTo>
                  <a:pt x="207645" y="239077"/>
                  <a:pt x="213360" y="245745"/>
                  <a:pt x="226695" y="247650"/>
                </a:cubicBezTo>
                <a:cubicBezTo>
                  <a:pt x="236220" y="249555"/>
                  <a:pt x="245745" y="252413"/>
                  <a:pt x="255270" y="253365"/>
                </a:cubicBezTo>
                <a:cubicBezTo>
                  <a:pt x="278130" y="255270"/>
                  <a:pt x="292418" y="267653"/>
                  <a:pt x="303848" y="286703"/>
                </a:cubicBezTo>
                <a:cubicBezTo>
                  <a:pt x="334328" y="339090"/>
                  <a:pt x="360998" y="394335"/>
                  <a:pt x="391478" y="447675"/>
                </a:cubicBezTo>
                <a:cubicBezTo>
                  <a:pt x="426720" y="508635"/>
                  <a:pt x="443865" y="572453"/>
                  <a:pt x="438150" y="642938"/>
                </a:cubicBezTo>
                <a:cubicBezTo>
                  <a:pt x="433388" y="700088"/>
                  <a:pt x="449580" y="716280"/>
                  <a:pt x="372428" y="720090"/>
                </a:cubicBezTo>
                <a:cubicBezTo>
                  <a:pt x="359093" y="721043"/>
                  <a:pt x="357188" y="728663"/>
                  <a:pt x="357188" y="740093"/>
                </a:cubicBezTo>
                <a:cubicBezTo>
                  <a:pt x="357188" y="753428"/>
                  <a:pt x="365760" y="753428"/>
                  <a:pt x="375285" y="752475"/>
                </a:cubicBezTo>
                <a:cubicBezTo>
                  <a:pt x="390525" y="751523"/>
                  <a:pt x="406718" y="750570"/>
                  <a:pt x="421958" y="750570"/>
                </a:cubicBezTo>
                <a:cubicBezTo>
                  <a:pt x="476250" y="750570"/>
                  <a:pt x="530543" y="749618"/>
                  <a:pt x="584835" y="749618"/>
                </a:cubicBezTo>
                <a:cubicBezTo>
                  <a:pt x="597218" y="749618"/>
                  <a:pt x="604838" y="746760"/>
                  <a:pt x="604838" y="732473"/>
                </a:cubicBezTo>
                <a:cubicBezTo>
                  <a:pt x="604838" y="717232"/>
                  <a:pt x="597218" y="715328"/>
                  <a:pt x="584835" y="715328"/>
                </a:cubicBezTo>
                <a:cubicBezTo>
                  <a:pt x="573405" y="715328"/>
                  <a:pt x="561975" y="714375"/>
                  <a:pt x="551498" y="715328"/>
                </a:cubicBezTo>
                <a:cubicBezTo>
                  <a:pt x="528638" y="718185"/>
                  <a:pt x="521018" y="706755"/>
                  <a:pt x="520065" y="685800"/>
                </a:cubicBezTo>
                <a:cubicBezTo>
                  <a:pt x="518160" y="646748"/>
                  <a:pt x="519113" y="608648"/>
                  <a:pt x="519113" y="569595"/>
                </a:cubicBezTo>
                <a:cubicBezTo>
                  <a:pt x="519113" y="550545"/>
                  <a:pt x="524828" y="533400"/>
                  <a:pt x="534353" y="517207"/>
                </a:cubicBezTo>
                <a:cubicBezTo>
                  <a:pt x="571500" y="458153"/>
                  <a:pt x="615315" y="405765"/>
                  <a:pt x="660083" y="352425"/>
                </a:cubicBezTo>
                <a:cubicBezTo>
                  <a:pt x="667703" y="343853"/>
                  <a:pt x="677228" y="338138"/>
                  <a:pt x="687705" y="335280"/>
                </a:cubicBezTo>
                <a:cubicBezTo>
                  <a:pt x="701040" y="330518"/>
                  <a:pt x="714375" y="326707"/>
                  <a:pt x="727710" y="321945"/>
                </a:cubicBezTo>
                <a:cubicBezTo>
                  <a:pt x="741045" y="317182"/>
                  <a:pt x="746760" y="304800"/>
                  <a:pt x="745808" y="294323"/>
                </a:cubicBezTo>
                <a:cubicBezTo>
                  <a:pt x="744855" y="282893"/>
                  <a:pt x="731520" y="288607"/>
                  <a:pt x="722948" y="288607"/>
                </a:cubicBezTo>
                <a:cubicBezTo>
                  <a:pt x="666750" y="287655"/>
                  <a:pt x="609600" y="287655"/>
                  <a:pt x="553403" y="287655"/>
                </a:cubicBezTo>
                <a:cubicBezTo>
                  <a:pt x="545783" y="287655"/>
                  <a:pt x="535305" y="285750"/>
                  <a:pt x="534353" y="297180"/>
                </a:cubicBezTo>
                <a:cubicBezTo>
                  <a:pt x="533400" y="307657"/>
                  <a:pt x="535305" y="318135"/>
                  <a:pt x="548640" y="321945"/>
                </a:cubicBezTo>
                <a:cubicBezTo>
                  <a:pt x="560070" y="324803"/>
                  <a:pt x="571500" y="327660"/>
                  <a:pt x="582930" y="330518"/>
                </a:cubicBezTo>
                <a:cubicBezTo>
                  <a:pt x="606743" y="337185"/>
                  <a:pt x="608648" y="340995"/>
                  <a:pt x="598170" y="362903"/>
                </a:cubicBezTo>
                <a:cubicBezTo>
                  <a:pt x="575310" y="408623"/>
                  <a:pt x="541020" y="446723"/>
                  <a:pt x="510540" y="485775"/>
                </a:cubicBezTo>
                <a:cubicBezTo>
                  <a:pt x="501015" y="497205"/>
                  <a:pt x="495300" y="494348"/>
                  <a:pt x="489585" y="481965"/>
                </a:cubicBezTo>
                <a:cubicBezTo>
                  <a:pt x="453390" y="410528"/>
                  <a:pt x="419100" y="339090"/>
                  <a:pt x="386715" y="266700"/>
                </a:cubicBezTo>
                <a:cubicBezTo>
                  <a:pt x="381000" y="254318"/>
                  <a:pt x="385763" y="248602"/>
                  <a:pt x="397193" y="246698"/>
                </a:cubicBezTo>
                <a:cubicBezTo>
                  <a:pt x="412433" y="244793"/>
                  <a:pt x="427673" y="241935"/>
                  <a:pt x="443865" y="240030"/>
                </a:cubicBezTo>
                <a:cubicBezTo>
                  <a:pt x="456248" y="238125"/>
                  <a:pt x="463868" y="232410"/>
                  <a:pt x="462915" y="220027"/>
                </a:cubicBezTo>
                <a:cubicBezTo>
                  <a:pt x="461963" y="207645"/>
                  <a:pt x="450533" y="211455"/>
                  <a:pt x="442913" y="211455"/>
                </a:cubicBezTo>
                <a:cubicBezTo>
                  <a:pt x="407670" y="209550"/>
                  <a:pt x="371475" y="210502"/>
                  <a:pt x="336233" y="210502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F312A8E8-67EE-4FE9-869C-8B108DC193EF}"/>
              </a:ext>
            </a:extLst>
          </p:cNvPr>
          <p:cNvSpPr/>
          <p:nvPr/>
        </p:nvSpPr>
        <p:spPr>
          <a:xfrm>
            <a:off x="5991619" y="2612813"/>
            <a:ext cx="254999" cy="254999"/>
          </a:xfrm>
          <a:custGeom>
            <a:avLst/>
            <a:gdLst>
              <a:gd name="connsiteX0" fmla="*/ 0 w 923925"/>
              <a:gd name="connsiteY0" fmla="*/ 462915 h 923925"/>
              <a:gd name="connsiteX1" fmla="*/ 0 w 923925"/>
              <a:gd name="connsiteY1" fmla="*/ 148590 h 923925"/>
              <a:gd name="connsiteX2" fmla="*/ 148590 w 923925"/>
              <a:gd name="connsiteY2" fmla="*/ 0 h 923925"/>
              <a:gd name="connsiteX3" fmla="*/ 778193 w 923925"/>
              <a:gd name="connsiteY3" fmla="*/ 0 h 923925"/>
              <a:gd name="connsiteX4" fmla="*/ 925830 w 923925"/>
              <a:gd name="connsiteY4" fmla="*/ 145733 h 923925"/>
              <a:gd name="connsiteX5" fmla="*/ 925830 w 923925"/>
              <a:gd name="connsiteY5" fmla="*/ 779145 h 923925"/>
              <a:gd name="connsiteX6" fmla="*/ 780097 w 923925"/>
              <a:gd name="connsiteY6" fmla="*/ 924878 h 923925"/>
              <a:gd name="connsiteX7" fmla="*/ 146685 w 923925"/>
              <a:gd name="connsiteY7" fmla="*/ 924878 h 923925"/>
              <a:gd name="connsiteX8" fmla="*/ 953 w 923925"/>
              <a:gd name="connsiteY8" fmla="*/ 777240 h 923925"/>
              <a:gd name="connsiteX9" fmla="*/ 0 w 923925"/>
              <a:gd name="connsiteY9" fmla="*/ 462915 h 923925"/>
              <a:gd name="connsiteX10" fmla="*/ 493395 w 923925"/>
              <a:gd name="connsiteY10" fmla="*/ 678180 h 923925"/>
              <a:gd name="connsiteX11" fmla="*/ 493395 w 923925"/>
              <a:gd name="connsiteY11" fmla="*/ 799147 h 923925"/>
              <a:gd name="connsiteX12" fmla="*/ 521970 w 923925"/>
              <a:gd name="connsiteY12" fmla="*/ 826770 h 923925"/>
              <a:gd name="connsiteX13" fmla="*/ 578168 w 923925"/>
              <a:gd name="connsiteY13" fmla="*/ 826770 h 923925"/>
              <a:gd name="connsiteX14" fmla="*/ 608647 w 923925"/>
              <a:gd name="connsiteY14" fmla="*/ 797243 h 923925"/>
              <a:gd name="connsiteX15" fmla="*/ 608647 w 923925"/>
              <a:gd name="connsiteY15" fmla="*/ 561022 h 923925"/>
              <a:gd name="connsiteX16" fmla="*/ 639128 w 923925"/>
              <a:gd name="connsiteY16" fmla="*/ 531495 h 923925"/>
              <a:gd name="connsiteX17" fmla="*/ 685800 w 923925"/>
              <a:gd name="connsiteY17" fmla="*/ 531495 h 923925"/>
              <a:gd name="connsiteX18" fmla="*/ 710565 w 923925"/>
              <a:gd name="connsiteY18" fmla="*/ 510540 h 923925"/>
              <a:gd name="connsiteX19" fmla="*/ 720090 w 923925"/>
              <a:gd name="connsiteY19" fmla="*/ 440055 h 923925"/>
              <a:gd name="connsiteX20" fmla="*/ 703897 w 923925"/>
              <a:gd name="connsiteY20" fmla="*/ 421958 h 923925"/>
              <a:gd name="connsiteX21" fmla="*/ 634365 w 923925"/>
              <a:gd name="connsiteY21" fmla="*/ 421958 h 923925"/>
              <a:gd name="connsiteX22" fmla="*/ 607695 w 923925"/>
              <a:gd name="connsiteY22" fmla="*/ 394335 h 923925"/>
              <a:gd name="connsiteX23" fmla="*/ 607695 w 923925"/>
              <a:gd name="connsiteY23" fmla="*/ 340995 h 923925"/>
              <a:gd name="connsiteX24" fmla="*/ 658178 w 923925"/>
              <a:gd name="connsiteY24" fmla="*/ 286703 h 923925"/>
              <a:gd name="connsiteX25" fmla="*/ 702945 w 923925"/>
              <a:gd name="connsiteY25" fmla="*/ 286703 h 923925"/>
              <a:gd name="connsiteX26" fmla="*/ 724853 w 923925"/>
              <a:gd name="connsiteY26" fmla="*/ 266700 h 923925"/>
              <a:gd name="connsiteX27" fmla="*/ 724853 w 923925"/>
              <a:gd name="connsiteY27" fmla="*/ 208597 h 923925"/>
              <a:gd name="connsiteX28" fmla="*/ 703897 w 923925"/>
              <a:gd name="connsiteY28" fmla="*/ 186690 h 923925"/>
              <a:gd name="connsiteX29" fmla="*/ 617220 w 923925"/>
              <a:gd name="connsiteY29" fmla="*/ 186690 h 923925"/>
              <a:gd name="connsiteX30" fmla="*/ 499110 w 923925"/>
              <a:gd name="connsiteY30" fmla="*/ 290513 h 923925"/>
              <a:gd name="connsiteX31" fmla="*/ 495300 w 923925"/>
              <a:gd name="connsiteY31" fmla="*/ 399097 h 923925"/>
              <a:gd name="connsiteX32" fmla="*/ 471488 w 923925"/>
              <a:gd name="connsiteY32" fmla="*/ 422910 h 923925"/>
              <a:gd name="connsiteX33" fmla="*/ 411480 w 923925"/>
              <a:gd name="connsiteY33" fmla="*/ 422910 h 923925"/>
              <a:gd name="connsiteX34" fmla="*/ 395288 w 923925"/>
              <a:gd name="connsiteY34" fmla="*/ 438150 h 923925"/>
              <a:gd name="connsiteX35" fmla="*/ 395288 w 923925"/>
              <a:gd name="connsiteY35" fmla="*/ 511492 h 923925"/>
              <a:gd name="connsiteX36" fmla="*/ 417195 w 923925"/>
              <a:gd name="connsiteY36" fmla="*/ 532447 h 923925"/>
              <a:gd name="connsiteX37" fmla="*/ 470535 w 923925"/>
              <a:gd name="connsiteY37" fmla="*/ 532447 h 923925"/>
              <a:gd name="connsiteX38" fmla="*/ 495300 w 923925"/>
              <a:gd name="connsiteY38" fmla="*/ 557213 h 923925"/>
              <a:gd name="connsiteX39" fmla="*/ 493395 w 923925"/>
              <a:gd name="connsiteY39" fmla="*/ 67818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23925" h="923925">
                <a:moveTo>
                  <a:pt x="0" y="462915"/>
                </a:moveTo>
                <a:cubicBezTo>
                  <a:pt x="0" y="358140"/>
                  <a:pt x="0" y="253365"/>
                  <a:pt x="0" y="148590"/>
                </a:cubicBezTo>
                <a:cubicBezTo>
                  <a:pt x="0" y="60008"/>
                  <a:pt x="60008" y="0"/>
                  <a:pt x="148590" y="0"/>
                </a:cubicBezTo>
                <a:cubicBezTo>
                  <a:pt x="358140" y="0"/>
                  <a:pt x="567690" y="0"/>
                  <a:pt x="778193" y="0"/>
                </a:cubicBezTo>
                <a:cubicBezTo>
                  <a:pt x="862965" y="0"/>
                  <a:pt x="925830" y="60960"/>
                  <a:pt x="925830" y="145733"/>
                </a:cubicBezTo>
                <a:cubicBezTo>
                  <a:pt x="926783" y="357188"/>
                  <a:pt x="926783" y="568643"/>
                  <a:pt x="925830" y="779145"/>
                </a:cubicBezTo>
                <a:cubicBezTo>
                  <a:pt x="925830" y="862965"/>
                  <a:pt x="862965" y="924878"/>
                  <a:pt x="780097" y="924878"/>
                </a:cubicBezTo>
                <a:cubicBezTo>
                  <a:pt x="568643" y="925830"/>
                  <a:pt x="357188" y="925830"/>
                  <a:pt x="146685" y="924878"/>
                </a:cubicBezTo>
                <a:cubicBezTo>
                  <a:pt x="60960" y="924878"/>
                  <a:pt x="953" y="862013"/>
                  <a:pt x="953" y="777240"/>
                </a:cubicBezTo>
                <a:cubicBezTo>
                  <a:pt x="0" y="672465"/>
                  <a:pt x="0" y="567690"/>
                  <a:pt x="0" y="462915"/>
                </a:cubicBezTo>
                <a:close/>
                <a:moveTo>
                  <a:pt x="493395" y="678180"/>
                </a:moveTo>
                <a:cubicBezTo>
                  <a:pt x="493395" y="718185"/>
                  <a:pt x="494347" y="758190"/>
                  <a:pt x="493395" y="799147"/>
                </a:cubicBezTo>
                <a:cubicBezTo>
                  <a:pt x="492443" y="821055"/>
                  <a:pt x="501015" y="828675"/>
                  <a:pt x="521970" y="826770"/>
                </a:cubicBezTo>
                <a:cubicBezTo>
                  <a:pt x="540068" y="825818"/>
                  <a:pt x="559118" y="826770"/>
                  <a:pt x="578168" y="826770"/>
                </a:cubicBezTo>
                <a:cubicBezTo>
                  <a:pt x="607695" y="826770"/>
                  <a:pt x="608647" y="826770"/>
                  <a:pt x="608647" y="797243"/>
                </a:cubicBezTo>
                <a:cubicBezTo>
                  <a:pt x="608647" y="718185"/>
                  <a:pt x="608647" y="639128"/>
                  <a:pt x="608647" y="561022"/>
                </a:cubicBezTo>
                <a:cubicBezTo>
                  <a:pt x="608647" y="531495"/>
                  <a:pt x="608647" y="531495"/>
                  <a:pt x="639128" y="531495"/>
                </a:cubicBezTo>
                <a:cubicBezTo>
                  <a:pt x="654368" y="531495"/>
                  <a:pt x="670560" y="530543"/>
                  <a:pt x="685800" y="531495"/>
                </a:cubicBezTo>
                <a:cubicBezTo>
                  <a:pt x="701993" y="532447"/>
                  <a:pt x="708660" y="524828"/>
                  <a:pt x="710565" y="510540"/>
                </a:cubicBezTo>
                <a:cubicBezTo>
                  <a:pt x="713422" y="486728"/>
                  <a:pt x="716280" y="462915"/>
                  <a:pt x="720090" y="440055"/>
                </a:cubicBezTo>
                <a:cubicBezTo>
                  <a:pt x="721995" y="427672"/>
                  <a:pt x="717233" y="421958"/>
                  <a:pt x="703897" y="421958"/>
                </a:cubicBezTo>
                <a:cubicBezTo>
                  <a:pt x="681038" y="421958"/>
                  <a:pt x="658178" y="421005"/>
                  <a:pt x="634365" y="421958"/>
                </a:cubicBezTo>
                <a:cubicBezTo>
                  <a:pt x="613410" y="422910"/>
                  <a:pt x="606743" y="414338"/>
                  <a:pt x="607695" y="394335"/>
                </a:cubicBezTo>
                <a:cubicBezTo>
                  <a:pt x="608647" y="376238"/>
                  <a:pt x="607695" y="359092"/>
                  <a:pt x="607695" y="340995"/>
                </a:cubicBezTo>
                <a:cubicBezTo>
                  <a:pt x="608647" y="304800"/>
                  <a:pt x="622935" y="288608"/>
                  <a:pt x="658178" y="286703"/>
                </a:cubicBezTo>
                <a:cubicBezTo>
                  <a:pt x="673418" y="285750"/>
                  <a:pt x="687705" y="285750"/>
                  <a:pt x="702945" y="286703"/>
                </a:cubicBezTo>
                <a:cubicBezTo>
                  <a:pt x="718185" y="287655"/>
                  <a:pt x="724853" y="282892"/>
                  <a:pt x="724853" y="266700"/>
                </a:cubicBezTo>
                <a:cubicBezTo>
                  <a:pt x="723900" y="247650"/>
                  <a:pt x="723900" y="227647"/>
                  <a:pt x="724853" y="208597"/>
                </a:cubicBezTo>
                <a:cubicBezTo>
                  <a:pt x="724853" y="193358"/>
                  <a:pt x="719138" y="186690"/>
                  <a:pt x="703897" y="186690"/>
                </a:cubicBezTo>
                <a:cubicBezTo>
                  <a:pt x="675322" y="186690"/>
                  <a:pt x="645795" y="184785"/>
                  <a:pt x="617220" y="186690"/>
                </a:cubicBezTo>
                <a:cubicBezTo>
                  <a:pt x="556260" y="190500"/>
                  <a:pt x="511493" y="230505"/>
                  <a:pt x="499110" y="290513"/>
                </a:cubicBezTo>
                <a:cubicBezTo>
                  <a:pt x="491490" y="326708"/>
                  <a:pt x="495300" y="362903"/>
                  <a:pt x="495300" y="399097"/>
                </a:cubicBezTo>
                <a:cubicBezTo>
                  <a:pt x="495300" y="416242"/>
                  <a:pt x="488633" y="423863"/>
                  <a:pt x="471488" y="422910"/>
                </a:cubicBezTo>
                <a:cubicBezTo>
                  <a:pt x="451485" y="421958"/>
                  <a:pt x="431483" y="422910"/>
                  <a:pt x="411480" y="422910"/>
                </a:cubicBezTo>
                <a:cubicBezTo>
                  <a:pt x="400050" y="422910"/>
                  <a:pt x="395288" y="426720"/>
                  <a:pt x="395288" y="438150"/>
                </a:cubicBezTo>
                <a:cubicBezTo>
                  <a:pt x="396240" y="462915"/>
                  <a:pt x="396240" y="487680"/>
                  <a:pt x="395288" y="511492"/>
                </a:cubicBezTo>
                <a:cubicBezTo>
                  <a:pt x="395288" y="526733"/>
                  <a:pt x="401955" y="532447"/>
                  <a:pt x="417195" y="532447"/>
                </a:cubicBezTo>
                <a:cubicBezTo>
                  <a:pt x="435293" y="531495"/>
                  <a:pt x="453390" y="533400"/>
                  <a:pt x="470535" y="532447"/>
                </a:cubicBezTo>
                <a:cubicBezTo>
                  <a:pt x="489585" y="531495"/>
                  <a:pt x="495300" y="540068"/>
                  <a:pt x="495300" y="557213"/>
                </a:cubicBezTo>
                <a:cubicBezTo>
                  <a:pt x="493395" y="596265"/>
                  <a:pt x="493395" y="637222"/>
                  <a:pt x="493395" y="67818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9BC642B0-084D-4CA2-A5ED-E9D8E8A1C686}"/>
              </a:ext>
            </a:extLst>
          </p:cNvPr>
          <p:cNvSpPr/>
          <p:nvPr/>
        </p:nvSpPr>
        <p:spPr>
          <a:xfrm>
            <a:off x="6931405" y="2254725"/>
            <a:ext cx="257628" cy="257628"/>
          </a:xfrm>
          <a:custGeom>
            <a:avLst/>
            <a:gdLst>
              <a:gd name="connsiteX0" fmla="*/ 470535 w 933450"/>
              <a:gd name="connsiteY0" fmla="*/ 0 h 933450"/>
              <a:gd name="connsiteX1" fmla="*/ 782955 w 933450"/>
              <a:gd name="connsiteY1" fmla="*/ 0 h 933450"/>
              <a:gd name="connsiteX2" fmla="*/ 939165 w 933450"/>
              <a:gd name="connsiteY2" fmla="*/ 157163 h 933450"/>
              <a:gd name="connsiteX3" fmla="*/ 939165 w 933450"/>
              <a:gd name="connsiteY3" fmla="*/ 775335 h 933450"/>
              <a:gd name="connsiteX4" fmla="*/ 783907 w 933450"/>
              <a:gd name="connsiteY4" fmla="*/ 937260 h 933450"/>
              <a:gd name="connsiteX5" fmla="*/ 159068 w 933450"/>
              <a:gd name="connsiteY5" fmla="*/ 937260 h 933450"/>
              <a:gd name="connsiteX6" fmla="*/ 0 w 933450"/>
              <a:gd name="connsiteY6" fmla="*/ 773430 h 933450"/>
              <a:gd name="connsiteX7" fmla="*/ 0 w 933450"/>
              <a:gd name="connsiteY7" fmla="*/ 157163 h 933450"/>
              <a:gd name="connsiteX8" fmla="*/ 119063 w 933450"/>
              <a:gd name="connsiteY8" fmla="*/ 1905 h 933450"/>
              <a:gd name="connsiteX9" fmla="*/ 154305 w 933450"/>
              <a:gd name="connsiteY9" fmla="*/ 0 h 933450"/>
              <a:gd name="connsiteX10" fmla="*/ 470535 w 933450"/>
              <a:gd name="connsiteY10" fmla="*/ 0 h 933450"/>
              <a:gd name="connsiteX11" fmla="*/ 781050 w 933450"/>
              <a:gd name="connsiteY11" fmla="*/ 259080 h 933450"/>
              <a:gd name="connsiteX12" fmla="*/ 734377 w 933450"/>
              <a:gd name="connsiteY12" fmla="*/ 276225 h 933450"/>
              <a:gd name="connsiteX13" fmla="*/ 695325 w 933450"/>
              <a:gd name="connsiteY13" fmla="*/ 269558 h 933450"/>
              <a:gd name="connsiteX14" fmla="*/ 569595 w 933450"/>
              <a:gd name="connsiteY14" fmla="*/ 256223 h 933450"/>
              <a:gd name="connsiteX15" fmla="*/ 502920 w 933450"/>
              <a:gd name="connsiteY15" fmla="*/ 363855 h 933450"/>
              <a:gd name="connsiteX16" fmla="*/ 471488 w 933450"/>
              <a:gd name="connsiteY16" fmla="*/ 390525 h 933450"/>
              <a:gd name="connsiteX17" fmla="*/ 460057 w 933450"/>
              <a:gd name="connsiteY17" fmla="*/ 388620 h 933450"/>
              <a:gd name="connsiteX18" fmla="*/ 266700 w 933450"/>
              <a:gd name="connsiteY18" fmla="*/ 284798 h 933450"/>
              <a:gd name="connsiteX19" fmla="*/ 240982 w 933450"/>
              <a:gd name="connsiteY19" fmla="*/ 292418 h 933450"/>
              <a:gd name="connsiteX20" fmla="*/ 271463 w 933450"/>
              <a:gd name="connsiteY20" fmla="*/ 409575 h 933450"/>
              <a:gd name="connsiteX21" fmla="*/ 283845 w 933450"/>
              <a:gd name="connsiteY21" fmla="*/ 425768 h 933450"/>
              <a:gd name="connsiteX22" fmla="*/ 249555 w 933450"/>
              <a:gd name="connsiteY22" fmla="*/ 421958 h 933450"/>
              <a:gd name="connsiteX23" fmla="*/ 237172 w 933450"/>
              <a:gd name="connsiteY23" fmla="*/ 433388 h 933450"/>
              <a:gd name="connsiteX24" fmla="*/ 302895 w 933450"/>
              <a:gd name="connsiteY24" fmla="*/ 521018 h 933450"/>
              <a:gd name="connsiteX25" fmla="*/ 322897 w 933450"/>
              <a:gd name="connsiteY25" fmla="*/ 533400 h 933450"/>
              <a:gd name="connsiteX26" fmla="*/ 295275 w 933450"/>
              <a:gd name="connsiteY26" fmla="*/ 539115 h 933450"/>
              <a:gd name="connsiteX27" fmla="*/ 285750 w 933450"/>
              <a:gd name="connsiteY27" fmla="*/ 555308 h 933450"/>
              <a:gd name="connsiteX28" fmla="*/ 359093 w 933450"/>
              <a:gd name="connsiteY28" fmla="*/ 613410 h 933450"/>
              <a:gd name="connsiteX29" fmla="*/ 386715 w 933450"/>
              <a:gd name="connsiteY29" fmla="*/ 623888 h 933450"/>
              <a:gd name="connsiteX30" fmla="*/ 221932 w 933450"/>
              <a:gd name="connsiteY30" fmla="*/ 676275 h 933450"/>
              <a:gd name="connsiteX31" fmla="*/ 638175 w 933450"/>
              <a:gd name="connsiteY31" fmla="*/ 623888 h 933450"/>
              <a:gd name="connsiteX32" fmla="*/ 736282 w 933450"/>
              <a:gd name="connsiteY32" fmla="*/ 413385 h 933450"/>
              <a:gd name="connsiteX33" fmla="*/ 773430 w 933450"/>
              <a:gd name="connsiteY33" fmla="*/ 331470 h 933450"/>
              <a:gd name="connsiteX34" fmla="*/ 788670 w 933450"/>
              <a:gd name="connsiteY34" fmla="*/ 309563 h 933450"/>
              <a:gd name="connsiteX35" fmla="*/ 731520 w 933450"/>
              <a:gd name="connsiteY35" fmla="*/ 317183 h 933450"/>
              <a:gd name="connsiteX36" fmla="*/ 781050 w 933450"/>
              <a:gd name="connsiteY36" fmla="*/ 25908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33450" h="933450">
                <a:moveTo>
                  <a:pt x="470535" y="0"/>
                </a:moveTo>
                <a:cubicBezTo>
                  <a:pt x="574357" y="0"/>
                  <a:pt x="679132" y="0"/>
                  <a:pt x="782955" y="0"/>
                </a:cubicBezTo>
                <a:cubicBezTo>
                  <a:pt x="881063" y="0"/>
                  <a:pt x="939165" y="59055"/>
                  <a:pt x="939165" y="157163"/>
                </a:cubicBezTo>
                <a:cubicBezTo>
                  <a:pt x="939165" y="362903"/>
                  <a:pt x="939165" y="569595"/>
                  <a:pt x="939165" y="775335"/>
                </a:cubicBezTo>
                <a:cubicBezTo>
                  <a:pt x="939165" y="875348"/>
                  <a:pt x="883920" y="936308"/>
                  <a:pt x="783907" y="937260"/>
                </a:cubicBezTo>
                <a:cubicBezTo>
                  <a:pt x="575310" y="939165"/>
                  <a:pt x="367665" y="939165"/>
                  <a:pt x="159068" y="937260"/>
                </a:cubicBezTo>
                <a:cubicBezTo>
                  <a:pt x="56197" y="936308"/>
                  <a:pt x="952" y="875348"/>
                  <a:pt x="0" y="773430"/>
                </a:cubicBezTo>
                <a:cubicBezTo>
                  <a:pt x="0" y="567690"/>
                  <a:pt x="0" y="362903"/>
                  <a:pt x="0" y="157163"/>
                </a:cubicBezTo>
                <a:cubicBezTo>
                  <a:pt x="0" y="75248"/>
                  <a:pt x="45720" y="16193"/>
                  <a:pt x="119063" y="1905"/>
                </a:cubicBezTo>
                <a:cubicBezTo>
                  <a:pt x="130493" y="0"/>
                  <a:pt x="142875" y="0"/>
                  <a:pt x="154305" y="0"/>
                </a:cubicBezTo>
                <a:cubicBezTo>
                  <a:pt x="260985" y="0"/>
                  <a:pt x="365760" y="0"/>
                  <a:pt x="470535" y="0"/>
                </a:cubicBezTo>
                <a:close/>
                <a:moveTo>
                  <a:pt x="781050" y="259080"/>
                </a:moveTo>
                <a:cubicBezTo>
                  <a:pt x="762952" y="265748"/>
                  <a:pt x="748665" y="270510"/>
                  <a:pt x="734377" y="276225"/>
                </a:cubicBezTo>
                <a:cubicBezTo>
                  <a:pt x="720090" y="281940"/>
                  <a:pt x="708660" y="280035"/>
                  <a:pt x="695325" y="269558"/>
                </a:cubicBezTo>
                <a:cubicBezTo>
                  <a:pt x="656272" y="240030"/>
                  <a:pt x="614363" y="234315"/>
                  <a:pt x="569595" y="256223"/>
                </a:cubicBezTo>
                <a:cubicBezTo>
                  <a:pt x="524827" y="278130"/>
                  <a:pt x="503872" y="314325"/>
                  <a:pt x="502920" y="363855"/>
                </a:cubicBezTo>
                <a:cubicBezTo>
                  <a:pt x="501968" y="394335"/>
                  <a:pt x="502920" y="394335"/>
                  <a:pt x="471488" y="390525"/>
                </a:cubicBezTo>
                <a:cubicBezTo>
                  <a:pt x="467677" y="390525"/>
                  <a:pt x="463868" y="389573"/>
                  <a:pt x="460057" y="388620"/>
                </a:cubicBezTo>
                <a:cubicBezTo>
                  <a:pt x="384810" y="375285"/>
                  <a:pt x="320040" y="340995"/>
                  <a:pt x="266700" y="284798"/>
                </a:cubicBezTo>
                <a:cubicBezTo>
                  <a:pt x="250507" y="268605"/>
                  <a:pt x="246697" y="269558"/>
                  <a:pt x="240982" y="292418"/>
                </a:cubicBezTo>
                <a:cubicBezTo>
                  <a:pt x="230505" y="337185"/>
                  <a:pt x="239077" y="376238"/>
                  <a:pt x="271463" y="409575"/>
                </a:cubicBezTo>
                <a:cubicBezTo>
                  <a:pt x="276225" y="414338"/>
                  <a:pt x="282893" y="416243"/>
                  <a:pt x="283845" y="425768"/>
                </a:cubicBezTo>
                <a:cubicBezTo>
                  <a:pt x="271463" y="429578"/>
                  <a:pt x="260985" y="424815"/>
                  <a:pt x="249555" y="421958"/>
                </a:cubicBezTo>
                <a:cubicBezTo>
                  <a:pt x="237172" y="418148"/>
                  <a:pt x="235268" y="421958"/>
                  <a:pt x="237172" y="433388"/>
                </a:cubicBezTo>
                <a:cubicBezTo>
                  <a:pt x="243840" y="474345"/>
                  <a:pt x="267652" y="501968"/>
                  <a:pt x="302895" y="521018"/>
                </a:cubicBezTo>
                <a:cubicBezTo>
                  <a:pt x="309563" y="524828"/>
                  <a:pt x="319088" y="524828"/>
                  <a:pt x="322897" y="533400"/>
                </a:cubicBezTo>
                <a:cubicBezTo>
                  <a:pt x="315277" y="541973"/>
                  <a:pt x="304800" y="539115"/>
                  <a:pt x="295275" y="539115"/>
                </a:cubicBezTo>
                <a:cubicBezTo>
                  <a:pt x="281940" y="539115"/>
                  <a:pt x="279082" y="543878"/>
                  <a:pt x="285750" y="555308"/>
                </a:cubicBezTo>
                <a:cubicBezTo>
                  <a:pt x="301943" y="584835"/>
                  <a:pt x="326707" y="603885"/>
                  <a:pt x="359093" y="613410"/>
                </a:cubicBezTo>
                <a:cubicBezTo>
                  <a:pt x="367665" y="616268"/>
                  <a:pt x="378143" y="614363"/>
                  <a:pt x="386715" y="623888"/>
                </a:cubicBezTo>
                <a:cubicBezTo>
                  <a:pt x="339090" y="661988"/>
                  <a:pt x="283845" y="675323"/>
                  <a:pt x="221932" y="676275"/>
                </a:cubicBezTo>
                <a:cubicBezTo>
                  <a:pt x="356235" y="753428"/>
                  <a:pt x="535305" y="730568"/>
                  <a:pt x="638175" y="623888"/>
                </a:cubicBezTo>
                <a:cubicBezTo>
                  <a:pt x="694372" y="564833"/>
                  <a:pt x="728663" y="495300"/>
                  <a:pt x="736282" y="413385"/>
                </a:cubicBezTo>
                <a:cubicBezTo>
                  <a:pt x="739140" y="381000"/>
                  <a:pt x="741997" y="350520"/>
                  <a:pt x="773430" y="331470"/>
                </a:cubicBezTo>
                <a:cubicBezTo>
                  <a:pt x="780097" y="327660"/>
                  <a:pt x="786765" y="320040"/>
                  <a:pt x="788670" y="309563"/>
                </a:cubicBezTo>
                <a:cubicBezTo>
                  <a:pt x="770572" y="310515"/>
                  <a:pt x="755332" y="321945"/>
                  <a:pt x="731520" y="317183"/>
                </a:cubicBezTo>
                <a:cubicBezTo>
                  <a:pt x="754380" y="300038"/>
                  <a:pt x="770572" y="283845"/>
                  <a:pt x="781050" y="259080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853CFEA2-24AB-45DB-9DBC-DE458F664C1C}"/>
              </a:ext>
            </a:extLst>
          </p:cNvPr>
          <p:cNvSpPr/>
          <p:nvPr/>
        </p:nvSpPr>
        <p:spPr>
          <a:xfrm>
            <a:off x="4973682" y="3056812"/>
            <a:ext cx="254999" cy="254999"/>
          </a:xfrm>
          <a:custGeom>
            <a:avLst/>
            <a:gdLst>
              <a:gd name="connsiteX0" fmla="*/ 1134 w 923925"/>
              <a:gd name="connsiteY0" fmla="*/ 464829 h 923925"/>
              <a:gd name="connsiteX1" fmla="*/ 181 w 923925"/>
              <a:gd name="connsiteY1" fmla="*/ 167649 h 923925"/>
              <a:gd name="connsiteX2" fmla="*/ 168774 w 923925"/>
              <a:gd name="connsiteY2" fmla="*/ 9 h 923925"/>
              <a:gd name="connsiteX3" fmla="*/ 612639 w 923925"/>
              <a:gd name="connsiteY3" fmla="*/ 962 h 923925"/>
              <a:gd name="connsiteX4" fmla="*/ 786946 w 923925"/>
              <a:gd name="connsiteY4" fmla="*/ 2867 h 923925"/>
              <a:gd name="connsiteX5" fmla="*/ 927917 w 923925"/>
              <a:gd name="connsiteY5" fmla="*/ 158124 h 923925"/>
              <a:gd name="connsiteX6" fmla="*/ 927917 w 923925"/>
              <a:gd name="connsiteY6" fmla="*/ 660092 h 923925"/>
              <a:gd name="connsiteX7" fmla="*/ 927917 w 923925"/>
              <a:gd name="connsiteY7" fmla="*/ 762962 h 923925"/>
              <a:gd name="connsiteX8" fmla="*/ 762181 w 923925"/>
              <a:gd name="connsiteY8" fmla="*/ 928697 h 923925"/>
              <a:gd name="connsiteX9" fmla="*/ 336414 w 923925"/>
              <a:gd name="connsiteY9" fmla="*/ 928697 h 923925"/>
              <a:gd name="connsiteX10" fmla="*/ 128769 w 923925"/>
              <a:gd name="connsiteY10" fmla="*/ 925839 h 923925"/>
              <a:gd name="connsiteX11" fmla="*/ 2086 w 923925"/>
              <a:gd name="connsiteY11" fmla="*/ 787727 h 923925"/>
              <a:gd name="connsiteX12" fmla="*/ 1134 w 923925"/>
              <a:gd name="connsiteY12" fmla="*/ 464829 h 923925"/>
              <a:gd name="connsiteX13" fmla="*/ 1134 w 923925"/>
              <a:gd name="connsiteY13" fmla="*/ 464829 h 923925"/>
              <a:gd name="connsiteX14" fmla="*/ 443094 w 923925"/>
              <a:gd name="connsiteY14" fmla="*/ 180032 h 923925"/>
              <a:gd name="connsiteX15" fmla="*/ 235449 w 923925"/>
              <a:gd name="connsiteY15" fmla="*/ 274329 h 923925"/>
              <a:gd name="connsiteX16" fmla="*/ 160201 w 923925"/>
              <a:gd name="connsiteY16" fmla="*/ 532457 h 923925"/>
              <a:gd name="connsiteX17" fmla="*/ 307839 w 923925"/>
              <a:gd name="connsiteY17" fmla="*/ 737244 h 923925"/>
              <a:gd name="connsiteX18" fmla="*/ 327842 w 923925"/>
              <a:gd name="connsiteY18" fmla="*/ 731529 h 923925"/>
              <a:gd name="connsiteX19" fmla="*/ 366894 w 923925"/>
              <a:gd name="connsiteY19" fmla="*/ 548649 h 923925"/>
              <a:gd name="connsiteX20" fmla="*/ 366894 w 923925"/>
              <a:gd name="connsiteY20" fmla="*/ 498167 h 923925"/>
              <a:gd name="connsiteX21" fmla="*/ 388801 w 923925"/>
              <a:gd name="connsiteY21" fmla="*/ 406727 h 923925"/>
              <a:gd name="connsiteX22" fmla="*/ 442142 w 923925"/>
              <a:gd name="connsiteY22" fmla="*/ 395297 h 923925"/>
              <a:gd name="connsiteX23" fmla="*/ 466906 w 923925"/>
              <a:gd name="connsiteY23" fmla="*/ 442922 h 923925"/>
              <a:gd name="connsiteX24" fmla="*/ 456429 w 923925"/>
              <a:gd name="connsiteY24" fmla="*/ 490547 h 923925"/>
              <a:gd name="connsiteX25" fmla="*/ 443094 w 923925"/>
              <a:gd name="connsiteY25" fmla="*/ 535314 h 923925"/>
              <a:gd name="connsiteX26" fmla="*/ 455476 w 923925"/>
              <a:gd name="connsiteY26" fmla="*/ 588654 h 923925"/>
              <a:gd name="connsiteX27" fmla="*/ 514531 w 923925"/>
              <a:gd name="connsiteY27" fmla="*/ 591512 h 923925"/>
              <a:gd name="connsiteX28" fmla="*/ 558346 w 923925"/>
              <a:gd name="connsiteY28" fmla="*/ 541982 h 923925"/>
              <a:gd name="connsiteX29" fmla="*/ 577396 w 923925"/>
              <a:gd name="connsiteY29" fmla="*/ 423872 h 923925"/>
              <a:gd name="connsiteX30" fmla="*/ 547869 w 923925"/>
              <a:gd name="connsiteY30" fmla="*/ 362912 h 923925"/>
              <a:gd name="connsiteX31" fmla="*/ 332604 w 923925"/>
              <a:gd name="connsiteY31" fmla="*/ 396249 h 923925"/>
              <a:gd name="connsiteX32" fmla="*/ 330699 w 923925"/>
              <a:gd name="connsiteY32" fmla="*/ 528647 h 923925"/>
              <a:gd name="connsiteX33" fmla="*/ 324031 w 923925"/>
              <a:gd name="connsiteY33" fmla="*/ 575319 h 923925"/>
              <a:gd name="connsiteX34" fmla="*/ 288789 w 923925"/>
              <a:gd name="connsiteY34" fmla="*/ 564842 h 923925"/>
              <a:gd name="connsiteX35" fmla="*/ 248784 w 923925"/>
              <a:gd name="connsiteY35" fmla="*/ 476259 h 923925"/>
              <a:gd name="connsiteX36" fmla="*/ 430711 w 923925"/>
              <a:gd name="connsiteY36" fmla="*/ 273377 h 923925"/>
              <a:gd name="connsiteX37" fmla="*/ 619306 w 923925"/>
              <a:gd name="connsiteY37" fmla="*/ 340052 h 923925"/>
              <a:gd name="connsiteX38" fmla="*/ 589779 w 923925"/>
              <a:gd name="connsiteY38" fmla="*/ 618182 h 923925"/>
              <a:gd name="connsiteX39" fmla="*/ 431664 w 923925"/>
              <a:gd name="connsiteY39" fmla="*/ 631517 h 923925"/>
              <a:gd name="connsiteX40" fmla="*/ 415471 w 923925"/>
              <a:gd name="connsiteY40" fmla="*/ 640089 h 923925"/>
              <a:gd name="connsiteX41" fmla="*/ 383086 w 923925"/>
              <a:gd name="connsiteY41" fmla="*/ 739149 h 923925"/>
              <a:gd name="connsiteX42" fmla="*/ 396421 w 923925"/>
              <a:gd name="connsiteY42" fmla="*/ 764867 h 923925"/>
              <a:gd name="connsiteX43" fmla="*/ 748846 w 923925"/>
              <a:gd name="connsiteY43" fmla="*/ 448637 h 923925"/>
              <a:gd name="connsiteX44" fmla="*/ 443094 w 923925"/>
              <a:gd name="connsiteY44" fmla="*/ 180032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23925" h="923925">
                <a:moveTo>
                  <a:pt x="1134" y="464829"/>
                </a:moveTo>
                <a:cubicBezTo>
                  <a:pt x="1134" y="365769"/>
                  <a:pt x="3991" y="266709"/>
                  <a:pt x="181" y="167649"/>
                </a:cubicBezTo>
                <a:cubicBezTo>
                  <a:pt x="-3629" y="73352"/>
                  <a:pt x="52569" y="-943"/>
                  <a:pt x="168774" y="9"/>
                </a:cubicBezTo>
                <a:cubicBezTo>
                  <a:pt x="316411" y="1914"/>
                  <a:pt x="465001" y="9"/>
                  <a:pt x="612639" y="962"/>
                </a:cubicBezTo>
                <a:cubicBezTo>
                  <a:pt x="670742" y="962"/>
                  <a:pt x="728844" y="-1896"/>
                  <a:pt x="786946" y="2867"/>
                </a:cubicBezTo>
                <a:cubicBezTo>
                  <a:pt x="876481" y="10487"/>
                  <a:pt x="926964" y="67637"/>
                  <a:pt x="927917" y="158124"/>
                </a:cubicBezTo>
                <a:cubicBezTo>
                  <a:pt x="927917" y="325764"/>
                  <a:pt x="927917" y="492452"/>
                  <a:pt x="927917" y="660092"/>
                </a:cubicBezTo>
                <a:cubicBezTo>
                  <a:pt x="927917" y="694382"/>
                  <a:pt x="927917" y="728672"/>
                  <a:pt x="927917" y="762962"/>
                </a:cubicBezTo>
                <a:cubicBezTo>
                  <a:pt x="927917" y="869642"/>
                  <a:pt x="869814" y="928697"/>
                  <a:pt x="762181" y="928697"/>
                </a:cubicBezTo>
                <a:cubicBezTo>
                  <a:pt x="620259" y="928697"/>
                  <a:pt x="478336" y="929649"/>
                  <a:pt x="336414" y="928697"/>
                </a:cubicBezTo>
                <a:cubicBezTo>
                  <a:pt x="266881" y="928697"/>
                  <a:pt x="198301" y="932507"/>
                  <a:pt x="128769" y="925839"/>
                </a:cubicBezTo>
                <a:cubicBezTo>
                  <a:pt x="57331" y="919172"/>
                  <a:pt x="3039" y="861069"/>
                  <a:pt x="2086" y="787727"/>
                </a:cubicBezTo>
                <a:cubicBezTo>
                  <a:pt x="181" y="681047"/>
                  <a:pt x="1134" y="572462"/>
                  <a:pt x="1134" y="464829"/>
                </a:cubicBezTo>
                <a:cubicBezTo>
                  <a:pt x="1134" y="464829"/>
                  <a:pt x="1134" y="464829"/>
                  <a:pt x="1134" y="464829"/>
                </a:cubicBezTo>
                <a:close/>
                <a:moveTo>
                  <a:pt x="443094" y="180032"/>
                </a:moveTo>
                <a:cubicBezTo>
                  <a:pt x="364989" y="178127"/>
                  <a:pt x="292599" y="212417"/>
                  <a:pt x="235449" y="274329"/>
                </a:cubicBezTo>
                <a:cubicBezTo>
                  <a:pt x="167821" y="346719"/>
                  <a:pt x="142104" y="434349"/>
                  <a:pt x="160201" y="532457"/>
                </a:cubicBezTo>
                <a:cubicBezTo>
                  <a:pt x="177346" y="622944"/>
                  <a:pt x="227829" y="691524"/>
                  <a:pt x="307839" y="737244"/>
                </a:cubicBezTo>
                <a:cubicBezTo>
                  <a:pt x="315459" y="741054"/>
                  <a:pt x="325936" y="750579"/>
                  <a:pt x="327842" y="731529"/>
                </a:cubicBezTo>
                <a:cubicBezTo>
                  <a:pt x="333556" y="668664"/>
                  <a:pt x="352606" y="609609"/>
                  <a:pt x="366894" y="548649"/>
                </a:cubicBezTo>
                <a:cubicBezTo>
                  <a:pt x="370704" y="531504"/>
                  <a:pt x="371656" y="515312"/>
                  <a:pt x="366894" y="498167"/>
                </a:cubicBezTo>
                <a:cubicBezTo>
                  <a:pt x="358321" y="464829"/>
                  <a:pt x="364036" y="432444"/>
                  <a:pt x="388801" y="406727"/>
                </a:cubicBezTo>
                <a:cubicBezTo>
                  <a:pt x="404042" y="391487"/>
                  <a:pt x="422139" y="386724"/>
                  <a:pt x="442142" y="395297"/>
                </a:cubicBezTo>
                <a:cubicBezTo>
                  <a:pt x="462144" y="403869"/>
                  <a:pt x="469764" y="422919"/>
                  <a:pt x="466906" y="442922"/>
                </a:cubicBezTo>
                <a:cubicBezTo>
                  <a:pt x="465001" y="459114"/>
                  <a:pt x="460239" y="475307"/>
                  <a:pt x="456429" y="490547"/>
                </a:cubicBezTo>
                <a:cubicBezTo>
                  <a:pt x="452619" y="505787"/>
                  <a:pt x="446904" y="520074"/>
                  <a:pt x="443094" y="535314"/>
                </a:cubicBezTo>
                <a:cubicBezTo>
                  <a:pt x="438331" y="555317"/>
                  <a:pt x="437379" y="574367"/>
                  <a:pt x="455476" y="588654"/>
                </a:cubicBezTo>
                <a:cubicBezTo>
                  <a:pt x="474526" y="602942"/>
                  <a:pt x="494529" y="601037"/>
                  <a:pt x="514531" y="591512"/>
                </a:cubicBezTo>
                <a:cubicBezTo>
                  <a:pt x="535486" y="581034"/>
                  <a:pt x="548821" y="562937"/>
                  <a:pt x="558346" y="541982"/>
                </a:cubicBezTo>
                <a:cubicBezTo>
                  <a:pt x="575492" y="504834"/>
                  <a:pt x="580254" y="464829"/>
                  <a:pt x="577396" y="423872"/>
                </a:cubicBezTo>
                <a:cubicBezTo>
                  <a:pt x="575492" y="400059"/>
                  <a:pt x="565014" y="380057"/>
                  <a:pt x="547869" y="362912"/>
                </a:cubicBezTo>
                <a:cubicBezTo>
                  <a:pt x="488814" y="306714"/>
                  <a:pt x="373561" y="323859"/>
                  <a:pt x="332604" y="396249"/>
                </a:cubicBezTo>
                <a:cubicBezTo>
                  <a:pt x="307839" y="439112"/>
                  <a:pt x="302124" y="483879"/>
                  <a:pt x="330699" y="528647"/>
                </a:cubicBezTo>
                <a:cubicBezTo>
                  <a:pt x="341176" y="544839"/>
                  <a:pt x="336414" y="563889"/>
                  <a:pt x="324031" y="575319"/>
                </a:cubicBezTo>
                <a:cubicBezTo>
                  <a:pt x="311649" y="586749"/>
                  <a:pt x="299267" y="573414"/>
                  <a:pt x="288789" y="564842"/>
                </a:cubicBezTo>
                <a:cubicBezTo>
                  <a:pt x="261166" y="541982"/>
                  <a:pt x="249736" y="510549"/>
                  <a:pt x="248784" y="476259"/>
                </a:cubicBezTo>
                <a:cubicBezTo>
                  <a:pt x="243069" y="372437"/>
                  <a:pt x="324031" y="284807"/>
                  <a:pt x="430711" y="273377"/>
                </a:cubicBezTo>
                <a:cubicBezTo>
                  <a:pt x="505006" y="265757"/>
                  <a:pt x="568824" y="282902"/>
                  <a:pt x="619306" y="340052"/>
                </a:cubicBezTo>
                <a:cubicBezTo>
                  <a:pt x="686934" y="417204"/>
                  <a:pt x="656454" y="563889"/>
                  <a:pt x="589779" y="618182"/>
                </a:cubicBezTo>
                <a:cubicBezTo>
                  <a:pt x="538344" y="660092"/>
                  <a:pt x="489767" y="664854"/>
                  <a:pt x="431664" y="631517"/>
                </a:cubicBezTo>
                <a:cubicBezTo>
                  <a:pt x="419281" y="623897"/>
                  <a:pt x="418329" y="631517"/>
                  <a:pt x="415471" y="640089"/>
                </a:cubicBezTo>
                <a:cubicBezTo>
                  <a:pt x="406899" y="673427"/>
                  <a:pt x="401184" y="708669"/>
                  <a:pt x="383086" y="739149"/>
                </a:cubicBezTo>
                <a:cubicBezTo>
                  <a:pt x="372609" y="756294"/>
                  <a:pt x="378324" y="762009"/>
                  <a:pt x="396421" y="764867"/>
                </a:cubicBezTo>
                <a:cubicBezTo>
                  <a:pt x="599304" y="801062"/>
                  <a:pt x="766944" y="637232"/>
                  <a:pt x="748846" y="448637"/>
                </a:cubicBezTo>
                <a:cubicBezTo>
                  <a:pt x="732654" y="292427"/>
                  <a:pt x="609781" y="179079"/>
                  <a:pt x="443094" y="18003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F9C320CC-1F84-4BD5-8D10-733585F22979}"/>
              </a:ext>
            </a:extLst>
          </p:cNvPr>
          <p:cNvSpPr/>
          <p:nvPr/>
        </p:nvSpPr>
        <p:spPr>
          <a:xfrm>
            <a:off x="7888249" y="3182339"/>
            <a:ext cx="259074" cy="258943"/>
          </a:xfrm>
          <a:custGeom>
            <a:avLst/>
            <a:gdLst>
              <a:gd name="connsiteX0" fmla="*/ 436720 w 938688"/>
              <a:gd name="connsiteY0" fmla="*/ 561975 h 938213"/>
              <a:gd name="connsiteX1" fmla="*/ 459581 w 938688"/>
              <a:gd name="connsiteY1" fmla="*/ 569595 h 938213"/>
              <a:gd name="connsiteX2" fmla="*/ 514826 w 938688"/>
              <a:gd name="connsiteY2" fmla="*/ 613410 h 938213"/>
              <a:gd name="connsiteX3" fmla="*/ 492918 w 938688"/>
              <a:gd name="connsiteY3" fmla="*/ 748665 h 938213"/>
              <a:gd name="connsiteX4" fmla="*/ 419576 w 938688"/>
              <a:gd name="connsiteY4" fmla="*/ 763905 h 938213"/>
              <a:gd name="connsiteX5" fmla="*/ 308133 w 938688"/>
              <a:gd name="connsiteY5" fmla="*/ 726758 h 938213"/>
              <a:gd name="connsiteX6" fmla="*/ 324326 w 938688"/>
              <a:gd name="connsiteY6" fmla="*/ 586740 h 938213"/>
              <a:gd name="connsiteX7" fmla="*/ 436720 w 938688"/>
              <a:gd name="connsiteY7" fmla="*/ 561975 h 938213"/>
              <a:gd name="connsiteX8" fmla="*/ 376713 w 938688"/>
              <a:gd name="connsiteY8" fmla="*/ 202883 h 938213"/>
              <a:gd name="connsiteX9" fmla="*/ 455771 w 938688"/>
              <a:gd name="connsiteY9" fmla="*/ 231458 h 938213"/>
              <a:gd name="connsiteX10" fmla="*/ 496728 w 938688"/>
              <a:gd name="connsiteY10" fmla="*/ 345758 h 938213"/>
              <a:gd name="connsiteX11" fmla="*/ 451961 w 938688"/>
              <a:gd name="connsiteY11" fmla="*/ 433388 h 938213"/>
              <a:gd name="connsiteX12" fmla="*/ 362426 w 938688"/>
              <a:gd name="connsiteY12" fmla="*/ 406718 h 938213"/>
              <a:gd name="connsiteX13" fmla="*/ 321468 w 938688"/>
              <a:gd name="connsiteY13" fmla="*/ 265748 h 938213"/>
              <a:gd name="connsiteX14" fmla="*/ 376713 w 938688"/>
              <a:gd name="connsiteY14" fmla="*/ 202883 h 938213"/>
              <a:gd name="connsiteX15" fmla="*/ 722470 w 938688"/>
              <a:gd name="connsiteY15" fmla="*/ 184785 h 938213"/>
              <a:gd name="connsiteX16" fmla="*/ 704373 w 938688"/>
              <a:gd name="connsiteY16" fmla="*/ 201930 h 938213"/>
              <a:gd name="connsiteX17" fmla="*/ 704373 w 938688"/>
              <a:gd name="connsiteY17" fmla="*/ 237173 h 938213"/>
              <a:gd name="connsiteX18" fmla="*/ 672940 w 938688"/>
              <a:gd name="connsiteY18" fmla="*/ 269558 h 938213"/>
              <a:gd name="connsiteX19" fmla="*/ 632936 w 938688"/>
              <a:gd name="connsiteY19" fmla="*/ 269558 h 938213"/>
              <a:gd name="connsiteX20" fmla="*/ 616743 w 938688"/>
              <a:gd name="connsiteY20" fmla="*/ 287655 h 938213"/>
              <a:gd name="connsiteX21" fmla="*/ 632936 w 938688"/>
              <a:gd name="connsiteY21" fmla="*/ 303848 h 938213"/>
              <a:gd name="connsiteX22" fmla="*/ 659605 w 938688"/>
              <a:gd name="connsiteY22" fmla="*/ 303848 h 938213"/>
              <a:gd name="connsiteX23" fmla="*/ 704373 w 938688"/>
              <a:gd name="connsiteY23" fmla="*/ 348615 h 938213"/>
              <a:gd name="connsiteX24" fmla="*/ 704373 w 938688"/>
              <a:gd name="connsiteY24" fmla="*/ 368618 h 938213"/>
              <a:gd name="connsiteX25" fmla="*/ 719613 w 938688"/>
              <a:gd name="connsiteY25" fmla="*/ 388620 h 938213"/>
              <a:gd name="connsiteX26" fmla="*/ 739615 w 938688"/>
              <a:gd name="connsiteY26" fmla="*/ 368618 h 938213"/>
              <a:gd name="connsiteX27" fmla="*/ 739615 w 938688"/>
              <a:gd name="connsiteY27" fmla="*/ 328613 h 938213"/>
              <a:gd name="connsiteX28" fmla="*/ 766286 w 938688"/>
              <a:gd name="connsiteY28" fmla="*/ 302895 h 938213"/>
              <a:gd name="connsiteX29" fmla="*/ 808195 w 938688"/>
              <a:gd name="connsiteY29" fmla="*/ 302895 h 938213"/>
              <a:gd name="connsiteX30" fmla="*/ 825340 w 938688"/>
              <a:gd name="connsiteY30" fmla="*/ 285750 h 938213"/>
              <a:gd name="connsiteX31" fmla="*/ 809148 w 938688"/>
              <a:gd name="connsiteY31" fmla="*/ 269558 h 938213"/>
              <a:gd name="connsiteX32" fmla="*/ 759618 w 938688"/>
              <a:gd name="connsiteY32" fmla="*/ 269558 h 938213"/>
              <a:gd name="connsiteX33" fmla="*/ 739615 w 938688"/>
              <a:gd name="connsiteY33" fmla="*/ 249555 h 938213"/>
              <a:gd name="connsiteX34" fmla="*/ 739615 w 938688"/>
              <a:gd name="connsiteY34" fmla="*/ 202883 h 938213"/>
              <a:gd name="connsiteX35" fmla="*/ 722470 w 938688"/>
              <a:gd name="connsiteY35" fmla="*/ 184785 h 938213"/>
              <a:gd name="connsiteX36" fmla="*/ 566260 w 938688"/>
              <a:gd name="connsiteY36" fmla="*/ 180023 h 938213"/>
              <a:gd name="connsiteX37" fmla="*/ 394810 w 938688"/>
              <a:gd name="connsiteY37" fmla="*/ 183833 h 938213"/>
              <a:gd name="connsiteX38" fmla="*/ 309085 w 938688"/>
              <a:gd name="connsiteY38" fmla="*/ 219075 h 938213"/>
              <a:gd name="connsiteX39" fmla="*/ 286225 w 938688"/>
              <a:gd name="connsiteY39" fmla="*/ 412433 h 938213"/>
              <a:gd name="connsiteX40" fmla="*/ 391953 w 938688"/>
              <a:gd name="connsiteY40" fmla="*/ 454343 h 938213"/>
              <a:gd name="connsiteX41" fmla="*/ 409098 w 938688"/>
              <a:gd name="connsiteY41" fmla="*/ 475298 h 938213"/>
              <a:gd name="connsiteX42" fmla="*/ 411003 w 938688"/>
              <a:gd name="connsiteY42" fmla="*/ 507683 h 938213"/>
              <a:gd name="connsiteX43" fmla="*/ 422433 w 938688"/>
              <a:gd name="connsiteY43" fmla="*/ 541973 h 938213"/>
              <a:gd name="connsiteX44" fmla="*/ 381475 w 938688"/>
              <a:gd name="connsiteY44" fmla="*/ 549593 h 938213"/>
              <a:gd name="connsiteX45" fmla="*/ 379570 w 938688"/>
              <a:gd name="connsiteY45" fmla="*/ 549593 h 938213"/>
              <a:gd name="connsiteX46" fmla="*/ 259555 w 938688"/>
              <a:gd name="connsiteY46" fmla="*/ 593408 h 938213"/>
              <a:gd name="connsiteX47" fmla="*/ 258603 w 938688"/>
              <a:gd name="connsiteY47" fmla="*/ 760095 h 938213"/>
              <a:gd name="connsiteX48" fmla="*/ 537685 w 938688"/>
              <a:gd name="connsiteY48" fmla="*/ 743903 h 938213"/>
              <a:gd name="connsiteX49" fmla="*/ 539590 w 938688"/>
              <a:gd name="connsiteY49" fmla="*/ 544830 h 938213"/>
              <a:gd name="connsiteX50" fmla="*/ 495775 w 938688"/>
              <a:gd name="connsiteY50" fmla="*/ 506730 h 938213"/>
              <a:gd name="connsiteX51" fmla="*/ 491013 w 938688"/>
              <a:gd name="connsiteY51" fmla="*/ 438150 h 938213"/>
              <a:gd name="connsiteX52" fmla="*/ 510063 w 938688"/>
              <a:gd name="connsiteY52" fmla="*/ 419100 h 938213"/>
              <a:gd name="connsiteX53" fmla="*/ 521493 w 938688"/>
              <a:gd name="connsiteY53" fmla="*/ 221933 h 938213"/>
              <a:gd name="connsiteX54" fmla="*/ 511968 w 938688"/>
              <a:gd name="connsiteY54" fmla="*/ 207645 h 938213"/>
              <a:gd name="connsiteX55" fmla="*/ 530065 w 938688"/>
              <a:gd name="connsiteY55" fmla="*/ 201930 h 938213"/>
              <a:gd name="connsiteX56" fmla="*/ 588168 w 938688"/>
              <a:gd name="connsiteY56" fmla="*/ 180975 h 938213"/>
              <a:gd name="connsiteX57" fmla="*/ 566260 w 938688"/>
              <a:gd name="connsiteY57" fmla="*/ 180023 h 938213"/>
              <a:gd name="connsiteX58" fmla="*/ 164305 w 938688"/>
              <a:gd name="connsiteY58" fmla="*/ 0 h 938213"/>
              <a:gd name="connsiteX59" fmla="*/ 777715 w 938688"/>
              <a:gd name="connsiteY59" fmla="*/ 0 h 938213"/>
              <a:gd name="connsiteX60" fmla="*/ 925353 w 938688"/>
              <a:gd name="connsiteY60" fmla="*/ 84773 h 938213"/>
              <a:gd name="connsiteX61" fmla="*/ 938688 w 938688"/>
              <a:gd name="connsiteY61" fmla="*/ 149543 h 938213"/>
              <a:gd name="connsiteX62" fmla="*/ 938688 w 938688"/>
              <a:gd name="connsiteY62" fmla="*/ 470535 h 938213"/>
              <a:gd name="connsiteX63" fmla="*/ 938688 w 938688"/>
              <a:gd name="connsiteY63" fmla="*/ 781050 h 938213"/>
              <a:gd name="connsiteX64" fmla="*/ 780573 w 938688"/>
              <a:gd name="connsiteY64" fmla="*/ 938213 h 938213"/>
              <a:gd name="connsiteX65" fmla="*/ 162400 w 938688"/>
              <a:gd name="connsiteY65" fmla="*/ 938213 h 938213"/>
              <a:gd name="connsiteX66" fmla="*/ 1428 w 938688"/>
              <a:gd name="connsiteY66" fmla="*/ 782003 h 938213"/>
              <a:gd name="connsiteX67" fmla="*/ 1428 w 938688"/>
              <a:gd name="connsiteY67" fmla="*/ 157163 h 938213"/>
              <a:gd name="connsiteX68" fmla="*/ 110965 w 938688"/>
              <a:gd name="connsiteY68" fmla="*/ 5715 h 938213"/>
              <a:gd name="connsiteX69" fmla="*/ 164305 w 938688"/>
              <a:gd name="connsiteY69" fmla="*/ 0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938688" h="938213">
                <a:moveTo>
                  <a:pt x="436720" y="561975"/>
                </a:moveTo>
                <a:cubicBezTo>
                  <a:pt x="445293" y="561975"/>
                  <a:pt x="452913" y="564832"/>
                  <a:pt x="459581" y="569595"/>
                </a:cubicBezTo>
                <a:cubicBezTo>
                  <a:pt x="479583" y="583882"/>
                  <a:pt x="498633" y="597218"/>
                  <a:pt x="514826" y="613410"/>
                </a:cubicBezTo>
                <a:cubicBezTo>
                  <a:pt x="556736" y="656273"/>
                  <a:pt x="546258" y="721995"/>
                  <a:pt x="492918" y="748665"/>
                </a:cubicBezTo>
                <a:cubicBezTo>
                  <a:pt x="470058" y="760095"/>
                  <a:pt x="445293" y="764858"/>
                  <a:pt x="419576" y="763905"/>
                </a:cubicBezTo>
                <a:cubicBezTo>
                  <a:pt x="378618" y="762952"/>
                  <a:pt x="339566" y="755333"/>
                  <a:pt x="308133" y="726758"/>
                </a:cubicBezTo>
                <a:cubicBezTo>
                  <a:pt x="261461" y="684848"/>
                  <a:pt x="269081" y="617220"/>
                  <a:pt x="324326" y="586740"/>
                </a:cubicBezTo>
                <a:cubicBezTo>
                  <a:pt x="359568" y="567690"/>
                  <a:pt x="397668" y="562927"/>
                  <a:pt x="436720" y="561975"/>
                </a:cubicBezTo>
                <a:close/>
                <a:moveTo>
                  <a:pt x="376713" y="202883"/>
                </a:moveTo>
                <a:cubicBezTo>
                  <a:pt x="409098" y="195263"/>
                  <a:pt x="435768" y="206693"/>
                  <a:pt x="455771" y="231458"/>
                </a:cubicBezTo>
                <a:cubicBezTo>
                  <a:pt x="484346" y="266700"/>
                  <a:pt x="493871" y="309563"/>
                  <a:pt x="496728" y="345758"/>
                </a:cubicBezTo>
                <a:cubicBezTo>
                  <a:pt x="496728" y="396240"/>
                  <a:pt x="482441" y="421005"/>
                  <a:pt x="451961" y="433388"/>
                </a:cubicBezTo>
                <a:cubicBezTo>
                  <a:pt x="419576" y="445770"/>
                  <a:pt x="389095" y="438150"/>
                  <a:pt x="362426" y="406718"/>
                </a:cubicBezTo>
                <a:cubicBezTo>
                  <a:pt x="328136" y="365760"/>
                  <a:pt x="312895" y="318135"/>
                  <a:pt x="321468" y="265748"/>
                </a:cubicBezTo>
                <a:cubicBezTo>
                  <a:pt x="326231" y="234315"/>
                  <a:pt x="344328" y="210503"/>
                  <a:pt x="376713" y="202883"/>
                </a:cubicBezTo>
                <a:close/>
                <a:moveTo>
                  <a:pt x="722470" y="184785"/>
                </a:moveTo>
                <a:cubicBezTo>
                  <a:pt x="710088" y="184785"/>
                  <a:pt x="704373" y="189548"/>
                  <a:pt x="704373" y="201930"/>
                </a:cubicBezTo>
                <a:cubicBezTo>
                  <a:pt x="704373" y="213360"/>
                  <a:pt x="704373" y="225743"/>
                  <a:pt x="704373" y="237173"/>
                </a:cubicBezTo>
                <a:cubicBezTo>
                  <a:pt x="703420" y="267653"/>
                  <a:pt x="702468" y="269558"/>
                  <a:pt x="672940" y="269558"/>
                </a:cubicBezTo>
                <a:cubicBezTo>
                  <a:pt x="659605" y="269558"/>
                  <a:pt x="646270" y="269558"/>
                  <a:pt x="632936" y="269558"/>
                </a:cubicBezTo>
                <a:cubicBezTo>
                  <a:pt x="620553" y="269558"/>
                  <a:pt x="616743" y="276225"/>
                  <a:pt x="616743" y="287655"/>
                </a:cubicBezTo>
                <a:cubicBezTo>
                  <a:pt x="616743" y="299085"/>
                  <a:pt x="621505" y="303848"/>
                  <a:pt x="632936" y="303848"/>
                </a:cubicBezTo>
                <a:cubicBezTo>
                  <a:pt x="641508" y="303848"/>
                  <a:pt x="651033" y="303848"/>
                  <a:pt x="659605" y="303848"/>
                </a:cubicBezTo>
                <a:cubicBezTo>
                  <a:pt x="704373" y="303848"/>
                  <a:pt x="704373" y="303848"/>
                  <a:pt x="704373" y="348615"/>
                </a:cubicBezTo>
                <a:cubicBezTo>
                  <a:pt x="704373" y="355283"/>
                  <a:pt x="704373" y="361950"/>
                  <a:pt x="704373" y="368618"/>
                </a:cubicBezTo>
                <a:cubicBezTo>
                  <a:pt x="703420" y="380048"/>
                  <a:pt x="703420" y="388620"/>
                  <a:pt x="719613" y="388620"/>
                </a:cubicBezTo>
                <a:cubicBezTo>
                  <a:pt x="734853" y="388620"/>
                  <a:pt x="740568" y="382905"/>
                  <a:pt x="739615" y="368618"/>
                </a:cubicBezTo>
                <a:cubicBezTo>
                  <a:pt x="739615" y="355283"/>
                  <a:pt x="740568" y="341948"/>
                  <a:pt x="739615" y="328613"/>
                </a:cubicBezTo>
                <a:cubicBezTo>
                  <a:pt x="738663" y="308610"/>
                  <a:pt x="747236" y="301943"/>
                  <a:pt x="766286" y="302895"/>
                </a:cubicBezTo>
                <a:cubicBezTo>
                  <a:pt x="779620" y="303848"/>
                  <a:pt x="793908" y="302895"/>
                  <a:pt x="808195" y="302895"/>
                </a:cubicBezTo>
                <a:cubicBezTo>
                  <a:pt x="820578" y="302895"/>
                  <a:pt x="825340" y="296228"/>
                  <a:pt x="825340" y="285750"/>
                </a:cubicBezTo>
                <a:cubicBezTo>
                  <a:pt x="825340" y="274320"/>
                  <a:pt x="820578" y="269558"/>
                  <a:pt x="809148" y="269558"/>
                </a:cubicBezTo>
                <a:cubicBezTo>
                  <a:pt x="792003" y="269558"/>
                  <a:pt x="775811" y="269558"/>
                  <a:pt x="759618" y="269558"/>
                </a:cubicBezTo>
                <a:cubicBezTo>
                  <a:pt x="745330" y="270510"/>
                  <a:pt x="739615" y="263843"/>
                  <a:pt x="739615" y="249555"/>
                </a:cubicBezTo>
                <a:cubicBezTo>
                  <a:pt x="739615" y="234315"/>
                  <a:pt x="739615" y="218123"/>
                  <a:pt x="739615" y="202883"/>
                </a:cubicBezTo>
                <a:cubicBezTo>
                  <a:pt x="739615" y="190500"/>
                  <a:pt x="734853" y="184785"/>
                  <a:pt x="722470" y="184785"/>
                </a:cubicBezTo>
                <a:close/>
                <a:moveTo>
                  <a:pt x="566260" y="180023"/>
                </a:moveTo>
                <a:cubicBezTo>
                  <a:pt x="509110" y="181928"/>
                  <a:pt x="451960" y="177165"/>
                  <a:pt x="394810" y="183833"/>
                </a:cubicBezTo>
                <a:cubicBezTo>
                  <a:pt x="362425" y="187643"/>
                  <a:pt x="334803" y="200025"/>
                  <a:pt x="309085" y="219075"/>
                </a:cubicBezTo>
                <a:cubicBezTo>
                  <a:pt x="247173" y="265748"/>
                  <a:pt x="236695" y="355283"/>
                  <a:pt x="286225" y="412433"/>
                </a:cubicBezTo>
                <a:cubicBezTo>
                  <a:pt x="313848" y="444818"/>
                  <a:pt x="350995" y="455295"/>
                  <a:pt x="391953" y="454343"/>
                </a:cubicBezTo>
                <a:cubicBezTo>
                  <a:pt x="408145" y="453390"/>
                  <a:pt x="415765" y="457200"/>
                  <a:pt x="409098" y="475298"/>
                </a:cubicBezTo>
                <a:cubicBezTo>
                  <a:pt x="405288" y="485775"/>
                  <a:pt x="408145" y="496253"/>
                  <a:pt x="411003" y="507683"/>
                </a:cubicBezTo>
                <a:cubicBezTo>
                  <a:pt x="413860" y="520065"/>
                  <a:pt x="432910" y="531495"/>
                  <a:pt x="422433" y="541973"/>
                </a:cubicBezTo>
                <a:cubicBezTo>
                  <a:pt x="413860" y="550545"/>
                  <a:pt x="395763" y="547688"/>
                  <a:pt x="381475" y="549593"/>
                </a:cubicBezTo>
                <a:cubicBezTo>
                  <a:pt x="381475" y="549593"/>
                  <a:pt x="380523" y="549593"/>
                  <a:pt x="379570" y="549593"/>
                </a:cubicBezTo>
                <a:cubicBezTo>
                  <a:pt x="335755" y="554355"/>
                  <a:pt x="294798" y="566738"/>
                  <a:pt x="259555" y="593408"/>
                </a:cubicBezTo>
                <a:cubicBezTo>
                  <a:pt x="199548" y="638175"/>
                  <a:pt x="199548" y="716280"/>
                  <a:pt x="258603" y="760095"/>
                </a:cubicBezTo>
                <a:cubicBezTo>
                  <a:pt x="327183" y="810578"/>
                  <a:pt x="472915" y="802005"/>
                  <a:pt x="537685" y="743903"/>
                </a:cubicBezTo>
                <a:cubicBezTo>
                  <a:pt x="604361" y="684848"/>
                  <a:pt x="605313" y="603885"/>
                  <a:pt x="539590" y="544830"/>
                </a:cubicBezTo>
                <a:cubicBezTo>
                  <a:pt x="525303" y="531495"/>
                  <a:pt x="510063" y="520065"/>
                  <a:pt x="495775" y="506730"/>
                </a:cubicBezTo>
                <a:cubicBezTo>
                  <a:pt x="471010" y="483870"/>
                  <a:pt x="470058" y="463868"/>
                  <a:pt x="491013" y="438150"/>
                </a:cubicBezTo>
                <a:cubicBezTo>
                  <a:pt x="496728" y="430530"/>
                  <a:pt x="503395" y="424815"/>
                  <a:pt x="510063" y="419100"/>
                </a:cubicBezTo>
                <a:cubicBezTo>
                  <a:pt x="573880" y="370523"/>
                  <a:pt x="572928" y="270510"/>
                  <a:pt x="521493" y="221933"/>
                </a:cubicBezTo>
                <a:cubicBezTo>
                  <a:pt x="517683" y="217170"/>
                  <a:pt x="510063" y="213360"/>
                  <a:pt x="511968" y="207645"/>
                </a:cubicBezTo>
                <a:cubicBezTo>
                  <a:pt x="514825" y="200025"/>
                  <a:pt x="523398" y="201930"/>
                  <a:pt x="530065" y="201930"/>
                </a:cubicBezTo>
                <a:cubicBezTo>
                  <a:pt x="551020" y="202883"/>
                  <a:pt x="571023" y="199073"/>
                  <a:pt x="588168" y="180975"/>
                </a:cubicBezTo>
                <a:cubicBezTo>
                  <a:pt x="578643" y="180975"/>
                  <a:pt x="572928" y="180023"/>
                  <a:pt x="566260" y="180023"/>
                </a:cubicBezTo>
                <a:close/>
                <a:moveTo>
                  <a:pt x="164305" y="0"/>
                </a:moveTo>
                <a:cubicBezTo>
                  <a:pt x="368140" y="0"/>
                  <a:pt x="572928" y="0"/>
                  <a:pt x="777715" y="0"/>
                </a:cubicBezTo>
                <a:cubicBezTo>
                  <a:pt x="842486" y="0"/>
                  <a:pt x="894873" y="23813"/>
                  <a:pt x="925353" y="84773"/>
                </a:cubicBezTo>
                <a:cubicBezTo>
                  <a:pt x="934878" y="104775"/>
                  <a:pt x="938688" y="126683"/>
                  <a:pt x="938688" y="149543"/>
                </a:cubicBezTo>
                <a:cubicBezTo>
                  <a:pt x="938688" y="256223"/>
                  <a:pt x="938688" y="363855"/>
                  <a:pt x="938688" y="470535"/>
                </a:cubicBezTo>
                <a:cubicBezTo>
                  <a:pt x="938688" y="574358"/>
                  <a:pt x="938688" y="677228"/>
                  <a:pt x="938688" y="781050"/>
                </a:cubicBezTo>
                <a:cubicBezTo>
                  <a:pt x="938688" y="880110"/>
                  <a:pt x="880586" y="938213"/>
                  <a:pt x="780573" y="938213"/>
                </a:cubicBezTo>
                <a:cubicBezTo>
                  <a:pt x="574833" y="938213"/>
                  <a:pt x="368140" y="938213"/>
                  <a:pt x="162400" y="938213"/>
                </a:cubicBezTo>
                <a:cubicBezTo>
                  <a:pt x="62388" y="938213"/>
                  <a:pt x="2380" y="882968"/>
                  <a:pt x="1428" y="782003"/>
                </a:cubicBezTo>
                <a:cubicBezTo>
                  <a:pt x="-477" y="573405"/>
                  <a:pt x="-477" y="365760"/>
                  <a:pt x="1428" y="157163"/>
                </a:cubicBezTo>
                <a:cubicBezTo>
                  <a:pt x="1428" y="76200"/>
                  <a:pt x="42385" y="22860"/>
                  <a:pt x="110965" y="5715"/>
                </a:cubicBezTo>
                <a:cubicBezTo>
                  <a:pt x="128110" y="1905"/>
                  <a:pt x="146208" y="0"/>
                  <a:pt x="164305" y="0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CE6109D-B300-460C-9266-76C6B7499AE6}"/>
              </a:ext>
            </a:extLst>
          </p:cNvPr>
          <p:cNvSpPr/>
          <p:nvPr/>
        </p:nvSpPr>
        <p:spPr>
          <a:xfrm>
            <a:off x="4425268" y="3807833"/>
            <a:ext cx="256482" cy="256083"/>
          </a:xfrm>
          <a:custGeom>
            <a:avLst/>
            <a:gdLst>
              <a:gd name="connsiteX0" fmla="*/ 426005 w 929299"/>
              <a:gd name="connsiteY0" fmla="*/ 569594 h 927853"/>
              <a:gd name="connsiteX1" fmla="*/ 588882 w 929299"/>
              <a:gd name="connsiteY1" fmla="*/ 569594 h 927853"/>
              <a:gd name="connsiteX2" fmla="*/ 622220 w 929299"/>
              <a:gd name="connsiteY2" fmla="*/ 601979 h 927853"/>
              <a:gd name="connsiteX3" fmla="*/ 586977 w 929299"/>
              <a:gd name="connsiteY3" fmla="*/ 632459 h 927853"/>
              <a:gd name="connsiteX4" fmla="*/ 506967 w 929299"/>
              <a:gd name="connsiteY4" fmla="*/ 632459 h 927853"/>
              <a:gd name="connsiteX5" fmla="*/ 428862 w 929299"/>
              <a:gd name="connsiteY5" fmla="*/ 632459 h 927853"/>
              <a:gd name="connsiteX6" fmla="*/ 392667 w 929299"/>
              <a:gd name="connsiteY6" fmla="*/ 601027 h 927853"/>
              <a:gd name="connsiteX7" fmla="*/ 426005 w 929299"/>
              <a:gd name="connsiteY7" fmla="*/ 569594 h 927853"/>
              <a:gd name="connsiteX8" fmla="*/ 424100 w 929299"/>
              <a:gd name="connsiteY8" fmla="*/ 399097 h 927853"/>
              <a:gd name="connsiteX9" fmla="*/ 464104 w 929299"/>
              <a:gd name="connsiteY9" fmla="*/ 399097 h 927853"/>
              <a:gd name="connsiteX10" fmla="*/ 504110 w 929299"/>
              <a:gd name="connsiteY10" fmla="*/ 399097 h 927853"/>
              <a:gd name="connsiteX11" fmla="*/ 535542 w 929299"/>
              <a:gd name="connsiteY11" fmla="*/ 430530 h 927853"/>
              <a:gd name="connsiteX12" fmla="*/ 506015 w 929299"/>
              <a:gd name="connsiteY12" fmla="*/ 461010 h 927853"/>
              <a:gd name="connsiteX13" fmla="*/ 423147 w 929299"/>
              <a:gd name="connsiteY13" fmla="*/ 461010 h 927853"/>
              <a:gd name="connsiteX14" fmla="*/ 392667 w 929299"/>
              <a:gd name="connsiteY14" fmla="*/ 429577 h 927853"/>
              <a:gd name="connsiteX15" fmla="*/ 424100 w 929299"/>
              <a:gd name="connsiteY15" fmla="*/ 399097 h 927853"/>
              <a:gd name="connsiteX16" fmla="*/ 414575 w 929299"/>
              <a:gd name="connsiteY16" fmla="*/ 282893 h 927853"/>
              <a:gd name="connsiteX17" fmla="*/ 274557 w 929299"/>
              <a:gd name="connsiteY17" fmla="*/ 421005 h 927853"/>
              <a:gd name="connsiteX18" fmla="*/ 274557 w 929299"/>
              <a:gd name="connsiteY18" fmla="*/ 608648 h 927853"/>
              <a:gd name="connsiteX19" fmla="*/ 400287 w 929299"/>
              <a:gd name="connsiteY19" fmla="*/ 746760 h 927853"/>
              <a:gd name="connsiteX20" fmla="*/ 497442 w 929299"/>
              <a:gd name="connsiteY20" fmla="*/ 749618 h 927853"/>
              <a:gd name="connsiteX21" fmla="*/ 585072 w 929299"/>
              <a:gd name="connsiteY21" fmla="*/ 749618 h 927853"/>
              <a:gd name="connsiteX22" fmla="*/ 737472 w 929299"/>
              <a:gd name="connsiteY22" fmla="*/ 611505 h 927853"/>
              <a:gd name="connsiteX23" fmla="*/ 740330 w 929299"/>
              <a:gd name="connsiteY23" fmla="*/ 489585 h 927853"/>
              <a:gd name="connsiteX24" fmla="*/ 710802 w 929299"/>
              <a:gd name="connsiteY24" fmla="*/ 461962 h 927853"/>
              <a:gd name="connsiteX25" fmla="*/ 651747 w 929299"/>
              <a:gd name="connsiteY25" fmla="*/ 406718 h 927853"/>
              <a:gd name="connsiteX26" fmla="*/ 510777 w 929299"/>
              <a:gd name="connsiteY26" fmla="*/ 282893 h 927853"/>
              <a:gd name="connsiteX27" fmla="*/ 414575 w 929299"/>
              <a:gd name="connsiteY27" fmla="*/ 282893 h 927853"/>
              <a:gd name="connsiteX28" fmla="*/ 163115 w 929299"/>
              <a:gd name="connsiteY28" fmla="*/ 0 h 927853"/>
              <a:gd name="connsiteX29" fmla="*/ 767952 w 929299"/>
              <a:gd name="connsiteY29" fmla="*/ 0 h 927853"/>
              <a:gd name="connsiteX30" fmla="*/ 927972 w 929299"/>
              <a:gd name="connsiteY30" fmla="*/ 155257 h 927853"/>
              <a:gd name="connsiteX31" fmla="*/ 927020 w 929299"/>
              <a:gd name="connsiteY31" fmla="*/ 776287 h 927853"/>
              <a:gd name="connsiteX32" fmla="*/ 770810 w 929299"/>
              <a:gd name="connsiteY32" fmla="*/ 926782 h 927853"/>
              <a:gd name="connsiteX33" fmla="*/ 463152 w 929299"/>
              <a:gd name="connsiteY33" fmla="*/ 926782 h 927853"/>
              <a:gd name="connsiteX34" fmla="*/ 162162 w 929299"/>
              <a:gd name="connsiteY34" fmla="*/ 927735 h 927853"/>
              <a:gd name="connsiteX35" fmla="*/ 237 w 929299"/>
              <a:gd name="connsiteY35" fmla="*/ 771525 h 927853"/>
              <a:gd name="connsiteX36" fmla="*/ 1190 w 929299"/>
              <a:gd name="connsiteY36" fmla="*/ 155257 h 927853"/>
              <a:gd name="connsiteX37" fmla="*/ 163115 w 929299"/>
              <a:gd name="connsiteY37" fmla="*/ 0 h 92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29299" h="927853">
                <a:moveTo>
                  <a:pt x="426005" y="569594"/>
                </a:moveTo>
                <a:cubicBezTo>
                  <a:pt x="480297" y="568642"/>
                  <a:pt x="534590" y="568642"/>
                  <a:pt x="588882" y="569594"/>
                </a:cubicBezTo>
                <a:cubicBezTo>
                  <a:pt x="608885" y="569594"/>
                  <a:pt x="622220" y="584834"/>
                  <a:pt x="622220" y="601979"/>
                </a:cubicBezTo>
                <a:cubicBezTo>
                  <a:pt x="621267" y="619124"/>
                  <a:pt x="606980" y="631507"/>
                  <a:pt x="586977" y="632459"/>
                </a:cubicBezTo>
                <a:cubicBezTo>
                  <a:pt x="560307" y="633412"/>
                  <a:pt x="533637" y="632459"/>
                  <a:pt x="506967" y="632459"/>
                </a:cubicBezTo>
                <a:cubicBezTo>
                  <a:pt x="481250" y="632459"/>
                  <a:pt x="454580" y="633412"/>
                  <a:pt x="428862" y="632459"/>
                </a:cubicBezTo>
                <a:cubicBezTo>
                  <a:pt x="406002" y="631507"/>
                  <a:pt x="392667" y="619124"/>
                  <a:pt x="392667" y="601027"/>
                </a:cubicBezTo>
                <a:cubicBezTo>
                  <a:pt x="392667" y="583882"/>
                  <a:pt x="405050" y="569594"/>
                  <a:pt x="426005" y="569594"/>
                </a:cubicBezTo>
                <a:close/>
                <a:moveTo>
                  <a:pt x="424100" y="399097"/>
                </a:moveTo>
                <a:cubicBezTo>
                  <a:pt x="437435" y="398145"/>
                  <a:pt x="450770" y="399097"/>
                  <a:pt x="464104" y="399097"/>
                </a:cubicBezTo>
                <a:cubicBezTo>
                  <a:pt x="477440" y="399097"/>
                  <a:pt x="490775" y="398145"/>
                  <a:pt x="504110" y="399097"/>
                </a:cubicBezTo>
                <a:cubicBezTo>
                  <a:pt x="523160" y="401002"/>
                  <a:pt x="535542" y="411480"/>
                  <a:pt x="535542" y="430530"/>
                </a:cubicBezTo>
                <a:cubicBezTo>
                  <a:pt x="535542" y="448627"/>
                  <a:pt x="523160" y="460057"/>
                  <a:pt x="506015" y="461010"/>
                </a:cubicBezTo>
                <a:cubicBezTo>
                  <a:pt x="478392" y="462915"/>
                  <a:pt x="450770" y="462915"/>
                  <a:pt x="423147" y="461010"/>
                </a:cubicBezTo>
                <a:cubicBezTo>
                  <a:pt x="405050" y="459105"/>
                  <a:pt x="391715" y="448627"/>
                  <a:pt x="392667" y="429577"/>
                </a:cubicBezTo>
                <a:cubicBezTo>
                  <a:pt x="392667" y="409575"/>
                  <a:pt x="406002" y="400050"/>
                  <a:pt x="424100" y="399097"/>
                </a:cubicBezTo>
                <a:close/>
                <a:moveTo>
                  <a:pt x="414575" y="282893"/>
                </a:moveTo>
                <a:cubicBezTo>
                  <a:pt x="338375" y="284798"/>
                  <a:pt x="276462" y="345757"/>
                  <a:pt x="274557" y="421005"/>
                </a:cubicBezTo>
                <a:cubicBezTo>
                  <a:pt x="272652" y="483870"/>
                  <a:pt x="272652" y="545782"/>
                  <a:pt x="274557" y="608648"/>
                </a:cubicBezTo>
                <a:cubicBezTo>
                  <a:pt x="276462" y="680085"/>
                  <a:pt x="330755" y="736282"/>
                  <a:pt x="400287" y="746760"/>
                </a:cubicBezTo>
                <a:cubicBezTo>
                  <a:pt x="434577" y="751523"/>
                  <a:pt x="469820" y="748665"/>
                  <a:pt x="497442" y="749618"/>
                </a:cubicBezTo>
                <a:cubicBezTo>
                  <a:pt x="531732" y="749618"/>
                  <a:pt x="558402" y="750570"/>
                  <a:pt x="585072" y="749618"/>
                </a:cubicBezTo>
                <a:cubicBezTo>
                  <a:pt x="670797" y="746760"/>
                  <a:pt x="726042" y="697230"/>
                  <a:pt x="737472" y="611505"/>
                </a:cubicBezTo>
                <a:cubicBezTo>
                  <a:pt x="742235" y="571500"/>
                  <a:pt x="739377" y="530543"/>
                  <a:pt x="740330" y="489585"/>
                </a:cubicBezTo>
                <a:cubicBezTo>
                  <a:pt x="741282" y="469582"/>
                  <a:pt x="729852" y="462915"/>
                  <a:pt x="710802" y="461962"/>
                </a:cubicBezTo>
                <a:cubicBezTo>
                  <a:pt x="660320" y="460057"/>
                  <a:pt x="658415" y="456248"/>
                  <a:pt x="651747" y="406718"/>
                </a:cubicBezTo>
                <a:cubicBezTo>
                  <a:pt x="642222" y="336232"/>
                  <a:pt x="582215" y="282893"/>
                  <a:pt x="510777" y="282893"/>
                </a:cubicBezTo>
                <a:cubicBezTo>
                  <a:pt x="478392" y="281940"/>
                  <a:pt x="446960" y="281940"/>
                  <a:pt x="414575" y="282893"/>
                </a:cubicBezTo>
                <a:close/>
                <a:moveTo>
                  <a:pt x="163115" y="0"/>
                </a:moveTo>
                <a:cubicBezTo>
                  <a:pt x="365045" y="0"/>
                  <a:pt x="566022" y="0"/>
                  <a:pt x="767952" y="0"/>
                </a:cubicBezTo>
                <a:cubicBezTo>
                  <a:pt x="867012" y="952"/>
                  <a:pt x="927020" y="56198"/>
                  <a:pt x="927972" y="155257"/>
                </a:cubicBezTo>
                <a:cubicBezTo>
                  <a:pt x="929877" y="362903"/>
                  <a:pt x="929877" y="569595"/>
                  <a:pt x="927020" y="776287"/>
                </a:cubicBezTo>
                <a:cubicBezTo>
                  <a:pt x="926067" y="871537"/>
                  <a:pt x="866060" y="926782"/>
                  <a:pt x="770810" y="926782"/>
                </a:cubicBezTo>
                <a:cubicBezTo>
                  <a:pt x="668892" y="926782"/>
                  <a:pt x="566022" y="926782"/>
                  <a:pt x="463152" y="926782"/>
                </a:cubicBezTo>
                <a:cubicBezTo>
                  <a:pt x="363140" y="926782"/>
                  <a:pt x="262175" y="923925"/>
                  <a:pt x="162162" y="927735"/>
                </a:cubicBezTo>
                <a:cubicBezTo>
                  <a:pt x="84057" y="930593"/>
                  <a:pt x="237" y="882015"/>
                  <a:pt x="237" y="771525"/>
                </a:cubicBezTo>
                <a:cubicBezTo>
                  <a:pt x="237" y="565785"/>
                  <a:pt x="-715" y="360998"/>
                  <a:pt x="1190" y="155257"/>
                </a:cubicBezTo>
                <a:cubicBezTo>
                  <a:pt x="2142" y="55245"/>
                  <a:pt x="62150" y="0"/>
                  <a:pt x="163115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6C8C9285-7E9C-45D6-BF9B-9DE37EE80CA6}"/>
              </a:ext>
            </a:extLst>
          </p:cNvPr>
          <p:cNvSpPr/>
          <p:nvPr/>
        </p:nvSpPr>
        <p:spPr>
          <a:xfrm>
            <a:off x="5186589" y="2228063"/>
            <a:ext cx="259665" cy="258416"/>
          </a:xfrm>
          <a:custGeom>
            <a:avLst/>
            <a:gdLst>
              <a:gd name="connsiteX0" fmla="*/ 677823 w 940832"/>
              <a:gd name="connsiteY0" fmla="*/ 434340 h 936308"/>
              <a:gd name="connsiteX1" fmla="*/ 691276 w 940832"/>
              <a:gd name="connsiteY1" fmla="*/ 454342 h 936308"/>
              <a:gd name="connsiteX2" fmla="*/ 691276 w 940832"/>
              <a:gd name="connsiteY2" fmla="*/ 661987 h 936308"/>
              <a:gd name="connsiteX3" fmla="*/ 657939 w 940832"/>
              <a:gd name="connsiteY3" fmla="*/ 691515 h 936308"/>
              <a:gd name="connsiteX4" fmla="*/ 476964 w 940832"/>
              <a:gd name="connsiteY4" fmla="*/ 691515 h 936308"/>
              <a:gd name="connsiteX5" fmla="*/ 300751 w 940832"/>
              <a:gd name="connsiteY5" fmla="*/ 691515 h 936308"/>
              <a:gd name="connsiteX6" fmla="*/ 264557 w 940832"/>
              <a:gd name="connsiteY6" fmla="*/ 656272 h 936308"/>
              <a:gd name="connsiteX7" fmla="*/ 264557 w 940832"/>
              <a:gd name="connsiteY7" fmla="*/ 460057 h 936308"/>
              <a:gd name="connsiteX8" fmla="*/ 273129 w 940832"/>
              <a:gd name="connsiteY8" fmla="*/ 437197 h 936308"/>
              <a:gd name="connsiteX9" fmla="*/ 312182 w 940832"/>
              <a:gd name="connsiteY9" fmla="*/ 438150 h 936308"/>
              <a:gd name="connsiteX10" fmla="*/ 315039 w 940832"/>
              <a:gd name="connsiteY10" fmla="*/ 456247 h 936308"/>
              <a:gd name="connsiteX11" fmla="*/ 416957 w 940832"/>
              <a:gd name="connsiteY11" fmla="*/ 634365 h 936308"/>
              <a:gd name="connsiteX12" fmla="*/ 618886 w 940832"/>
              <a:gd name="connsiteY12" fmla="*/ 568642 h 936308"/>
              <a:gd name="connsiteX13" fmla="*/ 640794 w 940832"/>
              <a:gd name="connsiteY13" fmla="*/ 457200 h 936308"/>
              <a:gd name="connsiteX14" fmla="*/ 655082 w 940832"/>
              <a:gd name="connsiteY14" fmla="*/ 434340 h 936308"/>
              <a:gd name="connsiteX15" fmla="*/ 677823 w 940832"/>
              <a:gd name="connsiteY15" fmla="*/ 434340 h 936308"/>
              <a:gd name="connsiteX16" fmla="*/ 479821 w 940832"/>
              <a:gd name="connsiteY16" fmla="*/ 370522 h 936308"/>
              <a:gd name="connsiteX17" fmla="*/ 588406 w 940832"/>
              <a:gd name="connsiteY17" fmla="*/ 479107 h 936308"/>
              <a:gd name="connsiteX18" fmla="*/ 477916 w 940832"/>
              <a:gd name="connsiteY18" fmla="*/ 586740 h 936308"/>
              <a:gd name="connsiteX19" fmla="*/ 367426 w 940832"/>
              <a:gd name="connsiteY19" fmla="*/ 478155 h 936308"/>
              <a:gd name="connsiteX20" fmla="*/ 479821 w 940832"/>
              <a:gd name="connsiteY20" fmla="*/ 370522 h 936308"/>
              <a:gd name="connsiteX21" fmla="*/ 628412 w 940832"/>
              <a:gd name="connsiteY21" fmla="*/ 264795 h 936308"/>
              <a:gd name="connsiteX22" fmla="*/ 648414 w 940832"/>
              <a:gd name="connsiteY22" fmla="*/ 264795 h 936308"/>
              <a:gd name="connsiteX23" fmla="*/ 690324 w 940832"/>
              <a:gd name="connsiteY23" fmla="*/ 308610 h 936308"/>
              <a:gd name="connsiteX24" fmla="*/ 690324 w 940832"/>
              <a:gd name="connsiteY24" fmla="*/ 320040 h 936308"/>
              <a:gd name="connsiteX25" fmla="*/ 631270 w 940832"/>
              <a:gd name="connsiteY25" fmla="*/ 378143 h 936308"/>
              <a:gd name="connsiteX26" fmla="*/ 573167 w 940832"/>
              <a:gd name="connsiteY26" fmla="*/ 320992 h 936308"/>
              <a:gd name="connsiteX27" fmla="*/ 628412 w 940832"/>
              <a:gd name="connsiteY27" fmla="*/ 264795 h 936308"/>
              <a:gd name="connsiteX28" fmla="*/ 282654 w 940832"/>
              <a:gd name="connsiteY28" fmla="*/ 212408 h 936308"/>
              <a:gd name="connsiteX29" fmla="*/ 207407 w 940832"/>
              <a:gd name="connsiteY29" fmla="*/ 286703 h 936308"/>
              <a:gd name="connsiteX30" fmla="*/ 207407 w 940832"/>
              <a:gd name="connsiteY30" fmla="*/ 672465 h 936308"/>
              <a:gd name="connsiteX31" fmla="*/ 281702 w 940832"/>
              <a:gd name="connsiteY31" fmla="*/ 746760 h 936308"/>
              <a:gd name="connsiteX32" fmla="*/ 476012 w 940832"/>
              <a:gd name="connsiteY32" fmla="*/ 746760 h 936308"/>
              <a:gd name="connsiteX33" fmla="*/ 670322 w 940832"/>
              <a:gd name="connsiteY33" fmla="*/ 746760 h 936308"/>
              <a:gd name="connsiteX34" fmla="*/ 745570 w 940832"/>
              <a:gd name="connsiteY34" fmla="*/ 671513 h 936308"/>
              <a:gd name="connsiteX35" fmla="*/ 745570 w 940832"/>
              <a:gd name="connsiteY35" fmla="*/ 287655 h 936308"/>
              <a:gd name="connsiteX36" fmla="*/ 671274 w 940832"/>
              <a:gd name="connsiteY36" fmla="*/ 212408 h 936308"/>
              <a:gd name="connsiteX37" fmla="*/ 282654 w 940832"/>
              <a:gd name="connsiteY37" fmla="*/ 212408 h 936308"/>
              <a:gd name="connsiteX38" fmla="*/ 153114 w 940832"/>
              <a:gd name="connsiteY38" fmla="*/ 0 h 936308"/>
              <a:gd name="connsiteX39" fmla="*/ 789385 w 940832"/>
              <a:gd name="connsiteY39" fmla="*/ 0 h 936308"/>
              <a:gd name="connsiteX40" fmla="*/ 939880 w 940832"/>
              <a:gd name="connsiteY40" fmla="*/ 149543 h 936308"/>
              <a:gd name="connsiteX41" fmla="*/ 940832 w 940832"/>
              <a:gd name="connsiteY41" fmla="*/ 783908 h 936308"/>
              <a:gd name="connsiteX42" fmla="*/ 787480 w 940832"/>
              <a:gd name="connsiteY42" fmla="*/ 936308 h 936308"/>
              <a:gd name="connsiteX43" fmla="*/ 470297 w 940832"/>
              <a:gd name="connsiteY43" fmla="*/ 936308 h 936308"/>
              <a:gd name="connsiteX44" fmla="*/ 153114 w 940832"/>
              <a:gd name="connsiteY44" fmla="*/ 936308 h 936308"/>
              <a:gd name="connsiteX45" fmla="*/ 714 w 940832"/>
              <a:gd name="connsiteY45" fmla="*/ 784860 h 936308"/>
              <a:gd name="connsiteX46" fmla="*/ 714 w 940832"/>
              <a:gd name="connsiteY46" fmla="*/ 151448 h 936308"/>
              <a:gd name="connsiteX47" fmla="*/ 153114 w 940832"/>
              <a:gd name="connsiteY47" fmla="*/ 0 h 93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40832" h="936308">
                <a:moveTo>
                  <a:pt x="677823" y="434340"/>
                </a:moveTo>
                <a:cubicBezTo>
                  <a:pt x="684847" y="435769"/>
                  <a:pt x="690324" y="440531"/>
                  <a:pt x="691276" y="454342"/>
                </a:cubicBezTo>
                <a:cubicBezTo>
                  <a:pt x="691276" y="523875"/>
                  <a:pt x="691276" y="592455"/>
                  <a:pt x="691276" y="661987"/>
                </a:cubicBezTo>
                <a:cubicBezTo>
                  <a:pt x="691276" y="682942"/>
                  <a:pt x="678894" y="691515"/>
                  <a:pt x="657939" y="691515"/>
                </a:cubicBezTo>
                <a:cubicBezTo>
                  <a:pt x="597932" y="691515"/>
                  <a:pt x="536972" y="691515"/>
                  <a:pt x="476964" y="691515"/>
                </a:cubicBezTo>
                <a:cubicBezTo>
                  <a:pt x="417909" y="691515"/>
                  <a:pt x="359807" y="691515"/>
                  <a:pt x="300751" y="691515"/>
                </a:cubicBezTo>
                <a:cubicBezTo>
                  <a:pt x="271224" y="691515"/>
                  <a:pt x="264557" y="684847"/>
                  <a:pt x="264557" y="656272"/>
                </a:cubicBezTo>
                <a:cubicBezTo>
                  <a:pt x="264557" y="590550"/>
                  <a:pt x="264557" y="525780"/>
                  <a:pt x="264557" y="460057"/>
                </a:cubicBezTo>
                <a:cubicBezTo>
                  <a:pt x="264557" y="451485"/>
                  <a:pt x="261699" y="440055"/>
                  <a:pt x="273129" y="437197"/>
                </a:cubicBezTo>
                <a:cubicBezTo>
                  <a:pt x="285511" y="434340"/>
                  <a:pt x="299799" y="432435"/>
                  <a:pt x="312182" y="438150"/>
                </a:cubicBezTo>
                <a:cubicBezTo>
                  <a:pt x="319801" y="441007"/>
                  <a:pt x="315991" y="450532"/>
                  <a:pt x="315039" y="456247"/>
                </a:cubicBezTo>
                <a:cubicBezTo>
                  <a:pt x="298847" y="545782"/>
                  <a:pt x="357901" y="612457"/>
                  <a:pt x="416957" y="634365"/>
                </a:cubicBezTo>
                <a:cubicBezTo>
                  <a:pt x="492204" y="661987"/>
                  <a:pt x="577929" y="634365"/>
                  <a:pt x="618886" y="568642"/>
                </a:cubicBezTo>
                <a:cubicBezTo>
                  <a:pt x="639841" y="534352"/>
                  <a:pt x="648414" y="497205"/>
                  <a:pt x="640794" y="457200"/>
                </a:cubicBezTo>
                <a:cubicBezTo>
                  <a:pt x="637936" y="443865"/>
                  <a:pt x="638889" y="433387"/>
                  <a:pt x="655082" y="434340"/>
                </a:cubicBezTo>
                <a:cubicBezTo>
                  <a:pt x="662226" y="434816"/>
                  <a:pt x="670798" y="432911"/>
                  <a:pt x="677823" y="434340"/>
                </a:cubicBezTo>
                <a:close/>
                <a:moveTo>
                  <a:pt x="479821" y="370522"/>
                </a:moveTo>
                <a:cubicBezTo>
                  <a:pt x="540781" y="371475"/>
                  <a:pt x="588406" y="419100"/>
                  <a:pt x="588406" y="479107"/>
                </a:cubicBezTo>
                <a:cubicBezTo>
                  <a:pt x="588406" y="538162"/>
                  <a:pt x="537923" y="586740"/>
                  <a:pt x="477916" y="586740"/>
                </a:cubicBezTo>
                <a:cubicBezTo>
                  <a:pt x="417909" y="586740"/>
                  <a:pt x="367426" y="537210"/>
                  <a:pt x="367426" y="478155"/>
                </a:cubicBezTo>
                <a:cubicBezTo>
                  <a:pt x="367426" y="417195"/>
                  <a:pt x="416956" y="369570"/>
                  <a:pt x="479821" y="370522"/>
                </a:cubicBezTo>
                <a:close/>
                <a:moveTo>
                  <a:pt x="628412" y="264795"/>
                </a:moveTo>
                <a:cubicBezTo>
                  <a:pt x="635080" y="264795"/>
                  <a:pt x="641747" y="264795"/>
                  <a:pt x="648414" y="264795"/>
                </a:cubicBezTo>
                <a:cubicBezTo>
                  <a:pt x="680799" y="265748"/>
                  <a:pt x="690324" y="276225"/>
                  <a:pt x="690324" y="308610"/>
                </a:cubicBezTo>
                <a:cubicBezTo>
                  <a:pt x="690324" y="312420"/>
                  <a:pt x="690324" y="316230"/>
                  <a:pt x="690324" y="320040"/>
                </a:cubicBezTo>
                <a:cubicBezTo>
                  <a:pt x="690324" y="376237"/>
                  <a:pt x="688420" y="378143"/>
                  <a:pt x="631270" y="378143"/>
                </a:cubicBezTo>
                <a:cubicBezTo>
                  <a:pt x="576024" y="378143"/>
                  <a:pt x="573167" y="374332"/>
                  <a:pt x="573167" y="320992"/>
                </a:cubicBezTo>
                <a:cubicBezTo>
                  <a:pt x="574120" y="271462"/>
                  <a:pt x="580787" y="264795"/>
                  <a:pt x="628412" y="264795"/>
                </a:cubicBezTo>
                <a:close/>
                <a:moveTo>
                  <a:pt x="282654" y="212408"/>
                </a:moveTo>
                <a:cubicBezTo>
                  <a:pt x="234077" y="212408"/>
                  <a:pt x="207407" y="238125"/>
                  <a:pt x="207407" y="286703"/>
                </a:cubicBezTo>
                <a:cubicBezTo>
                  <a:pt x="207407" y="415290"/>
                  <a:pt x="207407" y="543878"/>
                  <a:pt x="207407" y="672465"/>
                </a:cubicBezTo>
                <a:cubicBezTo>
                  <a:pt x="207407" y="721043"/>
                  <a:pt x="233124" y="746760"/>
                  <a:pt x="281702" y="746760"/>
                </a:cubicBezTo>
                <a:cubicBezTo>
                  <a:pt x="346472" y="746760"/>
                  <a:pt x="411242" y="746760"/>
                  <a:pt x="476012" y="746760"/>
                </a:cubicBezTo>
                <a:cubicBezTo>
                  <a:pt x="540782" y="746760"/>
                  <a:pt x="605552" y="746760"/>
                  <a:pt x="670322" y="746760"/>
                </a:cubicBezTo>
                <a:cubicBezTo>
                  <a:pt x="720805" y="746760"/>
                  <a:pt x="745570" y="721043"/>
                  <a:pt x="745570" y="671513"/>
                </a:cubicBezTo>
                <a:cubicBezTo>
                  <a:pt x="745570" y="543878"/>
                  <a:pt x="745570" y="415290"/>
                  <a:pt x="745570" y="287655"/>
                </a:cubicBezTo>
                <a:cubicBezTo>
                  <a:pt x="745570" y="239078"/>
                  <a:pt x="718899" y="212408"/>
                  <a:pt x="671274" y="212408"/>
                </a:cubicBezTo>
                <a:cubicBezTo>
                  <a:pt x="541735" y="212408"/>
                  <a:pt x="412195" y="212408"/>
                  <a:pt x="282654" y="212408"/>
                </a:cubicBezTo>
                <a:close/>
                <a:moveTo>
                  <a:pt x="153114" y="0"/>
                </a:moveTo>
                <a:cubicBezTo>
                  <a:pt x="365522" y="0"/>
                  <a:pt x="576977" y="0"/>
                  <a:pt x="789385" y="0"/>
                </a:cubicBezTo>
                <a:cubicBezTo>
                  <a:pt x="877967" y="0"/>
                  <a:pt x="939880" y="60960"/>
                  <a:pt x="939880" y="149543"/>
                </a:cubicBezTo>
                <a:cubicBezTo>
                  <a:pt x="939880" y="360998"/>
                  <a:pt x="939880" y="572453"/>
                  <a:pt x="940832" y="783908"/>
                </a:cubicBezTo>
                <a:cubicBezTo>
                  <a:pt x="939880" y="876300"/>
                  <a:pt x="878920" y="936308"/>
                  <a:pt x="787480" y="936308"/>
                </a:cubicBezTo>
                <a:cubicBezTo>
                  <a:pt x="681752" y="936308"/>
                  <a:pt x="576024" y="936308"/>
                  <a:pt x="470297" y="936308"/>
                </a:cubicBezTo>
                <a:cubicBezTo>
                  <a:pt x="364570" y="936308"/>
                  <a:pt x="258842" y="936308"/>
                  <a:pt x="153114" y="936308"/>
                </a:cubicBezTo>
                <a:cubicBezTo>
                  <a:pt x="62627" y="935355"/>
                  <a:pt x="714" y="874395"/>
                  <a:pt x="714" y="784860"/>
                </a:cubicBezTo>
                <a:cubicBezTo>
                  <a:pt x="-238" y="574358"/>
                  <a:pt x="-238" y="362903"/>
                  <a:pt x="714" y="151448"/>
                </a:cubicBezTo>
                <a:cubicBezTo>
                  <a:pt x="1667" y="60960"/>
                  <a:pt x="62627" y="0"/>
                  <a:pt x="153114" y="0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3B396589-1AC3-439D-923F-A5E3E143265D}"/>
              </a:ext>
            </a:extLst>
          </p:cNvPr>
          <p:cNvSpPr/>
          <p:nvPr/>
        </p:nvSpPr>
        <p:spPr>
          <a:xfrm>
            <a:off x="7125237" y="3066529"/>
            <a:ext cx="256760" cy="255776"/>
          </a:xfrm>
          <a:custGeom>
            <a:avLst/>
            <a:gdLst>
              <a:gd name="connsiteX0" fmla="*/ 493305 w 930304"/>
              <a:gd name="connsiteY0" fmla="*/ 525380 h 926740"/>
              <a:gd name="connsiteX1" fmla="*/ 502115 w 930304"/>
              <a:gd name="connsiteY1" fmla="*/ 538358 h 926740"/>
              <a:gd name="connsiteX2" fmla="*/ 547835 w 930304"/>
              <a:gd name="connsiteY2" fmla="*/ 704093 h 926740"/>
              <a:gd name="connsiteX3" fmla="*/ 532596 w 930304"/>
              <a:gd name="connsiteY3" fmla="*/ 730763 h 926740"/>
              <a:gd name="connsiteX4" fmla="*/ 450681 w 930304"/>
              <a:gd name="connsiteY4" fmla="*/ 746003 h 926740"/>
              <a:gd name="connsiteX5" fmla="*/ 300185 w 930304"/>
              <a:gd name="connsiteY5" fmla="*/ 701235 h 926740"/>
              <a:gd name="connsiteX6" fmla="*/ 293518 w 930304"/>
              <a:gd name="connsiteY6" fmla="*/ 668850 h 926740"/>
              <a:gd name="connsiteX7" fmla="*/ 477350 w 930304"/>
              <a:gd name="connsiteY7" fmla="*/ 525975 h 926740"/>
              <a:gd name="connsiteX8" fmla="*/ 493305 w 930304"/>
              <a:gd name="connsiteY8" fmla="*/ 525380 h 926740"/>
              <a:gd name="connsiteX9" fmla="*/ 592603 w 930304"/>
              <a:gd name="connsiteY9" fmla="*/ 502163 h 926740"/>
              <a:gd name="connsiteX10" fmla="*/ 686901 w 930304"/>
              <a:gd name="connsiteY10" fmla="*/ 513593 h 926740"/>
              <a:gd name="connsiteX11" fmla="*/ 704046 w 930304"/>
              <a:gd name="connsiteY11" fmla="*/ 540263 h 926740"/>
              <a:gd name="connsiteX12" fmla="*/ 609748 w 930304"/>
              <a:gd name="connsiteY12" fmla="*/ 687901 h 926740"/>
              <a:gd name="connsiteX13" fmla="*/ 586888 w 930304"/>
              <a:gd name="connsiteY13" fmla="*/ 680281 h 926740"/>
              <a:gd name="connsiteX14" fmla="*/ 544978 w 930304"/>
              <a:gd name="connsiteY14" fmla="*/ 525976 h 926740"/>
              <a:gd name="connsiteX15" fmla="*/ 556408 w 930304"/>
              <a:gd name="connsiteY15" fmla="*/ 505973 h 926740"/>
              <a:gd name="connsiteX16" fmla="*/ 592603 w 930304"/>
              <a:gd name="connsiteY16" fmla="*/ 502163 h 926740"/>
              <a:gd name="connsiteX17" fmla="*/ 442108 w 930304"/>
              <a:gd name="connsiteY17" fmla="*/ 435488 h 926740"/>
              <a:gd name="connsiteX18" fmla="*/ 472587 w 930304"/>
              <a:gd name="connsiteY18" fmla="*/ 467873 h 926740"/>
              <a:gd name="connsiteX19" fmla="*/ 459252 w 930304"/>
              <a:gd name="connsiteY19" fmla="*/ 486923 h 926740"/>
              <a:gd name="connsiteX20" fmla="*/ 266847 w 930304"/>
              <a:gd name="connsiteY20" fmla="*/ 639323 h 926740"/>
              <a:gd name="connsiteX21" fmla="*/ 237320 w 930304"/>
              <a:gd name="connsiteY21" fmla="*/ 640276 h 926740"/>
              <a:gd name="connsiteX22" fmla="*/ 183027 w 930304"/>
              <a:gd name="connsiteY22" fmla="*/ 491686 h 926740"/>
              <a:gd name="connsiteX23" fmla="*/ 204935 w 930304"/>
              <a:gd name="connsiteY23" fmla="*/ 468826 h 926740"/>
              <a:gd name="connsiteX24" fmla="*/ 442108 w 930304"/>
              <a:gd name="connsiteY24" fmla="*/ 435488 h 926740"/>
              <a:gd name="connsiteX25" fmla="*/ 647133 w 930304"/>
              <a:gd name="connsiteY25" fmla="*/ 317259 h 926740"/>
              <a:gd name="connsiteX26" fmla="*/ 660230 w 930304"/>
              <a:gd name="connsiteY26" fmla="*/ 324046 h 926740"/>
              <a:gd name="connsiteX27" fmla="*/ 711665 w 930304"/>
              <a:gd name="connsiteY27" fmla="*/ 468826 h 926740"/>
              <a:gd name="connsiteX28" fmla="*/ 693567 w 930304"/>
              <a:gd name="connsiteY28" fmla="*/ 477398 h 926740"/>
              <a:gd name="connsiteX29" fmla="*/ 535452 w 930304"/>
              <a:gd name="connsiteY29" fmla="*/ 470731 h 926740"/>
              <a:gd name="connsiteX30" fmla="*/ 519260 w 930304"/>
              <a:gd name="connsiteY30" fmla="*/ 458348 h 926740"/>
              <a:gd name="connsiteX31" fmla="*/ 537357 w 930304"/>
              <a:gd name="connsiteY31" fmla="*/ 399293 h 926740"/>
              <a:gd name="connsiteX32" fmla="*/ 635465 w 930304"/>
              <a:gd name="connsiteY32" fmla="*/ 326903 h 926740"/>
              <a:gd name="connsiteX33" fmla="*/ 647133 w 930304"/>
              <a:gd name="connsiteY33" fmla="*/ 317259 h 926740"/>
              <a:gd name="connsiteX34" fmla="*/ 334475 w 930304"/>
              <a:gd name="connsiteY34" fmla="*/ 245226 h 926740"/>
              <a:gd name="connsiteX35" fmla="*/ 348762 w 930304"/>
              <a:gd name="connsiteY35" fmla="*/ 256418 h 926740"/>
              <a:gd name="connsiteX36" fmla="*/ 425915 w 930304"/>
              <a:gd name="connsiteY36" fmla="*/ 376433 h 926740"/>
              <a:gd name="connsiteX37" fmla="*/ 414484 w 930304"/>
              <a:gd name="connsiteY37" fmla="*/ 402150 h 926740"/>
              <a:gd name="connsiteX38" fmla="*/ 239224 w 930304"/>
              <a:gd name="connsiteY38" fmla="*/ 427868 h 926740"/>
              <a:gd name="connsiteX39" fmla="*/ 200172 w 930304"/>
              <a:gd name="connsiteY39" fmla="*/ 387863 h 926740"/>
              <a:gd name="connsiteX40" fmla="*/ 317330 w 930304"/>
              <a:gd name="connsiteY40" fmla="*/ 249750 h 926740"/>
              <a:gd name="connsiteX41" fmla="*/ 334475 w 930304"/>
              <a:gd name="connsiteY41" fmla="*/ 245226 h 926740"/>
              <a:gd name="connsiteX42" fmla="*/ 447822 w 930304"/>
              <a:gd name="connsiteY42" fmla="*/ 216413 h 926740"/>
              <a:gd name="connsiteX43" fmla="*/ 608795 w 930304"/>
              <a:gd name="connsiteY43" fmla="*/ 271658 h 926740"/>
              <a:gd name="connsiteX44" fmla="*/ 611652 w 930304"/>
              <a:gd name="connsiteY44" fmla="*/ 300233 h 926740"/>
              <a:gd name="connsiteX45" fmla="*/ 497352 w 930304"/>
              <a:gd name="connsiteY45" fmla="*/ 376433 h 926740"/>
              <a:gd name="connsiteX46" fmla="*/ 475445 w 930304"/>
              <a:gd name="connsiteY46" fmla="*/ 368813 h 926740"/>
              <a:gd name="connsiteX47" fmla="*/ 392577 w 930304"/>
              <a:gd name="connsiteY47" fmla="*/ 239273 h 926740"/>
              <a:gd name="connsiteX48" fmla="*/ 401150 w 930304"/>
              <a:gd name="connsiteY48" fmla="*/ 220223 h 926740"/>
              <a:gd name="connsiteX49" fmla="*/ 447822 w 930304"/>
              <a:gd name="connsiteY49" fmla="*/ 216413 h 926740"/>
              <a:gd name="connsiteX50" fmla="*/ 446870 w 930304"/>
              <a:gd name="connsiteY50" fmla="*/ 177361 h 926740"/>
              <a:gd name="connsiteX51" fmla="*/ 143975 w 930304"/>
              <a:gd name="connsiteY51" fmla="*/ 478351 h 926740"/>
              <a:gd name="connsiteX52" fmla="*/ 448775 w 930304"/>
              <a:gd name="connsiteY52" fmla="*/ 783151 h 926740"/>
              <a:gd name="connsiteX53" fmla="*/ 748813 w 930304"/>
              <a:gd name="connsiteY53" fmla="*/ 481208 h 926740"/>
              <a:gd name="connsiteX54" fmla="*/ 446870 w 930304"/>
              <a:gd name="connsiteY54" fmla="*/ 177361 h 926740"/>
              <a:gd name="connsiteX55" fmla="*/ 765005 w 930304"/>
              <a:gd name="connsiteY55" fmla="*/ 196 h 926740"/>
              <a:gd name="connsiteX56" fmla="*/ 928835 w 930304"/>
              <a:gd name="connsiteY56" fmla="*/ 163073 h 926740"/>
              <a:gd name="connsiteX57" fmla="*/ 928835 w 930304"/>
              <a:gd name="connsiteY57" fmla="*/ 551693 h 926740"/>
              <a:gd name="connsiteX58" fmla="*/ 925977 w 930304"/>
              <a:gd name="connsiteY58" fmla="*/ 789818 h 926740"/>
              <a:gd name="connsiteX59" fmla="*/ 778340 w 930304"/>
              <a:gd name="connsiteY59" fmla="*/ 926026 h 926740"/>
              <a:gd name="connsiteX60" fmla="*/ 151595 w 930304"/>
              <a:gd name="connsiteY60" fmla="*/ 926026 h 926740"/>
              <a:gd name="connsiteX61" fmla="*/ 1100 w 930304"/>
              <a:gd name="connsiteY61" fmla="*/ 770768 h 926740"/>
              <a:gd name="connsiteX62" fmla="*/ 1100 w 930304"/>
              <a:gd name="connsiteY62" fmla="*/ 157358 h 926740"/>
              <a:gd name="connsiteX63" fmla="*/ 111590 w 930304"/>
              <a:gd name="connsiteY63" fmla="*/ 4006 h 926740"/>
              <a:gd name="connsiteX64" fmla="*/ 153500 w 930304"/>
              <a:gd name="connsiteY64" fmla="*/ 1148 h 926740"/>
              <a:gd name="connsiteX65" fmla="*/ 465920 w 930304"/>
              <a:gd name="connsiteY65" fmla="*/ 1148 h 926740"/>
              <a:gd name="connsiteX66" fmla="*/ 765005 w 930304"/>
              <a:gd name="connsiteY66" fmla="*/ 196 h 92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930304" h="926740">
                <a:moveTo>
                  <a:pt x="493305" y="525380"/>
                </a:moveTo>
                <a:cubicBezTo>
                  <a:pt x="497115" y="527642"/>
                  <a:pt x="499734" y="532167"/>
                  <a:pt x="502115" y="538358"/>
                </a:cubicBezTo>
                <a:cubicBezTo>
                  <a:pt x="521165" y="591698"/>
                  <a:pt x="537358" y="646943"/>
                  <a:pt x="547835" y="704093"/>
                </a:cubicBezTo>
                <a:cubicBezTo>
                  <a:pt x="550693" y="718380"/>
                  <a:pt x="545931" y="726000"/>
                  <a:pt x="532596" y="730763"/>
                </a:cubicBezTo>
                <a:cubicBezTo>
                  <a:pt x="504973" y="739335"/>
                  <a:pt x="476398" y="744098"/>
                  <a:pt x="450681" y="746003"/>
                </a:cubicBezTo>
                <a:cubicBezTo>
                  <a:pt x="394483" y="745050"/>
                  <a:pt x="344953" y="729810"/>
                  <a:pt x="300185" y="701235"/>
                </a:cubicBezTo>
                <a:cubicBezTo>
                  <a:pt x="285898" y="691710"/>
                  <a:pt x="283993" y="683138"/>
                  <a:pt x="293518" y="668850"/>
                </a:cubicBezTo>
                <a:cubicBezTo>
                  <a:pt x="339238" y="600270"/>
                  <a:pt x="402103" y="555503"/>
                  <a:pt x="477350" y="525975"/>
                </a:cubicBezTo>
                <a:cubicBezTo>
                  <a:pt x="484494" y="523118"/>
                  <a:pt x="489495" y="523118"/>
                  <a:pt x="493305" y="525380"/>
                </a:cubicBezTo>
                <a:close/>
                <a:moveTo>
                  <a:pt x="592603" y="502163"/>
                </a:moveTo>
                <a:cubicBezTo>
                  <a:pt x="626893" y="504068"/>
                  <a:pt x="657373" y="506926"/>
                  <a:pt x="686901" y="513593"/>
                </a:cubicBezTo>
                <a:cubicBezTo>
                  <a:pt x="702140" y="517403"/>
                  <a:pt x="708808" y="523118"/>
                  <a:pt x="704046" y="540263"/>
                </a:cubicBezTo>
                <a:cubicBezTo>
                  <a:pt x="688805" y="600271"/>
                  <a:pt x="658326" y="649801"/>
                  <a:pt x="609748" y="687901"/>
                </a:cubicBezTo>
                <a:cubicBezTo>
                  <a:pt x="597365" y="697426"/>
                  <a:pt x="589746" y="697426"/>
                  <a:pt x="586888" y="680281"/>
                </a:cubicBezTo>
                <a:cubicBezTo>
                  <a:pt x="577363" y="627893"/>
                  <a:pt x="562123" y="576458"/>
                  <a:pt x="544978" y="525976"/>
                </a:cubicBezTo>
                <a:cubicBezTo>
                  <a:pt x="541168" y="513593"/>
                  <a:pt x="542121" y="506926"/>
                  <a:pt x="556408" y="505973"/>
                </a:cubicBezTo>
                <a:cubicBezTo>
                  <a:pt x="569743" y="505021"/>
                  <a:pt x="583078" y="503116"/>
                  <a:pt x="592603" y="502163"/>
                </a:cubicBezTo>
                <a:close/>
                <a:moveTo>
                  <a:pt x="442108" y="435488"/>
                </a:moveTo>
                <a:cubicBezTo>
                  <a:pt x="467825" y="427868"/>
                  <a:pt x="464968" y="455491"/>
                  <a:pt x="472587" y="467873"/>
                </a:cubicBezTo>
                <a:cubicBezTo>
                  <a:pt x="481160" y="481208"/>
                  <a:pt x="467825" y="484066"/>
                  <a:pt x="459252" y="486923"/>
                </a:cubicBezTo>
                <a:cubicBezTo>
                  <a:pt x="378290" y="516451"/>
                  <a:pt x="315425" y="568838"/>
                  <a:pt x="266847" y="639323"/>
                </a:cubicBezTo>
                <a:cubicBezTo>
                  <a:pt x="255417" y="654563"/>
                  <a:pt x="248750" y="655516"/>
                  <a:pt x="237320" y="640276"/>
                </a:cubicBezTo>
                <a:cubicBezTo>
                  <a:pt x="206840" y="600271"/>
                  <a:pt x="183980" y="540263"/>
                  <a:pt x="183027" y="491686"/>
                </a:cubicBezTo>
                <a:cubicBezTo>
                  <a:pt x="181122" y="477398"/>
                  <a:pt x="186837" y="469778"/>
                  <a:pt x="204935" y="468826"/>
                </a:cubicBezTo>
                <a:cubicBezTo>
                  <a:pt x="284945" y="465968"/>
                  <a:pt x="364002" y="456443"/>
                  <a:pt x="442108" y="435488"/>
                </a:cubicBezTo>
                <a:close/>
                <a:moveTo>
                  <a:pt x="647133" y="317259"/>
                </a:moveTo>
                <a:cubicBezTo>
                  <a:pt x="651181" y="315950"/>
                  <a:pt x="655468" y="317378"/>
                  <a:pt x="660230" y="324046"/>
                </a:cubicBezTo>
                <a:cubicBezTo>
                  <a:pt x="690710" y="365003"/>
                  <a:pt x="705950" y="411676"/>
                  <a:pt x="711665" y="468826"/>
                </a:cubicBezTo>
                <a:cubicBezTo>
                  <a:pt x="712617" y="476446"/>
                  <a:pt x="704997" y="479303"/>
                  <a:pt x="693567" y="477398"/>
                </a:cubicBezTo>
                <a:cubicBezTo>
                  <a:pt x="641180" y="468826"/>
                  <a:pt x="588792" y="465016"/>
                  <a:pt x="535452" y="470731"/>
                </a:cubicBezTo>
                <a:cubicBezTo>
                  <a:pt x="526880" y="471683"/>
                  <a:pt x="523070" y="465016"/>
                  <a:pt x="519260" y="458348"/>
                </a:cubicBezTo>
                <a:cubicBezTo>
                  <a:pt x="498305" y="419296"/>
                  <a:pt x="498305" y="419296"/>
                  <a:pt x="537357" y="399293"/>
                </a:cubicBezTo>
                <a:cubicBezTo>
                  <a:pt x="573552" y="380243"/>
                  <a:pt x="607842" y="357383"/>
                  <a:pt x="635465" y="326903"/>
                </a:cubicBezTo>
                <a:cubicBezTo>
                  <a:pt x="639275" y="322617"/>
                  <a:pt x="643085" y="318569"/>
                  <a:pt x="647133" y="317259"/>
                </a:cubicBezTo>
                <a:close/>
                <a:moveTo>
                  <a:pt x="334475" y="245226"/>
                </a:moveTo>
                <a:cubicBezTo>
                  <a:pt x="339475" y="246178"/>
                  <a:pt x="343999" y="249750"/>
                  <a:pt x="348762" y="256418"/>
                </a:cubicBezTo>
                <a:cubicBezTo>
                  <a:pt x="375432" y="295470"/>
                  <a:pt x="401149" y="335475"/>
                  <a:pt x="425915" y="376433"/>
                </a:cubicBezTo>
                <a:cubicBezTo>
                  <a:pt x="435440" y="392625"/>
                  <a:pt x="430677" y="398340"/>
                  <a:pt x="414484" y="402150"/>
                </a:cubicBezTo>
                <a:cubicBezTo>
                  <a:pt x="353524" y="416438"/>
                  <a:pt x="291612" y="424058"/>
                  <a:pt x="239224" y="427868"/>
                </a:cubicBezTo>
                <a:cubicBezTo>
                  <a:pt x="184932" y="428820"/>
                  <a:pt x="184932" y="428820"/>
                  <a:pt x="200172" y="387863"/>
                </a:cubicBezTo>
                <a:cubicBezTo>
                  <a:pt x="222080" y="327855"/>
                  <a:pt x="262084" y="282135"/>
                  <a:pt x="317330" y="249750"/>
                </a:cubicBezTo>
                <a:cubicBezTo>
                  <a:pt x="323997" y="245940"/>
                  <a:pt x="329474" y="244273"/>
                  <a:pt x="334475" y="245226"/>
                </a:cubicBezTo>
                <a:close/>
                <a:moveTo>
                  <a:pt x="447822" y="216413"/>
                </a:moveTo>
                <a:cubicBezTo>
                  <a:pt x="507830" y="216413"/>
                  <a:pt x="561170" y="235463"/>
                  <a:pt x="608795" y="271658"/>
                </a:cubicBezTo>
                <a:cubicBezTo>
                  <a:pt x="622130" y="281183"/>
                  <a:pt x="622130" y="288803"/>
                  <a:pt x="611652" y="300233"/>
                </a:cubicBezTo>
                <a:cubicBezTo>
                  <a:pt x="579267" y="334523"/>
                  <a:pt x="540215" y="358336"/>
                  <a:pt x="497352" y="376433"/>
                </a:cubicBezTo>
                <a:cubicBezTo>
                  <a:pt x="487827" y="380243"/>
                  <a:pt x="481160" y="378338"/>
                  <a:pt x="475445" y="368813"/>
                </a:cubicBezTo>
                <a:cubicBezTo>
                  <a:pt x="449727" y="324046"/>
                  <a:pt x="422105" y="280231"/>
                  <a:pt x="392577" y="239273"/>
                </a:cubicBezTo>
                <a:cubicBezTo>
                  <a:pt x="384005" y="227843"/>
                  <a:pt x="387815" y="223081"/>
                  <a:pt x="401150" y="220223"/>
                </a:cubicBezTo>
                <a:cubicBezTo>
                  <a:pt x="416390" y="217366"/>
                  <a:pt x="432582" y="216413"/>
                  <a:pt x="447822" y="216413"/>
                </a:cubicBezTo>
                <a:close/>
                <a:moveTo>
                  <a:pt x="446870" y="177361"/>
                </a:moveTo>
                <a:cubicBezTo>
                  <a:pt x="279230" y="177361"/>
                  <a:pt x="144927" y="310711"/>
                  <a:pt x="143975" y="478351"/>
                </a:cubicBezTo>
                <a:cubicBezTo>
                  <a:pt x="143975" y="646943"/>
                  <a:pt x="280182" y="784103"/>
                  <a:pt x="448775" y="783151"/>
                </a:cubicBezTo>
                <a:cubicBezTo>
                  <a:pt x="613558" y="782198"/>
                  <a:pt x="749765" y="645991"/>
                  <a:pt x="748813" y="481208"/>
                </a:cubicBezTo>
                <a:cubicBezTo>
                  <a:pt x="749765" y="311663"/>
                  <a:pt x="615463" y="177361"/>
                  <a:pt x="446870" y="177361"/>
                </a:cubicBezTo>
                <a:close/>
                <a:moveTo>
                  <a:pt x="765005" y="196"/>
                </a:moveTo>
                <a:cubicBezTo>
                  <a:pt x="849777" y="-3614"/>
                  <a:pt x="929788" y="47821"/>
                  <a:pt x="928835" y="163073"/>
                </a:cubicBezTo>
                <a:cubicBezTo>
                  <a:pt x="927883" y="292613"/>
                  <a:pt x="929788" y="422153"/>
                  <a:pt x="928835" y="551693"/>
                </a:cubicBezTo>
                <a:cubicBezTo>
                  <a:pt x="928835" y="631703"/>
                  <a:pt x="933597" y="710761"/>
                  <a:pt x="925977" y="789818"/>
                </a:cubicBezTo>
                <a:cubicBezTo>
                  <a:pt x="919310" y="873638"/>
                  <a:pt x="862160" y="926026"/>
                  <a:pt x="778340" y="926026"/>
                </a:cubicBezTo>
                <a:cubicBezTo>
                  <a:pt x="569742" y="926978"/>
                  <a:pt x="360192" y="926978"/>
                  <a:pt x="151595" y="926026"/>
                </a:cubicBezTo>
                <a:cubicBezTo>
                  <a:pt x="61107" y="926026"/>
                  <a:pt x="2052" y="866018"/>
                  <a:pt x="1100" y="770768"/>
                </a:cubicBezTo>
                <a:cubicBezTo>
                  <a:pt x="-805" y="566933"/>
                  <a:pt x="147" y="362146"/>
                  <a:pt x="1100" y="157358"/>
                </a:cubicBezTo>
                <a:cubicBezTo>
                  <a:pt x="1100" y="74491"/>
                  <a:pt x="42057" y="22103"/>
                  <a:pt x="111590" y="4006"/>
                </a:cubicBezTo>
                <a:cubicBezTo>
                  <a:pt x="124925" y="1148"/>
                  <a:pt x="139212" y="1148"/>
                  <a:pt x="153500" y="1148"/>
                </a:cubicBezTo>
                <a:cubicBezTo>
                  <a:pt x="257322" y="1148"/>
                  <a:pt x="362097" y="1148"/>
                  <a:pt x="465920" y="1148"/>
                </a:cubicBezTo>
                <a:cubicBezTo>
                  <a:pt x="565933" y="1148"/>
                  <a:pt x="665945" y="4006"/>
                  <a:pt x="765005" y="19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Rounded Rectangle 2">
            <a:extLst>
              <a:ext uri="{FF2B5EF4-FFF2-40B4-BE49-F238E27FC236}">
                <a16:creationId xmlns="" xmlns:a16="http://schemas.microsoft.com/office/drawing/2014/main" id="{A0CB5A87-AAEA-4252-8BB7-899EE04D829E}"/>
              </a:ext>
            </a:extLst>
          </p:cNvPr>
          <p:cNvSpPr/>
          <p:nvPr/>
        </p:nvSpPr>
        <p:spPr>
          <a:xfrm>
            <a:off x="5989038" y="3288628"/>
            <a:ext cx="254999" cy="25499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6" name="Rounded Rectangle 8">
            <a:extLst>
              <a:ext uri="{FF2B5EF4-FFF2-40B4-BE49-F238E27FC236}">
                <a16:creationId xmlns="" xmlns:a16="http://schemas.microsoft.com/office/drawing/2014/main" id="{24791055-80D0-4C8A-A075-20C98F870FAD}"/>
              </a:ext>
            </a:extLst>
          </p:cNvPr>
          <p:cNvSpPr/>
          <p:nvPr/>
        </p:nvSpPr>
        <p:spPr>
          <a:xfrm>
            <a:off x="6847067" y="3674747"/>
            <a:ext cx="255027" cy="25499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Rounded Rectangle 2">
            <a:extLst>
              <a:ext uri="{FF2B5EF4-FFF2-40B4-BE49-F238E27FC236}">
                <a16:creationId xmlns="" xmlns:a16="http://schemas.microsoft.com/office/drawing/2014/main" id="{AAFF6C5A-BEDA-41E7-95B9-F4A8C6A104FC}"/>
              </a:ext>
            </a:extLst>
          </p:cNvPr>
          <p:cNvSpPr/>
          <p:nvPr/>
        </p:nvSpPr>
        <p:spPr>
          <a:xfrm>
            <a:off x="7520380" y="3824743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3960440" h="3960440">
                <a:moveTo>
                  <a:pt x="2607490" y="1396226"/>
                </a:moveTo>
                <a:lnTo>
                  <a:pt x="2607493" y="1396226"/>
                </a:lnTo>
                <a:lnTo>
                  <a:pt x="2900480" y="1396226"/>
                </a:lnTo>
                <a:cubicBezTo>
                  <a:pt x="2950186" y="1396226"/>
                  <a:pt x="2990480" y="1436520"/>
                  <a:pt x="2990480" y="1486226"/>
                </a:cubicBezTo>
                <a:cubicBezTo>
                  <a:pt x="2990480" y="1535932"/>
                  <a:pt x="2950186" y="1576226"/>
                  <a:pt x="2900480" y="1576226"/>
                </a:cubicBezTo>
                <a:lnTo>
                  <a:pt x="2697490" y="1576226"/>
                </a:lnTo>
                <a:lnTo>
                  <a:pt x="2697490" y="1706676"/>
                </a:lnTo>
                <a:lnTo>
                  <a:pt x="2900480" y="1706676"/>
                </a:lnTo>
                <a:cubicBezTo>
                  <a:pt x="2950186" y="1706676"/>
                  <a:pt x="2990480" y="1746970"/>
                  <a:pt x="2990480" y="1796676"/>
                </a:cubicBezTo>
                <a:cubicBezTo>
                  <a:pt x="2990480" y="1846382"/>
                  <a:pt x="2950186" y="1886676"/>
                  <a:pt x="2900480" y="1886676"/>
                </a:cubicBezTo>
                <a:lnTo>
                  <a:pt x="2697490" y="1886676"/>
                </a:lnTo>
                <a:lnTo>
                  <a:pt x="2697490" y="1987805"/>
                </a:lnTo>
                <a:lnTo>
                  <a:pt x="2900480" y="1987805"/>
                </a:lnTo>
                <a:cubicBezTo>
                  <a:pt x="2950186" y="1987805"/>
                  <a:pt x="2990480" y="2028099"/>
                  <a:pt x="2990480" y="2077805"/>
                </a:cubicBezTo>
                <a:cubicBezTo>
                  <a:pt x="2990480" y="2127511"/>
                  <a:pt x="2950186" y="2167805"/>
                  <a:pt x="2900480" y="2167805"/>
                </a:cubicBezTo>
                <a:lnTo>
                  <a:pt x="2607491" y="2167805"/>
                </a:lnTo>
                <a:cubicBezTo>
                  <a:pt x="2557785" y="2167805"/>
                  <a:pt x="2517491" y="2127511"/>
                  <a:pt x="2517491" y="2077805"/>
                </a:cubicBezTo>
                <a:lnTo>
                  <a:pt x="2518558" y="2072520"/>
                </a:lnTo>
                <a:cubicBezTo>
                  <a:pt x="2517543" y="2070807"/>
                  <a:pt x="2517490" y="2069026"/>
                  <a:pt x="2517490" y="2067233"/>
                </a:cubicBezTo>
                <a:lnTo>
                  <a:pt x="2517490" y="1486226"/>
                </a:lnTo>
                <a:cubicBezTo>
                  <a:pt x="2517490" y="1436520"/>
                  <a:pt x="2557784" y="1396226"/>
                  <a:pt x="2607490" y="1396226"/>
                </a:cubicBezTo>
                <a:close/>
                <a:moveTo>
                  <a:pt x="1892179" y="1396226"/>
                </a:moveTo>
                <a:cubicBezTo>
                  <a:pt x="1933277" y="1396226"/>
                  <a:pt x="1967940" y="1423772"/>
                  <a:pt x="1977253" y="1461826"/>
                </a:cubicBezTo>
                <a:cubicBezTo>
                  <a:pt x="1983784" y="1464928"/>
                  <a:pt x="1988782" y="1470082"/>
                  <a:pt x="1993205" y="1475928"/>
                </a:cubicBezTo>
                <a:lnTo>
                  <a:pt x="2249400" y="1814563"/>
                </a:lnTo>
                <a:lnTo>
                  <a:pt x="2249400" y="1486226"/>
                </a:lnTo>
                <a:cubicBezTo>
                  <a:pt x="2249400" y="1436520"/>
                  <a:pt x="2289694" y="1396226"/>
                  <a:pt x="2339400" y="1396226"/>
                </a:cubicBezTo>
                <a:cubicBezTo>
                  <a:pt x="2389106" y="1396226"/>
                  <a:pt x="2429400" y="1436520"/>
                  <a:pt x="2429400" y="1486226"/>
                </a:cubicBezTo>
                <a:lnTo>
                  <a:pt x="2429400" y="2067233"/>
                </a:lnTo>
                <a:cubicBezTo>
                  <a:pt x="2429400" y="2116939"/>
                  <a:pt x="2389106" y="2157233"/>
                  <a:pt x="2339400" y="2157233"/>
                </a:cubicBezTo>
                <a:lnTo>
                  <a:pt x="2314279" y="2152162"/>
                </a:lnTo>
                <a:cubicBezTo>
                  <a:pt x="2312282" y="2152300"/>
                  <a:pt x="2310334" y="2152010"/>
                  <a:pt x="2308518" y="2150998"/>
                </a:cubicBezTo>
                <a:cubicBezTo>
                  <a:pt x="2306291" y="2150974"/>
                  <a:pt x="2304354" y="2150181"/>
                  <a:pt x="2302610" y="2148976"/>
                </a:cubicBezTo>
                <a:cubicBezTo>
                  <a:pt x="2283211" y="2145448"/>
                  <a:pt x="2265611" y="2134330"/>
                  <a:pt x="2252821" y="2117425"/>
                </a:cubicBezTo>
                <a:lnTo>
                  <a:pt x="1982179" y="1759694"/>
                </a:lnTo>
                <a:lnTo>
                  <a:pt x="1982179" y="2067233"/>
                </a:lnTo>
                <a:cubicBezTo>
                  <a:pt x="1982179" y="2116939"/>
                  <a:pt x="1941885" y="2157233"/>
                  <a:pt x="1892179" y="2157233"/>
                </a:cubicBezTo>
                <a:cubicBezTo>
                  <a:pt x="1842473" y="2157233"/>
                  <a:pt x="1802179" y="2116939"/>
                  <a:pt x="1802179" y="2067233"/>
                </a:cubicBezTo>
                <a:lnTo>
                  <a:pt x="1802179" y="1486226"/>
                </a:lnTo>
                <a:cubicBezTo>
                  <a:pt x="1802179" y="1436520"/>
                  <a:pt x="1842473" y="1396226"/>
                  <a:pt x="1892179" y="1396226"/>
                </a:cubicBezTo>
                <a:close/>
                <a:moveTo>
                  <a:pt x="1624958" y="1396226"/>
                </a:moveTo>
                <a:cubicBezTo>
                  <a:pt x="1674664" y="1396226"/>
                  <a:pt x="1714958" y="1436520"/>
                  <a:pt x="1714958" y="1486226"/>
                </a:cubicBezTo>
                <a:lnTo>
                  <a:pt x="1714958" y="2067233"/>
                </a:lnTo>
                <a:cubicBezTo>
                  <a:pt x="1714958" y="2116939"/>
                  <a:pt x="1674664" y="2157233"/>
                  <a:pt x="1624958" y="2157233"/>
                </a:cubicBezTo>
                <a:cubicBezTo>
                  <a:pt x="1575252" y="2157233"/>
                  <a:pt x="1534958" y="2116939"/>
                  <a:pt x="1534958" y="2067233"/>
                </a:cubicBezTo>
                <a:lnTo>
                  <a:pt x="1534958" y="1486226"/>
                </a:lnTo>
                <a:cubicBezTo>
                  <a:pt x="1534958" y="1436520"/>
                  <a:pt x="1575252" y="1396226"/>
                  <a:pt x="1624958" y="1396226"/>
                </a:cubicBezTo>
                <a:close/>
                <a:moveTo>
                  <a:pt x="1107687" y="1396226"/>
                </a:moveTo>
                <a:cubicBezTo>
                  <a:pt x="1157393" y="1396226"/>
                  <a:pt x="1197687" y="1436520"/>
                  <a:pt x="1197687" y="1486226"/>
                </a:cubicBezTo>
                <a:lnTo>
                  <a:pt x="1197687" y="1987804"/>
                </a:lnTo>
                <a:lnTo>
                  <a:pt x="1392703" y="1987804"/>
                </a:lnTo>
                <a:cubicBezTo>
                  <a:pt x="1442409" y="1987804"/>
                  <a:pt x="1482703" y="2028098"/>
                  <a:pt x="1482703" y="2077804"/>
                </a:cubicBezTo>
                <a:cubicBezTo>
                  <a:pt x="1482703" y="2127510"/>
                  <a:pt x="1442409" y="2167804"/>
                  <a:pt x="1392703" y="2167804"/>
                </a:cubicBezTo>
                <a:lnTo>
                  <a:pt x="1107687" y="2167804"/>
                </a:lnTo>
                <a:cubicBezTo>
                  <a:pt x="1057981" y="2167804"/>
                  <a:pt x="1017687" y="2127510"/>
                  <a:pt x="1017687" y="2077804"/>
                </a:cubicBezTo>
                <a:lnTo>
                  <a:pt x="1018754" y="2072519"/>
                </a:lnTo>
                <a:cubicBezTo>
                  <a:pt x="1017739" y="2070806"/>
                  <a:pt x="1017687" y="2069025"/>
                  <a:pt x="1017687" y="2067233"/>
                </a:cubicBezTo>
                <a:lnTo>
                  <a:pt x="1017687" y="1486226"/>
                </a:lnTo>
                <a:cubicBezTo>
                  <a:pt x="1017687" y="1436520"/>
                  <a:pt x="1057981" y="1396226"/>
                  <a:pt x="1107687" y="1396226"/>
                </a:cubicBezTo>
                <a:close/>
                <a:moveTo>
                  <a:pt x="1980220" y="564375"/>
                </a:moveTo>
                <a:cubicBezTo>
                  <a:pt x="1154987" y="564375"/>
                  <a:pt x="486004" y="1107581"/>
                  <a:pt x="486004" y="1777659"/>
                </a:cubicBezTo>
                <a:cubicBezTo>
                  <a:pt x="486004" y="2401690"/>
                  <a:pt x="1066203" y="2915687"/>
                  <a:pt x="1812523" y="2982830"/>
                </a:cubicBezTo>
                <a:cubicBezTo>
                  <a:pt x="1958634" y="3025646"/>
                  <a:pt x="1856317" y="3253652"/>
                  <a:pt x="1853662" y="3361912"/>
                </a:cubicBezTo>
                <a:cubicBezTo>
                  <a:pt x="1848214" y="3540567"/>
                  <a:pt x="2675239" y="2976604"/>
                  <a:pt x="3034494" y="2637275"/>
                </a:cubicBezTo>
                <a:cubicBezTo>
                  <a:pt x="3306277" y="2417674"/>
                  <a:pt x="3474436" y="2113612"/>
                  <a:pt x="3474436" y="1777659"/>
                </a:cubicBezTo>
                <a:cubicBezTo>
                  <a:pt x="3474436" y="1107581"/>
                  <a:pt x="2805453" y="564375"/>
                  <a:pt x="1980220" y="564375"/>
                </a:cubicBezTo>
                <a:close/>
                <a:moveTo>
                  <a:pt x="660087" y="0"/>
                </a:moveTo>
                <a:lnTo>
                  <a:pt x="3300353" y="0"/>
                </a:lnTo>
                <a:cubicBezTo>
                  <a:pt x="3664909" y="0"/>
                  <a:pt x="3960440" y="295531"/>
                  <a:pt x="3960440" y="660087"/>
                </a:cubicBezTo>
                <a:lnTo>
                  <a:pt x="3960440" y="3300353"/>
                </a:lnTo>
                <a:cubicBezTo>
                  <a:pt x="3960440" y="3664909"/>
                  <a:pt x="3664909" y="3960440"/>
                  <a:pt x="3300353" y="3960440"/>
                </a:cubicBezTo>
                <a:lnTo>
                  <a:pt x="660087" y="3960440"/>
                </a:lnTo>
                <a:cubicBezTo>
                  <a:pt x="295531" y="3960440"/>
                  <a:pt x="0" y="3664909"/>
                  <a:pt x="0" y="3300353"/>
                </a:cubicBezTo>
                <a:lnTo>
                  <a:pt x="0" y="660087"/>
                </a:lnTo>
                <a:cubicBezTo>
                  <a:pt x="0" y="295531"/>
                  <a:pt x="295531" y="0"/>
                  <a:pt x="6600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Rounded Rectangle 2">
            <a:extLst>
              <a:ext uri="{FF2B5EF4-FFF2-40B4-BE49-F238E27FC236}">
                <a16:creationId xmlns="" xmlns:a16="http://schemas.microsoft.com/office/drawing/2014/main" id="{E195CF11-F1F0-4D36-ACCF-8E7406D7AAFA}"/>
              </a:ext>
            </a:extLst>
          </p:cNvPr>
          <p:cNvSpPr/>
          <p:nvPr/>
        </p:nvSpPr>
        <p:spPr>
          <a:xfrm>
            <a:off x="5159330" y="3673714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03" y="3022063"/>
            <a:ext cx="1706609" cy="16548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935" y="4022594"/>
            <a:ext cx="2692638" cy="267176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804495" y="2907529"/>
            <a:ext cx="1706609" cy="165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92133" y="26465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</a:t>
            </a:r>
            <a:r>
              <a:rPr lang="en-US" dirty="0" smtClean="0">
                <a:solidFill>
                  <a:schemeClr val="bg1"/>
                </a:solidFill>
              </a:rPr>
              <a:t>          Style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" name="Elbow Connector 11">
            <a:extLst>
              <a:ext uri="{FF2B5EF4-FFF2-40B4-BE49-F238E27FC236}">
                <a16:creationId xmlns="" xmlns:a16="http://schemas.microsoft.com/office/drawing/2014/main" id="{C0C156F3-5BCF-4204-BB88-5A3C383A41FB}"/>
              </a:ext>
            </a:extLst>
          </p:cNvPr>
          <p:cNvCxnSpPr/>
          <p:nvPr/>
        </p:nvCxnSpPr>
        <p:spPr>
          <a:xfrm>
            <a:off x="3287690" y="4377452"/>
            <a:ext cx="1650685" cy="535038"/>
          </a:xfrm>
          <a:prstGeom prst="bentConnector3">
            <a:avLst>
              <a:gd name="adj1" fmla="val -202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3">
            <a:extLst>
              <a:ext uri="{FF2B5EF4-FFF2-40B4-BE49-F238E27FC236}">
                <a16:creationId xmlns="" xmlns:a16="http://schemas.microsoft.com/office/drawing/2014/main" id="{037B8B6B-5B93-449E-83D4-2129A525A738}"/>
              </a:ext>
            </a:extLst>
          </p:cNvPr>
          <p:cNvCxnSpPr/>
          <p:nvPr/>
        </p:nvCxnSpPr>
        <p:spPr>
          <a:xfrm rot="10800000" flipV="1">
            <a:off x="7320140" y="4644970"/>
            <a:ext cx="1510938" cy="267520"/>
          </a:xfrm>
          <a:prstGeom prst="bentConnector3">
            <a:avLst>
              <a:gd name="adj1" fmla="val 198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3">
            <a:extLst>
              <a:ext uri="{FF2B5EF4-FFF2-40B4-BE49-F238E27FC236}">
                <a16:creationId xmlns="" xmlns:a16="http://schemas.microsoft.com/office/drawing/2014/main" id="{30FDBD12-D5DE-46D9-9B67-2BC4FF11ACED}"/>
              </a:ext>
            </a:extLst>
          </p:cNvPr>
          <p:cNvCxnSpPr/>
          <p:nvPr/>
        </p:nvCxnSpPr>
        <p:spPr>
          <a:xfrm rot="5400000" flipH="1" flipV="1">
            <a:off x="6968092" y="2912940"/>
            <a:ext cx="1142724" cy="7686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2F25B64-97AA-4B03-90CC-2D8112EA5323}"/>
              </a:ext>
            </a:extLst>
          </p:cNvPr>
          <p:cNvSpPr txBox="1"/>
          <p:nvPr/>
        </p:nvSpPr>
        <p:spPr>
          <a:xfrm>
            <a:off x="3746467" y="2551973"/>
            <a:ext cx="1385190" cy="307777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EAE1BBA-1836-4A61-B3DF-CA0F86CD7E90}"/>
              </a:ext>
            </a:extLst>
          </p:cNvPr>
          <p:cNvCxnSpPr/>
          <p:nvPr/>
        </p:nvCxnSpPr>
        <p:spPr>
          <a:xfrm>
            <a:off x="5131657" y="2926423"/>
            <a:ext cx="0" cy="94220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95">
            <a:extLst>
              <a:ext uri="{FF2B5EF4-FFF2-40B4-BE49-F238E27FC236}">
                <a16:creationId xmlns="" xmlns:a16="http://schemas.microsoft.com/office/drawing/2014/main" id="{EB4179E2-B5BA-4BE5-B36C-2C372ECA6C60}"/>
              </a:ext>
            </a:extLst>
          </p:cNvPr>
          <p:cNvGrpSpPr/>
          <p:nvPr/>
        </p:nvGrpSpPr>
        <p:grpSpPr>
          <a:xfrm>
            <a:off x="8807926" y="4713473"/>
            <a:ext cx="2541458" cy="902211"/>
            <a:chOff x="-475010" y="1083846"/>
            <a:chExt cx="3584916" cy="902211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B72DFC7-C114-4D63-B2A2-0697185085D0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C2D6CE97-0C67-4334-B690-602B63733871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95">
            <a:extLst>
              <a:ext uri="{FF2B5EF4-FFF2-40B4-BE49-F238E27FC236}">
                <a16:creationId xmlns="" xmlns:a16="http://schemas.microsoft.com/office/drawing/2014/main" id="{98940EBC-27E7-4839-A300-CC7C6EE02A6F}"/>
              </a:ext>
            </a:extLst>
          </p:cNvPr>
          <p:cNvGrpSpPr/>
          <p:nvPr/>
        </p:nvGrpSpPr>
        <p:grpSpPr>
          <a:xfrm>
            <a:off x="8933574" y="2438062"/>
            <a:ext cx="2541458" cy="902211"/>
            <a:chOff x="-475010" y="1083846"/>
            <a:chExt cx="3584916" cy="902211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D69E764B-0927-4FD5-9B91-406F578FA7C8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3904373-AC0F-4DD3-A8D6-9FB082AC181D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95">
            <a:extLst>
              <a:ext uri="{FF2B5EF4-FFF2-40B4-BE49-F238E27FC236}">
                <a16:creationId xmlns="" xmlns:a16="http://schemas.microsoft.com/office/drawing/2014/main" id="{5C005B3B-EED2-42FF-99DE-A1297F561308}"/>
              </a:ext>
            </a:extLst>
          </p:cNvPr>
          <p:cNvGrpSpPr/>
          <p:nvPr/>
        </p:nvGrpSpPr>
        <p:grpSpPr>
          <a:xfrm>
            <a:off x="640834" y="2438062"/>
            <a:ext cx="2541458" cy="902211"/>
            <a:chOff x="-475010" y="1083846"/>
            <a:chExt cx="3584916" cy="902211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7985C65D-4A78-4A99-9127-4066077BC5F4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5EC2F405-E67B-4890-AEE7-9D08781AAC69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="" xmlns:a16="http://schemas.microsoft.com/office/drawing/2014/main" id="{83B3AA33-4B6F-4130-917F-7B376A6A35B2}"/>
              </a:ext>
            </a:extLst>
          </p:cNvPr>
          <p:cNvGrpSpPr/>
          <p:nvPr/>
        </p:nvGrpSpPr>
        <p:grpSpPr>
          <a:xfrm>
            <a:off x="799362" y="4723283"/>
            <a:ext cx="2541458" cy="902211"/>
            <a:chOff x="-475010" y="1083846"/>
            <a:chExt cx="3584916" cy="902211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00FF8F75-5C4D-4061-8905-3B378B18925E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AEFD25A0-D073-47F9-BF7A-F95878A4F46D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52" name="TextBox 15">
            <a:extLst>
              <a:ext uri="{FF2B5EF4-FFF2-40B4-BE49-F238E27FC236}">
                <a16:creationId xmlns="" xmlns:a16="http://schemas.microsoft.com/office/drawing/2014/main" id="{82F25B64-97AA-4B03-90CC-2D8112EA5323}"/>
              </a:ext>
            </a:extLst>
          </p:cNvPr>
          <p:cNvSpPr txBox="1"/>
          <p:nvPr/>
        </p:nvSpPr>
        <p:spPr>
          <a:xfrm>
            <a:off x="7345743" y="2506604"/>
            <a:ext cx="1385190" cy="307777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15">
            <a:extLst>
              <a:ext uri="{FF2B5EF4-FFF2-40B4-BE49-F238E27FC236}">
                <a16:creationId xmlns="" xmlns:a16="http://schemas.microsoft.com/office/drawing/2014/main" id="{82F25B64-97AA-4B03-90CC-2D8112EA5323}"/>
              </a:ext>
            </a:extLst>
          </p:cNvPr>
          <p:cNvSpPr txBox="1"/>
          <p:nvPr/>
        </p:nvSpPr>
        <p:spPr>
          <a:xfrm>
            <a:off x="7407413" y="5718531"/>
            <a:ext cx="1385190" cy="307777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15">
            <a:extLst>
              <a:ext uri="{FF2B5EF4-FFF2-40B4-BE49-F238E27FC236}">
                <a16:creationId xmlns="" xmlns:a16="http://schemas.microsoft.com/office/drawing/2014/main" id="{82F25B64-97AA-4B03-90CC-2D8112EA5323}"/>
              </a:ext>
            </a:extLst>
          </p:cNvPr>
          <p:cNvSpPr txBox="1"/>
          <p:nvPr/>
        </p:nvSpPr>
        <p:spPr>
          <a:xfrm>
            <a:off x="3685881" y="5718531"/>
            <a:ext cx="1385190" cy="307777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042" y="2715061"/>
            <a:ext cx="3202972" cy="320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11">
            <a:extLst>
              <a:ext uri="{FF2B5EF4-FFF2-40B4-BE49-F238E27FC236}">
                <a16:creationId xmlns="" xmlns:a16="http://schemas.microsoft.com/office/drawing/2014/main" id="{085FBBB5-4299-42DB-A0D5-299D48781A5C}"/>
              </a:ext>
            </a:extLst>
          </p:cNvPr>
          <p:cNvSpPr/>
          <p:nvPr/>
        </p:nvSpPr>
        <p:spPr>
          <a:xfrm rot="14051618" flipH="1">
            <a:off x="9822018" y="4501093"/>
            <a:ext cx="1877147" cy="159427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71BAD21-D4A9-4FC9-83CA-E84C458F63C7}"/>
              </a:ext>
            </a:extLst>
          </p:cNvPr>
          <p:cNvSpPr txBox="1"/>
          <p:nvPr/>
        </p:nvSpPr>
        <p:spPr>
          <a:xfrm>
            <a:off x="5936074" y="4526700"/>
            <a:ext cx="219367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A4EEA67F-70D5-4422-9CF1-5330888C9053}"/>
              </a:ext>
            </a:extLst>
          </p:cNvPr>
          <p:cNvCxnSpPr>
            <a:cxnSpLocks/>
          </p:cNvCxnSpPr>
          <p:nvPr/>
        </p:nvCxnSpPr>
        <p:spPr>
          <a:xfrm flipH="1">
            <a:off x="8375702" y="5080698"/>
            <a:ext cx="1463040" cy="0"/>
          </a:xfrm>
          <a:prstGeom prst="straightConnector1">
            <a:avLst/>
          </a:prstGeom>
          <a:ln w="571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2">
            <a:extLst>
              <a:ext uri="{FF2B5EF4-FFF2-40B4-BE49-F238E27FC236}">
                <a16:creationId xmlns="" xmlns:a16="http://schemas.microsoft.com/office/drawing/2014/main" id="{5FEEA55D-1E7A-4D27-B848-C828FDDE78D7}"/>
              </a:ext>
            </a:extLst>
          </p:cNvPr>
          <p:cNvGrpSpPr/>
          <p:nvPr/>
        </p:nvGrpSpPr>
        <p:grpSpPr>
          <a:xfrm>
            <a:off x="3809747" y="5633139"/>
            <a:ext cx="4320000" cy="923330"/>
            <a:chOff x="7319298" y="1641574"/>
            <a:chExt cx="4320000" cy="923330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48E9897-61E8-4B46-907E-B429EA747BE5}"/>
                </a:ext>
              </a:extLst>
            </p:cNvPr>
            <p:cNvSpPr txBox="1"/>
            <p:nvPr/>
          </p:nvSpPr>
          <p:spPr>
            <a:xfrm>
              <a:off x="7319298" y="1918573"/>
              <a:ext cx="43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D9151AF-0955-41B1-AF5C-DD9EE5BD4AB6}"/>
                </a:ext>
              </a:extLst>
            </p:cNvPr>
            <p:cNvSpPr txBox="1"/>
            <p:nvPr/>
          </p:nvSpPr>
          <p:spPr>
            <a:xfrm>
              <a:off x="7319298" y="1641574"/>
              <a:ext cx="432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3AEE771-F028-4D8E-AF89-A771C201A488}"/>
              </a:ext>
            </a:extLst>
          </p:cNvPr>
          <p:cNvSpPr txBox="1"/>
          <p:nvPr/>
        </p:nvSpPr>
        <p:spPr>
          <a:xfrm>
            <a:off x="5284158" y="146119"/>
            <a:ext cx="618308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SOCIAL MEDIA</a:t>
            </a:r>
            <a:endParaRPr lang="ko-KR" altLang="en-US" sz="6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1" b="107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88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7721" y="124859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55BA741-25A6-406B-9509-41F851CC9984}"/>
              </a:ext>
            </a:extLst>
          </p:cNvPr>
          <p:cNvSpPr/>
          <p:nvPr/>
        </p:nvSpPr>
        <p:spPr>
          <a:xfrm>
            <a:off x="3267982" y="4113072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B8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D19F4F0-2606-439F-AD7B-B2ABC10C8D7C}"/>
              </a:ext>
            </a:extLst>
          </p:cNvPr>
          <p:cNvSpPr/>
          <p:nvPr/>
        </p:nvSpPr>
        <p:spPr>
          <a:xfrm>
            <a:off x="4454615" y="304725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63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01353AF-17AB-4D1D-AE75-D392253C05AB}"/>
              </a:ext>
            </a:extLst>
          </p:cNvPr>
          <p:cNvSpPr/>
          <p:nvPr/>
        </p:nvSpPr>
        <p:spPr>
          <a:xfrm>
            <a:off x="5627120" y="2441515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B8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7C0E7360-EB3D-42DE-865F-F9040670848F}"/>
              </a:ext>
            </a:extLst>
          </p:cNvPr>
          <p:cNvSpPr/>
          <p:nvPr/>
        </p:nvSpPr>
        <p:spPr>
          <a:xfrm>
            <a:off x="6830879" y="304725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63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E514B46-F31A-4FB4-9141-289E4BA6C91E}"/>
              </a:ext>
            </a:extLst>
          </p:cNvPr>
          <p:cNvSpPr/>
          <p:nvPr/>
        </p:nvSpPr>
        <p:spPr>
          <a:xfrm>
            <a:off x="8184909" y="4201012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B8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그룹 3">
            <a:extLst>
              <a:ext uri="{FF2B5EF4-FFF2-40B4-BE49-F238E27FC236}">
                <a16:creationId xmlns="" xmlns:a16="http://schemas.microsoft.com/office/drawing/2014/main" id="{BA947885-F850-45C5-8F18-11C006EDE38A}"/>
              </a:ext>
            </a:extLst>
          </p:cNvPr>
          <p:cNvGrpSpPr/>
          <p:nvPr/>
        </p:nvGrpSpPr>
        <p:grpSpPr>
          <a:xfrm>
            <a:off x="4422807" y="1553136"/>
            <a:ext cx="3492000" cy="710089"/>
            <a:chOff x="4503706" y="1678585"/>
            <a:chExt cx="3492000" cy="71008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028E5B2-5EB4-4A68-B831-4AF8E998422F}"/>
                </a:ext>
              </a:extLst>
            </p:cNvPr>
            <p:cNvSpPr txBox="1"/>
            <p:nvPr/>
          </p:nvSpPr>
          <p:spPr>
            <a:xfrm>
              <a:off x="4503706" y="1927009"/>
              <a:ext cx="34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2B4669B-F640-4013-B893-64742132FDA2}"/>
                </a:ext>
              </a:extLst>
            </p:cNvPr>
            <p:cNvSpPr txBox="1"/>
            <p:nvPr/>
          </p:nvSpPr>
          <p:spPr>
            <a:xfrm>
              <a:off x="4503706" y="1678585"/>
              <a:ext cx="349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FEB800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rgbClr val="FEB800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5">
            <a:extLst>
              <a:ext uri="{FF2B5EF4-FFF2-40B4-BE49-F238E27FC236}">
                <a16:creationId xmlns="" xmlns:a16="http://schemas.microsoft.com/office/drawing/2014/main" id="{D75C3701-87A5-4551-B8AE-1CC2F36F8C21}"/>
              </a:ext>
            </a:extLst>
          </p:cNvPr>
          <p:cNvGrpSpPr/>
          <p:nvPr/>
        </p:nvGrpSpPr>
        <p:grpSpPr>
          <a:xfrm>
            <a:off x="8168898" y="5188028"/>
            <a:ext cx="3036874" cy="894755"/>
            <a:chOff x="8392426" y="4959422"/>
            <a:chExt cx="2160000" cy="894755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6D748E0-DD11-48C7-B8D6-0F84D106DB56}"/>
                </a:ext>
              </a:extLst>
            </p:cNvPr>
            <p:cNvSpPr txBox="1"/>
            <p:nvPr/>
          </p:nvSpPr>
          <p:spPr>
            <a:xfrm>
              <a:off x="8392426" y="520784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128F39E-4F7C-4F0E-8018-135EAD16F0E2}"/>
                </a:ext>
              </a:extLst>
            </p:cNvPr>
            <p:cNvSpPr txBox="1"/>
            <p:nvPr/>
          </p:nvSpPr>
          <p:spPr>
            <a:xfrm>
              <a:off x="8392426" y="4959422"/>
              <a:ext cx="21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FEB800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rgbClr val="FEB800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7">
            <a:extLst>
              <a:ext uri="{FF2B5EF4-FFF2-40B4-BE49-F238E27FC236}">
                <a16:creationId xmlns="" xmlns:a16="http://schemas.microsoft.com/office/drawing/2014/main" id="{6F9BBEDB-7A94-4624-BC55-B6796146EDF9}"/>
              </a:ext>
            </a:extLst>
          </p:cNvPr>
          <p:cNvGrpSpPr/>
          <p:nvPr/>
        </p:nvGrpSpPr>
        <p:grpSpPr>
          <a:xfrm>
            <a:off x="986236" y="5188028"/>
            <a:ext cx="3033498" cy="894755"/>
            <a:chOff x="1940385" y="4959422"/>
            <a:chExt cx="2160000" cy="894755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B1E44C5-DC60-40E0-A197-E036B183EAEC}"/>
                </a:ext>
              </a:extLst>
            </p:cNvPr>
            <p:cNvSpPr txBox="1"/>
            <p:nvPr/>
          </p:nvSpPr>
          <p:spPr>
            <a:xfrm>
              <a:off x="1940385" y="520784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AB7E980E-5619-46BF-81D3-7031D7B2EE43}"/>
                </a:ext>
              </a:extLst>
            </p:cNvPr>
            <p:cNvSpPr txBox="1"/>
            <p:nvPr/>
          </p:nvSpPr>
          <p:spPr>
            <a:xfrm>
              <a:off x="1940385" y="4959422"/>
              <a:ext cx="21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rgbClr val="FEB800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rgbClr val="FEB800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6">
            <a:extLst>
              <a:ext uri="{FF2B5EF4-FFF2-40B4-BE49-F238E27FC236}">
                <a16:creationId xmlns="" xmlns:a16="http://schemas.microsoft.com/office/drawing/2014/main" id="{78476300-B6ED-4F02-AC96-64D672C75A74}"/>
              </a:ext>
            </a:extLst>
          </p:cNvPr>
          <p:cNvGrpSpPr/>
          <p:nvPr/>
        </p:nvGrpSpPr>
        <p:grpSpPr>
          <a:xfrm>
            <a:off x="1181103" y="2864996"/>
            <a:ext cx="3033498" cy="894755"/>
            <a:chOff x="2135560" y="2864992"/>
            <a:chExt cx="2160000" cy="894755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B39BBCAE-CDA3-4D17-88DE-EC4FBCC3278B}"/>
                </a:ext>
              </a:extLst>
            </p:cNvPr>
            <p:cNvSpPr txBox="1"/>
            <p:nvPr/>
          </p:nvSpPr>
          <p:spPr>
            <a:xfrm>
              <a:off x="2135560" y="311341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7BA7DC2-672B-47EB-BB20-4771B6155563}"/>
                </a:ext>
              </a:extLst>
            </p:cNvPr>
            <p:cNvSpPr txBox="1"/>
            <p:nvPr/>
          </p:nvSpPr>
          <p:spPr>
            <a:xfrm>
              <a:off x="2135560" y="2864992"/>
              <a:ext cx="21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rgbClr val="FEB800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rgbClr val="FEB800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="" xmlns:a16="http://schemas.microsoft.com/office/drawing/2014/main" id="{34E64286-C3F8-4341-91D3-F85704B570D4}"/>
              </a:ext>
            </a:extLst>
          </p:cNvPr>
          <p:cNvGrpSpPr/>
          <p:nvPr/>
        </p:nvGrpSpPr>
        <p:grpSpPr>
          <a:xfrm>
            <a:off x="7974030" y="2864996"/>
            <a:ext cx="3036874" cy="894755"/>
            <a:chOff x="8054990" y="2864992"/>
            <a:chExt cx="2160000" cy="894755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2BE9936-99D0-449E-97D0-EF00D3603CED}"/>
                </a:ext>
              </a:extLst>
            </p:cNvPr>
            <p:cNvSpPr txBox="1"/>
            <p:nvPr/>
          </p:nvSpPr>
          <p:spPr>
            <a:xfrm>
              <a:off x="8054990" y="3113416"/>
              <a:ext cx="216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DB3B0637-C297-40E8-8BB1-11C07672B2F2}"/>
                </a:ext>
              </a:extLst>
            </p:cNvPr>
            <p:cNvSpPr txBox="1"/>
            <p:nvPr/>
          </p:nvSpPr>
          <p:spPr>
            <a:xfrm>
              <a:off x="8054990" y="2864992"/>
              <a:ext cx="21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FEB800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rgbClr val="FEB800"/>
                </a:solidFill>
                <a:cs typeface="Arial" pitchFamily="34" charset="0"/>
              </a:endParaRPr>
            </a:p>
          </p:txBody>
        </p:sp>
      </p:grpSp>
      <p:sp>
        <p:nvSpPr>
          <p:cNvPr id="28" name="Trapezoid 10">
            <a:extLst>
              <a:ext uri="{FF2B5EF4-FFF2-40B4-BE49-F238E27FC236}">
                <a16:creationId xmlns="" xmlns:a16="http://schemas.microsoft.com/office/drawing/2014/main" id="{2C22FF9D-B654-4C5E-A68D-E8DFE26530C6}"/>
              </a:ext>
            </a:extLst>
          </p:cNvPr>
          <p:cNvSpPr/>
          <p:nvPr/>
        </p:nvSpPr>
        <p:spPr>
          <a:xfrm>
            <a:off x="7055516" y="3272159"/>
            <a:ext cx="465133" cy="46458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ed Rectangle 12">
            <a:extLst>
              <a:ext uri="{FF2B5EF4-FFF2-40B4-BE49-F238E27FC236}">
                <a16:creationId xmlns="" xmlns:a16="http://schemas.microsoft.com/office/drawing/2014/main" id="{CC8E4C2F-A0B0-49CD-B216-B920D1E0C1F6}"/>
              </a:ext>
            </a:extLst>
          </p:cNvPr>
          <p:cNvSpPr>
            <a:spLocks noChangeAspect="1"/>
          </p:cNvSpPr>
          <p:nvPr/>
        </p:nvSpPr>
        <p:spPr>
          <a:xfrm>
            <a:off x="3567646" y="4379828"/>
            <a:ext cx="353173" cy="420869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ed Rectangle 8">
            <a:extLst>
              <a:ext uri="{FF2B5EF4-FFF2-40B4-BE49-F238E27FC236}">
                <a16:creationId xmlns="" xmlns:a16="http://schemas.microsoft.com/office/drawing/2014/main" id="{211EAA99-14F8-4515-8797-6176359AC84A}"/>
              </a:ext>
            </a:extLst>
          </p:cNvPr>
          <p:cNvSpPr>
            <a:spLocks noChangeAspect="1"/>
          </p:cNvSpPr>
          <p:nvPr/>
        </p:nvSpPr>
        <p:spPr>
          <a:xfrm>
            <a:off x="5864571" y="2730724"/>
            <a:ext cx="520370" cy="335989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="" xmlns:a16="http://schemas.microsoft.com/office/drawing/2014/main" id="{D0FE886D-BAE4-4E63-AB26-BB8F375A51E0}"/>
              </a:ext>
            </a:extLst>
          </p:cNvPr>
          <p:cNvSpPr>
            <a:spLocks/>
          </p:cNvSpPr>
          <p:nvPr/>
        </p:nvSpPr>
        <p:spPr>
          <a:xfrm>
            <a:off x="4736206" y="3332872"/>
            <a:ext cx="379221" cy="379221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ectangle 1">
            <a:extLst>
              <a:ext uri="{FF2B5EF4-FFF2-40B4-BE49-F238E27FC236}">
                <a16:creationId xmlns="" xmlns:a16="http://schemas.microsoft.com/office/drawing/2014/main" id="{A1B079C5-4D49-46E6-BECC-5078DEF82E25}"/>
              </a:ext>
            </a:extLst>
          </p:cNvPr>
          <p:cNvSpPr>
            <a:spLocks noChangeAspect="1"/>
          </p:cNvSpPr>
          <p:nvPr/>
        </p:nvSpPr>
        <p:spPr>
          <a:xfrm>
            <a:off x="8389799" y="4379828"/>
            <a:ext cx="504622" cy="494190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00000">
            <a:off x="4773186" y="3664131"/>
            <a:ext cx="2774672" cy="27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77110"/>
          </a:xfrm>
          <a:prstGeom prst="rect">
            <a:avLst/>
          </a:prstGeom>
        </p:spPr>
      </p:pic>
      <p:sp>
        <p:nvSpPr>
          <p:cNvPr id="320" name="TextBox 319">
            <a:extLst>
              <a:ext uri="{FF2B5EF4-FFF2-40B4-BE49-F238E27FC236}">
                <a16:creationId xmlns="" xmlns:a16="http://schemas.microsoft.com/office/drawing/2014/main" id="{0CE41AB9-E744-4B9B-B743-581B88692C9B}"/>
              </a:ext>
            </a:extLst>
          </p:cNvPr>
          <p:cNvSpPr txBox="1"/>
          <p:nvPr/>
        </p:nvSpPr>
        <p:spPr>
          <a:xfrm>
            <a:off x="241053" y="144539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48" name="TextBox 347">
            <a:extLst>
              <a:ext uri="{FF2B5EF4-FFF2-40B4-BE49-F238E27FC236}">
                <a16:creationId xmlns="" xmlns:a16="http://schemas.microsoft.com/office/drawing/2014/main" id="{C00020E3-9632-4763-BD4C-DEB6485E03F5}"/>
              </a:ext>
            </a:extLst>
          </p:cNvPr>
          <p:cNvSpPr txBox="1"/>
          <p:nvPr/>
        </p:nvSpPr>
        <p:spPr>
          <a:xfrm>
            <a:off x="9047032" y="4395637"/>
            <a:ext cx="2687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</a:p>
        </p:txBody>
      </p:sp>
      <p:sp>
        <p:nvSpPr>
          <p:cNvPr id="349" name="Text Placeholder 27">
            <a:extLst>
              <a:ext uri="{FF2B5EF4-FFF2-40B4-BE49-F238E27FC236}">
                <a16:creationId xmlns="" xmlns:a16="http://schemas.microsoft.com/office/drawing/2014/main" id="{1BC02A68-B8C5-4BEC-92B4-E595C03291B9}"/>
              </a:ext>
            </a:extLst>
          </p:cNvPr>
          <p:cNvSpPr txBox="1">
            <a:spLocks/>
          </p:cNvSpPr>
          <p:nvPr/>
        </p:nvSpPr>
        <p:spPr>
          <a:xfrm>
            <a:off x="139325" y="6369930"/>
            <a:ext cx="2042384" cy="2987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>
                <a:solidFill>
                  <a:schemeClr val="tx1"/>
                </a:solidFill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0792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Box 319">
            <a:extLst>
              <a:ext uri="{FF2B5EF4-FFF2-40B4-BE49-F238E27FC236}">
                <a16:creationId xmlns="" xmlns:a16="http://schemas.microsoft.com/office/drawing/2014/main" id="{0CE41AB9-E744-4B9B-B743-581B88692C9B}"/>
              </a:ext>
            </a:extLst>
          </p:cNvPr>
          <p:cNvSpPr txBox="1"/>
          <p:nvPr/>
        </p:nvSpPr>
        <p:spPr>
          <a:xfrm>
            <a:off x="7964026" y="700593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48" name="TextBox 347">
            <a:extLst>
              <a:ext uri="{FF2B5EF4-FFF2-40B4-BE49-F238E27FC236}">
                <a16:creationId xmlns="" xmlns:a16="http://schemas.microsoft.com/office/drawing/2014/main" id="{C00020E3-9632-4763-BD4C-DEB6485E03F5}"/>
              </a:ext>
            </a:extLst>
          </p:cNvPr>
          <p:cNvSpPr txBox="1"/>
          <p:nvPr/>
        </p:nvSpPr>
        <p:spPr>
          <a:xfrm>
            <a:off x="8960535" y="3206175"/>
            <a:ext cx="2687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</a:p>
        </p:txBody>
      </p:sp>
      <p:sp>
        <p:nvSpPr>
          <p:cNvPr id="349" name="Text Placeholder 27">
            <a:extLst>
              <a:ext uri="{FF2B5EF4-FFF2-40B4-BE49-F238E27FC236}">
                <a16:creationId xmlns="" xmlns:a16="http://schemas.microsoft.com/office/drawing/2014/main" id="{1BC02A68-B8C5-4BEC-92B4-E595C03291B9}"/>
              </a:ext>
            </a:extLst>
          </p:cNvPr>
          <p:cNvSpPr txBox="1">
            <a:spLocks/>
          </p:cNvSpPr>
          <p:nvPr/>
        </p:nvSpPr>
        <p:spPr>
          <a:xfrm>
            <a:off x="9605246" y="5778379"/>
            <a:ext cx="2042384" cy="2987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/>
              <a:t>INFOGRAPHIC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94" y="719102"/>
            <a:ext cx="2909294" cy="3261936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0A383BE5-6687-4643-BA94-C3E7FA265BF7}"/>
              </a:ext>
            </a:extLst>
          </p:cNvPr>
          <p:cNvSpPr txBox="1"/>
          <p:nvPr/>
        </p:nvSpPr>
        <p:spPr>
          <a:xfrm>
            <a:off x="540961" y="5419912"/>
            <a:ext cx="8419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</a:t>
            </a:r>
            <a:r>
              <a:rPr lang="en-US" altLang="ko-KR" sz="1200" dirty="0" smtClean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that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46942" y="380520"/>
            <a:ext cx="1285085" cy="1086468"/>
            <a:chOff x="149268" y="240308"/>
            <a:chExt cx="1285085" cy="1086468"/>
          </a:xfrm>
        </p:grpSpPr>
        <p:grpSp>
          <p:nvGrpSpPr>
            <p:cNvPr id="8" name="Grupo 7"/>
            <p:cNvGrpSpPr/>
            <p:nvPr/>
          </p:nvGrpSpPr>
          <p:grpSpPr>
            <a:xfrm>
              <a:off x="372274" y="365285"/>
              <a:ext cx="839072" cy="836513"/>
              <a:chOff x="11577638" y="87313"/>
              <a:chExt cx="520700" cy="519112"/>
            </a:xfrm>
            <a:solidFill>
              <a:schemeClr val="bg1"/>
            </a:solidFill>
          </p:grpSpPr>
          <p:sp>
            <p:nvSpPr>
              <p:cNvPr id="9" name="Freeform 5"/>
              <p:cNvSpPr>
                <a:spLocks/>
              </p:cNvSpPr>
              <p:nvPr userDrawn="1"/>
            </p:nvSpPr>
            <p:spPr bwMode="auto">
              <a:xfrm>
                <a:off x="11701463" y="87313"/>
                <a:ext cx="396875" cy="265112"/>
              </a:xfrm>
              <a:custGeom>
                <a:avLst/>
                <a:gdLst>
                  <a:gd name="T0" fmla="*/ 0 w 132"/>
                  <a:gd name="T1" fmla="*/ 2 h 88"/>
                  <a:gd name="T2" fmla="*/ 107 w 132"/>
                  <a:gd name="T3" fmla="*/ 39 h 88"/>
                  <a:gd name="T4" fmla="*/ 130 w 132"/>
                  <a:gd name="T5" fmla="*/ 58 h 88"/>
                  <a:gd name="T6" fmla="*/ 130 w 132"/>
                  <a:gd name="T7" fmla="*/ 63 h 88"/>
                  <a:gd name="T8" fmla="*/ 110 w 132"/>
                  <a:gd name="T9" fmla="*/ 86 h 88"/>
                  <a:gd name="T10" fmla="*/ 105 w 132"/>
                  <a:gd name="T11" fmla="*/ 86 h 88"/>
                  <a:gd name="T12" fmla="*/ 81 w 132"/>
                  <a:gd name="T13" fmla="*/ 67 h 88"/>
                  <a:gd name="T14" fmla="*/ 71 w 132"/>
                  <a:gd name="T15" fmla="*/ 67 h 88"/>
                  <a:gd name="T16" fmla="*/ 54 w 132"/>
                  <a:gd name="T17" fmla="*/ 69 h 88"/>
                  <a:gd name="T18" fmla="*/ 37 w 132"/>
                  <a:gd name="T19" fmla="*/ 56 h 88"/>
                  <a:gd name="T20" fmla="*/ 37 w 132"/>
                  <a:gd name="T21" fmla="*/ 51 h 88"/>
                  <a:gd name="T22" fmla="*/ 41 w 132"/>
                  <a:gd name="T23" fmla="*/ 46 h 88"/>
                  <a:gd name="T24" fmla="*/ 40 w 132"/>
                  <a:gd name="T25" fmla="*/ 34 h 88"/>
                  <a:gd name="T26" fmla="*/ 0 w 132"/>
                  <a:gd name="T27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" h="88">
                    <a:moveTo>
                      <a:pt x="0" y="2"/>
                    </a:moveTo>
                    <a:cubicBezTo>
                      <a:pt x="41" y="0"/>
                      <a:pt x="77" y="12"/>
                      <a:pt x="107" y="39"/>
                    </a:cubicBezTo>
                    <a:cubicBezTo>
                      <a:pt x="115" y="45"/>
                      <a:pt x="122" y="52"/>
                      <a:pt x="130" y="58"/>
                    </a:cubicBezTo>
                    <a:cubicBezTo>
                      <a:pt x="132" y="60"/>
                      <a:pt x="132" y="61"/>
                      <a:pt x="130" y="63"/>
                    </a:cubicBezTo>
                    <a:cubicBezTo>
                      <a:pt x="124" y="71"/>
                      <a:pt x="117" y="78"/>
                      <a:pt x="110" y="86"/>
                    </a:cubicBezTo>
                    <a:cubicBezTo>
                      <a:pt x="109" y="88"/>
                      <a:pt x="107" y="88"/>
                      <a:pt x="105" y="86"/>
                    </a:cubicBezTo>
                    <a:cubicBezTo>
                      <a:pt x="97" y="80"/>
                      <a:pt x="89" y="73"/>
                      <a:pt x="81" y="67"/>
                    </a:cubicBezTo>
                    <a:cubicBezTo>
                      <a:pt x="77" y="63"/>
                      <a:pt x="74" y="64"/>
                      <a:pt x="71" y="67"/>
                    </a:cubicBezTo>
                    <a:cubicBezTo>
                      <a:pt x="63" y="77"/>
                      <a:pt x="63" y="76"/>
                      <a:pt x="54" y="69"/>
                    </a:cubicBezTo>
                    <a:cubicBezTo>
                      <a:pt x="48" y="64"/>
                      <a:pt x="43" y="60"/>
                      <a:pt x="37" y="56"/>
                    </a:cubicBezTo>
                    <a:cubicBezTo>
                      <a:pt x="35" y="54"/>
                      <a:pt x="35" y="52"/>
                      <a:pt x="37" y="51"/>
                    </a:cubicBezTo>
                    <a:cubicBezTo>
                      <a:pt x="38" y="49"/>
                      <a:pt x="39" y="48"/>
                      <a:pt x="41" y="46"/>
                    </a:cubicBezTo>
                    <a:cubicBezTo>
                      <a:pt x="46" y="39"/>
                      <a:pt x="46" y="39"/>
                      <a:pt x="40" y="34"/>
                    </a:cubicBezTo>
                    <a:cubicBezTo>
                      <a:pt x="27" y="24"/>
                      <a:pt x="14" y="1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" name="Freeform 6"/>
              <p:cNvSpPr>
                <a:spLocks/>
              </p:cNvSpPr>
              <p:nvPr userDrawn="1"/>
            </p:nvSpPr>
            <p:spPr bwMode="auto">
              <a:xfrm>
                <a:off x="11577638" y="279400"/>
                <a:ext cx="279400" cy="327025"/>
              </a:xfrm>
              <a:custGeom>
                <a:avLst/>
                <a:gdLst>
                  <a:gd name="T0" fmla="*/ 0 w 93"/>
                  <a:gd name="T1" fmla="*/ 95 h 109"/>
                  <a:gd name="T2" fmla="*/ 3 w 93"/>
                  <a:gd name="T3" fmla="*/ 89 h 109"/>
                  <a:gd name="T4" fmla="*/ 70 w 93"/>
                  <a:gd name="T5" fmla="*/ 7 h 109"/>
                  <a:gd name="T6" fmla="*/ 86 w 93"/>
                  <a:gd name="T7" fmla="*/ 7 h 109"/>
                  <a:gd name="T8" fmla="*/ 87 w 93"/>
                  <a:gd name="T9" fmla="*/ 22 h 109"/>
                  <a:gd name="T10" fmla="*/ 20 w 93"/>
                  <a:gd name="T11" fmla="*/ 104 h 109"/>
                  <a:gd name="T12" fmla="*/ 8 w 93"/>
                  <a:gd name="T13" fmla="*/ 105 h 109"/>
                  <a:gd name="T14" fmla="*/ 0 w 93"/>
                  <a:gd name="T15" fmla="*/ 9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109">
                    <a:moveTo>
                      <a:pt x="0" y="95"/>
                    </a:moveTo>
                    <a:cubicBezTo>
                      <a:pt x="0" y="93"/>
                      <a:pt x="2" y="91"/>
                      <a:pt x="3" y="89"/>
                    </a:cubicBezTo>
                    <a:cubicBezTo>
                      <a:pt x="25" y="61"/>
                      <a:pt x="48" y="34"/>
                      <a:pt x="70" y="7"/>
                    </a:cubicBezTo>
                    <a:cubicBezTo>
                      <a:pt x="75" y="0"/>
                      <a:pt x="78" y="0"/>
                      <a:pt x="86" y="7"/>
                    </a:cubicBezTo>
                    <a:cubicBezTo>
                      <a:pt x="93" y="13"/>
                      <a:pt x="93" y="15"/>
                      <a:pt x="87" y="22"/>
                    </a:cubicBezTo>
                    <a:cubicBezTo>
                      <a:pt x="65" y="49"/>
                      <a:pt x="43" y="76"/>
                      <a:pt x="20" y="104"/>
                    </a:cubicBezTo>
                    <a:cubicBezTo>
                      <a:pt x="17" y="109"/>
                      <a:pt x="13" y="109"/>
                      <a:pt x="8" y="105"/>
                    </a:cubicBezTo>
                    <a:cubicBezTo>
                      <a:pt x="5" y="103"/>
                      <a:pt x="0" y="101"/>
                      <a:pt x="0" y="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3" name="Rectángulo 2"/>
            <p:cNvSpPr/>
            <p:nvPr/>
          </p:nvSpPr>
          <p:spPr>
            <a:xfrm>
              <a:off x="149268" y="240308"/>
              <a:ext cx="1285085" cy="1086468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61" y="3959455"/>
            <a:ext cx="8316392" cy="133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9401" y="71107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직사각형 17">
            <a:extLst>
              <a:ext uri="{FF2B5EF4-FFF2-40B4-BE49-F238E27FC236}">
                <a16:creationId xmlns="" xmlns:a16="http://schemas.microsoft.com/office/drawing/2014/main" id="{1ABA7BA5-6CBC-4889-B348-9AD65D51C7AE}"/>
              </a:ext>
            </a:extLst>
          </p:cNvPr>
          <p:cNvSpPr/>
          <p:nvPr/>
        </p:nvSpPr>
        <p:spPr>
          <a:xfrm>
            <a:off x="0" y="3231962"/>
            <a:ext cx="12192000" cy="3006911"/>
          </a:xfrm>
          <a:prstGeom prst="rect">
            <a:avLst/>
          </a:prstGeom>
          <a:solidFill>
            <a:srgbClr val="3636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E2EA333-B800-41F8-945F-92327D7B3517}"/>
              </a:ext>
            </a:extLst>
          </p:cNvPr>
          <p:cNvSpPr txBox="1"/>
          <p:nvPr/>
        </p:nvSpPr>
        <p:spPr>
          <a:xfrm>
            <a:off x="922957" y="42766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2BB159-82B8-47DE-A4AD-6E6328AAAB5A}"/>
              </a:ext>
            </a:extLst>
          </p:cNvPr>
          <p:cNvSpPr txBox="1"/>
          <p:nvPr/>
        </p:nvSpPr>
        <p:spPr>
          <a:xfrm>
            <a:off x="931547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A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6B260C-363B-4A5D-B4B2-9EB356BDA673}"/>
              </a:ext>
            </a:extLst>
          </p:cNvPr>
          <p:cNvSpPr txBox="1"/>
          <p:nvPr/>
        </p:nvSpPr>
        <p:spPr>
          <a:xfrm>
            <a:off x="3630141" y="42893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7EF7FD2-FD7B-4D77-88E5-BDFBE7DA067D}"/>
              </a:ext>
            </a:extLst>
          </p:cNvPr>
          <p:cNvSpPr txBox="1"/>
          <p:nvPr/>
        </p:nvSpPr>
        <p:spPr>
          <a:xfrm>
            <a:off x="6898742" y="4264479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483613E-5C2F-43B1-8C77-E65BF477FE13}"/>
              </a:ext>
            </a:extLst>
          </p:cNvPr>
          <p:cNvSpPr txBox="1"/>
          <p:nvPr/>
        </p:nvSpPr>
        <p:spPr>
          <a:xfrm>
            <a:off x="9392038" y="431479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627141E-BA71-4804-9EF6-4AA87C8F04B5}"/>
              </a:ext>
            </a:extLst>
          </p:cNvPr>
          <p:cNvSpPr txBox="1"/>
          <p:nvPr/>
        </p:nvSpPr>
        <p:spPr>
          <a:xfrm>
            <a:off x="3649537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B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BD97CE-D660-4518-BA14-CB88459FA202}"/>
              </a:ext>
            </a:extLst>
          </p:cNvPr>
          <p:cNvSpPr txBox="1"/>
          <p:nvPr/>
        </p:nvSpPr>
        <p:spPr>
          <a:xfrm>
            <a:off x="6928944" y="3565607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C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36A58D-6890-4DAD-94ED-A8E6F9F9B444}"/>
              </a:ext>
            </a:extLst>
          </p:cNvPr>
          <p:cNvSpPr txBox="1"/>
          <p:nvPr/>
        </p:nvSpPr>
        <p:spPr>
          <a:xfrm>
            <a:off x="9433047" y="360322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D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2" name="Oval 10">
            <a:extLst>
              <a:ext uri="{FF2B5EF4-FFF2-40B4-BE49-F238E27FC236}">
                <a16:creationId xmlns="" xmlns:a16="http://schemas.microsoft.com/office/drawing/2014/main" id="{4CD1B48B-CB4D-40F2-97B6-0CBEFACA585E}"/>
              </a:ext>
            </a:extLst>
          </p:cNvPr>
          <p:cNvSpPr/>
          <p:nvPr/>
        </p:nvSpPr>
        <p:spPr>
          <a:xfrm rot="10800000">
            <a:off x="1385808" y="1981514"/>
            <a:ext cx="864000" cy="864000"/>
          </a:xfrm>
          <a:prstGeom prst="ellipse">
            <a:avLst/>
          </a:prstGeom>
          <a:solidFill>
            <a:srgbClr val="FEB8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3" name="타원 41">
            <a:extLst>
              <a:ext uri="{FF2B5EF4-FFF2-40B4-BE49-F238E27FC236}">
                <a16:creationId xmlns="" xmlns:a16="http://schemas.microsoft.com/office/drawing/2014/main" id="{2D7D0B3F-83F6-4A91-A0F7-E6B962BFDE04}"/>
              </a:ext>
            </a:extLst>
          </p:cNvPr>
          <p:cNvSpPr/>
          <p:nvPr/>
        </p:nvSpPr>
        <p:spPr>
          <a:xfrm rot="10800000">
            <a:off x="1301394" y="1897100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Oval 10">
            <a:extLst>
              <a:ext uri="{FF2B5EF4-FFF2-40B4-BE49-F238E27FC236}">
                <a16:creationId xmlns="" xmlns:a16="http://schemas.microsoft.com/office/drawing/2014/main" id="{30015BA4-8A74-4B81-96C6-629B4810757B}"/>
              </a:ext>
            </a:extLst>
          </p:cNvPr>
          <p:cNvSpPr/>
          <p:nvPr/>
        </p:nvSpPr>
        <p:spPr>
          <a:xfrm rot="10800000">
            <a:off x="4184721" y="1981402"/>
            <a:ext cx="864000" cy="864000"/>
          </a:xfrm>
          <a:prstGeom prst="ellipse">
            <a:avLst/>
          </a:prstGeom>
          <a:solidFill>
            <a:srgbClr val="FEB8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5" name="타원 44">
            <a:extLst>
              <a:ext uri="{FF2B5EF4-FFF2-40B4-BE49-F238E27FC236}">
                <a16:creationId xmlns="" xmlns:a16="http://schemas.microsoft.com/office/drawing/2014/main" id="{EF704DF2-3318-4BA1-AC11-842ED067044C}"/>
              </a:ext>
            </a:extLst>
          </p:cNvPr>
          <p:cNvSpPr/>
          <p:nvPr/>
        </p:nvSpPr>
        <p:spPr>
          <a:xfrm rot="10800000">
            <a:off x="4100307" y="1896988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10">
            <a:extLst>
              <a:ext uri="{FF2B5EF4-FFF2-40B4-BE49-F238E27FC236}">
                <a16:creationId xmlns="" xmlns:a16="http://schemas.microsoft.com/office/drawing/2014/main" id="{AAB2AD81-8E53-4333-937F-6F89876CBA96}"/>
              </a:ext>
            </a:extLst>
          </p:cNvPr>
          <p:cNvSpPr/>
          <p:nvPr/>
        </p:nvSpPr>
        <p:spPr>
          <a:xfrm rot="10800000">
            <a:off x="6983634" y="1981290"/>
            <a:ext cx="864000" cy="864000"/>
          </a:xfrm>
          <a:prstGeom prst="ellipse">
            <a:avLst/>
          </a:prstGeom>
          <a:solidFill>
            <a:srgbClr val="FEB8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7" name="타원 47">
            <a:extLst>
              <a:ext uri="{FF2B5EF4-FFF2-40B4-BE49-F238E27FC236}">
                <a16:creationId xmlns="" xmlns:a16="http://schemas.microsoft.com/office/drawing/2014/main" id="{96093957-7891-4E8B-9D8F-613C312D4FA1}"/>
              </a:ext>
            </a:extLst>
          </p:cNvPr>
          <p:cNvSpPr/>
          <p:nvPr/>
        </p:nvSpPr>
        <p:spPr>
          <a:xfrm rot="10800000">
            <a:off x="6899220" y="1896876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Oval 10">
            <a:extLst>
              <a:ext uri="{FF2B5EF4-FFF2-40B4-BE49-F238E27FC236}">
                <a16:creationId xmlns="" xmlns:a16="http://schemas.microsoft.com/office/drawing/2014/main" id="{19E9821C-F27F-4C33-8E59-80156A3D0695}"/>
              </a:ext>
            </a:extLst>
          </p:cNvPr>
          <p:cNvSpPr/>
          <p:nvPr/>
        </p:nvSpPr>
        <p:spPr>
          <a:xfrm rot="10800000">
            <a:off x="9782548" y="1981178"/>
            <a:ext cx="864000" cy="864000"/>
          </a:xfrm>
          <a:prstGeom prst="ellipse">
            <a:avLst/>
          </a:prstGeom>
          <a:solidFill>
            <a:srgbClr val="FEB8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9" name="타원 50">
            <a:extLst>
              <a:ext uri="{FF2B5EF4-FFF2-40B4-BE49-F238E27FC236}">
                <a16:creationId xmlns="" xmlns:a16="http://schemas.microsoft.com/office/drawing/2014/main" id="{20E2B6FD-D547-45FC-B75D-5232DA8635E3}"/>
              </a:ext>
            </a:extLst>
          </p:cNvPr>
          <p:cNvSpPr/>
          <p:nvPr/>
        </p:nvSpPr>
        <p:spPr>
          <a:xfrm rot="10800000">
            <a:off x="9698134" y="1896764"/>
            <a:ext cx="1044000" cy="1044000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0" name="직선 연결선 55">
            <a:extLst>
              <a:ext uri="{FF2B5EF4-FFF2-40B4-BE49-F238E27FC236}">
                <a16:creationId xmlns="" xmlns:a16="http://schemas.microsoft.com/office/drawing/2014/main" id="{70572460-04BD-46B5-A63E-A98DEA7038C1}"/>
              </a:ext>
            </a:extLst>
          </p:cNvPr>
          <p:cNvCxnSpPr/>
          <p:nvPr/>
        </p:nvCxnSpPr>
        <p:spPr>
          <a:xfrm rot="10800000">
            <a:off x="2820519" y="2442034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직선 연결선 57">
            <a:extLst>
              <a:ext uri="{FF2B5EF4-FFF2-40B4-BE49-F238E27FC236}">
                <a16:creationId xmlns="" xmlns:a16="http://schemas.microsoft.com/office/drawing/2014/main" id="{6B51C530-6960-43EA-B556-DDF1B4843102}"/>
              </a:ext>
            </a:extLst>
          </p:cNvPr>
          <p:cNvCxnSpPr/>
          <p:nvPr/>
        </p:nvCxnSpPr>
        <p:spPr>
          <a:xfrm rot="10800000">
            <a:off x="8418345" y="2410282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ounded Rectangle 5">
            <a:extLst>
              <a:ext uri="{FF2B5EF4-FFF2-40B4-BE49-F238E27FC236}">
                <a16:creationId xmlns="" xmlns:a16="http://schemas.microsoft.com/office/drawing/2014/main" id="{9AD09992-9065-4565-A675-B93B0C2D5BC8}"/>
              </a:ext>
            </a:extLst>
          </p:cNvPr>
          <p:cNvSpPr/>
          <p:nvPr/>
        </p:nvSpPr>
        <p:spPr>
          <a:xfrm flipH="1">
            <a:off x="4432442" y="22804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ardrop 1">
            <a:extLst>
              <a:ext uri="{FF2B5EF4-FFF2-40B4-BE49-F238E27FC236}">
                <a16:creationId xmlns="" xmlns:a16="http://schemas.microsoft.com/office/drawing/2014/main" id="{CA9AEA51-CF1D-41BE-96AC-6C71F88259CF}"/>
              </a:ext>
            </a:extLst>
          </p:cNvPr>
          <p:cNvSpPr/>
          <p:nvPr/>
        </p:nvSpPr>
        <p:spPr>
          <a:xfrm rot="18805991">
            <a:off x="1626070" y="22396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36">
            <a:extLst>
              <a:ext uri="{FF2B5EF4-FFF2-40B4-BE49-F238E27FC236}">
                <a16:creationId xmlns="" xmlns:a16="http://schemas.microsoft.com/office/drawing/2014/main" id="{3790A6F0-5BD5-4B74-B6CC-1A2171A1469C}"/>
              </a:ext>
            </a:extLst>
          </p:cNvPr>
          <p:cNvSpPr/>
          <p:nvPr/>
        </p:nvSpPr>
        <p:spPr>
          <a:xfrm>
            <a:off x="7226536" y="224754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Chord 15">
            <a:extLst>
              <a:ext uri="{FF2B5EF4-FFF2-40B4-BE49-F238E27FC236}">
                <a16:creationId xmlns="" xmlns:a16="http://schemas.microsoft.com/office/drawing/2014/main" id="{737EB63D-8CF0-4E42-8CB9-D2A1FC21C026}"/>
              </a:ext>
            </a:extLst>
          </p:cNvPr>
          <p:cNvSpPr/>
          <p:nvPr/>
        </p:nvSpPr>
        <p:spPr>
          <a:xfrm>
            <a:off x="10114986" y="2209084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555" y="1354618"/>
            <a:ext cx="1499170" cy="28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Mobile</a:t>
            </a:r>
            <a:r>
              <a:rPr lang="en-US" dirty="0"/>
              <a:t> Style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899676" y="1592226"/>
            <a:ext cx="4929616" cy="484857"/>
            <a:chOff x="803640" y="3362835"/>
            <a:chExt cx="2059657" cy="484857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58335" y="2313513"/>
            <a:ext cx="4929616" cy="484857"/>
            <a:chOff x="803640" y="3362835"/>
            <a:chExt cx="2059657" cy="484857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16994" y="3034800"/>
            <a:ext cx="4929616" cy="484857"/>
            <a:chOff x="803640" y="3362835"/>
            <a:chExt cx="2059657" cy="484857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5653" y="3756088"/>
            <a:ext cx="4929616" cy="484857"/>
            <a:chOff x="803640" y="3362835"/>
            <a:chExt cx="2059657" cy="484857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365098" y="5301208"/>
            <a:ext cx="8064903" cy="12241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TextBox 55"/>
          <p:cNvSpPr txBox="1"/>
          <p:nvPr/>
        </p:nvSpPr>
        <p:spPr>
          <a:xfrm>
            <a:off x="3763780" y="5620890"/>
            <a:ext cx="11526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8354" y="5497779"/>
            <a:ext cx="591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onut 39">
            <a:extLst>
              <a:ext uri="{FF2B5EF4-FFF2-40B4-BE49-F238E27FC236}">
                <a16:creationId xmlns="" xmlns:a16="http://schemas.microsoft.com/office/drawing/2014/main" id="{89C03162-FFF2-423C-9AAA-12CFC834486C}"/>
              </a:ext>
            </a:extLst>
          </p:cNvPr>
          <p:cNvSpPr/>
          <p:nvPr/>
        </p:nvSpPr>
        <p:spPr>
          <a:xfrm>
            <a:off x="10916634" y="166973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413EDF7F-3DD0-4CD7-9BCC-1B1E40291470}"/>
              </a:ext>
            </a:extLst>
          </p:cNvPr>
          <p:cNvSpPr/>
          <p:nvPr/>
        </p:nvSpPr>
        <p:spPr>
          <a:xfrm>
            <a:off x="10298551" y="2413994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ectangle 16">
            <a:extLst>
              <a:ext uri="{FF2B5EF4-FFF2-40B4-BE49-F238E27FC236}">
                <a16:creationId xmlns="" xmlns:a16="http://schemas.microsoft.com/office/drawing/2014/main" id="{CEC3A659-3023-4C3D-95A0-72CA597B2DCA}"/>
              </a:ext>
            </a:extLst>
          </p:cNvPr>
          <p:cNvSpPr/>
          <p:nvPr/>
        </p:nvSpPr>
        <p:spPr>
          <a:xfrm>
            <a:off x="9668687" y="3167955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Oval 21">
            <a:extLst>
              <a:ext uri="{FF2B5EF4-FFF2-40B4-BE49-F238E27FC236}">
                <a16:creationId xmlns="" xmlns:a16="http://schemas.microsoft.com/office/drawing/2014/main" id="{69D250A1-3C64-48D3-890F-5A0EEB5E8C60}"/>
              </a:ext>
            </a:extLst>
          </p:cNvPr>
          <p:cNvSpPr>
            <a:spLocks noChangeAspect="1"/>
          </p:cNvSpPr>
          <p:nvPr/>
        </p:nvSpPr>
        <p:spPr>
          <a:xfrm>
            <a:off x="9019777" y="3828569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30" y="1226269"/>
            <a:ext cx="3494450" cy="3617062"/>
          </a:xfrm>
          <a:prstGeom prst="rect">
            <a:avLst/>
          </a:prstGeom>
        </p:spPr>
      </p:pic>
      <p:grpSp>
        <p:nvGrpSpPr>
          <p:cNvPr id="35" name="Grupo 34"/>
          <p:cNvGrpSpPr/>
          <p:nvPr/>
        </p:nvGrpSpPr>
        <p:grpSpPr>
          <a:xfrm>
            <a:off x="979488" y="5065078"/>
            <a:ext cx="1681528" cy="1676400"/>
            <a:chOff x="11577638" y="87313"/>
            <a:chExt cx="520700" cy="519112"/>
          </a:xfrm>
          <a:solidFill>
            <a:schemeClr val="bg1"/>
          </a:solidFill>
        </p:grpSpPr>
        <p:sp>
          <p:nvSpPr>
            <p:cNvPr id="40" name="Freeform 5"/>
            <p:cNvSpPr>
              <a:spLocks/>
            </p:cNvSpPr>
            <p:nvPr userDrawn="1"/>
          </p:nvSpPr>
          <p:spPr bwMode="auto">
            <a:xfrm>
              <a:off x="11701463" y="87313"/>
              <a:ext cx="396875" cy="265112"/>
            </a:xfrm>
            <a:custGeom>
              <a:avLst/>
              <a:gdLst>
                <a:gd name="T0" fmla="*/ 0 w 132"/>
                <a:gd name="T1" fmla="*/ 2 h 88"/>
                <a:gd name="T2" fmla="*/ 107 w 132"/>
                <a:gd name="T3" fmla="*/ 39 h 88"/>
                <a:gd name="T4" fmla="*/ 130 w 132"/>
                <a:gd name="T5" fmla="*/ 58 h 88"/>
                <a:gd name="T6" fmla="*/ 130 w 132"/>
                <a:gd name="T7" fmla="*/ 63 h 88"/>
                <a:gd name="T8" fmla="*/ 110 w 132"/>
                <a:gd name="T9" fmla="*/ 86 h 88"/>
                <a:gd name="T10" fmla="*/ 105 w 132"/>
                <a:gd name="T11" fmla="*/ 86 h 88"/>
                <a:gd name="T12" fmla="*/ 81 w 132"/>
                <a:gd name="T13" fmla="*/ 67 h 88"/>
                <a:gd name="T14" fmla="*/ 71 w 132"/>
                <a:gd name="T15" fmla="*/ 67 h 88"/>
                <a:gd name="T16" fmla="*/ 54 w 132"/>
                <a:gd name="T17" fmla="*/ 69 h 88"/>
                <a:gd name="T18" fmla="*/ 37 w 132"/>
                <a:gd name="T19" fmla="*/ 56 h 88"/>
                <a:gd name="T20" fmla="*/ 37 w 132"/>
                <a:gd name="T21" fmla="*/ 51 h 88"/>
                <a:gd name="T22" fmla="*/ 41 w 132"/>
                <a:gd name="T23" fmla="*/ 46 h 88"/>
                <a:gd name="T24" fmla="*/ 40 w 132"/>
                <a:gd name="T25" fmla="*/ 34 h 88"/>
                <a:gd name="T26" fmla="*/ 0 w 132"/>
                <a:gd name="T27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88">
                  <a:moveTo>
                    <a:pt x="0" y="2"/>
                  </a:moveTo>
                  <a:cubicBezTo>
                    <a:pt x="41" y="0"/>
                    <a:pt x="77" y="12"/>
                    <a:pt x="107" y="39"/>
                  </a:cubicBezTo>
                  <a:cubicBezTo>
                    <a:pt x="115" y="45"/>
                    <a:pt x="122" y="52"/>
                    <a:pt x="130" y="58"/>
                  </a:cubicBezTo>
                  <a:cubicBezTo>
                    <a:pt x="132" y="60"/>
                    <a:pt x="132" y="61"/>
                    <a:pt x="130" y="63"/>
                  </a:cubicBezTo>
                  <a:cubicBezTo>
                    <a:pt x="124" y="71"/>
                    <a:pt x="117" y="78"/>
                    <a:pt x="110" y="86"/>
                  </a:cubicBezTo>
                  <a:cubicBezTo>
                    <a:pt x="109" y="88"/>
                    <a:pt x="107" y="88"/>
                    <a:pt x="105" y="86"/>
                  </a:cubicBezTo>
                  <a:cubicBezTo>
                    <a:pt x="97" y="80"/>
                    <a:pt x="89" y="73"/>
                    <a:pt x="81" y="67"/>
                  </a:cubicBezTo>
                  <a:cubicBezTo>
                    <a:pt x="77" y="63"/>
                    <a:pt x="74" y="64"/>
                    <a:pt x="71" y="67"/>
                  </a:cubicBezTo>
                  <a:cubicBezTo>
                    <a:pt x="63" y="77"/>
                    <a:pt x="63" y="76"/>
                    <a:pt x="54" y="69"/>
                  </a:cubicBezTo>
                  <a:cubicBezTo>
                    <a:pt x="48" y="64"/>
                    <a:pt x="43" y="60"/>
                    <a:pt x="37" y="56"/>
                  </a:cubicBezTo>
                  <a:cubicBezTo>
                    <a:pt x="35" y="54"/>
                    <a:pt x="35" y="52"/>
                    <a:pt x="37" y="51"/>
                  </a:cubicBezTo>
                  <a:cubicBezTo>
                    <a:pt x="38" y="49"/>
                    <a:pt x="39" y="48"/>
                    <a:pt x="41" y="46"/>
                  </a:cubicBezTo>
                  <a:cubicBezTo>
                    <a:pt x="46" y="39"/>
                    <a:pt x="46" y="39"/>
                    <a:pt x="40" y="34"/>
                  </a:cubicBezTo>
                  <a:cubicBezTo>
                    <a:pt x="27" y="24"/>
                    <a:pt x="14" y="1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6"/>
            <p:cNvSpPr>
              <a:spLocks/>
            </p:cNvSpPr>
            <p:nvPr userDrawn="1"/>
          </p:nvSpPr>
          <p:spPr bwMode="auto">
            <a:xfrm>
              <a:off x="11577638" y="279400"/>
              <a:ext cx="279400" cy="327025"/>
            </a:xfrm>
            <a:custGeom>
              <a:avLst/>
              <a:gdLst>
                <a:gd name="T0" fmla="*/ 0 w 93"/>
                <a:gd name="T1" fmla="*/ 95 h 109"/>
                <a:gd name="T2" fmla="*/ 3 w 93"/>
                <a:gd name="T3" fmla="*/ 89 h 109"/>
                <a:gd name="T4" fmla="*/ 70 w 93"/>
                <a:gd name="T5" fmla="*/ 7 h 109"/>
                <a:gd name="T6" fmla="*/ 86 w 93"/>
                <a:gd name="T7" fmla="*/ 7 h 109"/>
                <a:gd name="T8" fmla="*/ 87 w 93"/>
                <a:gd name="T9" fmla="*/ 22 h 109"/>
                <a:gd name="T10" fmla="*/ 20 w 93"/>
                <a:gd name="T11" fmla="*/ 104 h 109"/>
                <a:gd name="T12" fmla="*/ 8 w 93"/>
                <a:gd name="T13" fmla="*/ 105 h 109"/>
                <a:gd name="T14" fmla="*/ 0 w 93"/>
                <a:gd name="T15" fmla="*/ 9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09">
                  <a:moveTo>
                    <a:pt x="0" y="95"/>
                  </a:moveTo>
                  <a:cubicBezTo>
                    <a:pt x="0" y="93"/>
                    <a:pt x="2" y="91"/>
                    <a:pt x="3" y="89"/>
                  </a:cubicBezTo>
                  <a:cubicBezTo>
                    <a:pt x="25" y="61"/>
                    <a:pt x="48" y="34"/>
                    <a:pt x="70" y="7"/>
                  </a:cubicBezTo>
                  <a:cubicBezTo>
                    <a:pt x="75" y="0"/>
                    <a:pt x="78" y="0"/>
                    <a:pt x="86" y="7"/>
                  </a:cubicBezTo>
                  <a:cubicBezTo>
                    <a:pt x="93" y="13"/>
                    <a:pt x="93" y="15"/>
                    <a:pt x="87" y="22"/>
                  </a:cubicBezTo>
                  <a:cubicBezTo>
                    <a:pt x="65" y="49"/>
                    <a:pt x="43" y="76"/>
                    <a:pt x="20" y="104"/>
                  </a:cubicBezTo>
                  <a:cubicBezTo>
                    <a:pt x="17" y="109"/>
                    <a:pt x="13" y="109"/>
                    <a:pt x="8" y="105"/>
                  </a:cubicBezTo>
                  <a:cubicBezTo>
                    <a:pt x="5" y="103"/>
                    <a:pt x="0" y="101"/>
                    <a:pt x="0" y="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9619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9660" y="143834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6" name="Oval 68">
            <a:extLst>
              <a:ext uri="{FF2B5EF4-FFF2-40B4-BE49-F238E27FC236}">
                <a16:creationId xmlns="" xmlns:a16="http://schemas.microsoft.com/office/drawing/2014/main" id="{CBB9751E-07F9-4A47-9F50-C2DA779E536A}"/>
              </a:ext>
            </a:extLst>
          </p:cNvPr>
          <p:cNvSpPr/>
          <p:nvPr/>
        </p:nvSpPr>
        <p:spPr>
          <a:xfrm rot="205243">
            <a:off x="10056403" y="1937704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rgbClr val="FEB8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7" name="Oval 68">
            <a:extLst>
              <a:ext uri="{FF2B5EF4-FFF2-40B4-BE49-F238E27FC236}">
                <a16:creationId xmlns="" xmlns:a16="http://schemas.microsoft.com/office/drawing/2014/main" id="{121B4D62-9503-4647-8221-C67C191455EF}"/>
              </a:ext>
            </a:extLst>
          </p:cNvPr>
          <p:cNvSpPr/>
          <p:nvPr/>
        </p:nvSpPr>
        <p:spPr>
          <a:xfrm rot="285145" flipV="1">
            <a:off x="10784901" y="4120807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rgbClr val="36363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8" name="Oval 68">
            <a:extLst>
              <a:ext uri="{FF2B5EF4-FFF2-40B4-BE49-F238E27FC236}">
                <a16:creationId xmlns="" xmlns:a16="http://schemas.microsoft.com/office/drawing/2014/main" id="{91C03AFC-AE6B-4630-B931-7D59557192B8}"/>
              </a:ext>
            </a:extLst>
          </p:cNvPr>
          <p:cNvSpPr/>
          <p:nvPr/>
        </p:nvSpPr>
        <p:spPr>
          <a:xfrm rot="3052891" flipH="1">
            <a:off x="8189320" y="1587504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rgbClr val="36363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9" name="Oval 68">
            <a:extLst>
              <a:ext uri="{FF2B5EF4-FFF2-40B4-BE49-F238E27FC236}">
                <a16:creationId xmlns="" xmlns:a16="http://schemas.microsoft.com/office/drawing/2014/main" id="{B3D3B023-8602-4209-917E-D91F6262602D}"/>
              </a:ext>
            </a:extLst>
          </p:cNvPr>
          <p:cNvSpPr/>
          <p:nvPr/>
        </p:nvSpPr>
        <p:spPr>
          <a:xfrm rot="21302571" flipH="1">
            <a:off x="6717175" y="2411201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rgbClr val="FEB8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0" name="Oval 68">
            <a:extLst>
              <a:ext uri="{FF2B5EF4-FFF2-40B4-BE49-F238E27FC236}">
                <a16:creationId xmlns="" xmlns:a16="http://schemas.microsoft.com/office/drawing/2014/main" id="{A037FC49-02B5-457A-A6BF-B4D2DD673EB1}"/>
              </a:ext>
            </a:extLst>
          </p:cNvPr>
          <p:cNvSpPr/>
          <p:nvPr/>
        </p:nvSpPr>
        <p:spPr>
          <a:xfrm rot="726905" flipH="1" flipV="1">
            <a:off x="6659115" y="4181789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rgbClr val="36363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41" name="그룹 1">
            <a:extLst>
              <a:ext uri="{FF2B5EF4-FFF2-40B4-BE49-F238E27FC236}">
                <a16:creationId xmlns="" xmlns:a16="http://schemas.microsoft.com/office/drawing/2014/main" id="{B56690B1-AE97-434A-AE28-95905C7E3C47}"/>
              </a:ext>
            </a:extLst>
          </p:cNvPr>
          <p:cNvGrpSpPr/>
          <p:nvPr/>
        </p:nvGrpSpPr>
        <p:grpSpPr>
          <a:xfrm>
            <a:off x="1190371" y="4671664"/>
            <a:ext cx="1291681" cy="722105"/>
            <a:chOff x="1326485" y="4687899"/>
            <a:chExt cx="1291681" cy="722105"/>
          </a:xfrm>
        </p:grpSpPr>
        <p:sp>
          <p:nvSpPr>
            <p:cNvPr id="42" name="Round Same Side Corner Rectangle 8">
              <a:extLst>
                <a:ext uri="{FF2B5EF4-FFF2-40B4-BE49-F238E27FC236}">
                  <a16:creationId xmlns="" xmlns:a16="http://schemas.microsoft.com/office/drawing/2014/main" id="{3010E580-17DA-4F2D-BBF8-4D32C82A01D6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4D9F4E20-D953-4AB3-B277-FDE87070E48D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60%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44" name="그룹 2">
            <a:extLst>
              <a:ext uri="{FF2B5EF4-FFF2-40B4-BE49-F238E27FC236}">
                <a16:creationId xmlns="" xmlns:a16="http://schemas.microsoft.com/office/drawing/2014/main" id="{689E3C08-B273-4FF6-8E38-8360A74A85C5}"/>
              </a:ext>
            </a:extLst>
          </p:cNvPr>
          <p:cNvGrpSpPr/>
          <p:nvPr/>
        </p:nvGrpSpPr>
        <p:grpSpPr>
          <a:xfrm>
            <a:off x="3890330" y="4662599"/>
            <a:ext cx="1336251" cy="740235"/>
            <a:chOff x="4063676" y="4678833"/>
            <a:chExt cx="1336251" cy="740235"/>
          </a:xfrm>
        </p:grpSpPr>
        <p:sp>
          <p:nvSpPr>
            <p:cNvPr id="45" name="Round Same Side Corner Rectangle 20">
              <a:extLst>
                <a:ext uri="{FF2B5EF4-FFF2-40B4-BE49-F238E27FC236}">
                  <a16:creationId xmlns="" xmlns:a16="http://schemas.microsoft.com/office/drawing/2014/main" id="{148AE5D9-6235-4855-A538-F682ABE7ED57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4165B8EE-7738-4916-9131-9905F8F4F79A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cs typeface="Arial" pitchFamily="34" charset="0"/>
                </a:rPr>
                <a:t>40%</a:t>
              </a:r>
              <a:endParaRPr lang="ko-KR" altLang="en-US" sz="2400" b="1" dirty="0"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47CE57F2-1DA5-42C5-A478-0EE2E0871165}"/>
              </a:ext>
            </a:extLst>
          </p:cNvPr>
          <p:cNvGrpSpPr/>
          <p:nvPr/>
        </p:nvGrpSpPr>
        <p:grpSpPr>
          <a:xfrm>
            <a:off x="590180" y="5497643"/>
            <a:ext cx="2492060" cy="738664"/>
            <a:chOff x="2551705" y="4283314"/>
            <a:chExt cx="2357003" cy="738664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509CE1D2-F633-46DA-A483-03791C725CF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D1D929A9-A42A-4B2E-A16F-6E2E79D1A20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AFCBBAE7-EE0F-4ED4-A6B8-F3F8F237D3FB}"/>
              </a:ext>
            </a:extLst>
          </p:cNvPr>
          <p:cNvGrpSpPr/>
          <p:nvPr/>
        </p:nvGrpSpPr>
        <p:grpSpPr>
          <a:xfrm>
            <a:off x="3312424" y="5497643"/>
            <a:ext cx="2492060" cy="738664"/>
            <a:chOff x="2551705" y="4283314"/>
            <a:chExt cx="2357003" cy="738664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F69A47EC-717F-4940-84C7-07F222B12B9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3E6E5E71-0968-4374-AD07-96D3015B7E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29B7091-D380-4772-B93F-FB01F81980B0}"/>
              </a:ext>
            </a:extLst>
          </p:cNvPr>
          <p:cNvSpPr txBox="1"/>
          <p:nvPr/>
        </p:nvSpPr>
        <p:spPr>
          <a:xfrm>
            <a:off x="830291" y="304580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FEB800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rgbClr val="FEB80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47B8F83F-DAD3-4DD3-A29F-2213E2B58AC5}"/>
              </a:ext>
            </a:extLst>
          </p:cNvPr>
          <p:cNvSpPr txBox="1"/>
          <p:nvPr/>
        </p:nvSpPr>
        <p:spPr>
          <a:xfrm>
            <a:off x="942140" y="3815249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E252377-C31A-4C87-BD23-4349BA9F0DB3}"/>
              </a:ext>
            </a:extLst>
          </p:cNvPr>
          <p:cNvSpPr txBox="1"/>
          <p:nvPr/>
        </p:nvSpPr>
        <p:spPr>
          <a:xfrm>
            <a:off x="2195778" y="2892013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DA17396-AFB2-4C56-91AB-D4A6FACBEBA4}"/>
              </a:ext>
            </a:extLst>
          </p:cNvPr>
          <p:cNvSpPr/>
          <p:nvPr/>
        </p:nvSpPr>
        <p:spPr>
          <a:xfrm>
            <a:off x="830291" y="1421985"/>
            <a:ext cx="5448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FEB800"/>
                </a:solidFill>
                <a:latin typeface="+mj-lt"/>
                <a:cs typeface="Arial" pitchFamily="34" charset="0"/>
              </a:rPr>
              <a:t>Social Media Marketing</a:t>
            </a:r>
            <a:endParaRPr lang="ko-KR" altLang="en-US" sz="3600" b="1" dirty="0">
              <a:solidFill>
                <a:srgbClr val="FEB8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544A99A8-013D-4876-BCD8-C1A5AA200579}"/>
              </a:ext>
            </a:extLst>
          </p:cNvPr>
          <p:cNvSpPr txBox="1"/>
          <p:nvPr/>
        </p:nvSpPr>
        <p:spPr>
          <a:xfrm>
            <a:off x="830290" y="2110740"/>
            <a:ext cx="5448427" cy="61555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GB" altLang="ko-KR" sz="2000" dirty="0">
                <a:cs typeface="Arial" pitchFamily="34" charset="0"/>
              </a:rPr>
              <a:t>ALLPPT Layout </a:t>
            </a:r>
          </a:p>
          <a:p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888" y="2892012"/>
            <a:ext cx="1343361" cy="38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358993"/>
            <a:ext cx="12192000" cy="6248284"/>
          </a:xfrm>
          <a:prstGeom prst="rect">
            <a:avLst/>
          </a:prstGeom>
          <a:solidFill>
            <a:srgbClr val="E758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Box 1"/>
          <p:cNvSpPr txBox="1"/>
          <p:nvPr/>
        </p:nvSpPr>
        <p:spPr>
          <a:xfrm>
            <a:off x="4611087" y="35899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0B55C10-D30E-466F-B994-CF3832831EF7}"/>
              </a:ext>
            </a:extLst>
          </p:cNvPr>
          <p:cNvGrpSpPr/>
          <p:nvPr/>
        </p:nvGrpSpPr>
        <p:grpSpPr>
          <a:xfrm>
            <a:off x="5551684" y="1742560"/>
            <a:ext cx="5251076" cy="978029"/>
            <a:chOff x="6027067" y="1574253"/>
            <a:chExt cx="5251076" cy="978029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F2AA112E-DF29-4623-8E4E-2BB72177099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4016715D-ED25-49AF-A719-7ACBC9667D4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6B3B38DE-4592-42DE-93A2-F7CFEB2674E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CD4CF14-ADDA-42EA-AB5B-1DB20E49AF6E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109F9CF-0518-402C-81DB-F376539F50C6}"/>
              </a:ext>
            </a:extLst>
          </p:cNvPr>
          <p:cNvGrpSpPr/>
          <p:nvPr/>
        </p:nvGrpSpPr>
        <p:grpSpPr>
          <a:xfrm>
            <a:off x="5551684" y="2901467"/>
            <a:ext cx="5251076" cy="978029"/>
            <a:chOff x="6027067" y="1574253"/>
            <a:chExt cx="5251076" cy="978029"/>
          </a:xfrm>
        </p:grpSpPr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00CD54AE-2640-4348-A38D-28C2D0B3B4CA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82AA2565-697E-4C9C-90DF-DF69BCCBF13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823CD760-54C8-4E9D-9C31-376575824E5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F1698D3-E2B5-4796-A504-2CE89BB716EA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262BF2A-6F03-42A7-8FCD-9B4425EC1D9D}"/>
              </a:ext>
            </a:extLst>
          </p:cNvPr>
          <p:cNvGrpSpPr/>
          <p:nvPr/>
        </p:nvGrpSpPr>
        <p:grpSpPr>
          <a:xfrm>
            <a:off x="5551684" y="4060374"/>
            <a:ext cx="5251076" cy="978029"/>
            <a:chOff x="6027067" y="1574253"/>
            <a:chExt cx="5251076" cy="978029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D319069D-B4F2-4D8A-A01F-E42FBE2B6305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8886B730-D2CF-418A-9F4E-80676A8BB11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B2BB5561-E297-4153-99F6-535280286AB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D65EED2-59FE-44DF-AE89-F153E1C28F64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9C8212F-3237-45CA-AEC4-F16E67168FA6}"/>
              </a:ext>
            </a:extLst>
          </p:cNvPr>
          <p:cNvGrpSpPr/>
          <p:nvPr/>
        </p:nvGrpSpPr>
        <p:grpSpPr>
          <a:xfrm>
            <a:off x="5551684" y="5219282"/>
            <a:ext cx="5251076" cy="978029"/>
            <a:chOff x="6027067" y="1574253"/>
            <a:chExt cx="5251076" cy="978029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4C211C38-7BFE-4E43-8912-9F7A2932AB8E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92666EC9-2562-48DE-9940-379DBD18624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F53236A9-A5F3-47C0-84F8-4B2301FA4B3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CD64649B-92D7-4214-96D9-6A05D20B4B80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40" y="2351295"/>
            <a:ext cx="2345249" cy="385926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881" y="1817640"/>
            <a:ext cx="491400" cy="4914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284" y="2924208"/>
            <a:ext cx="491400" cy="4914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881" y="4085338"/>
            <a:ext cx="491400" cy="49140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077" y="5244246"/>
            <a:ext cx="491400" cy="4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A383BE5-6687-4643-BA94-C3E7FA265BF7}"/>
              </a:ext>
            </a:extLst>
          </p:cNvPr>
          <p:cNvSpPr txBox="1"/>
          <p:nvPr/>
        </p:nvSpPr>
        <p:spPr>
          <a:xfrm>
            <a:off x="792957" y="3689467"/>
            <a:ext cx="452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that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32BF815-8B16-4320-88A9-582102802117}"/>
              </a:ext>
            </a:extLst>
          </p:cNvPr>
          <p:cNvSpPr txBox="1"/>
          <p:nvPr/>
        </p:nvSpPr>
        <p:spPr>
          <a:xfrm>
            <a:off x="792958" y="2839457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FC145B-5F12-4AB3-B113-51D56255FCF0}"/>
              </a:ext>
            </a:extLst>
          </p:cNvPr>
          <p:cNvSpPr txBox="1"/>
          <p:nvPr/>
        </p:nvSpPr>
        <p:spPr>
          <a:xfrm>
            <a:off x="677973" y="531133"/>
            <a:ext cx="430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+mj-lt"/>
                <a:cs typeface="Arial" pitchFamily="34" charset="0"/>
              </a:rPr>
              <a:t>Influential Business In </a:t>
            </a:r>
            <a:r>
              <a:rPr lang="en-US" altLang="ko-KR" sz="4800" dirty="0">
                <a:solidFill>
                  <a:srgbClr val="FEB800"/>
                </a:solidFill>
                <a:latin typeface="+mj-lt"/>
                <a:cs typeface="Arial" pitchFamily="34" charset="0"/>
              </a:rPr>
              <a:t>Social</a:t>
            </a:r>
            <a:r>
              <a:rPr lang="en-US" altLang="ko-KR" sz="4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dirty="0">
                <a:solidFill>
                  <a:srgbClr val="FEB800"/>
                </a:solidFill>
                <a:latin typeface="+mj-lt"/>
                <a:cs typeface="Arial" pitchFamily="34" charset="0"/>
              </a:rPr>
              <a:t>Media</a:t>
            </a:r>
            <a:endParaRPr lang="ko-KR" altLang="en-US" sz="4800" dirty="0">
              <a:solidFill>
                <a:srgbClr val="FEB8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DC16E82-AF39-4FF0-A37D-6C0031201AD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255" y="2967477"/>
            <a:ext cx="2697572" cy="378040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="" xmlns:a16="http://schemas.microsoft.com/office/drawing/2014/main" id="{0A383BE5-6687-4643-BA94-C3E7FA265BF7}"/>
              </a:ext>
            </a:extLst>
          </p:cNvPr>
          <p:cNvSpPr txBox="1"/>
          <p:nvPr/>
        </p:nvSpPr>
        <p:spPr>
          <a:xfrm>
            <a:off x="792957" y="5047308"/>
            <a:ext cx="452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that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216" y="2582832"/>
            <a:ext cx="1475162" cy="3809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47524">
            <a:off x="8900571" y="1618892"/>
            <a:ext cx="1816410" cy="4454529"/>
          </a:xfrm>
          <a:prstGeom prst="rect">
            <a:avLst/>
          </a:prstGeom>
        </p:spPr>
      </p:pic>
      <p:sp>
        <p:nvSpPr>
          <p:cNvPr id="150" name="Freeform 5">
            <a:extLst>
              <a:ext uri="{FF2B5EF4-FFF2-40B4-BE49-F238E27FC236}">
                <a16:creationId xmlns="" xmlns:a16="http://schemas.microsoft.com/office/drawing/2014/main" id="{205C06FD-2F9F-42E7-A5C4-A3591AA9CDAF}"/>
              </a:ext>
            </a:extLst>
          </p:cNvPr>
          <p:cNvSpPr>
            <a:spLocks noChangeAspect="1"/>
          </p:cNvSpPr>
          <p:nvPr/>
        </p:nvSpPr>
        <p:spPr>
          <a:xfrm flipH="1">
            <a:off x="8421186" y="5181346"/>
            <a:ext cx="2128669" cy="114689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="" xmlns:a16="http://schemas.microsoft.com/office/drawing/2014/main" id="{E3D38218-DCBF-4FDD-BA9C-C4D6408260A8}"/>
              </a:ext>
            </a:extLst>
          </p:cNvPr>
          <p:cNvSpPr txBox="1"/>
          <p:nvPr/>
        </p:nvSpPr>
        <p:spPr>
          <a:xfrm>
            <a:off x="8908850" y="5521881"/>
            <a:ext cx="141504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rgbClr val="363636"/>
                </a:solidFill>
                <a:cs typeface="Arial" pitchFamily="34" charset="0"/>
              </a:rPr>
              <a:t>What We Do Now?</a:t>
            </a:r>
            <a:endParaRPr lang="ko-KR" altLang="en-US" sz="2000" dirty="0">
              <a:solidFill>
                <a:srgbClr val="363636"/>
              </a:solidFill>
              <a:cs typeface="Arial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D43FF5C2-8BD0-4093-A70B-F3E467A19E70}"/>
              </a:ext>
            </a:extLst>
          </p:cNvPr>
          <p:cNvSpPr txBox="1"/>
          <p:nvPr/>
        </p:nvSpPr>
        <p:spPr>
          <a:xfrm>
            <a:off x="1532798" y="307666"/>
            <a:ext cx="4545204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4400" dirty="0">
                <a:solidFill>
                  <a:schemeClr val="bg1"/>
                </a:solidFill>
                <a:cs typeface="Arial" pitchFamily="34" charset="0"/>
              </a:rPr>
              <a:t>The Influencer </a:t>
            </a:r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Marketing </a:t>
            </a:r>
            <a:r>
              <a:rPr lang="en-GB" altLang="ko-KR" sz="4400" dirty="0">
                <a:solidFill>
                  <a:schemeClr val="bg1"/>
                </a:solidFill>
                <a:cs typeface="Arial" pitchFamily="34" charset="0"/>
              </a:rPr>
              <a:t>Revolution</a:t>
            </a:r>
            <a:endParaRPr lang="ko-KR" alt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="" xmlns:a16="http://schemas.microsoft.com/office/drawing/2014/main" id="{B4A6B968-1233-403D-B365-12F48DAFDEB4}"/>
              </a:ext>
            </a:extLst>
          </p:cNvPr>
          <p:cNvSpPr txBox="1"/>
          <p:nvPr/>
        </p:nvSpPr>
        <p:spPr>
          <a:xfrm>
            <a:off x="6622555" y="284658"/>
            <a:ext cx="557732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SOCIAL MEDIA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868AED27-B150-461F-92E2-E2D45BA8D9D4}"/>
              </a:ext>
            </a:extLst>
          </p:cNvPr>
          <p:cNvSpPr txBox="1"/>
          <p:nvPr/>
        </p:nvSpPr>
        <p:spPr>
          <a:xfrm>
            <a:off x="588248" y="2588214"/>
            <a:ext cx="5489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86" name="Rounded Rectangular Callout 31">
            <a:extLst>
              <a:ext uri="{FF2B5EF4-FFF2-40B4-BE49-F238E27FC236}">
                <a16:creationId xmlns="" xmlns:a16="http://schemas.microsoft.com/office/drawing/2014/main" id="{8BB47379-6736-451E-8F22-EF481F8A4791}"/>
              </a:ext>
            </a:extLst>
          </p:cNvPr>
          <p:cNvSpPr/>
          <p:nvPr/>
        </p:nvSpPr>
        <p:spPr>
          <a:xfrm flipH="1">
            <a:off x="2715433" y="473664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87" name="그룹 6">
            <a:extLst>
              <a:ext uri="{FF2B5EF4-FFF2-40B4-BE49-F238E27FC236}">
                <a16:creationId xmlns="" xmlns:a16="http://schemas.microsoft.com/office/drawing/2014/main" id="{F897401E-F4FF-4FA0-A945-D022B8914181}"/>
              </a:ext>
            </a:extLst>
          </p:cNvPr>
          <p:cNvGrpSpPr/>
          <p:nvPr/>
        </p:nvGrpSpPr>
        <p:grpSpPr>
          <a:xfrm>
            <a:off x="959389" y="5477050"/>
            <a:ext cx="2262988" cy="766247"/>
            <a:chOff x="1730330" y="5175558"/>
            <a:chExt cx="1742087" cy="766247"/>
          </a:xfrm>
        </p:grpSpPr>
        <p:sp>
          <p:nvSpPr>
            <p:cNvPr id="188" name="TextBox 187">
              <a:extLst>
                <a:ext uri="{FF2B5EF4-FFF2-40B4-BE49-F238E27FC236}">
                  <a16:creationId xmlns="" xmlns:a16="http://schemas.microsoft.com/office/drawing/2014/main" id="{AFFA7A0D-E06B-4603-873E-FBB9E5F731B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619366F7-3FE3-437E-87F1-96738F6A5B4B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sp>
        <p:nvSpPr>
          <p:cNvPr id="190" name="Rounded Rectangular Callout 47">
            <a:extLst>
              <a:ext uri="{FF2B5EF4-FFF2-40B4-BE49-F238E27FC236}">
                <a16:creationId xmlns="" xmlns:a16="http://schemas.microsoft.com/office/drawing/2014/main" id="{75509443-DE5A-460D-9FC5-AC8D71F5467B}"/>
              </a:ext>
            </a:extLst>
          </p:cNvPr>
          <p:cNvSpPr/>
          <p:nvPr/>
        </p:nvSpPr>
        <p:spPr>
          <a:xfrm flipH="1">
            <a:off x="5559690" y="473750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91" name="그룹 4">
            <a:extLst>
              <a:ext uri="{FF2B5EF4-FFF2-40B4-BE49-F238E27FC236}">
                <a16:creationId xmlns="" xmlns:a16="http://schemas.microsoft.com/office/drawing/2014/main" id="{BF782442-CAC7-424B-9C08-DC07AF244F1B}"/>
              </a:ext>
            </a:extLst>
          </p:cNvPr>
          <p:cNvGrpSpPr/>
          <p:nvPr/>
        </p:nvGrpSpPr>
        <p:grpSpPr>
          <a:xfrm>
            <a:off x="3803646" y="5477910"/>
            <a:ext cx="2262988" cy="766247"/>
            <a:chOff x="3727326" y="5176417"/>
            <a:chExt cx="1742087" cy="766247"/>
          </a:xfrm>
        </p:grpSpPr>
        <p:sp>
          <p:nvSpPr>
            <p:cNvPr id="192" name="TextBox 191">
              <a:extLst>
                <a:ext uri="{FF2B5EF4-FFF2-40B4-BE49-F238E27FC236}">
                  <a16:creationId xmlns="" xmlns:a16="http://schemas.microsoft.com/office/drawing/2014/main" id="{BA19AF3A-5C7D-4F7F-A11E-646DB9121782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="" xmlns:a16="http://schemas.microsoft.com/office/drawing/2014/main" id="{F022CF1C-1EF0-4F09-951F-6478470EF8E6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VALUE</a:t>
              </a:r>
            </a:p>
          </p:txBody>
        </p:sp>
      </p:grpSp>
      <p:sp>
        <p:nvSpPr>
          <p:cNvPr id="198" name="Rectangle 9">
            <a:extLst>
              <a:ext uri="{FF2B5EF4-FFF2-40B4-BE49-F238E27FC236}">
                <a16:creationId xmlns="" xmlns:a16="http://schemas.microsoft.com/office/drawing/2014/main" id="{D250EEC0-6697-4000-ACC3-7C34924B87FE}"/>
              </a:ext>
            </a:extLst>
          </p:cNvPr>
          <p:cNvSpPr/>
          <p:nvPr/>
        </p:nvSpPr>
        <p:spPr>
          <a:xfrm>
            <a:off x="2921150" y="482637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FEB800"/>
              </a:solidFill>
            </a:endParaRPr>
          </a:p>
        </p:txBody>
      </p:sp>
      <p:sp>
        <p:nvSpPr>
          <p:cNvPr id="199" name="Rounded Rectangle 5">
            <a:extLst>
              <a:ext uri="{FF2B5EF4-FFF2-40B4-BE49-F238E27FC236}">
                <a16:creationId xmlns="" xmlns:a16="http://schemas.microsoft.com/office/drawing/2014/main" id="{FBD71460-3C63-40FC-B21D-692AF3D87D9A}"/>
              </a:ext>
            </a:extLst>
          </p:cNvPr>
          <p:cNvSpPr/>
          <p:nvPr/>
        </p:nvSpPr>
        <p:spPr>
          <a:xfrm flipH="1">
            <a:off x="5690338" y="4831070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FEB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9401" y="134741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C8FDA65-4409-40E3-A995-AAA8F007B1AA}"/>
              </a:ext>
            </a:extLst>
          </p:cNvPr>
          <p:cNvSpPr txBox="1"/>
          <p:nvPr/>
        </p:nvSpPr>
        <p:spPr>
          <a:xfrm>
            <a:off x="683212" y="2409916"/>
            <a:ext cx="526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49B85C0-0F6E-42F5-A2DE-331E4A87C749}"/>
              </a:ext>
            </a:extLst>
          </p:cNvPr>
          <p:cNvGrpSpPr/>
          <p:nvPr/>
        </p:nvGrpSpPr>
        <p:grpSpPr>
          <a:xfrm>
            <a:off x="688666" y="1557733"/>
            <a:ext cx="5246903" cy="830180"/>
            <a:chOff x="6324699" y="2356411"/>
            <a:chExt cx="2736305" cy="830180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C660791-EFC5-4C2A-A6DF-0AF0E9DD4512}"/>
                </a:ext>
              </a:extLst>
            </p:cNvPr>
            <p:cNvSpPr txBox="1"/>
            <p:nvPr/>
          </p:nvSpPr>
          <p:spPr>
            <a:xfrm>
              <a:off x="6324700" y="2724926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63ADE08-26CD-421D-BB99-9CB3B3C9709C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A0CF402-3AEA-4946-B9D0-05E66A605187}"/>
              </a:ext>
            </a:extLst>
          </p:cNvPr>
          <p:cNvSpPr txBox="1"/>
          <p:nvPr/>
        </p:nvSpPr>
        <p:spPr>
          <a:xfrm>
            <a:off x="688668" y="2983088"/>
            <a:ext cx="27268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946" y="858988"/>
            <a:ext cx="4733767" cy="58261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364" y="4159015"/>
            <a:ext cx="3502566" cy="20394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586" y="3160149"/>
            <a:ext cx="1853981" cy="22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26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882" y="1945270"/>
            <a:ext cx="3265800" cy="214998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3694596" y="682338"/>
            <a:ext cx="11573197" cy="72424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E75850"/>
                </a:solidFill>
              </a:rPr>
              <a:t>Infographic Style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B306F60D-6968-4BBA-9991-7F8CDDE50EB0}"/>
              </a:ext>
            </a:extLst>
          </p:cNvPr>
          <p:cNvSpPr/>
          <p:nvPr/>
        </p:nvSpPr>
        <p:spPr>
          <a:xfrm rot="16200000">
            <a:off x="5160474" y="-241428"/>
            <a:ext cx="1871053" cy="12191999"/>
          </a:xfrm>
          <a:prstGeom prst="rect">
            <a:avLst/>
          </a:pr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687CC19E-67E3-4577-A6F4-1EFBC32E307E}"/>
              </a:ext>
            </a:extLst>
          </p:cNvPr>
          <p:cNvSpPr/>
          <p:nvPr/>
        </p:nvSpPr>
        <p:spPr>
          <a:xfrm>
            <a:off x="4199711" y="5302304"/>
            <a:ext cx="671669" cy="671669"/>
          </a:xfrm>
          <a:prstGeom prst="ellipse">
            <a:avLst/>
          </a:prstGeom>
          <a:solidFill>
            <a:srgbClr val="36363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250E736-2DBC-4205-8651-48A65E99BE31}"/>
              </a:ext>
            </a:extLst>
          </p:cNvPr>
          <p:cNvSpPr txBox="1"/>
          <p:nvPr/>
        </p:nvSpPr>
        <p:spPr>
          <a:xfrm>
            <a:off x="3758904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551C9FC9-1CEA-485B-A538-A7A01FC4E7F1}"/>
              </a:ext>
            </a:extLst>
          </p:cNvPr>
          <p:cNvSpPr/>
          <p:nvPr/>
        </p:nvSpPr>
        <p:spPr>
          <a:xfrm rot="16200000">
            <a:off x="5699962" y="-1548348"/>
            <a:ext cx="792088" cy="121920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6D4120D-CED2-4A23-AE5C-77D5C492202B}"/>
              </a:ext>
            </a:extLst>
          </p:cNvPr>
          <p:cNvSpPr txBox="1"/>
          <p:nvPr/>
        </p:nvSpPr>
        <p:spPr>
          <a:xfrm>
            <a:off x="3628635" y="1465426"/>
            <a:ext cx="787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86295E99-43BC-4B44-877C-589B41F3C283}"/>
              </a:ext>
            </a:extLst>
          </p:cNvPr>
          <p:cNvGrpSpPr/>
          <p:nvPr/>
        </p:nvGrpSpPr>
        <p:grpSpPr>
          <a:xfrm>
            <a:off x="3628634" y="2099249"/>
            <a:ext cx="7874518" cy="941219"/>
            <a:chOff x="4716017" y="2486040"/>
            <a:chExt cx="4176463" cy="941219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2B7C61B5-1C38-49FE-92AC-6DEB9AEC8F91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3CCB95CE-31C6-4AAB-9A1E-8108A7848F1D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FEB800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EB800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A83406BD-6679-4CB4-BCDC-9593DC6F7B69}"/>
              </a:ext>
            </a:extLst>
          </p:cNvPr>
          <p:cNvGrpSpPr/>
          <p:nvPr/>
        </p:nvGrpSpPr>
        <p:grpSpPr>
          <a:xfrm>
            <a:off x="3711532" y="4279196"/>
            <a:ext cx="7791616" cy="553998"/>
            <a:chOff x="3501010" y="4052101"/>
            <a:chExt cx="7791616" cy="553998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2A271E8B-2BBF-45A2-AA82-3F79A035E098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464F4C85-AB9A-4CD1-AFCB-DF505CE13F03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7001C2EB-0283-49EE-A813-9CDA8ECE7D74}"/>
              </a:ext>
            </a:extLst>
          </p:cNvPr>
          <p:cNvSpPr txBox="1"/>
          <p:nvPr/>
        </p:nvSpPr>
        <p:spPr>
          <a:xfrm>
            <a:off x="3628634" y="3114215"/>
            <a:ext cx="7829807" cy="8947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66FA2F95-9FB2-463C-831A-AD77423095D2}"/>
              </a:ext>
            </a:extLst>
          </p:cNvPr>
          <p:cNvSpPr/>
          <p:nvPr/>
        </p:nvSpPr>
        <p:spPr>
          <a:xfrm>
            <a:off x="7206932" y="5303927"/>
            <a:ext cx="671669" cy="671669"/>
          </a:xfrm>
          <a:prstGeom prst="ellipse">
            <a:avLst/>
          </a:prstGeom>
          <a:solidFill>
            <a:srgbClr val="36363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71B7D466-0014-49CE-B8D1-338EBAF21D37}"/>
              </a:ext>
            </a:extLst>
          </p:cNvPr>
          <p:cNvSpPr txBox="1"/>
          <p:nvPr/>
        </p:nvSpPr>
        <p:spPr>
          <a:xfrm>
            <a:off x="676612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32BFCC64-4F69-4B61-9B34-0483B2717D60}"/>
              </a:ext>
            </a:extLst>
          </p:cNvPr>
          <p:cNvSpPr/>
          <p:nvPr/>
        </p:nvSpPr>
        <p:spPr>
          <a:xfrm>
            <a:off x="10214153" y="5302304"/>
            <a:ext cx="671669" cy="671669"/>
          </a:xfrm>
          <a:prstGeom prst="ellipse">
            <a:avLst/>
          </a:prstGeom>
          <a:solidFill>
            <a:srgbClr val="36363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322C109-914A-4F0C-A5B9-62E227E19472}"/>
              </a:ext>
            </a:extLst>
          </p:cNvPr>
          <p:cNvSpPr txBox="1"/>
          <p:nvPr/>
        </p:nvSpPr>
        <p:spPr>
          <a:xfrm>
            <a:off x="977334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Rounded Rectangle 2">
            <a:extLst>
              <a:ext uri="{FF2B5EF4-FFF2-40B4-BE49-F238E27FC236}">
                <a16:creationId xmlns="" xmlns:a16="http://schemas.microsoft.com/office/drawing/2014/main" id="{0736BEC4-A18D-47C7-B302-179769C1D49C}"/>
              </a:ext>
            </a:extLst>
          </p:cNvPr>
          <p:cNvSpPr/>
          <p:nvPr/>
        </p:nvSpPr>
        <p:spPr>
          <a:xfrm>
            <a:off x="7370099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2" name="Rounded Rectangle 3">
            <a:extLst>
              <a:ext uri="{FF2B5EF4-FFF2-40B4-BE49-F238E27FC236}">
                <a16:creationId xmlns="" xmlns:a16="http://schemas.microsoft.com/office/drawing/2014/main" id="{AC3564ED-A43D-497B-9E27-D89D9CEB9032}"/>
              </a:ext>
            </a:extLst>
          </p:cNvPr>
          <p:cNvSpPr/>
          <p:nvPr/>
        </p:nvSpPr>
        <p:spPr>
          <a:xfrm>
            <a:off x="4378333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Rounded Rectangle 1">
            <a:extLst>
              <a:ext uri="{FF2B5EF4-FFF2-40B4-BE49-F238E27FC236}">
                <a16:creationId xmlns="" xmlns:a16="http://schemas.microsoft.com/office/drawing/2014/main" id="{E42FD031-816F-4CAF-A7C2-0AEC435C8E9A}"/>
              </a:ext>
            </a:extLst>
          </p:cNvPr>
          <p:cNvSpPr/>
          <p:nvPr/>
        </p:nvSpPr>
        <p:spPr>
          <a:xfrm>
            <a:off x="10381976" y="5466967"/>
            <a:ext cx="361495" cy="36149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00000" flipV="1">
            <a:off x="-356642" y="2554592"/>
            <a:ext cx="4481924" cy="30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09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E504624E-C196-4A92-B21C-0E9CCDD046D7}"/>
              </a:ext>
            </a:extLst>
          </p:cNvPr>
          <p:cNvSpPr/>
          <p:nvPr/>
        </p:nvSpPr>
        <p:spPr>
          <a:xfrm>
            <a:off x="7267574" y="0"/>
            <a:ext cx="4513049" cy="6858000"/>
          </a:xfrm>
          <a:prstGeom prst="rect">
            <a:avLst/>
          </a:pr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altLang="ko-KR" dirty="0"/>
              <a:t>Social Media</a:t>
            </a:r>
            <a:r>
              <a:rPr lang="ko-KR" altLang="en-US" dirty="0"/>
              <a:t> </a:t>
            </a:r>
            <a:r>
              <a:rPr lang="en-GB" altLang="ko-KR" dirty="0">
                <a:solidFill>
                  <a:schemeClr val="tx1"/>
                </a:solidFill>
              </a:rPr>
              <a:t>M</a:t>
            </a:r>
            <a:r>
              <a:rPr lang="en-GB" altLang="ko-KR" dirty="0">
                <a:solidFill>
                  <a:schemeClr val="bg1"/>
                </a:solidFill>
              </a:rPr>
              <a:t>arketing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자유형: 도형 16">
            <a:extLst>
              <a:ext uri="{FF2B5EF4-FFF2-40B4-BE49-F238E27FC236}">
                <a16:creationId xmlns="" xmlns:a16="http://schemas.microsoft.com/office/drawing/2014/main" id="{FFF1EE78-8016-4C30-AF39-205A17B94259}"/>
              </a:ext>
            </a:extLst>
          </p:cNvPr>
          <p:cNvSpPr/>
          <p:nvPr/>
        </p:nvSpPr>
        <p:spPr>
          <a:xfrm>
            <a:off x="1875633" y="1819076"/>
            <a:ext cx="4513049" cy="2645509"/>
          </a:xfrm>
          <a:custGeom>
            <a:avLst/>
            <a:gdLst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069869 w 3313174"/>
              <a:gd name="connsiteY8" fmla="*/ 1800200 h 1972938"/>
              <a:gd name="connsiteX9" fmla="*/ 0 w 3313174"/>
              <a:gd name="connsiteY9" fmla="*/ 180020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3953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26484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2550 w 3313174"/>
              <a:gd name="connsiteY8" fmla="*/ 1791871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0 w 3313174"/>
              <a:gd name="connsiteY9" fmla="*/ 1800200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835351 w 3313174"/>
              <a:gd name="connsiteY5" fmla="*/ 1800200 h 1972938"/>
              <a:gd name="connsiteX6" fmla="*/ 1520716 w 3313174"/>
              <a:gd name="connsiteY6" fmla="*/ 1800200 h 1972938"/>
              <a:gd name="connsiteX7" fmla="*/ 1295292 w 3313174"/>
              <a:gd name="connsiteY7" fmla="*/ 1972938 h 1972938"/>
              <a:gd name="connsiteX8" fmla="*/ 1130528 w 3313174"/>
              <a:gd name="connsiteY8" fmla="*/ 1793954 h 1972938"/>
              <a:gd name="connsiteX9" fmla="*/ 4044 w 3313174"/>
              <a:gd name="connsiteY9" fmla="*/ 1796036 h 1972938"/>
              <a:gd name="connsiteX10" fmla="*/ 0 w 3313174"/>
              <a:gd name="connsiteY10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835352 w 3313174"/>
              <a:gd name="connsiteY4" fmla="*/ 1800200 h 1972938"/>
              <a:gd name="connsiteX5" fmla="*/ 1520716 w 3313174"/>
              <a:gd name="connsiteY5" fmla="*/ 1800200 h 1972938"/>
              <a:gd name="connsiteX6" fmla="*/ 1295292 w 3313174"/>
              <a:gd name="connsiteY6" fmla="*/ 1972938 h 1972938"/>
              <a:gd name="connsiteX7" fmla="*/ 1130528 w 3313174"/>
              <a:gd name="connsiteY7" fmla="*/ 1793954 h 1972938"/>
              <a:gd name="connsiteX8" fmla="*/ 4044 w 3313174"/>
              <a:gd name="connsiteY8" fmla="*/ 1796036 h 1972938"/>
              <a:gd name="connsiteX9" fmla="*/ 0 w 3313174"/>
              <a:gd name="connsiteY9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1835352 w 3313174"/>
              <a:gd name="connsiteY2" fmla="*/ 21625 h 1972938"/>
              <a:gd name="connsiteX3" fmla="*/ 3313174 w 3313174"/>
              <a:gd name="connsiteY3" fmla="*/ 1800200 h 1972938"/>
              <a:gd name="connsiteX4" fmla="*/ 1520716 w 3313174"/>
              <a:gd name="connsiteY4" fmla="*/ 1800200 h 1972938"/>
              <a:gd name="connsiteX5" fmla="*/ 1295292 w 3313174"/>
              <a:gd name="connsiteY5" fmla="*/ 1972938 h 1972938"/>
              <a:gd name="connsiteX6" fmla="*/ 1130528 w 3313174"/>
              <a:gd name="connsiteY6" fmla="*/ 1793954 h 1972938"/>
              <a:gd name="connsiteX7" fmla="*/ 4044 w 3313174"/>
              <a:gd name="connsiteY7" fmla="*/ 1796036 h 1972938"/>
              <a:gd name="connsiteX8" fmla="*/ 0 w 3313174"/>
              <a:gd name="connsiteY8" fmla="*/ 0 h 1972938"/>
              <a:gd name="connsiteX0" fmla="*/ 0 w 3313174"/>
              <a:gd name="connsiteY0" fmla="*/ 0 h 1972938"/>
              <a:gd name="connsiteX1" fmla="*/ 1835352 w 3313174"/>
              <a:gd name="connsiteY1" fmla="*/ 0 h 1972938"/>
              <a:gd name="connsiteX2" fmla="*/ 3313174 w 3313174"/>
              <a:gd name="connsiteY2" fmla="*/ 1800200 h 1972938"/>
              <a:gd name="connsiteX3" fmla="*/ 1520716 w 3313174"/>
              <a:gd name="connsiteY3" fmla="*/ 1800200 h 1972938"/>
              <a:gd name="connsiteX4" fmla="*/ 1295292 w 3313174"/>
              <a:gd name="connsiteY4" fmla="*/ 1972938 h 1972938"/>
              <a:gd name="connsiteX5" fmla="*/ 1130528 w 3313174"/>
              <a:gd name="connsiteY5" fmla="*/ 1793954 h 1972938"/>
              <a:gd name="connsiteX6" fmla="*/ 4044 w 3313174"/>
              <a:gd name="connsiteY6" fmla="*/ 1796036 h 1972938"/>
              <a:gd name="connsiteX7" fmla="*/ 0 w 3313174"/>
              <a:gd name="connsiteY7" fmla="*/ 0 h 1972938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0528 w 3313174"/>
              <a:gd name="connsiteY5" fmla="*/ 1793954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34572 w 3313174"/>
              <a:gd name="connsiteY5" fmla="*/ 1789790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  <a:gd name="connsiteX0" fmla="*/ 0 w 3313174"/>
              <a:gd name="connsiteY0" fmla="*/ 0 h 2000006"/>
              <a:gd name="connsiteX1" fmla="*/ 1835352 w 3313174"/>
              <a:gd name="connsiteY1" fmla="*/ 0 h 2000006"/>
              <a:gd name="connsiteX2" fmla="*/ 3313174 w 3313174"/>
              <a:gd name="connsiteY2" fmla="*/ 1800200 h 2000006"/>
              <a:gd name="connsiteX3" fmla="*/ 1520716 w 3313174"/>
              <a:gd name="connsiteY3" fmla="*/ 1800200 h 2000006"/>
              <a:gd name="connsiteX4" fmla="*/ 1311468 w 3313174"/>
              <a:gd name="connsiteY4" fmla="*/ 2000006 h 2000006"/>
              <a:gd name="connsiteX5" fmla="*/ 1124461 w 3313174"/>
              <a:gd name="connsiteY5" fmla="*/ 1785626 h 2000006"/>
              <a:gd name="connsiteX6" fmla="*/ 4044 w 3313174"/>
              <a:gd name="connsiteY6" fmla="*/ 1796036 h 2000006"/>
              <a:gd name="connsiteX7" fmla="*/ 0 w 3313174"/>
              <a:gd name="connsiteY7" fmla="*/ 0 h 200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3174" h="2000006">
                <a:moveTo>
                  <a:pt x="0" y="0"/>
                </a:moveTo>
                <a:lnTo>
                  <a:pt x="1835352" y="0"/>
                </a:lnTo>
                <a:lnTo>
                  <a:pt x="3313174" y="1800200"/>
                </a:lnTo>
                <a:lnTo>
                  <a:pt x="1520716" y="1800200"/>
                </a:lnTo>
                <a:lnTo>
                  <a:pt x="1311468" y="2000006"/>
                </a:lnTo>
                <a:lnTo>
                  <a:pt x="1124461" y="1785626"/>
                </a:lnTo>
                <a:lnTo>
                  <a:pt x="4044" y="17960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7">
            <a:extLst>
              <a:ext uri="{FF2B5EF4-FFF2-40B4-BE49-F238E27FC236}">
                <a16:creationId xmlns="" xmlns:a16="http://schemas.microsoft.com/office/drawing/2014/main" id="{102D03B6-0999-4A4E-9A23-561A4CEB14DB}"/>
              </a:ext>
            </a:extLst>
          </p:cNvPr>
          <p:cNvSpPr/>
          <p:nvPr/>
        </p:nvSpPr>
        <p:spPr>
          <a:xfrm>
            <a:off x="2049564" y="2707927"/>
            <a:ext cx="34368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How Social Media Influences Purchase Decisions</a:t>
            </a:r>
          </a:p>
        </p:txBody>
      </p:sp>
      <p:sp>
        <p:nvSpPr>
          <p:cNvPr id="8" name="직사각형 1">
            <a:extLst>
              <a:ext uri="{FF2B5EF4-FFF2-40B4-BE49-F238E27FC236}">
                <a16:creationId xmlns="" xmlns:a16="http://schemas.microsoft.com/office/drawing/2014/main" id="{741BC3C8-0623-4743-8510-F9F3725A0530}"/>
              </a:ext>
            </a:extLst>
          </p:cNvPr>
          <p:cNvSpPr/>
          <p:nvPr/>
        </p:nvSpPr>
        <p:spPr>
          <a:xfrm>
            <a:off x="2928456" y="4532408"/>
            <a:ext cx="32128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04AB1344-8CD0-4A11-81F2-EE491BF9A2A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3" name="Marcador de posición de imagen 2"/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4" name="Marcador de posición de imagen 3"/>
          <p:cNvSpPr>
            <a:spLocks noGrp="1"/>
          </p:cNvSpPr>
          <p:nvPr>
            <p:ph type="pic" sz="quarter" idx="58"/>
          </p:nvPr>
        </p:nvSpPr>
        <p:spPr/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80" y="2047816"/>
            <a:ext cx="2888960" cy="434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161B2B30-96FA-4B08-9829-B2732321490D}"/>
              </a:ext>
            </a:extLst>
          </p:cNvPr>
          <p:cNvSpPr/>
          <p:nvPr/>
        </p:nvSpPr>
        <p:spPr>
          <a:xfrm>
            <a:off x="706679" y="2548287"/>
            <a:ext cx="770350" cy="133433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7D1F2E31-F456-411C-80BD-4BD4F982A3DD}"/>
              </a:ext>
            </a:extLst>
          </p:cNvPr>
          <p:cNvSpPr txBox="1"/>
          <p:nvPr/>
        </p:nvSpPr>
        <p:spPr>
          <a:xfrm>
            <a:off x="885708" y="275028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0968E49D-F80D-4ED7-BF79-4C4C97A64D31}"/>
              </a:ext>
            </a:extLst>
          </p:cNvPr>
          <p:cNvSpPr txBox="1"/>
          <p:nvPr/>
        </p:nvSpPr>
        <p:spPr>
          <a:xfrm>
            <a:off x="706679" y="3406432"/>
            <a:ext cx="77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EE93515D-D424-40C0-9CEC-61A4736B9A83}"/>
              </a:ext>
            </a:extLst>
          </p:cNvPr>
          <p:cNvSpPr txBox="1"/>
          <p:nvPr/>
        </p:nvSpPr>
        <p:spPr>
          <a:xfrm>
            <a:off x="1707929" y="245726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C2247E34-57F6-4A81-9BD6-69520129D791}"/>
              </a:ext>
            </a:extLst>
          </p:cNvPr>
          <p:cNvSpPr txBox="1"/>
          <p:nvPr/>
        </p:nvSpPr>
        <p:spPr>
          <a:xfrm>
            <a:off x="1718557" y="4905069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1269E93F-D82C-496F-BFF6-B9E2A9A5DA09}"/>
              </a:ext>
            </a:extLst>
          </p:cNvPr>
          <p:cNvSpPr txBox="1"/>
          <p:nvPr/>
        </p:nvSpPr>
        <p:spPr>
          <a:xfrm>
            <a:off x="1707927" y="414424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350" y="3375659"/>
            <a:ext cx="3775228" cy="26686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980" y="728668"/>
            <a:ext cx="2216219" cy="17370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047" y="1720887"/>
            <a:ext cx="5675833" cy="432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48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0618" y="195133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B84C354-35A4-424B-A456-F6CBEB5280FF}"/>
              </a:ext>
            </a:extLst>
          </p:cNvPr>
          <p:cNvGrpSpPr/>
          <p:nvPr/>
        </p:nvGrpSpPr>
        <p:grpSpPr>
          <a:xfrm>
            <a:off x="2905340" y="2238960"/>
            <a:ext cx="6375502" cy="3836956"/>
            <a:chOff x="1835696" y="2058492"/>
            <a:chExt cx="5544614" cy="3336904"/>
          </a:xfrm>
        </p:grpSpPr>
        <p:sp>
          <p:nvSpPr>
            <p:cNvPr id="4" name="Freeform 11">
              <a:extLst>
                <a:ext uri="{FF2B5EF4-FFF2-40B4-BE49-F238E27FC236}">
                  <a16:creationId xmlns="" xmlns:a16="http://schemas.microsoft.com/office/drawing/2014/main" id="{09376FDE-06E7-47D8-8709-FD129D2CA1AD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939551" y="954637"/>
              <a:ext cx="3336904" cy="5544614"/>
            </a:xfrm>
            <a:custGeom>
              <a:avLst/>
              <a:gdLst>
                <a:gd name="T0" fmla="*/ 871 w 1381"/>
                <a:gd name="T1" fmla="*/ 59 h 2286"/>
                <a:gd name="T2" fmla="*/ 627 w 1381"/>
                <a:gd name="T3" fmla="*/ 497 h 2286"/>
                <a:gd name="T4" fmla="*/ 443 w 1381"/>
                <a:gd name="T5" fmla="*/ 631 h 2286"/>
                <a:gd name="T6" fmla="*/ 272 w 1381"/>
                <a:gd name="T7" fmla="*/ 637 h 2286"/>
                <a:gd name="T8" fmla="*/ 54 w 1381"/>
                <a:gd name="T9" fmla="*/ 1050 h 2286"/>
                <a:gd name="T10" fmla="*/ 467 w 1381"/>
                <a:gd name="T11" fmla="*/ 1269 h 2286"/>
                <a:gd name="T12" fmla="*/ 521 w 1381"/>
                <a:gd name="T13" fmla="*/ 1246 h 2286"/>
                <a:gd name="T14" fmla="*/ 520 w 1381"/>
                <a:gd name="T15" fmla="*/ 1248 h 2286"/>
                <a:gd name="T16" fmla="*/ 688 w 1381"/>
                <a:gd name="T17" fmla="*/ 1347 h 2286"/>
                <a:gd name="T18" fmla="*/ 691 w 1381"/>
                <a:gd name="T19" fmla="*/ 1423 h 2286"/>
                <a:gd name="T20" fmla="*/ 691 w 1381"/>
                <a:gd name="T21" fmla="*/ 1423 h 2286"/>
                <a:gd name="T22" fmla="*/ 528 w 1381"/>
                <a:gd name="T23" fmla="*/ 1590 h 2286"/>
                <a:gd name="T24" fmla="*/ 442 w 1381"/>
                <a:gd name="T25" fmla="*/ 1599 h 2286"/>
                <a:gd name="T26" fmla="*/ 299 w 1381"/>
                <a:gd name="T27" fmla="*/ 1868 h 2286"/>
                <a:gd name="T28" fmla="*/ 568 w 1381"/>
                <a:gd name="T29" fmla="*/ 2010 h 2286"/>
                <a:gd name="T30" fmla="*/ 586 w 1381"/>
                <a:gd name="T31" fmla="*/ 2003 h 2286"/>
                <a:gd name="T32" fmla="*/ 698 w 1381"/>
                <a:gd name="T33" fmla="*/ 2101 h 2286"/>
                <a:gd name="T34" fmla="*/ 698 w 1381"/>
                <a:gd name="T35" fmla="*/ 2101 h 2286"/>
                <a:gd name="T36" fmla="*/ 762 w 1381"/>
                <a:gd name="T37" fmla="*/ 2225 h 2286"/>
                <a:gd name="T38" fmla="*/ 1008 w 1381"/>
                <a:gd name="T39" fmla="*/ 2199 h 2286"/>
                <a:gd name="T40" fmla="*/ 982 w 1381"/>
                <a:gd name="T41" fmla="*/ 1953 h 2286"/>
                <a:gd name="T42" fmla="*/ 844 w 1381"/>
                <a:gd name="T43" fmla="*/ 1917 h 2286"/>
                <a:gd name="T44" fmla="*/ 844 w 1381"/>
                <a:gd name="T45" fmla="*/ 1917 h 2286"/>
                <a:gd name="T46" fmla="*/ 723 w 1381"/>
                <a:gd name="T47" fmla="*/ 1810 h 2286"/>
                <a:gd name="T48" fmla="*/ 723 w 1381"/>
                <a:gd name="T49" fmla="*/ 1810 h 2286"/>
                <a:gd name="T50" fmla="*/ 722 w 1381"/>
                <a:gd name="T51" fmla="*/ 1785 h 2286"/>
                <a:gd name="T52" fmla="*/ 905 w 1381"/>
                <a:gd name="T53" fmla="*/ 1666 h 2286"/>
                <a:gd name="T54" fmla="*/ 1062 w 1381"/>
                <a:gd name="T55" fmla="*/ 1662 h 2286"/>
                <a:gd name="T56" fmla="*/ 1253 w 1381"/>
                <a:gd name="T57" fmla="*/ 1302 h 2286"/>
                <a:gd name="T58" fmla="*/ 892 w 1381"/>
                <a:gd name="T59" fmla="*/ 1111 h 2286"/>
                <a:gd name="T60" fmla="*/ 842 w 1381"/>
                <a:gd name="T61" fmla="*/ 1131 h 2286"/>
                <a:gd name="T62" fmla="*/ 697 w 1381"/>
                <a:gd name="T63" fmla="*/ 1000 h 2286"/>
                <a:gd name="T64" fmla="*/ 697 w 1381"/>
                <a:gd name="T65" fmla="*/ 912 h 2286"/>
                <a:gd name="T66" fmla="*/ 883 w 1381"/>
                <a:gd name="T67" fmla="*/ 751 h 2286"/>
                <a:gd name="T68" fmla="*/ 1084 w 1381"/>
                <a:gd name="T69" fmla="*/ 748 h 2286"/>
                <a:gd name="T70" fmla="*/ 1322 w 1381"/>
                <a:gd name="T71" fmla="*/ 297 h 2286"/>
                <a:gd name="T72" fmla="*/ 871 w 1381"/>
                <a:gd name="T73" fmla="*/ 59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1" h="2286">
                  <a:moveTo>
                    <a:pt x="871" y="59"/>
                  </a:moveTo>
                  <a:cubicBezTo>
                    <a:pt x="697" y="112"/>
                    <a:pt x="579" y="306"/>
                    <a:pt x="627" y="497"/>
                  </a:cubicBezTo>
                  <a:cubicBezTo>
                    <a:pt x="652" y="598"/>
                    <a:pt x="545" y="653"/>
                    <a:pt x="443" y="631"/>
                  </a:cubicBezTo>
                  <a:cubicBezTo>
                    <a:pt x="389" y="618"/>
                    <a:pt x="330" y="620"/>
                    <a:pt x="272" y="637"/>
                  </a:cubicBezTo>
                  <a:cubicBezTo>
                    <a:pt x="98" y="691"/>
                    <a:pt x="0" y="876"/>
                    <a:pt x="54" y="1050"/>
                  </a:cubicBezTo>
                  <a:cubicBezTo>
                    <a:pt x="108" y="1224"/>
                    <a:pt x="293" y="1322"/>
                    <a:pt x="467" y="1269"/>
                  </a:cubicBezTo>
                  <a:cubicBezTo>
                    <a:pt x="486" y="1263"/>
                    <a:pt x="504" y="1255"/>
                    <a:pt x="521" y="1246"/>
                  </a:cubicBezTo>
                  <a:cubicBezTo>
                    <a:pt x="520" y="1248"/>
                    <a:pt x="520" y="1248"/>
                    <a:pt x="520" y="1248"/>
                  </a:cubicBezTo>
                  <a:cubicBezTo>
                    <a:pt x="602" y="1219"/>
                    <a:pt x="678" y="1265"/>
                    <a:pt x="688" y="1347"/>
                  </a:cubicBezTo>
                  <a:cubicBezTo>
                    <a:pt x="689" y="1376"/>
                    <a:pt x="687" y="1395"/>
                    <a:pt x="691" y="1423"/>
                  </a:cubicBezTo>
                  <a:cubicBezTo>
                    <a:pt x="691" y="1423"/>
                    <a:pt x="691" y="1423"/>
                    <a:pt x="691" y="1423"/>
                  </a:cubicBezTo>
                  <a:cubicBezTo>
                    <a:pt x="703" y="1518"/>
                    <a:pt x="623" y="1600"/>
                    <a:pt x="528" y="1590"/>
                  </a:cubicBezTo>
                  <a:cubicBezTo>
                    <a:pt x="500" y="1587"/>
                    <a:pt x="470" y="1590"/>
                    <a:pt x="442" y="1599"/>
                  </a:cubicBezTo>
                  <a:cubicBezTo>
                    <a:pt x="328" y="1634"/>
                    <a:pt x="264" y="1754"/>
                    <a:pt x="299" y="1868"/>
                  </a:cubicBezTo>
                  <a:cubicBezTo>
                    <a:pt x="334" y="1981"/>
                    <a:pt x="455" y="2045"/>
                    <a:pt x="568" y="2010"/>
                  </a:cubicBezTo>
                  <a:cubicBezTo>
                    <a:pt x="574" y="2008"/>
                    <a:pt x="580" y="2006"/>
                    <a:pt x="586" y="2003"/>
                  </a:cubicBezTo>
                  <a:cubicBezTo>
                    <a:pt x="643" y="2000"/>
                    <a:pt x="694" y="2042"/>
                    <a:pt x="698" y="2101"/>
                  </a:cubicBezTo>
                  <a:cubicBezTo>
                    <a:pt x="698" y="2101"/>
                    <a:pt x="698" y="2101"/>
                    <a:pt x="698" y="2101"/>
                  </a:cubicBezTo>
                  <a:cubicBezTo>
                    <a:pt x="701" y="2148"/>
                    <a:pt x="723" y="2193"/>
                    <a:pt x="762" y="2225"/>
                  </a:cubicBezTo>
                  <a:cubicBezTo>
                    <a:pt x="837" y="2286"/>
                    <a:pt x="947" y="2275"/>
                    <a:pt x="1008" y="2199"/>
                  </a:cubicBezTo>
                  <a:cubicBezTo>
                    <a:pt x="1069" y="2124"/>
                    <a:pt x="1057" y="2014"/>
                    <a:pt x="982" y="1953"/>
                  </a:cubicBezTo>
                  <a:cubicBezTo>
                    <a:pt x="942" y="1921"/>
                    <a:pt x="892" y="1909"/>
                    <a:pt x="844" y="1917"/>
                  </a:cubicBezTo>
                  <a:cubicBezTo>
                    <a:pt x="844" y="1917"/>
                    <a:pt x="844" y="1917"/>
                    <a:pt x="844" y="1917"/>
                  </a:cubicBezTo>
                  <a:cubicBezTo>
                    <a:pt x="779" y="1927"/>
                    <a:pt x="721" y="1876"/>
                    <a:pt x="723" y="1810"/>
                  </a:cubicBezTo>
                  <a:cubicBezTo>
                    <a:pt x="723" y="1810"/>
                    <a:pt x="723" y="1810"/>
                    <a:pt x="723" y="1810"/>
                  </a:cubicBezTo>
                  <a:cubicBezTo>
                    <a:pt x="723" y="1802"/>
                    <a:pt x="723" y="1793"/>
                    <a:pt x="722" y="1785"/>
                  </a:cubicBezTo>
                  <a:cubicBezTo>
                    <a:pt x="737" y="1701"/>
                    <a:pt x="820" y="1645"/>
                    <a:pt x="905" y="1666"/>
                  </a:cubicBezTo>
                  <a:cubicBezTo>
                    <a:pt x="955" y="1679"/>
                    <a:pt x="1009" y="1678"/>
                    <a:pt x="1062" y="1662"/>
                  </a:cubicBezTo>
                  <a:cubicBezTo>
                    <a:pt x="1214" y="1615"/>
                    <a:pt x="1300" y="1454"/>
                    <a:pt x="1253" y="1302"/>
                  </a:cubicBezTo>
                  <a:cubicBezTo>
                    <a:pt x="1206" y="1149"/>
                    <a:pt x="1044" y="1064"/>
                    <a:pt x="892" y="1111"/>
                  </a:cubicBezTo>
                  <a:cubicBezTo>
                    <a:pt x="874" y="1116"/>
                    <a:pt x="858" y="1123"/>
                    <a:pt x="842" y="1131"/>
                  </a:cubicBezTo>
                  <a:cubicBezTo>
                    <a:pt x="759" y="1145"/>
                    <a:pt x="693" y="1083"/>
                    <a:pt x="697" y="1000"/>
                  </a:cubicBezTo>
                  <a:cubicBezTo>
                    <a:pt x="696" y="965"/>
                    <a:pt x="699" y="939"/>
                    <a:pt x="697" y="912"/>
                  </a:cubicBezTo>
                  <a:cubicBezTo>
                    <a:pt x="692" y="801"/>
                    <a:pt x="782" y="725"/>
                    <a:pt x="883" y="751"/>
                  </a:cubicBezTo>
                  <a:cubicBezTo>
                    <a:pt x="947" y="769"/>
                    <a:pt x="1016" y="769"/>
                    <a:pt x="1084" y="748"/>
                  </a:cubicBezTo>
                  <a:cubicBezTo>
                    <a:pt x="1274" y="689"/>
                    <a:pt x="1381" y="487"/>
                    <a:pt x="1322" y="297"/>
                  </a:cubicBezTo>
                  <a:cubicBezTo>
                    <a:pt x="1264" y="107"/>
                    <a:pt x="1062" y="0"/>
                    <a:pt x="871" y="5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1E4BB351-08DD-4E3A-BE33-D7E09FAF4F1A}"/>
                </a:ext>
              </a:extLst>
            </p:cNvPr>
            <p:cNvSpPr/>
            <p:nvPr/>
          </p:nvSpPr>
          <p:spPr>
            <a:xfrm>
              <a:off x="5681811" y="2315359"/>
              <a:ext cx="1440160" cy="1440160"/>
            </a:xfrm>
            <a:prstGeom prst="ellipse">
              <a:avLst/>
            </a:prstGeom>
            <a:solidFill>
              <a:srgbClr val="FEB800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22600FE2-0D9B-45F6-A54D-3DC7445E0095}"/>
                </a:ext>
              </a:extLst>
            </p:cNvPr>
            <p:cNvSpPr/>
            <p:nvPr/>
          </p:nvSpPr>
          <p:spPr>
            <a:xfrm>
              <a:off x="4413101" y="3846154"/>
              <a:ext cx="1320949" cy="1320949"/>
            </a:xfrm>
            <a:prstGeom prst="ellipse">
              <a:avLst/>
            </a:prstGeom>
            <a:solidFill>
              <a:schemeClr val="accent3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9090AAA6-A3FF-41DA-9789-561D770A1151}"/>
                </a:ext>
              </a:extLst>
            </p:cNvPr>
            <p:cNvSpPr/>
            <p:nvPr/>
          </p:nvSpPr>
          <p:spPr>
            <a:xfrm>
              <a:off x="3448969" y="2461607"/>
              <a:ext cx="1149509" cy="1149509"/>
            </a:xfrm>
            <a:prstGeom prst="ellipse">
              <a:avLst/>
            </a:prstGeom>
            <a:solidFill>
              <a:srgbClr val="FEB800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3EE42C92-8E93-41FE-8A52-B917A3A35340}"/>
                </a:ext>
              </a:extLst>
            </p:cNvPr>
            <p:cNvSpPr/>
            <p:nvPr/>
          </p:nvSpPr>
          <p:spPr>
            <a:xfrm>
              <a:off x="2565301" y="3713891"/>
              <a:ext cx="893193" cy="893193"/>
            </a:xfrm>
            <a:prstGeom prst="ellipse">
              <a:avLst/>
            </a:prstGeom>
            <a:solidFill>
              <a:srgbClr val="363636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C8CF773B-C434-4452-AEFC-703330F863C2}"/>
                </a:ext>
              </a:extLst>
            </p:cNvPr>
            <p:cNvSpPr/>
            <p:nvPr/>
          </p:nvSpPr>
          <p:spPr>
            <a:xfrm>
              <a:off x="1970187" y="2946583"/>
              <a:ext cx="674058" cy="674058"/>
            </a:xfrm>
            <a:prstGeom prst="ellipse">
              <a:avLst/>
            </a:prstGeom>
            <a:solidFill>
              <a:srgbClr val="FEB800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EAA61BD3-0991-4617-8584-4B544FFBE95C}"/>
                </a:ext>
              </a:extLst>
            </p:cNvPr>
            <p:cNvSpPr txBox="1"/>
            <p:nvPr/>
          </p:nvSpPr>
          <p:spPr>
            <a:xfrm>
              <a:off x="5691337" y="2530996"/>
              <a:ext cx="1440160" cy="508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5F21796-DC4D-4E03-B6BF-EB150C5CE987}"/>
                </a:ext>
              </a:extLst>
            </p:cNvPr>
            <p:cNvSpPr txBox="1"/>
            <p:nvPr/>
          </p:nvSpPr>
          <p:spPr>
            <a:xfrm>
              <a:off x="5691336" y="3004507"/>
              <a:ext cx="1440160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D84EF2B-F164-4B08-8FF8-677193DD53BC}"/>
                </a:ext>
              </a:extLst>
            </p:cNvPr>
            <p:cNvSpPr txBox="1"/>
            <p:nvPr/>
          </p:nvSpPr>
          <p:spPr>
            <a:xfrm>
              <a:off x="4403577" y="4063241"/>
              <a:ext cx="1330473" cy="455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51B8857-5C9F-483F-BD33-97AF8CE286C9}"/>
                </a:ext>
              </a:extLst>
            </p:cNvPr>
            <p:cNvSpPr txBox="1"/>
            <p:nvPr/>
          </p:nvSpPr>
          <p:spPr>
            <a:xfrm>
              <a:off x="4403576" y="4467245"/>
              <a:ext cx="1330473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Presentation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D864340-3AC1-43E4-942E-34FEDC6E45A1}"/>
                </a:ext>
              </a:extLst>
            </p:cNvPr>
            <p:cNvSpPr txBox="1"/>
            <p:nvPr/>
          </p:nvSpPr>
          <p:spPr>
            <a:xfrm>
              <a:off x="3448969" y="2631678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A96F3BD7-7B88-462D-A1E7-B70553E5A418}"/>
                </a:ext>
              </a:extLst>
            </p:cNvPr>
            <p:cNvSpPr txBox="1"/>
            <p:nvPr/>
          </p:nvSpPr>
          <p:spPr>
            <a:xfrm>
              <a:off x="3448968" y="2962473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F02391F-0783-4C3E-8541-C215F30E7C1A}"/>
                </a:ext>
              </a:extLst>
            </p:cNvPr>
            <p:cNvSpPr txBox="1"/>
            <p:nvPr/>
          </p:nvSpPr>
          <p:spPr>
            <a:xfrm>
              <a:off x="2565301" y="3824972"/>
              <a:ext cx="883667" cy="347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D7BB41D-9C1B-475E-8436-D8FCBF9FE928}"/>
                </a:ext>
              </a:extLst>
            </p:cNvPr>
            <p:cNvSpPr txBox="1"/>
            <p:nvPr/>
          </p:nvSpPr>
          <p:spPr>
            <a:xfrm>
              <a:off x="2565300" y="4098617"/>
              <a:ext cx="883667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ppt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3542665-5437-4929-AB8B-5EBD88078FDD}"/>
                </a:ext>
              </a:extLst>
            </p:cNvPr>
            <p:cNvSpPr txBox="1"/>
            <p:nvPr/>
          </p:nvSpPr>
          <p:spPr>
            <a:xfrm>
              <a:off x="1970188" y="2999958"/>
              <a:ext cx="674058" cy="44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05</a:t>
              </a:r>
              <a:endParaRPr lang="ko-KR" altLang="en-US" sz="27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6335C39-32F5-41B3-8261-844CCC105766}"/>
                </a:ext>
              </a:extLst>
            </p:cNvPr>
            <p:cNvSpPr txBox="1"/>
            <p:nvPr/>
          </p:nvSpPr>
          <p:spPr>
            <a:xfrm>
              <a:off x="1970187" y="3254553"/>
              <a:ext cx="674058" cy="24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Modern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95D4D32-8099-47A1-80AA-D76A277E1D80}"/>
              </a:ext>
            </a:extLst>
          </p:cNvPr>
          <p:cNvSpPr txBox="1"/>
          <p:nvPr/>
        </p:nvSpPr>
        <p:spPr>
          <a:xfrm>
            <a:off x="7701532" y="5075847"/>
            <a:ext cx="1747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DC485A6-4173-4356-B603-7ADE25FE19FC}"/>
              </a:ext>
            </a:extLst>
          </p:cNvPr>
          <p:cNvSpPr/>
          <p:nvPr/>
        </p:nvSpPr>
        <p:spPr>
          <a:xfrm>
            <a:off x="7816972" y="4708826"/>
            <a:ext cx="36004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6FF1176-F04D-4923-9C16-51E2171585B8}"/>
              </a:ext>
            </a:extLst>
          </p:cNvPr>
          <p:cNvSpPr txBox="1"/>
          <p:nvPr/>
        </p:nvSpPr>
        <p:spPr>
          <a:xfrm>
            <a:off x="2219162" y="5374547"/>
            <a:ext cx="1441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BE4AA1A-749C-4F18-B4DC-24B3387B3DEF}"/>
              </a:ext>
            </a:extLst>
          </p:cNvPr>
          <p:cNvSpPr/>
          <p:nvPr/>
        </p:nvSpPr>
        <p:spPr>
          <a:xfrm>
            <a:off x="3202243" y="4929847"/>
            <a:ext cx="360040" cy="360040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37DEF88-9DCF-486C-8C11-239439C56A05}"/>
              </a:ext>
            </a:extLst>
          </p:cNvPr>
          <p:cNvSpPr txBox="1"/>
          <p:nvPr/>
        </p:nvSpPr>
        <p:spPr>
          <a:xfrm>
            <a:off x="2651351" y="1592458"/>
            <a:ext cx="2128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562AC05-037A-478D-8DDD-30ECF718F808}"/>
              </a:ext>
            </a:extLst>
          </p:cNvPr>
          <p:cNvSpPr/>
          <p:nvPr/>
        </p:nvSpPr>
        <p:spPr>
          <a:xfrm>
            <a:off x="4297314" y="2391308"/>
            <a:ext cx="360040" cy="3600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C64C2D0-6275-4A87-98BB-D8272F63DFF8}"/>
              </a:ext>
            </a:extLst>
          </p:cNvPr>
          <p:cNvSpPr txBox="1"/>
          <p:nvPr/>
        </p:nvSpPr>
        <p:spPr>
          <a:xfrm>
            <a:off x="7374470" y="1658007"/>
            <a:ext cx="259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60E1689-7F24-46B9-9107-F97D720302DD}"/>
              </a:ext>
            </a:extLst>
          </p:cNvPr>
          <p:cNvSpPr/>
          <p:nvPr/>
        </p:nvSpPr>
        <p:spPr>
          <a:xfrm>
            <a:off x="7014429" y="1868386"/>
            <a:ext cx="360040" cy="3600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67DBA01-2A4B-4EBF-ACC1-FB7F6C97D60C}"/>
              </a:ext>
            </a:extLst>
          </p:cNvPr>
          <p:cNvSpPr txBox="1"/>
          <p:nvPr/>
        </p:nvSpPr>
        <p:spPr>
          <a:xfrm>
            <a:off x="875490" y="3648908"/>
            <a:ext cx="196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A1FFBE5-AD1C-435B-8DE6-E8BB6650D156}"/>
              </a:ext>
            </a:extLst>
          </p:cNvPr>
          <p:cNvSpPr/>
          <p:nvPr/>
        </p:nvSpPr>
        <p:spPr>
          <a:xfrm>
            <a:off x="2377081" y="3270909"/>
            <a:ext cx="360040" cy="3600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05</a:t>
            </a:r>
            <a:endParaRPr lang="ko-KR" altLang="en-US" sz="1200" b="1" dirty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779" y="2014217"/>
            <a:ext cx="2323829" cy="4555320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476" y="1475492"/>
            <a:ext cx="900000" cy="84375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754" y="4342494"/>
            <a:ext cx="395988" cy="703979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054" y="1018905"/>
            <a:ext cx="771660" cy="68592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4666" y="4671418"/>
            <a:ext cx="900000" cy="67500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276" y="2906776"/>
            <a:ext cx="664644" cy="66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21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2069" y="162090"/>
            <a:ext cx="11573197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="" xmlns:a16="http://schemas.microsoft.com/office/drawing/2014/main" id="{7FEBC2EB-2009-4788-A241-D3A2A167D8C6}"/>
              </a:ext>
            </a:extLst>
          </p:cNvPr>
          <p:cNvSpPr/>
          <p:nvPr/>
        </p:nvSpPr>
        <p:spPr>
          <a:xfrm>
            <a:off x="2711476" y="1895854"/>
            <a:ext cx="7740000" cy="355848"/>
          </a:xfrm>
          <a:prstGeom prst="roundRect">
            <a:avLst>
              <a:gd name="adj" fmla="val 50000"/>
            </a:avLst>
          </a:prstGeom>
          <a:solidFill>
            <a:srgbClr val="C092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7">
            <a:extLst>
              <a:ext uri="{FF2B5EF4-FFF2-40B4-BE49-F238E27FC236}">
                <a16:creationId xmlns="" xmlns:a16="http://schemas.microsoft.com/office/drawing/2014/main" id="{28FB6A07-8DCF-42F8-9DE6-63A2D33F840A}"/>
              </a:ext>
            </a:extLst>
          </p:cNvPr>
          <p:cNvSpPr/>
          <p:nvPr/>
        </p:nvSpPr>
        <p:spPr>
          <a:xfrm>
            <a:off x="2711476" y="1895854"/>
            <a:ext cx="5094283" cy="355848"/>
          </a:xfrm>
          <a:prstGeom prst="roundRect">
            <a:avLst>
              <a:gd name="adj" fmla="val 50000"/>
            </a:avLst>
          </a:prstGeom>
          <a:solidFill>
            <a:srgbClr val="FEB8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직사각형 6">
            <a:extLst>
              <a:ext uri="{FF2B5EF4-FFF2-40B4-BE49-F238E27FC236}">
                <a16:creationId xmlns="" xmlns:a16="http://schemas.microsoft.com/office/drawing/2014/main" id="{40C09970-A915-43C3-A450-D4245E3B1ECE}"/>
              </a:ext>
            </a:extLst>
          </p:cNvPr>
          <p:cNvSpPr/>
          <p:nvPr/>
        </p:nvSpPr>
        <p:spPr>
          <a:xfrm>
            <a:off x="2953177" y="2280455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15" name="직사각형 43">
            <a:extLst>
              <a:ext uri="{FF2B5EF4-FFF2-40B4-BE49-F238E27FC236}">
                <a16:creationId xmlns="" xmlns:a16="http://schemas.microsoft.com/office/drawing/2014/main" id="{33780627-BEC6-4308-9A02-B4F4D61E9487}"/>
              </a:ext>
            </a:extLst>
          </p:cNvPr>
          <p:cNvSpPr/>
          <p:nvPr/>
        </p:nvSpPr>
        <p:spPr>
          <a:xfrm>
            <a:off x="2953177" y="191989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직사각형 47">
            <a:extLst>
              <a:ext uri="{FF2B5EF4-FFF2-40B4-BE49-F238E27FC236}">
                <a16:creationId xmlns="" xmlns:a16="http://schemas.microsoft.com/office/drawing/2014/main" id="{0E29DB7E-9EAF-40ED-A715-16251C5AEA0E}"/>
              </a:ext>
            </a:extLst>
          </p:cNvPr>
          <p:cNvSpPr/>
          <p:nvPr/>
        </p:nvSpPr>
        <p:spPr>
          <a:xfrm>
            <a:off x="10616153" y="1812168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rgbClr val="363636"/>
                </a:solidFill>
              </a:rPr>
              <a:t>75%</a:t>
            </a:r>
          </a:p>
        </p:txBody>
      </p:sp>
      <p:sp>
        <p:nvSpPr>
          <p:cNvPr id="17" name="Rounded Rectangle 19">
            <a:extLst>
              <a:ext uri="{FF2B5EF4-FFF2-40B4-BE49-F238E27FC236}">
                <a16:creationId xmlns="" xmlns:a16="http://schemas.microsoft.com/office/drawing/2014/main" id="{FCAEFC95-2BF9-437E-9C79-DD1B20EC57F1}"/>
              </a:ext>
            </a:extLst>
          </p:cNvPr>
          <p:cNvSpPr/>
          <p:nvPr/>
        </p:nvSpPr>
        <p:spPr>
          <a:xfrm>
            <a:off x="2711476" y="2999609"/>
            <a:ext cx="7740000" cy="35584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0">
            <a:extLst>
              <a:ext uri="{FF2B5EF4-FFF2-40B4-BE49-F238E27FC236}">
                <a16:creationId xmlns="" xmlns:a16="http://schemas.microsoft.com/office/drawing/2014/main" id="{C5AAF66A-052B-454F-98C4-E0850990C015}"/>
              </a:ext>
            </a:extLst>
          </p:cNvPr>
          <p:cNvSpPr/>
          <p:nvPr/>
        </p:nvSpPr>
        <p:spPr>
          <a:xfrm>
            <a:off x="2711476" y="2999609"/>
            <a:ext cx="3640686" cy="355848"/>
          </a:xfrm>
          <a:prstGeom prst="roundRect">
            <a:avLst>
              <a:gd name="adj" fmla="val 50000"/>
            </a:avLst>
          </a:prstGeom>
          <a:solidFill>
            <a:srgbClr val="3636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직사각형 40">
            <a:extLst>
              <a:ext uri="{FF2B5EF4-FFF2-40B4-BE49-F238E27FC236}">
                <a16:creationId xmlns="" xmlns:a16="http://schemas.microsoft.com/office/drawing/2014/main" id="{33DC8F87-32A5-4CDB-A40E-A480D4298674}"/>
              </a:ext>
            </a:extLst>
          </p:cNvPr>
          <p:cNvSpPr/>
          <p:nvPr/>
        </p:nvSpPr>
        <p:spPr>
          <a:xfrm>
            <a:off x="2953177" y="3383941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20" name="직사각형 44">
            <a:extLst>
              <a:ext uri="{FF2B5EF4-FFF2-40B4-BE49-F238E27FC236}">
                <a16:creationId xmlns="" xmlns:a16="http://schemas.microsoft.com/office/drawing/2014/main" id="{D424D306-0465-4065-925D-7E584E1EE3A9}"/>
              </a:ext>
            </a:extLst>
          </p:cNvPr>
          <p:cNvSpPr/>
          <p:nvPr/>
        </p:nvSpPr>
        <p:spPr>
          <a:xfrm>
            <a:off x="2953177" y="3023645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직사각형 56">
            <a:extLst>
              <a:ext uri="{FF2B5EF4-FFF2-40B4-BE49-F238E27FC236}">
                <a16:creationId xmlns="" xmlns:a16="http://schemas.microsoft.com/office/drawing/2014/main" id="{19842BF1-CF54-4036-86F9-4068AA76FBFF}"/>
              </a:ext>
            </a:extLst>
          </p:cNvPr>
          <p:cNvSpPr/>
          <p:nvPr/>
        </p:nvSpPr>
        <p:spPr>
          <a:xfrm>
            <a:off x="10616153" y="2915923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rgbClr val="FEB800"/>
                </a:solidFill>
              </a:rPr>
              <a:t>45%</a:t>
            </a:r>
          </a:p>
        </p:txBody>
      </p:sp>
      <p:sp>
        <p:nvSpPr>
          <p:cNvPr id="22" name="Rounded Rectangle 22">
            <a:extLst>
              <a:ext uri="{FF2B5EF4-FFF2-40B4-BE49-F238E27FC236}">
                <a16:creationId xmlns="" xmlns:a16="http://schemas.microsoft.com/office/drawing/2014/main" id="{6498D84D-3788-44B6-8E48-7DE2207533D1}"/>
              </a:ext>
            </a:extLst>
          </p:cNvPr>
          <p:cNvSpPr/>
          <p:nvPr/>
        </p:nvSpPr>
        <p:spPr>
          <a:xfrm>
            <a:off x="2711476" y="4103364"/>
            <a:ext cx="7740000" cy="355848"/>
          </a:xfrm>
          <a:prstGeom prst="roundRect">
            <a:avLst>
              <a:gd name="adj" fmla="val 50000"/>
            </a:avLst>
          </a:prstGeom>
          <a:solidFill>
            <a:srgbClr val="C092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3">
            <a:extLst>
              <a:ext uri="{FF2B5EF4-FFF2-40B4-BE49-F238E27FC236}">
                <a16:creationId xmlns="" xmlns:a16="http://schemas.microsoft.com/office/drawing/2014/main" id="{3EA1D5CB-66EA-4509-A549-B1E9390EC808}"/>
              </a:ext>
            </a:extLst>
          </p:cNvPr>
          <p:cNvSpPr/>
          <p:nvPr/>
        </p:nvSpPr>
        <p:spPr>
          <a:xfrm>
            <a:off x="2711475" y="4103364"/>
            <a:ext cx="6306065" cy="355848"/>
          </a:xfrm>
          <a:prstGeom prst="roundRect">
            <a:avLst>
              <a:gd name="adj" fmla="val 50000"/>
            </a:avLst>
          </a:prstGeom>
          <a:solidFill>
            <a:srgbClr val="FEB8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직사각형 41">
            <a:extLst>
              <a:ext uri="{FF2B5EF4-FFF2-40B4-BE49-F238E27FC236}">
                <a16:creationId xmlns="" xmlns:a16="http://schemas.microsoft.com/office/drawing/2014/main" id="{4FABDC93-022C-49F1-8C09-659305C27015}"/>
              </a:ext>
            </a:extLst>
          </p:cNvPr>
          <p:cNvSpPr/>
          <p:nvPr/>
        </p:nvSpPr>
        <p:spPr>
          <a:xfrm>
            <a:off x="2953177" y="4487427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25" name="직사각형 45">
            <a:extLst>
              <a:ext uri="{FF2B5EF4-FFF2-40B4-BE49-F238E27FC236}">
                <a16:creationId xmlns="" xmlns:a16="http://schemas.microsoft.com/office/drawing/2014/main" id="{21ED1FEC-45D9-4537-A6BA-2451227344F7}"/>
              </a:ext>
            </a:extLst>
          </p:cNvPr>
          <p:cNvSpPr/>
          <p:nvPr/>
        </p:nvSpPr>
        <p:spPr>
          <a:xfrm>
            <a:off x="2953177" y="4127400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직사각형 57">
            <a:extLst>
              <a:ext uri="{FF2B5EF4-FFF2-40B4-BE49-F238E27FC236}">
                <a16:creationId xmlns="" xmlns:a16="http://schemas.microsoft.com/office/drawing/2014/main" id="{29C2DFE5-52FF-4809-8349-435F655A399C}"/>
              </a:ext>
            </a:extLst>
          </p:cNvPr>
          <p:cNvSpPr/>
          <p:nvPr/>
        </p:nvSpPr>
        <p:spPr>
          <a:xfrm>
            <a:off x="10616153" y="4019678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92%</a:t>
            </a:r>
          </a:p>
        </p:txBody>
      </p:sp>
      <p:sp>
        <p:nvSpPr>
          <p:cNvPr id="27" name="Rounded Rectangle 25">
            <a:extLst>
              <a:ext uri="{FF2B5EF4-FFF2-40B4-BE49-F238E27FC236}">
                <a16:creationId xmlns="" xmlns:a16="http://schemas.microsoft.com/office/drawing/2014/main" id="{B2E22E42-259D-4A6D-926B-883B5E22EE2D}"/>
              </a:ext>
            </a:extLst>
          </p:cNvPr>
          <p:cNvSpPr/>
          <p:nvPr/>
        </p:nvSpPr>
        <p:spPr>
          <a:xfrm>
            <a:off x="2711476" y="5207120"/>
            <a:ext cx="7740000" cy="355848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6">
            <a:extLst>
              <a:ext uri="{FF2B5EF4-FFF2-40B4-BE49-F238E27FC236}">
                <a16:creationId xmlns="" xmlns:a16="http://schemas.microsoft.com/office/drawing/2014/main" id="{CA228658-5D3B-42A5-ADFE-8C9A30BF5C51}"/>
              </a:ext>
            </a:extLst>
          </p:cNvPr>
          <p:cNvSpPr/>
          <p:nvPr/>
        </p:nvSpPr>
        <p:spPr>
          <a:xfrm>
            <a:off x="2711477" y="5207120"/>
            <a:ext cx="4321622" cy="355848"/>
          </a:xfrm>
          <a:prstGeom prst="roundRect">
            <a:avLst>
              <a:gd name="adj" fmla="val 50000"/>
            </a:avLst>
          </a:prstGeom>
          <a:solidFill>
            <a:srgbClr val="3636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직사각형 42">
            <a:extLst>
              <a:ext uri="{FF2B5EF4-FFF2-40B4-BE49-F238E27FC236}">
                <a16:creationId xmlns="" xmlns:a16="http://schemas.microsoft.com/office/drawing/2014/main" id="{D35FCD5E-CC49-4C28-BD23-1DFCC2C03089}"/>
              </a:ext>
            </a:extLst>
          </p:cNvPr>
          <p:cNvSpPr/>
          <p:nvPr/>
        </p:nvSpPr>
        <p:spPr>
          <a:xfrm>
            <a:off x="2953177" y="5590912"/>
            <a:ext cx="735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30" name="직사각형 46">
            <a:extLst>
              <a:ext uri="{FF2B5EF4-FFF2-40B4-BE49-F238E27FC236}">
                <a16:creationId xmlns="" xmlns:a16="http://schemas.microsoft.com/office/drawing/2014/main" id="{FCBDFAD8-ECDB-4B44-9013-BC49AB85619E}"/>
              </a:ext>
            </a:extLst>
          </p:cNvPr>
          <p:cNvSpPr/>
          <p:nvPr/>
        </p:nvSpPr>
        <p:spPr>
          <a:xfrm>
            <a:off x="2953177" y="5231156"/>
            <a:ext cx="2554065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</a:rPr>
              <a:t>Add Text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직사각형 58">
            <a:extLst>
              <a:ext uri="{FF2B5EF4-FFF2-40B4-BE49-F238E27FC236}">
                <a16:creationId xmlns="" xmlns:a16="http://schemas.microsoft.com/office/drawing/2014/main" id="{080602E0-1A15-4C73-8B4A-AC7324C82A8B}"/>
              </a:ext>
            </a:extLst>
          </p:cNvPr>
          <p:cNvSpPr/>
          <p:nvPr/>
        </p:nvSpPr>
        <p:spPr>
          <a:xfrm>
            <a:off x="10616153" y="5123434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rgbClr val="FEB800"/>
                </a:solidFill>
              </a:rPr>
              <a:t>65%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93" y="1578963"/>
            <a:ext cx="1362297" cy="453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27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947641" y="371247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E966E6D-7FE3-40B6-965D-3C92BFD85289}"/>
              </a:ext>
            </a:extLst>
          </p:cNvPr>
          <p:cNvSpPr txBox="1"/>
          <p:nvPr/>
        </p:nvSpPr>
        <p:spPr>
          <a:xfrm>
            <a:off x="912249" y="1724787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EB800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="" xmlns:a16="http://schemas.microsoft.com/office/drawing/2014/main" id="{8CF2F53E-4660-469C-99B5-3F4F08A36376}"/>
              </a:ext>
            </a:extLst>
          </p:cNvPr>
          <p:cNvSpPr txBox="1">
            <a:spLocks/>
          </p:cNvSpPr>
          <p:nvPr/>
        </p:nvSpPr>
        <p:spPr>
          <a:xfrm>
            <a:off x="912248" y="2106396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4B51270-435E-406A-A145-18394500858E}"/>
              </a:ext>
            </a:extLst>
          </p:cNvPr>
          <p:cNvSpPr txBox="1"/>
          <p:nvPr/>
        </p:nvSpPr>
        <p:spPr>
          <a:xfrm>
            <a:off x="912249" y="262023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="" xmlns:a16="http://schemas.microsoft.com/office/drawing/2014/main" id="{7266CFF3-47D9-4CB6-9D79-DCDEA6A9E639}"/>
              </a:ext>
            </a:extLst>
          </p:cNvPr>
          <p:cNvSpPr txBox="1">
            <a:spLocks/>
          </p:cNvSpPr>
          <p:nvPr/>
        </p:nvSpPr>
        <p:spPr>
          <a:xfrm>
            <a:off x="912248" y="3013331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587C579-B3F7-43D7-8E22-7E1D7FF0C642}"/>
              </a:ext>
            </a:extLst>
          </p:cNvPr>
          <p:cNvSpPr txBox="1"/>
          <p:nvPr/>
        </p:nvSpPr>
        <p:spPr>
          <a:xfrm>
            <a:off x="912249" y="352717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EB800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="" xmlns:a16="http://schemas.microsoft.com/office/drawing/2014/main" id="{DFAF1CCE-270D-430E-880B-FB756B9EB4E7}"/>
              </a:ext>
            </a:extLst>
          </p:cNvPr>
          <p:cNvSpPr txBox="1">
            <a:spLocks/>
          </p:cNvSpPr>
          <p:nvPr/>
        </p:nvSpPr>
        <p:spPr>
          <a:xfrm>
            <a:off x="912248" y="3915848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3030AD2-3121-473D-92B6-8EE221309AC8}"/>
              </a:ext>
            </a:extLst>
          </p:cNvPr>
          <p:cNvSpPr txBox="1"/>
          <p:nvPr/>
        </p:nvSpPr>
        <p:spPr>
          <a:xfrm>
            <a:off x="912249" y="5311435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EB800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="" xmlns:a16="http://schemas.microsoft.com/office/drawing/2014/main" id="{3E929CC2-5F9B-4AF9-A631-6B11DF3B265E}"/>
              </a:ext>
            </a:extLst>
          </p:cNvPr>
          <p:cNvSpPr txBox="1">
            <a:spLocks/>
          </p:cNvSpPr>
          <p:nvPr/>
        </p:nvSpPr>
        <p:spPr>
          <a:xfrm>
            <a:off x="912248" y="5698772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959F6A-EC1A-4ED2-9129-059CBED0D313}"/>
              </a:ext>
            </a:extLst>
          </p:cNvPr>
          <p:cNvSpPr txBox="1"/>
          <p:nvPr/>
        </p:nvSpPr>
        <p:spPr>
          <a:xfrm>
            <a:off x="912249" y="442968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363636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rgbClr val="363636"/>
              </a:solidFill>
              <a:cs typeface="Arial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6641E077-F8F7-44E2-AEE1-A13E229F65D3}"/>
              </a:ext>
            </a:extLst>
          </p:cNvPr>
          <p:cNvSpPr txBox="1">
            <a:spLocks/>
          </p:cNvSpPr>
          <p:nvPr/>
        </p:nvSpPr>
        <p:spPr>
          <a:xfrm>
            <a:off x="912248" y="4797593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447" y="2326002"/>
            <a:ext cx="5776219" cy="3447098"/>
          </a:xfrm>
          <a:prstGeom prst="rect">
            <a:avLst/>
          </a:prstGeom>
        </p:spPr>
      </p:pic>
      <p:sp>
        <p:nvSpPr>
          <p:cNvPr id="19" name="TextBox 9">
            <a:extLst>
              <a:ext uri="{FF2B5EF4-FFF2-40B4-BE49-F238E27FC236}">
                <a16:creationId xmlns="" xmlns:a16="http://schemas.microsoft.com/office/drawing/2014/main" id="{D3030AD2-3121-473D-92B6-8EE221309AC8}"/>
              </a:ext>
            </a:extLst>
          </p:cNvPr>
          <p:cNvSpPr txBox="1"/>
          <p:nvPr/>
        </p:nvSpPr>
        <p:spPr>
          <a:xfrm>
            <a:off x="10634712" y="5668041"/>
            <a:ext cx="12620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EB800"/>
                </a:solidFill>
                <a:cs typeface="Arial" pitchFamily="34" charset="0"/>
              </a:rPr>
              <a:t>40%</a:t>
            </a:r>
            <a:endParaRPr lang="ko-KR" altLang="en-US" sz="32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="" xmlns:a16="http://schemas.microsoft.com/office/drawing/2014/main" id="{34B51270-435E-406A-A145-18394500858E}"/>
              </a:ext>
            </a:extLst>
          </p:cNvPr>
          <p:cNvSpPr txBox="1"/>
          <p:nvPr/>
        </p:nvSpPr>
        <p:spPr>
          <a:xfrm>
            <a:off x="4993851" y="1791662"/>
            <a:ext cx="182909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72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" name="그룹 3">
            <a:extLst>
              <a:ext uri="{FF2B5EF4-FFF2-40B4-BE49-F238E27FC236}">
                <a16:creationId xmlns="" xmlns:a16="http://schemas.microsoft.com/office/drawing/2014/main" id="{71D16908-C640-415A-9976-EB9E7B21225D}"/>
              </a:ext>
            </a:extLst>
          </p:cNvPr>
          <p:cNvGrpSpPr/>
          <p:nvPr/>
        </p:nvGrpSpPr>
        <p:grpSpPr>
          <a:xfrm>
            <a:off x="883712" y="1844584"/>
            <a:ext cx="5420370" cy="839461"/>
            <a:chOff x="467544" y="1934588"/>
            <a:chExt cx="4248200" cy="839461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D497B96D-7E97-4E3D-97D6-482A211FD1CD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BEF92D27-2B6D-4D1F-B66D-F2B260084808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363636"/>
                  </a:solidFill>
                </a:rPr>
                <a:t>1. Contents Here A</a:t>
              </a:r>
              <a:endParaRPr lang="ko-KR" altLang="en-US" sz="2000" b="1" dirty="0">
                <a:solidFill>
                  <a:srgbClr val="363636"/>
                </a:solidFill>
              </a:endParaRPr>
            </a:p>
          </p:txBody>
        </p:sp>
      </p:grpSp>
      <p:grpSp>
        <p:nvGrpSpPr>
          <p:cNvPr id="19" name="그룹 5">
            <a:extLst>
              <a:ext uri="{FF2B5EF4-FFF2-40B4-BE49-F238E27FC236}">
                <a16:creationId xmlns="" xmlns:a16="http://schemas.microsoft.com/office/drawing/2014/main" id="{AAF2DB2A-0A52-470B-B3C6-622B9E61225D}"/>
              </a:ext>
            </a:extLst>
          </p:cNvPr>
          <p:cNvGrpSpPr/>
          <p:nvPr/>
        </p:nvGrpSpPr>
        <p:grpSpPr>
          <a:xfrm>
            <a:off x="883712" y="2976205"/>
            <a:ext cx="5420370" cy="839461"/>
            <a:chOff x="467544" y="2816016"/>
            <a:chExt cx="4248200" cy="839461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5C1F4F04-1AE8-495B-88A6-04C7676CD5A1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4AD50B06-2A7B-4245-A9CD-BA352339DB4A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FEB800"/>
                  </a:solidFill>
                </a:rPr>
                <a:t>2. Contents Here B</a:t>
              </a:r>
              <a:endParaRPr lang="ko-KR" altLang="en-US" sz="2000" b="1" dirty="0">
                <a:solidFill>
                  <a:srgbClr val="FEB800"/>
                </a:solidFill>
              </a:endParaRPr>
            </a:p>
          </p:txBody>
        </p:sp>
      </p:grpSp>
      <p:grpSp>
        <p:nvGrpSpPr>
          <p:cNvPr id="22" name="그룹 6">
            <a:extLst>
              <a:ext uri="{FF2B5EF4-FFF2-40B4-BE49-F238E27FC236}">
                <a16:creationId xmlns="" xmlns:a16="http://schemas.microsoft.com/office/drawing/2014/main" id="{5BE48A48-1936-4F5F-A444-0C643CDA1FBA}"/>
              </a:ext>
            </a:extLst>
          </p:cNvPr>
          <p:cNvGrpSpPr/>
          <p:nvPr/>
        </p:nvGrpSpPr>
        <p:grpSpPr>
          <a:xfrm>
            <a:off x="883712" y="4107825"/>
            <a:ext cx="5420370" cy="839461"/>
            <a:chOff x="467544" y="3697444"/>
            <a:chExt cx="4248200" cy="839461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CD827424-65AD-487A-902E-BC8DC814D6C3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0EC32FD8-C2CC-4E7E-BCF0-6E341742F3D8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363636"/>
                  </a:solidFill>
                </a:rPr>
                <a:t>3. Contents Here C</a:t>
              </a:r>
              <a:endParaRPr lang="ko-KR" altLang="en-US" sz="2000" b="1" dirty="0">
                <a:solidFill>
                  <a:srgbClr val="363636"/>
                </a:solidFill>
              </a:endParaRPr>
            </a:p>
          </p:txBody>
        </p:sp>
      </p:grpSp>
      <p:grpSp>
        <p:nvGrpSpPr>
          <p:cNvPr id="25" name="그룹 7">
            <a:extLst>
              <a:ext uri="{FF2B5EF4-FFF2-40B4-BE49-F238E27FC236}">
                <a16:creationId xmlns="" xmlns:a16="http://schemas.microsoft.com/office/drawing/2014/main" id="{8798DF14-D727-47A0-9054-F5D15051F6B7}"/>
              </a:ext>
            </a:extLst>
          </p:cNvPr>
          <p:cNvGrpSpPr/>
          <p:nvPr/>
        </p:nvGrpSpPr>
        <p:grpSpPr>
          <a:xfrm>
            <a:off x="883712" y="5220152"/>
            <a:ext cx="5420370" cy="839461"/>
            <a:chOff x="467544" y="4578872"/>
            <a:chExt cx="4248200" cy="839461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DFD49E00-71FD-461E-975A-5695024714AE}"/>
                </a:ext>
              </a:extLst>
            </p:cNvPr>
            <p:cNvSpPr/>
            <p:nvPr/>
          </p:nvSpPr>
          <p:spPr>
            <a:xfrm>
              <a:off x="797293" y="4956668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1ACA7910-EBC0-4C17-857E-CCF1CD81022A}"/>
                </a:ext>
              </a:extLst>
            </p:cNvPr>
            <p:cNvSpPr/>
            <p:nvPr/>
          </p:nvSpPr>
          <p:spPr>
            <a:xfrm>
              <a:off x="467544" y="4578872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rgbClr val="FEB800"/>
                  </a:solidFill>
                </a:rPr>
                <a:t>4. Contents Here D</a:t>
              </a:r>
              <a:endParaRPr lang="ko-KR" altLang="en-US" sz="2000" b="1" dirty="0">
                <a:solidFill>
                  <a:srgbClr val="FEB800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59B6F45-DFFB-434B-A40B-CAA576ACD14B}"/>
              </a:ext>
            </a:extLst>
          </p:cNvPr>
          <p:cNvSpPr/>
          <p:nvPr/>
        </p:nvSpPr>
        <p:spPr>
          <a:xfrm>
            <a:off x="10049609" y="203348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FEB800"/>
                </a:solidFill>
              </a:rPr>
              <a:t>Text A</a:t>
            </a:r>
            <a:endParaRPr lang="ko-KR" altLang="en-US" sz="2800" b="1" dirty="0">
              <a:solidFill>
                <a:srgbClr val="FEB8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F274202-7145-4DA5-B765-26E992417315}"/>
              </a:ext>
            </a:extLst>
          </p:cNvPr>
          <p:cNvSpPr/>
          <p:nvPr/>
        </p:nvSpPr>
        <p:spPr>
          <a:xfrm>
            <a:off x="10049609" y="316510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363636"/>
                </a:solidFill>
              </a:rPr>
              <a:t>Text B</a:t>
            </a:r>
            <a:endParaRPr lang="ko-KR" altLang="en-US" sz="2800" b="1" dirty="0">
              <a:solidFill>
                <a:srgbClr val="363636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5A0FD6DC-5134-408E-86CE-62310F18AA6F}"/>
              </a:ext>
            </a:extLst>
          </p:cNvPr>
          <p:cNvSpPr/>
          <p:nvPr/>
        </p:nvSpPr>
        <p:spPr>
          <a:xfrm>
            <a:off x="10049609" y="4296722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FEB800"/>
                </a:solidFill>
              </a:rPr>
              <a:t>Text C</a:t>
            </a:r>
            <a:endParaRPr lang="ko-KR" altLang="en-US" sz="2800" b="1" dirty="0">
              <a:solidFill>
                <a:srgbClr val="FEB8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186BA4A-5968-4475-907A-BEA0EA759E68}"/>
              </a:ext>
            </a:extLst>
          </p:cNvPr>
          <p:cNvSpPr/>
          <p:nvPr/>
        </p:nvSpPr>
        <p:spPr>
          <a:xfrm>
            <a:off x="10049609" y="5409048"/>
            <a:ext cx="1308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363636"/>
                </a:solidFill>
              </a:rPr>
              <a:t>Text D</a:t>
            </a:r>
            <a:endParaRPr lang="ko-KR" altLang="en-US" sz="2800" b="1" dirty="0">
              <a:solidFill>
                <a:srgbClr val="363636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782" y="1515496"/>
            <a:ext cx="1705119" cy="481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5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" y="2480642"/>
            <a:ext cx="6096000" cy="923330"/>
          </a:xfrm>
          <a:prstGeom prst="rect">
            <a:avLst/>
          </a:prstGeom>
          <a:solidFill>
            <a:srgbClr val="E75850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60" y="3320086"/>
            <a:ext cx="6095927" cy="830997"/>
          </a:xfrm>
          <a:prstGeom prst="rect">
            <a:avLst/>
          </a:prstGeom>
          <a:solidFill>
            <a:srgbClr val="E75850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Insert the Sub Title of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473" y="2373635"/>
            <a:ext cx="3825000" cy="37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468" y="3029238"/>
            <a:ext cx="6775575" cy="3871757"/>
          </a:xfrm>
          <a:prstGeom prst="rect">
            <a:avLst/>
          </a:prstGeom>
        </p:spPr>
      </p:pic>
      <p:sp>
        <p:nvSpPr>
          <p:cNvPr id="32" name="Text Placeholder 10">
            <a:extLst>
              <a:ext uri="{FF2B5EF4-FFF2-40B4-BE49-F238E27FC236}">
                <a16:creationId xmlns="" xmlns:a16="http://schemas.microsoft.com/office/drawing/2014/main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704851" y="741078"/>
            <a:ext cx="4672117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altLang="ko-KR" sz="5400" dirty="0">
                <a:solidFill>
                  <a:srgbClr val="E75850"/>
                </a:solidFill>
                <a:latin typeface="+mj-lt"/>
                <a:cs typeface="Arial" pitchFamily="34" charset="0"/>
              </a:rPr>
              <a:t>Invest In Social  Media</a:t>
            </a:r>
            <a:endParaRPr lang="ko-KR" altLang="en-US" sz="5400" dirty="0">
              <a:solidFill>
                <a:srgbClr val="E7585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DBC4D50-6F0D-4959-9338-DAAF8E68F27F}"/>
              </a:ext>
            </a:extLst>
          </p:cNvPr>
          <p:cNvSpPr txBox="1"/>
          <p:nvPr/>
        </p:nvSpPr>
        <p:spPr>
          <a:xfrm>
            <a:off x="9774734" y="6161297"/>
            <a:ext cx="1928167" cy="307777"/>
          </a:xfrm>
          <a:prstGeom prst="rect">
            <a:avLst/>
          </a:prstGeom>
          <a:solidFill>
            <a:srgbClr val="E758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="" xmlns:a16="http://schemas.microsoft.com/office/drawing/2014/main" id="{E8B10A7D-ABC9-4879-959A-164F5221E4B8}"/>
              </a:ext>
            </a:extLst>
          </p:cNvPr>
          <p:cNvSpPr txBox="1">
            <a:spLocks/>
          </p:cNvSpPr>
          <p:nvPr/>
        </p:nvSpPr>
        <p:spPr>
          <a:xfrm>
            <a:off x="5500794" y="2093677"/>
            <a:ext cx="3737060" cy="947456"/>
          </a:xfrm>
          <a:prstGeom prst="rect">
            <a:avLst/>
          </a:prstGeom>
          <a:solidFill>
            <a:srgbClr val="E75850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The Influencer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Marketing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Revolution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8359F05-E81D-4D27-AED1-9F80CAF241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5BC57B4A-FF3C-4CD6-8598-49DA1B584A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56D288B3-D746-492F-94C4-F1D9DCC00C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F3E085C2-200F-4DA8-BED0-95191EDE51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1708" y="163674"/>
            <a:ext cx="729870" cy="72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74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300155" y="266876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5294359" y="1146920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="" xmlns:a16="http://schemas.microsoft.com/office/drawing/2014/main" id="{0E38614D-6EA8-4E37-92FD-B817E23EC0C3}"/>
              </a:ext>
            </a:extLst>
          </p:cNvPr>
          <p:cNvSpPr/>
          <p:nvPr/>
        </p:nvSpPr>
        <p:spPr>
          <a:xfrm>
            <a:off x="9045183" y="2149085"/>
            <a:ext cx="483680" cy="83704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363636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18">
            <a:extLst>
              <a:ext uri="{FF2B5EF4-FFF2-40B4-BE49-F238E27FC236}">
                <a16:creationId xmlns="" xmlns:a16="http://schemas.microsoft.com/office/drawing/2014/main" id="{BC18EA3B-D6A2-4AFB-80D7-9220E098267D}"/>
              </a:ext>
            </a:extLst>
          </p:cNvPr>
          <p:cNvSpPr/>
          <p:nvPr/>
        </p:nvSpPr>
        <p:spPr>
          <a:xfrm>
            <a:off x="7285065" y="2149085"/>
            <a:ext cx="1053521" cy="83704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363636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Rounded Rectangle 6">
            <a:extLst>
              <a:ext uri="{FF2B5EF4-FFF2-40B4-BE49-F238E27FC236}">
                <a16:creationId xmlns="" xmlns:a16="http://schemas.microsoft.com/office/drawing/2014/main" id="{CBE5991B-B6D4-428B-81FA-9EEB3E6D98E2}"/>
              </a:ext>
            </a:extLst>
          </p:cNvPr>
          <p:cNvSpPr/>
          <p:nvPr/>
        </p:nvSpPr>
        <p:spPr>
          <a:xfrm>
            <a:off x="5722105" y="3690102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36">
            <a:extLst>
              <a:ext uri="{FF2B5EF4-FFF2-40B4-BE49-F238E27FC236}">
                <a16:creationId xmlns="" xmlns:a16="http://schemas.microsoft.com/office/drawing/2014/main" id="{FD40103C-3859-4601-8719-2D8EDDF44F83}"/>
              </a:ext>
            </a:extLst>
          </p:cNvPr>
          <p:cNvSpPr/>
          <p:nvPr/>
        </p:nvSpPr>
        <p:spPr>
          <a:xfrm>
            <a:off x="7357101" y="5154342"/>
            <a:ext cx="909448" cy="7602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6">
            <a:extLst>
              <a:ext uri="{FF2B5EF4-FFF2-40B4-BE49-F238E27FC236}">
                <a16:creationId xmlns="" xmlns:a16="http://schemas.microsoft.com/office/drawing/2014/main" id="{4F9C2645-D1A6-42CC-B35F-DC4AAB734E7A}"/>
              </a:ext>
            </a:extLst>
          </p:cNvPr>
          <p:cNvSpPr/>
          <p:nvPr/>
        </p:nvSpPr>
        <p:spPr>
          <a:xfrm>
            <a:off x="8809584" y="5220675"/>
            <a:ext cx="954879" cy="6275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78E812D-7ABD-473F-A76C-D27D63E055A6}"/>
              </a:ext>
            </a:extLst>
          </p:cNvPr>
          <p:cNvSpPr txBox="1"/>
          <p:nvPr/>
        </p:nvSpPr>
        <p:spPr>
          <a:xfrm>
            <a:off x="9998359" y="196744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B37F512-0496-4BAF-A744-16781F166C2C}"/>
              </a:ext>
            </a:extLst>
          </p:cNvPr>
          <p:cNvSpPr txBox="1"/>
          <p:nvPr/>
        </p:nvSpPr>
        <p:spPr>
          <a:xfrm>
            <a:off x="5224266" y="1967441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A4A9E40-1F2B-4B31-AB69-503C0D8B534C}"/>
              </a:ext>
            </a:extLst>
          </p:cNvPr>
          <p:cNvSpPr txBox="1"/>
          <p:nvPr/>
        </p:nvSpPr>
        <p:spPr>
          <a:xfrm>
            <a:off x="9998359" y="4972703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DD006D4-0692-4C30-BA31-B31A9185D0A7}"/>
              </a:ext>
            </a:extLst>
          </p:cNvPr>
          <p:cNvSpPr txBox="1"/>
          <p:nvPr/>
        </p:nvSpPr>
        <p:spPr>
          <a:xfrm>
            <a:off x="5224266" y="497270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7BD3ECC-867B-48E1-96B4-AF9FEC78CD48}"/>
              </a:ext>
            </a:extLst>
          </p:cNvPr>
          <p:cNvSpPr txBox="1"/>
          <p:nvPr/>
        </p:nvSpPr>
        <p:spPr>
          <a:xfrm>
            <a:off x="7285065" y="3572799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="" xmlns:a16="http://schemas.microsoft.com/office/drawing/2014/main" id="{17BD3ECC-867B-48E1-96B4-AF9FEC78CD48}"/>
              </a:ext>
            </a:extLst>
          </p:cNvPr>
          <p:cNvSpPr txBox="1"/>
          <p:nvPr/>
        </p:nvSpPr>
        <p:spPr>
          <a:xfrm>
            <a:off x="721063" y="1967441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17BD3ECC-867B-48E1-96B4-AF9FEC78CD48}"/>
              </a:ext>
            </a:extLst>
          </p:cNvPr>
          <p:cNvSpPr txBox="1"/>
          <p:nvPr/>
        </p:nvSpPr>
        <p:spPr>
          <a:xfrm>
            <a:off x="721063" y="4924905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714" y="3142250"/>
            <a:ext cx="1806444" cy="153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81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518" y="2912149"/>
            <a:ext cx="2759925" cy="3854378"/>
          </a:xfrm>
          <a:prstGeom prst="rect">
            <a:avLst/>
          </a:prstGeom>
        </p:spPr>
      </p:pic>
      <p:graphicFrame>
        <p:nvGraphicFramePr>
          <p:cNvPr id="8" name="Table 4">
            <a:extLst>
              <a:ext uri="{FF2B5EF4-FFF2-40B4-BE49-F238E27FC236}">
                <a16:creationId xmlns="" xmlns:a16="http://schemas.microsoft.com/office/drawing/2014/main" id="{05F0659A-4E5F-487B-8605-E47974714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267421"/>
              </p:ext>
            </p:extLst>
          </p:nvPr>
        </p:nvGraphicFramePr>
        <p:xfrm>
          <a:off x="4753761" y="2024534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515352" y="21309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EB800"/>
                </a:solidFill>
              </a:rPr>
              <a:t>Infographic        </a:t>
            </a:r>
            <a:r>
              <a:rPr lang="en-US" dirty="0">
                <a:solidFill>
                  <a:srgbClr val="FEB800"/>
                </a:solidFill>
              </a:rPr>
              <a:t>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1907B9E-8ADF-41A2-9239-04E20A4A2903}"/>
              </a:ext>
            </a:extLst>
          </p:cNvPr>
          <p:cNvSpPr txBox="1"/>
          <p:nvPr/>
        </p:nvSpPr>
        <p:spPr>
          <a:xfrm>
            <a:off x="868132" y="2024534"/>
            <a:ext cx="3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EB800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rgbClr val="FEB800"/>
              </a:solidFill>
              <a:cs typeface="Arial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5F0659A-4E5F-487B-8605-E47974714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101636"/>
              </p:ext>
            </p:extLst>
          </p:nvPr>
        </p:nvGraphicFramePr>
        <p:xfrm>
          <a:off x="9035338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0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6BC1BFC7-1814-4F25-839D-E588EC532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389927"/>
              </p:ext>
            </p:extLst>
          </p:nvPr>
        </p:nvGraphicFramePr>
        <p:xfrm>
          <a:off x="6731253" y="1843172"/>
          <a:ext cx="2483032" cy="435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830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784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en-US" altLang="ko-K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830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21F82E1-0C31-4120-8336-88AA7BFE9407}"/>
              </a:ext>
            </a:extLst>
          </p:cNvPr>
          <p:cNvSpPr txBox="1"/>
          <p:nvPr/>
        </p:nvSpPr>
        <p:spPr>
          <a:xfrm>
            <a:off x="868132" y="2849064"/>
            <a:ext cx="3253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1905950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4573" y="72199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9141748-5EFC-4B25-8630-F80A0BA92FCC}"/>
              </a:ext>
            </a:extLst>
          </p:cNvPr>
          <p:cNvGrpSpPr/>
          <p:nvPr/>
        </p:nvGrpSpPr>
        <p:grpSpPr>
          <a:xfrm rot="-3060000">
            <a:off x="4565779" y="3130544"/>
            <a:ext cx="120077" cy="443661"/>
            <a:chOff x="1408027" y="3329887"/>
            <a:chExt cx="155342" cy="573958"/>
          </a:xfrm>
          <a:solidFill>
            <a:schemeClr val="bg1">
              <a:lumMod val="50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088F58BB-FF0D-4E16-B34E-F3FAC4374E6E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CF68970C-EB25-4226-BB97-0EB2717EB0B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BE801B3A-5770-4FEA-893F-7CD59B101226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B2800C4-A173-4FAD-8C66-6B9658D7AE96}"/>
              </a:ext>
            </a:extLst>
          </p:cNvPr>
          <p:cNvSpPr/>
          <p:nvPr/>
        </p:nvSpPr>
        <p:spPr>
          <a:xfrm>
            <a:off x="3700642" y="2448217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67887A56-974F-493E-8D02-D229495BB75A}"/>
              </a:ext>
            </a:extLst>
          </p:cNvPr>
          <p:cNvSpPr/>
          <p:nvPr/>
        </p:nvSpPr>
        <p:spPr>
          <a:xfrm>
            <a:off x="5676070" y="1742695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AFC8EE46-71DD-4124-9FAD-22201188F35B}"/>
              </a:ext>
            </a:extLst>
          </p:cNvPr>
          <p:cNvSpPr/>
          <p:nvPr/>
        </p:nvSpPr>
        <p:spPr>
          <a:xfrm>
            <a:off x="7464154" y="2368171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48CC31C-B167-4D17-92B7-E8EDA80C93BE}"/>
              </a:ext>
            </a:extLst>
          </p:cNvPr>
          <p:cNvSpPr/>
          <p:nvPr/>
        </p:nvSpPr>
        <p:spPr>
          <a:xfrm>
            <a:off x="2869182" y="4953012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791B88D-1D8D-4CC7-9EE2-C91D926B5F02}"/>
              </a:ext>
            </a:extLst>
          </p:cNvPr>
          <p:cNvSpPr/>
          <p:nvPr/>
        </p:nvSpPr>
        <p:spPr>
          <a:xfrm>
            <a:off x="4754290" y="4953012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68D7DAB-7020-4F5F-9612-1F5324D1722C}"/>
              </a:ext>
            </a:extLst>
          </p:cNvPr>
          <p:cNvSpPr/>
          <p:nvPr/>
        </p:nvSpPr>
        <p:spPr>
          <a:xfrm>
            <a:off x="6639769" y="4953012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2588702-B9C6-4F03-A55F-62FC5FAAB1D9}"/>
              </a:ext>
            </a:extLst>
          </p:cNvPr>
          <p:cNvSpPr/>
          <p:nvPr/>
        </p:nvSpPr>
        <p:spPr>
          <a:xfrm>
            <a:off x="8527971" y="4953012"/>
            <a:ext cx="797943" cy="797943"/>
          </a:xfrm>
          <a:prstGeom prst="ellipse">
            <a:avLst/>
          </a:prstGeom>
          <a:noFill/>
          <a:ln w="762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BA2DE56-FF5E-4ADE-9E20-45471E6D3F0E}"/>
              </a:ext>
            </a:extLst>
          </p:cNvPr>
          <p:cNvGrpSpPr/>
          <p:nvPr/>
        </p:nvGrpSpPr>
        <p:grpSpPr>
          <a:xfrm rot="3060000" flipH="1">
            <a:off x="7237481" y="3035762"/>
            <a:ext cx="120077" cy="443661"/>
            <a:chOff x="1408027" y="3329887"/>
            <a:chExt cx="155342" cy="573958"/>
          </a:xfrm>
          <a:solidFill>
            <a:srgbClr val="FEB800"/>
          </a:solidFill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5BE2EFBA-3C35-4D05-A147-C6A54A838B68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7FB23418-535A-4E8E-9458-7EB332D1271C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1CF0D85E-5372-4B10-9435-42085FEDC8D6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1C606C9-1E1E-42CC-A9BB-96529ED13AED}"/>
              </a:ext>
            </a:extLst>
          </p:cNvPr>
          <p:cNvGrpSpPr/>
          <p:nvPr/>
        </p:nvGrpSpPr>
        <p:grpSpPr>
          <a:xfrm flipH="1">
            <a:off x="6015002" y="2628563"/>
            <a:ext cx="120077" cy="443661"/>
            <a:chOff x="1408027" y="3329887"/>
            <a:chExt cx="155342" cy="573958"/>
          </a:xfrm>
          <a:solidFill>
            <a:schemeClr val="accent3"/>
          </a:solidFill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37C9244A-9F94-49B4-9A37-79B17F291D3D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CBB1C01C-C8C6-4E2B-A529-1D49064D314B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4AC4F8EE-8729-403F-B325-0C9BBB8B63D8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47548BF2-CAA9-451E-8B80-3FFCCA9CE46C}"/>
              </a:ext>
            </a:extLst>
          </p:cNvPr>
          <p:cNvGrpSpPr/>
          <p:nvPr/>
        </p:nvGrpSpPr>
        <p:grpSpPr>
          <a:xfrm rot="2880000">
            <a:off x="4516343" y="4215286"/>
            <a:ext cx="120077" cy="443661"/>
            <a:chOff x="1408027" y="3329887"/>
            <a:chExt cx="155342" cy="573958"/>
          </a:xfrm>
          <a:solidFill>
            <a:srgbClr val="FEB800"/>
          </a:solidFill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5A8BA394-4EC0-46B7-B9F3-B449B754427A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6552CB16-251F-47B3-B272-57BA0244830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780E05FB-EB76-49C4-8E33-F3711A23931F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91295214-DCA9-464C-9311-05A333FEF9B3}"/>
              </a:ext>
            </a:extLst>
          </p:cNvPr>
          <p:cNvGrpSpPr/>
          <p:nvPr/>
        </p:nvGrpSpPr>
        <p:grpSpPr>
          <a:xfrm rot="18720000" flipH="1">
            <a:off x="7610019" y="4155419"/>
            <a:ext cx="120077" cy="443661"/>
            <a:chOff x="1408027" y="3329887"/>
            <a:chExt cx="155342" cy="573958"/>
          </a:xfrm>
          <a:solidFill>
            <a:schemeClr val="bg1">
              <a:lumMod val="50000"/>
            </a:schemeClr>
          </a:solidFill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37ECA196-B1F9-40AD-AEAE-74E84672E5A6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6A925167-7275-4F89-8D1F-BC30B62447FC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1D9D4653-D4CB-4CFC-8E9B-650FAFBB026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A6628355-F5A1-4ADB-9F9B-A1046F604A75}"/>
              </a:ext>
            </a:extLst>
          </p:cNvPr>
          <p:cNvGrpSpPr/>
          <p:nvPr/>
        </p:nvGrpSpPr>
        <p:grpSpPr>
          <a:xfrm rot="1380000">
            <a:off x="5363532" y="4497400"/>
            <a:ext cx="120077" cy="443661"/>
            <a:chOff x="1408027" y="3329887"/>
            <a:chExt cx="155342" cy="573958"/>
          </a:xfrm>
          <a:solidFill>
            <a:srgbClr val="363636"/>
          </a:solidFill>
        </p:grpSpPr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B308B537-617A-42E4-B26D-B358076FF19C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82BD7428-5858-477B-86A9-046A9570C5CA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56D6CA1F-7BEB-4D83-BA12-121158319E9B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B7E49FC0-9BBA-46A2-8974-F9423130D41A}"/>
              </a:ext>
            </a:extLst>
          </p:cNvPr>
          <p:cNvGrpSpPr/>
          <p:nvPr/>
        </p:nvGrpSpPr>
        <p:grpSpPr>
          <a:xfrm rot="19920000" flipH="1">
            <a:off x="6585823" y="4577738"/>
            <a:ext cx="120077" cy="443661"/>
            <a:chOff x="1408027" y="3329887"/>
            <a:chExt cx="155350" cy="573958"/>
          </a:xfrm>
          <a:solidFill>
            <a:schemeClr val="accent3"/>
          </a:solidFill>
        </p:grpSpPr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9E033BEC-9084-4CB9-8F34-55F848AC760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B3569723-384A-4919-B6E0-1757EC5C7DC0}"/>
                </a:ext>
              </a:extLst>
            </p:cNvPr>
            <p:cNvSpPr/>
            <p:nvPr/>
          </p:nvSpPr>
          <p:spPr>
            <a:xfrm>
              <a:off x="1408034" y="3539195"/>
              <a:ext cx="155343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40768353-9988-4E1A-B407-4258EA974B1A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AF18DEC-40A4-440F-9464-8F721E29AAB5}"/>
              </a:ext>
            </a:extLst>
          </p:cNvPr>
          <p:cNvSpPr txBox="1"/>
          <p:nvPr/>
        </p:nvSpPr>
        <p:spPr>
          <a:xfrm>
            <a:off x="6594634" y="199020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B4B31B5-8F5E-4BBD-B219-BDC9901BD464}"/>
              </a:ext>
            </a:extLst>
          </p:cNvPr>
          <p:cNvSpPr txBox="1"/>
          <p:nvPr/>
        </p:nvSpPr>
        <p:spPr>
          <a:xfrm>
            <a:off x="8400256" y="2593858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DEE1BB9-EC77-4627-9A3D-3DEB263C3A69}"/>
              </a:ext>
            </a:extLst>
          </p:cNvPr>
          <p:cNvSpPr txBox="1"/>
          <p:nvPr/>
        </p:nvSpPr>
        <p:spPr>
          <a:xfrm>
            <a:off x="2098720" y="269561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A673250-93CC-475C-999E-9F542943DE2F}"/>
              </a:ext>
            </a:extLst>
          </p:cNvPr>
          <p:cNvSpPr txBox="1"/>
          <p:nvPr/>
        </p:nvSpPr>
        <p:spPr>
          <a:xfrm>
            <a:off x="2532714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136D5D4-CEAC-4856-A10F-FEA2776EAE47}"/>
              </a:ext>
            </a:extLst>
          </p:cNvPr>
          <p:cNvSpPr txBox="1"/>
          <p:nvPr/>
        </p:nvSpPr>
        <p:spPr>
          <a:xfrm>
            <a:off x="4418976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9636DFC2-F655-4264-B65A-8E748D8D4F91}"/>
              </a:ext>
            </a:extLst>
          </p:cNvPr>
          <p:cNvSpPr txBox="1"/>
          <p:nvPr/>
        </p:nvSpPr>
        <p:spPr>
          <a:xfrm>
            <a:off x="6305240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7AB97E1-019B-42D7-B3C2-4D5E3AB55ACF}"/>
              </a:ext>
            </a:extLst>
          </p:cNvPr>
          <p:cNvSpPr txBox="1"/>
          <p:nvPr/>
        </p:nvSpPr>
        <p:spPr>
          <a:xfrm>
            <a:off x="8191502" y="5796580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21768F7B-7C75-455B-BDD7-64D0062BBC86}"/>
              </a:ext>
            </a:extLst>
          </p:cNvPr>
          <p:cNvSpPr txBox="1"/>
          <p:nvPr/>
        </p:nvSpPr>
        <p:spPr>
          <a:xfrm>
            <a:off x="8175403" y="3341620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4009FB1-17D1-41C6-8D99-FB624DCF0685}"/>
              </a:ext>
            </a:extLst>
          </p:cNvPr>
          <p:cNvSpPr txBox="1"/>
          <p:nvPr/>
        </p:nvSpPr>
        <p:spPr>
          <a:xfrm>
            <a:off x="900533" y="3341620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Parallelogram 15">
            <a:extLst>
              <a:ext uri="{FF2B5EF4-FFF2-40B4-BE49-F238E27FC236}">
                <a16:creationId xmlns="" xmlns:a16="http://schemas.microsoft.com/office/drawing/2014/main" id="{33AA2EF7-19AA-4531-A2D8-00C56860ADFF}"/>
              </a:ext>
            </a:extLst>
          </p:cNvPr>
          <p:cNvSpPr/>
          <p:nvPr/>
        </p:nvSpPr>
        <p:spPr>
          <a:xfrm flipH="1">
            <a:off x="3918730" y="2673138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30">
            <a:extLst>
              <a:ext uri="{FF2B5EF4-FFF2-40B4-BE49-F238E27FC236}">
                <a16:creationId xmlns="" xmlns:a16="http://schemas.microsoft.com/office/drawing/2014/main" id="{5FC9984C-91E2-4C4C-8400-0C55680F7A27}"/>
              </a:ext>
            </a:extLst>
          </p:cNvPr>
          <p:cNvSpPr/>
          <p:nvPr/>
        </p:nvSpPr>
        <p:spPr>
          <a:xfrm>
            <a:off x="4994656" y="519384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Frame 17">
            <a:extLst>
              <a:ext uri="{FF2B5EF4-FFF2-40B4-BE49-F238E27FC236}">
                <a16:creationId xmlns="" xmlns:a16="http://schemas.microsoft.com/office/drawing/2014/main" id="{9712B75D-555E-4A64-B6CF-6202008EAF73}"/>
              </a:ext>
            </a:extLst>
          </p:cNvPr>
          <p:cNvSpPr/>
          <p:nvPr/>
        </p:nvSpPr>
        <p:spPr>
          <a:xfrm>
            <a:off x="3096288" y="5180118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="" xmlns:a16="http://schemas.microsoft.com/office/drawing/2014/main" id="{406DD378-94E7-42D8-BB99-A7E6CF0F3DF9}"/>
              </a:ext>
            </a:extLst>
          </p:cNvPr>
          <p:cNvSpPr/>
          <p:nvPr/>
        </p:nvSpPr>
        <p:spPr>
          <a:xfrm flipH="1">
            <a:off x="6842898" y="519042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 Same Side Corner Rectangle 11">
            <a:extLst>
              <a:ext uri="{FF2B5EF4-FFF2-40B4-BE49-F238E27FC236}">
                <a16:creationId xmlns="" xmlns:a16="http://schemas.microsoft.com/office/drawing/2014/main" id="{580C2349-558A-46C0-9B3B-52CB4D0CE029}"/>
              </a:ext>
            </a:extLst>
          </p:cNvPr>
          <p:cNvSpPr>
            <a:spLocks noChangeAspect="1"/>
          </p:cNvSpPr>
          <p:nvPr/>
        </p:nvSpPr>
        <p:spPr>
          <a:xfrm rot="9900000">
            <a:off x="8764109" y="51888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36">
            <a:extLst>
              <a:ext uri="{FF2B5EF4-FFF2-40B4-BE49-F238E27FC236}">
                <a16:creationId xmlns="" xmlns:a16="http://schemas.microsoft.com/office/drawing/2014/main" id="{E6190619-2DE8-485F-947C-FB2531B0D0C3}"/>
              </a:ext>
            </a:extLst>
          </p:cNvPr>
          <p:cNvSpPr/>
          <p:nvPr/>
        </p:nvSpPr>
        <p:spPr>
          <a:xfrm>
            <a:off x="5901172" y="198275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21">
            <a:extLst>
              <a:ext uri="{FF2B5EF4-FFF2-40B4-BE49-F238E27FC236}">
                <a16:creationId xmlns="" xmlns:a16="http://schemas.microsoft.com/office/drawing/2014/main" id="{B4F5D46A-FA17-42CF-8138-DF66A600EF52}"/>
              </a:ext>
            </a:extLst>
          </p:cNvPr>
          <p:cNvSpPr>
            <a:spLocks noChangeAspect="1"/>
          </p:cNvSpPr>
          <p:nvPr/>
        </p:nvSpPr>
        <p:spPr>
          <a:xfrm>
            <a:off x="7697745" y="258293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397" y="2801731"/>
            <a:ext cx="1894405" cy="18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33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681" y="701632"/>
            <a:ext cx="6083319" cy="608331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-1136822" y="653005"/>
            <a:ext cx="7930207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FB49ADB-3A78-46B4-A1CC-23BAA81C2911}"/>
              </a:ext>
            </a:extLst>
          </p:cNvPr>
          <p:cNvGrpSpPr/>
          <p:nvPr/>
        </p:nvGrpSpPr>
        <p:grpSpPr>
          <a:xfrm>
            <a:off x="698169" y="4940880"/>
            <a:ext cx="5259010" cy="1083795"/>
            <a:chOff x="683567" y="4854158"/>
            <a:chExt cx="4320547" cy="1083795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98F2214-E166-4309-83B3-EED69AF5EE1E}"/>
                </a:ext>
              </a:extLst>
            </p:cNvPr>
            <p:cNvSpPr txBox="1"/>
            <p:nvPr/>
          </p:nvSpPr>
          <p:spPr>
            <a:xfrm>
              <a:off x="683568" y="4854158"/>
              <a:ext cx="43204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D0F8062-FC14-425A-8155-F329F8D3FA3E}"/>
                </a:ext>
              </a:extLst>
            </p:cNvPr>
            <p:cNvSpPr txBox="1"/>
            <p:nvPr/>
          </p:nvSpPr>
          <p:spPr>
            <a:xfrm>
              <a:off x="683567" y="5106956"/>
              <a:ext cx="43205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C373260-5EE3-464F-825E-22EC78AC6089}"/>
              </a:ext>
            </a:extLst>
          </p:cNvPr>
          <p:cNvSpPr txBox="1"/>
          <p:nvPr/>
        </p:nvSpPr>
        <p:spPr>
          <a:xfrm>
            <a:off x="722640" y="3965397"/>
            <a:ext cx="523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A849C31-1B8A-4FDA-9797-9CEF400B86B8}"/>
              </a:ext>
            </a:extLst>
          </p:cNvPr>
          <p:cNvSpPr txBox="1"/>
          <p:nvPr/>
        </p:nvSpPr>
        <p:spPr>
          <a:xfrm>
            <a:off x="722641" y="3413806"/>
            <a:ext cx="386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Our Business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CC829644-49EE-4FD1-9FA5-ED1461597A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71519B70-B264-485B-B744-B915F1E0CD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A1A4A738-D44C-46C4-B9AE-9A68763EE9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EAA74846-D95F-4B72-B7C7-260B6C1C0A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CF60237A-A20B-4AD3-AAE6-0F2C0E5C9B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CD0FF63F-A577-4D49-B3E4-421AAE37C7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1287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993635" y="278626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Arc 2">
            <a:extLst>
              <a:ext uri="{FF2B5EF4-FFF2-40B4-BE49-F238E27FC236}">
                <a16:creationId xmlns="" xmlns:a16="http://schemas.microsoft.com/office/drawing/2014/main" id="{F5036BEC-DC95-465B-AC98-4C101D9A2F97}"/>
              </a:ext>
            </a:extLst>
          </p:cNvPr>
          <p:cNvSpPr/>
          <p:nvPr/>
        </p:nvSpPr>
        <p:spPr>
          <a:xfrm>
            <a:off x="627960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6DE6C11E-53D3-4591-BA9B-7E7282735DDF}"/>
              </a:ext>
            </a:extLst>
          </p:cNvPr>
          <p:cNvSpPr/>
          <p:nvPr/>
        </p:nvSpPr>
        <p:spPr>
          <a:xfrm>
            <a:off x="324233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757B348F-95F0-49C1-ADAC-7CDC25A402C2}"/>
              </a:ext>
            </a:extLst>
          </p:cNvPr>
          <p:cNvSpPr/>
          <p:nvPr/>
        </p:nvSpPr>
        <p:spPr>
          <a:xfrm>
            <a:off x="5169330" y="1825365"/>
            <a:ext cx="549613" cy="549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5A489B8-4EBE-4AB2-83AF-858AF8488EC2}"/>
              </a:ext>
            </a:extLst>
          </p:cNvPr>
          <p:cNvGrpSpPr/>
          <p:nvPr/>
        </p:nvGrpSpPr>
        <p:grpSpPr>
          <a:xfrm>
            <a:off x="5878631" y="1742081"/>
            <a:ext cx="4616540" cy="668469"/>
            <a:chOff x="4716014" y="1639851"/>
            <a:chExt cx="3888434" cy="668179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0072DCD-35B5-44A0-93D7-1ECF9E97FA31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2D3AD16-4369-4722-A038-BEB7AC08DA06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C292F01-EE60-4369-B38C-D6AF69F31626}"/>
              </a:ext>
            </a:extLst>
          </p:cNvPr>
          <p:cNvSpPr/>
          <p:nvPr/>
        </p:nvSpPr>
        <p:spPr>
          <a:xfrm>
            <a:off x="6114957" y="3661611"/>
            <a:ext cx="549613" cy="54961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11D4956-517B-41D5-89A5-E2751B7BC4C9}"/>
              </a:ext>
            </a:extLst>
          </p:cNvPr>
          <p:cNvGrpSpPr/>
          <p:nvPr/>
        </p:nvGrpSpPr>
        <p:grpSpPr>
          <a:xfrm>
            <a:off x="6824258" y="3578327"/>
            <a:ext cx="4616540" cy="668469"/>
            <a:chOff x="4716014" y="1639851"/>
            <a:chExt cx="3888434" cy="668179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8288A29-23D8-4D96-A97A-EBF4B842FADC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B1820EF-DD6B-4379-BEAB-565F2FBEAEB2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23EDC94-B5C7-45B9-862E-098B87CDEF43}"/>
              </a:ext>
            </a:extLst>
          </p:cNvPr>
          <p:cNvSpPr/>
          <p:nvPr/>
        </p:nvSpPr>
        <p:spPr>
          <a:xfrm>
            <a:off x="5045503" y="5497857"/>
            <a:ext cx="549613" cy="549613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F546C11-1F86-4BDC-8DD9-4549DDA82788}"/>
              </a:ext>
            </a:extLst>
          </p:cNvPr>
          <p:cNvGrpSpPr/>
          <p:nvPr/>
        </p:nvGrpSpPr>
        <p:grpSpPr>
          <a:xfrm>
            <a:off x="5754804" y="5414573"/>
            <a:ext cx="4616540" cy="668469"/>
            <a:chOff x="4716014" y="1639851"/>
            <a:chExt cx="3888434" cy="668179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DAE8ED2-89D7-4EB5-A7A9-47D7E51EA7C9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ADE8FB0-A9C5-4CD8-979B-55DEF4AA9C93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F3453F04-BD04-4931-B560-B4E8082CA8B6}"/>
              </a:ext>
            </a:extLst>
          </p:cNvPr>
          <p:cNvSpPr/>
          <p:nvPr/>
        </p:nvSpPr>
        <p:spPr>
          <a:xfrm>
            <a:off x="5865025" y="2743488"/>
            <a:ext cx="549613" cy="549613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EA8A35C-5BD3-4D43-BAB9-B68BA5720485}"/>
              </a:ext>
            </a:extLst>
          </p:cNvPr>
          <p:cNvGrpSpPr/>
          <p:nvPr/>
        </p:nvGrpSpPr>
        <p:grpSpPr>
          <a:xfrm>
            <a:off x="6574326" y="2660203"/>
            <a:ext cx="4616540" cy="668469"/>
            <a:chOff x="4716014" y="1639851"/>
            <a:chExt cx="3888434" cy="668179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FECAA4E-0033-4C55-A7AE-B22E39EB3FFD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37C0167-0502-4038-BED4-539525D55E21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2011654-01BF-426A-BA51-A6EAE63D7CAB}"/>
              </a:ext>
            </a:extLst>
          </p:cNvPr>
          <p:cNvSpPr/>
          <p:nvPr/>
        </p:nvSpPr>
        <p:spPr>
          <a:xfrm>
            <a:off x="5889408" y="4579734"/>
            <a:ext cx="549613" cy="549613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1714734-ECFF-494D-A4ED-8C2F5AF16A96}"/>
              </a:ext>
            </a:extLst>
          </p:cNvPr>
          <p:cNvGrpSpPr/>
          <p:nvPr/>
        </p:nvGrpSpPr>
        <p:grpSpPr>
          <a:xfrm>
            <a:off x="6598709" y="4496449"/>
            <a:ext cx="4616540" cy="668469"/>
            <a:chOff x="4716014" y="1639851"/>
            <a:chExt cx="3888434" cy="668179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0F3ECD5-96C6-4607-8989-AAF18BB85AF6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42A6CEB-DAC5-48F9-B1B5-634134992F34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9061E6D5-4C03-4780-83CF-2E1E8B4FD4C8}"/>
              </a:ext>
            </a:extLst>
          </p:cNvPr>
          <p:cNvSpPr/>
          <p:nvPr/>
        </p:nvSpPr>
        <p:spPr>
          <a:xfrm>
            <a:off x="4271386" y="2886580"/>
            <a:ext cx="216118" cy="216118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419F14F0-A075-44E0-909A-E69D465AEFE0}"/>
              </a:ext>
            </a:extLst>
          </p:cNvPr>
          <p:cNvSpPr/>
          <p:nvPr/>
        </p:nvSpPr>
        <p:spPr>
          <a:xfrm>
            <a:off x="4504262" y="3804702"/>
            <a:ext cx="216118" cy="21611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94A3B94B-4902-4379-B90A-34F23F805895}"/>
              </a:ext>
            </a:extLst>
          </p:cNvPr>
          <p:cNvSpPr/>
          <p:nvPr/>
        </p:nvSpPr>
        <p:spPr>
          <a:xfrm>
            <a:off x="4250934" y="4722826"/>
            <a:ext cx="216118" cy="216118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1CE95243-D6EA-486B-A509-FB82BE61FAAE}"/>
              </a:ext>
            </a:extLst>
          </p:cNvPr>
          <p:cNvSpPr/>
          <p:nvPr/>
        </p:nvSpPr>
        <p:spPr>
          <a:xfrm>
            <a:off x="3242330" y="5640948"/>
            <a:ext cx="216118" cy="216118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DDEFE30E-6FBF-4A0C-B2FA-BB6F4A7D82AF}"/>
              </a:ext>
            </a:extLst>
          </p:cNvPr>
          <p:cNvCxnSpPr>
            <a:cxnSpLocks/>
          </p:cNvCxnSpPr>
          <p:nvPr/>
        </p:nvCxnSpPr>
        <p:spPr>
          <a:xfrm>
            <a:off x="3773842" y="20765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76436BF2-71C8-4AD4-956F-67934180274B}"/>
              </a:ext>
            </a:extLst>
          </p:cNvPr>
          <p:cNvCxnSpPr>
            <a:cxnSpLocks/>
          </p:cNvCxnSpPr>
          <p:nvPr/>
        </p:nvCxnSpPr>
        <p:spPr>
          <a:xfrm>
            <a:off x="4636218" y="29946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6013300B-AFEF-422B-9F4E-69AF0415D29F}"/>
              </a:ext>
            </a:extLst>
          </p:cNvPr>
          <p:cNvCxnSpPr>
            <a:cxnSpLocks/>
          </p:cNvCxnSpPr>
          <p:nvPr/>
        </p:nvCxnSpPr>
        <p:spPr>
          <a:xfrm>
            <a:off x="4877622" y="39128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756DCD09-1866-4376-BCD3-F450F2627690}"/>
              </a:ext>
            </a:extLst>
          </p:cNvPr>
          <p:cNvCxnSpPr>
            <a:cxnSpLocks/>
          </p:cNvCxnSpPr>
          <p:nvPr/>
        </p:nvCxnSpPr>
        <p:spPr>
          <a:xfrm>
            <a:off x="4638184" y="48309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2DC8C86B-6EE3-4602-9965-4211943D3876}"/>
              </a:ext>
            </a:extLst>
          </p:cNvPr>
          <p:cNvCxnSpPr>
            <a:cxnSpLocks/>
          </p:cNvCxnSpPr>
          <p:nvPr/>
        </p:nvCxnSpPr>
        <p:spPr>
          <a:xfrm>
            <a:off x="3711928" y="57490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rallelogram 30">
            <a:extLst>
              <a:ext uri="{FF2B5EF4-FFF2-40B4-BE49-F238E27FC236}">
                <a16:creationId xmlns="" xmlns:a16="http://schemas.microsoft.com/office/drawing/2014/main" id="{8E4B37FA-CADB-4146-BE45-668523FA596D}"/>
              </a:ext>
            </a:extLst>
          </p:cNvPr>
          <p:cNvSpPr/>
          <p:nvPr/>
        </p:nvSpPr>
        <p:spPr>
          <a:xfrm flipH="1">
            <a:off x="5186914" y="56281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18">
            <a:extLst>
              <a:ext uri="{FF2B5EF4-FFF2-40B4-BE49-F238E27FC236}">
                <a16:creationId xmlns="" xmlns:a16="http://schemas.microsoft.com/office/drawing/2014/main" id="{FEDD34A6-4639-494E-91B2-16EAB46D4346}"/>
              </a:ext>
            </a:extLst>
          </p:cNvPr>
          <p:cNvSpPr/>
          <p:nvPr/>
        </p:nvSpPr>
        <p:spPr>
          <a:xfrm>
            <a:off x="5262902" y="1948963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7">
            <a:extLst>
              <a:ext uri="{FF2B5EF4-FFF2-40B4-BE49-F238E27FC236}">
                <a16:creationId xmlns="" xmlns:a16="http://schemas.microsoft.com/office/drawing/2014/main" id="{B19C15F3-7642-47D8-9FAD-CD2EBF5419FA}"/>
              </a:ext>
            </a:extLst>
          </p:cNvPr>
          <p:cNvSpPr/>
          <p:nvPr/>
        </p:nvSpPr>
        <p:spPr>
          <a:xfrm>
            <a:off x="5999795" y="28645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5">
            <a:extLst>
              <a:ext uri="{FF2B5EF4-FFF2-40B4-BE49-F238E27FC236}">
                <a16:creationId xmlns="" xmlns:a16="http://schemas.microsoft.com/office/drawing/2014/main" id="{7FD48CF3-FCBB-433B-8E54-58D15AE1ECFB}"/>
              </a:ext>
            </a:extLst>
          </p:cNvPr>
          <p:cNvSpPr/>
          <p:nvPr/>
        </p:nvSpPr>
        <p:spPr>
          <a:xfrm>
            <a:off x="5985024" y="471967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25">
            <a:extLst>
              <a:ext uri="{FF2B5EF4-FFF2-40B4-BE49-F238E27FC236}">
                <a16:creationId xmlns="" xmlns:a16="http://schemas.microsoft.com/office/drawing/2014/main" id="{1E0FAC35-71BA-4134-8FEB-68707706A551}"/>
              </a:ext>
            </a:extLst>
          </p:cNvPr>
          <p:cNvSpPr>
            <a:spLocks noChangeAspect="1"/>
          </p:cNvSpPr>
          <p:nvPr/>
        </p:nvSpPr>
        <p:spPr>
          <a:xfrm>
            <a:off x="6278740" y="3756344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66" y="2468447"/>
            <a:ext cx="3511551" cy="3160396"/>
          </a:xfrm>
          <a:prstGeom prst="rect">
            <a:avLst/>
          </a:prstGeom>
        </p:spPr>
      </p:pic>
      <p:sp>
        <p:nvSpPr>
          <p:cNvPr id="43" name="TextBox 14">
            <a:extLst>
              <a:ext uri="{FF2B5EF4-FFF2-40B4-BE49-F238E27FC236}">
                <a16:creationId xmlns="" xmlns:a16="http://schemas.microsoft.com/office/drawing/2014/main" id="{4DAE8ED2-89D7-4EB5-A7A9-47D7E51EA7C9}"/>
              </a:ext>
            </a:extLst>
          </p:cNvPr>
          <p:cNvSpPr txBox="1"/>
          <p:nvPr/>
        </p:nvSpPr>
        <p:spPr>
          <a:xfrm>
            <a:off x="6664570" y="343471"/>
            <a:ext cx="5353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59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="" xmlns:a16="http://schemas.microsoft.com/office/drawing/2014/main" id="{CCC24C06-B623-4EB2-BF42-B47A8EEE25AF}"/>
              </a:ext>
            </a:extLst>
          </p:cNvPr>
          <p:cNvSpPr txBox="1">
            <a:spLocks/>
          </p:cNvSpPr>
          <p:nvPr/>
        </p:nvSpPr>
        <p:spPr>
          <a:xfrm>
            <a:off x="786644" y="570000"/>
            <a:ext cx="5161208" cy="11527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ko-KR" sz="4000" dirty="0">
                <a:cs typeface="Arial" pitchFamily="34" charset="0"/>
              </a:rPr>
              <a:t>The Influencer </a:t>
            </a:r>
            <a:r>
              <a:rPr lang="en-GB" altLang="ko-KR" sz="4000" b="1" dirty="0">
                <a:solidFill>
                  <a:srgbClr val="FEB800"/>
                </a:solidFill>
                <a:cs typeface="Arial" pitchFamily="34" charset="0"/>
              </a:rPr>
              <a:t>Marketing</a:t>
            </a:r>
            <a:r>
              <a:rPr lang="en-GB" altLang="ko-KR" sz="40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4000" dirty="0">
                <a:cs typeface="Arial" pitchFamily="34" charset="0"/>
              </a:rPr>
              <a:t>Revolution</a:t>
            </a:r>
            <a:endParaRPr lang="ko-KR" altLang="en-US" sz="40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2CD0EA9-0F85-40C3-863C-E98D68CBF024}"/>
              </a:ext>
            </a:extLst>
          </p:cNvPr>
          <p:cNvSpPr txBox="1"/>
          <p:nvPr/>
        </p:nvSpPr>
        <p:spPr>
          <a:xfrm>
            <a:off x="786644" y="2066401"/>
            <a:ext cx="5161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E8F4F5-6B29-4B22-A0FD-4963774FBE17}"/>
              </a:ext>
            </a:extLst>
          </p:cNvPr>
          <p:cNvSpPr txBox="1"/>
          <p:nvPr/>
        </p:nvSpPr>
        <p:spPr>
          <a:xfrm>
            <a:off x="792409" y="345135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76C7D9-D9B9-4BA4-A441-31E34FA6DABB}"/>
              </a:ext>
            </a:extLst>
          </p:cNvPr>
          <p:cNvSpPr txBox="1"/>
          <p:nvPr/>
        </p:nvSpPr>
        <p:spPr>
          <a:xfrm>
            <a:off x="3283527" y="345135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5EA7EA0-477C-4523-9A3B-D005D9D00CC9}"/>
              </a:ext>
            </a:extLst>
          </p:cNvPr>
          <p:cNvSpPr txBox="1"/>
          <p:nvPr/>
        </p:nvSpPr>
        <p:spPr>
          <a:xfrm>
            <a:off x="792409" y="485673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B8DEAB-F673-4C4C-8FC0-15F876CCC97C}"/>
              </a:ext>
            </a:extLst>
          </p:cNvPr>
          <p:cNvSpPr txBox="1"/>
          <p:nvPr/>
        </p:nvSpPr>
        <p:spPr>
          <a:xfrm>
            <a:off x="3283527" y="4856739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 Placeholder 15">
            <a:extLst>
              <a:ext uri="{FF2B5EF4-FFF2-40B4-BE49-F238E27FC236}">
                <a16:creationId xmlns="" xmlns:a16="http://schemas.microsoft.com/office/drawing/2014/main" id="{40D820CE-0970-4642-9094-BA464E69FFD5}"/>
              </a:ext>
            </a:extLst>
          </p:cNvPr>
          <p:cNvSpPr txBox="1">
            <a:spLocks/>
          </p:cNvSpPr>
          <p:nvPr/>
        </p:nvSpPr>
        <p:spPr>
          <a:xfrm>
            <a:off x="1974314" y="5832255"/>
            <a:ext cx="2086792" cy="360000"/>
          </a:xfrm>
          <a:prstGeom prst="rect">
            <a:avLst/>
          </a:prstGeom>
          <a:solidFill>
            <a:srgbClr val="363636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10" name="Rectangle 36">
            <a:extLst>
              <a:ext uri="{FF2B5EF4-FFF2-40B4-BE49-F238E27FC236}">
                <a16:creationId xmlns="" xmlns:a16="http://schemas.microsoft.com/office/drawing/2014/main" id="{1C50BE49-8A5A-41CD-9DB6-F5088DC8709B}"/>
              </a:ext>
            </a:extLst>
          </p:cNvPr>
          <p:cNvSpPr/>
          <p:nvPr/>
        </p:nvSpPr>
        <p:spPr>
          <a:xfrm>
            <a:off x="4135305" y="4349051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" name="Rounded Rectangle 27">
            <a:extLst>
              <a:ext uri="{FF2B5EF4-FFF2-40B4-BE49-F238E27FC236}">
                <a16:creationId xmlns="" xmlns:a16="http://schemas.microsoft.com/office/drawing/2014/main" id="{0057ED24-E864-4985-A34A-13AC6FECC2FE}"/>
              </a:ext>
            </a:extLst>
          </p:cNvPr>
          <p:cNvSpPr/>
          <p:nvPr/>
        </p:nvSpPr>
        <p:spPr>
          <a:xfrm>
            <a:off x="1637454" y="2947778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7">
            <a:extLst>
              <a:ext uri="{FF2B5EF4-FFF2-40B4-BE49-F238E27FC236}">
                <a16:creationId xmlns="" xmlns:a16="http://schemas.microsoft.com/office/drawing/2014/main" id="{849A1D8F-F255-48C9-9DE4-E09C2C0AE070}"/>
              </a:ext>
            </a:extLst>
          </p:cNvPr>
          <p:cNvSpPr/>
          <p:nvPr/>
        </p:nvSpPr>
        <p:spPr>
          <a:xfrm>
            <a:off x="4114745" y="2875135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6">
            <a:extLst>
              <a:ext uri="{FF2B5EF4-FFF2-40B4-BE49-F238E27FC236}">
                <a16:creationId xmlns="" xmlns:a16="http://schemas.microsoft.com/office/drawing/2014/main" id="{065A146F-2997-47CD-A0FC-89ECC3713445}"/>
              </a:ext>
            </a:extLst>
          </p:cNvPr>
          <p:cNvSpPr/>
          <p:nvPr/>
        </p:nvSpPr>
        <p:spPr>
          <a:xfrm>
            <a:off x="1680423" y="438204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287999E3-B794-49DA-9DEC-AF086C8DBB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970" y="4382045"/>
            <a:ext cx="2011531" cy="237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97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9756" y="216126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B7F872FA-2184-4767-8AC3-0758BA547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975439"/>
              </p:ext>
            </p:extLst>
          </p:nvPr>
        </p:nvGraphicFramePr>
        <p:xfrm>
          <a:off x="5476875" y="2391508"/>
          <a:ext cx="6388344" cy="328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BA03EE7-51C3-4AEF-8E00-9BB49FB70A73}"/>
              </a:ext>
            </a:extLst>
          </p:cNvPr>
          <p:cNvGrpSpPr/>
          <p:nvPr/>
        </p:nvGrpSpPr>
        <p:grpSpPr>
          <a:xfrm rot="4158308">
            <a:off x="5928116" y="2179369"/>
            <a:ext cx="1161019" cy="925676"/>
            <a:chOff x="4147752" y="529568"/>
            <a:chExt cx="1397738" cy="1114412"/>
          </a:xfrm>
          <a:solidFill>
            <a:srgbClr val="363636"/>
          </a:solidFill>
        </p:grpSpPr>
        <p:sp>
          <p:nvSpPr>
            <p:cNvPr id="5" name="Flowchart: Extract 10">
              <a:extLst>
                <a:ext uri="{FF2B5EF4-FFF2-40B4-BE49-F238E27FC236}">
                  <a16:creationId xmlns="" xmlns:a16="http://schemas.microsoft.com/office/drawing/2014/main" id="{5245DAF6-0461-496F-A4F1-646530826884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EE18656-7C3C-4A0A-B94B-807966420320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3FA78987-FABE-439C-91A5-21771FFC5A92}"/>
              </a:ext>
            </a:extLst>
          </p:cNvPr>
          <p:cNvGrpSpPr/>
          <p:nvPr/>
        </p:nvGrpSpPr>
        <p:grpSpPr>
          <a:xfrm rot="4158308">
            <a:off x="10363974" y="1847283"/>
            <a:ext cx="1161019" cy="925676"/>
            <a:chOff x="4147752" y="529568"/>
            <a:chExt cx="1397738" cy="1114412"/>
          </a:xfrm>
          <a:solidFill>
            <a:schemeClr val="bg1">
              <a:lumMod val="50000"/>
            </a:schemeClr>
          </a:solidFill>
        </p:grpSpPr>
        <p:sp>
          <p:nvSpPr>
            <p:cNvPr id="8" name="Flowchart: Extract 10">
              <a:extLst>
                <a:ext uri="{FF2B5EF4-FFF2-40B4-BE49-F238E27FC236}">
                  <a16:creationId xmlns="" xmlns:a16="http://schemas.microsoft.com/office/drawing/2014/main" id="{AB700ADE-58B8-4945-B58A-32E1FEADD023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A9F2DBC-2FE2-4028-A374-B784D54D2E6A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33B33EB-C4BD-4461-8097-22E554141ECF}"/>
              </a:ext>
            </a:extLst>
          </p:cNvPr>
          <p:cNvGrpSpPr/>
          <p:nvPr/>
        </p:nvGrpSpPr>
        <p:grpSpPr>
          <a:xfrm rot="4158308">
            <a:off x="7494440" y="2131483"/>
            <a:ext cx="1161019" cy="925676"/>
            <a:chOff x="4147752" y="529568"/>
            <a:chExt cx="1397738" cy="1114412"/>
          </a:xfrm>
          <a:solidFill>
            <a:srgbClr val="FEB800"/>
          </a:solidFill>
        </p:grpSpPr>
        <p:sp>
          <p:nvSpPr>
            <p:cNvPr id="11" name="Flowchart: Extract 10">
              <a:extLst>
                <a:ext uri="{FF2B5EF4-FFF2-40B4-BE49-F238E27FC236}">
                  <a16:creationId xmlns="" xmlns:a16="http://schemas.microsoft.com/office/drawing/2014/main" id="{0C26B21B-D663-4ED7-A018-9BF9E872469C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32AEB76-0049-4D25-8014-90F14D018937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C40052F-57FA-4373-898A-5B5734B79C06}"/>
              </a:ext>
            </a:extLst>
          </p:cNvPr>
          <p:cNvGrpSpPr/>
          <p:nvPr/>
        </p:nvGrpSpPr>
        <p:grpSpPr>
          <a:xfrm>
            <a:off x="6221737" y="5833930"/>
            <a:ext cx="1296144" cy="192651"/>
            <a:chOff x="7452320" y="1292132"/>
            <a:chExt cx="1296144" cy="192651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71229A80-FF14-4518-89A4-F40C9F2A0678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5D0D177-23D1-4166-897F-5B0003EFC4E1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378CF4C-7457-433A-841E-75E13D858294}"/>
              </a:ext>
            </a:extLst>
          </p:cNvPr>
          <p:cNvGrpSpPr/>
          <p:nvPr/>
        </p:nvGrpSpPr>
        <p:grpSpPr>
          <a:xfrm>
            <a:off x="8148813" y="5833930"/>
            <a:ext cx="1296144" cy="192651"/>
            <a:chOff x="7452320" y="1292132"/>
            <a:chExt cx="1296144" cy="192651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9DE1B337-E82A-4DE2-A108-BFC20C130BBA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ABEAB98E-3F12-4E8F-B4C3-A04C83A5AFDB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757AACC-B27F-4393-BC64-0087281F5262}"/>
              </a:ext>
            </a:extLst>
          </p:cNvPr>
          <p:cNvGrpSpPr/>
          <p:nvPr/>
        </p:nvGrpSpPr>
        <p:grpSpPr>
          <a:xfrm>
            <a:off x="10075890" y="5833930"/>
            <a:ext cx="1296144" cy="192651"/>
            <a:chOff x="7452320" y="1292132"/>
            <a:chExt cx="1296144" cy="192651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0FF5E346-7374-4A25-8C60-6D4E6749F7CD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rgbClr val="FE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4C283A0-028E-417D-B53E-673042538073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sp>
        <p:nvSpPr>
          <p:cNvPr id="36" name="Isosceles Triangle 13">
            <a:extLst>
              <a:ext uri="{FF2B5EF4-FFF2-40B4-BE49-F238E27FC236}">
                <a16:creationId xmlns="" xmlns:a16="http://schemas.microsoft.com/office/drawing/2014/main" id="{0A91ED6A-B2F3-4E67-905F-249E18ED5864}"/>
              </a:ext>
            </a:extLst>
          </p:cNvPr>
          <p:cNvSpPr/>
          <p:nvPr/>
        </p:nvSpPr>
        <p:spPr>
          <a:xfrm rot="10800000">
            <a:off x="567057" y="1732722"/>
            <a:ext cx="4493838" cy="1692188"/>
          </a:xfrm>
          <a:custGeom>
            <a:avLst/>
            <a:gdLst/>
            <a:ahLst/>
            <a:cxnLst/>
            <a:rect l="l" t="t" r="r" b="b"/>
            <a:pathLst>
              <a:path w="3482809" h="1692188">
                <a:moveTo>
                  <a:pt x="3482809" y="1692188"/>
                </a:moveTo>
                <a:lnTo>
                  <a:pt x="0" y="1692188"/>
                </a:lnTo>
                <a:lnTo>
                  <a:pt x="0" y="252028"/>
                </a:lnTo>
                <a:lnTo>
                  <a:pt x="1633392" y="252028"/>
                </a:lnTo>
                <a:lnTo>
                  <a:pt x="1741404" y="0"/>
                </a:lnTo>
                <a:lnTo>
                  <a:pt x="1849416" y="252028"/>
                </a:lnTo>
                <a:lnTo>
                  <a:pt x="3482809" y="252028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7" name="그룹 7">
            <a:extLst>
              <a:ext uri="{FF2B5EF4-FFF2-40B4-BE49-F238E27FC236}">
                <a16:creationId xmlns="" xmlns:a16="http://schemas.microsoft.com/office/drawing/2014/main" id="{BA89FD52-C6E0-4851-9578-FB0D446C0007}"/>
              </a:ext>
            </a:extLst>
          </p:cNvPr>
          <p:cNvGrpSpPr/>
          <p:nvPr/>
        </p:nvGrpSpPr>
        <p:grpSpPr>
          <a:xfrm>
            <a:off x="780477" y="1857691"/>
            <a:ext cx="4066996" cy="1162992"/>
            <a:chOff x="962204" y="1926874"/>
            <a:chExt cx="3443321" cy="1162992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7171AD5E-3CBD-4788-A04C-6265CD88190C}"/>
                </a:ext>
              </a:extLst>
            </p:cNvPr>
            <p:cNvSpPr txBox="1"/>
            <p:nvPr/>
          </p:nvSpPr>
          <p:spPr>
            <a:xfrm>
              <a:off x="962204" y="1926874"/>
              <a:ext cx="34432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BEC3F79E-DED2-44D4-8474-CA648C2696CE}"/>
                </a:ext>
              </a:extLst>
            </p:cNvPr>
            <p:cNvSpPr txBox="1"/>
            <p:nvPr/>
          </p:nvSpPr>
          <p:spPr>
            <a:xfrm>
              <a:off x="968189" y="2258869"/>
              <a:ext cx="3437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46" y="3645243"/>
            <a:ext cx="3293900" cy="29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41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116C062-134E-42DB-937A-6844C6D76580}"/>
              </a:ext>
            </a:extLst>
          </p:cNvPr>
          <p:cNvSpPr/>
          <p:nvPr/>
        </p:nvSpPr>
        <p:spPr>
          <a:xfrm>
            <a:off x="2433748" y="253174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739217" y="2075455"/>
            <a:ext cx="2155752" cy="1100913"/>
            <a:chOff x="2060017" y="2212119"/>
            <a:chExt cx="2155752" cy="1100913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E89F9083-F687-4AEE-94F1-B419A42F855C}"/>
                </a:ext>
              </a:extLst>
            </p:cNvPr>
            <p:cNvGrpSpPr/>
            <p:nvPr/>
          </p:nvGrpSpPr>
          <p:grpSpPr>
            <a:xfrm>
              <a:off x="2060017" y="2212119"/>
              <a:ext cx="2155752" cy="1100913"/>
              <a:chOff x="474140" y="1335958"/>
              <a:chExt cx="2421972" cy="1236868"/>
            </a:xfrm>
          </p:grpSpPr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FAD9F746-BAEA-443D-9A58-2290F65601C2}"/>
                  </a:ext>
                </a:extLst>
              </p:cNvPr>
              <p:cNvSpPr/>
              <p:nvPr/>
            </p:nvSpPr>
            <p:spPr>
              <a:xfrm rot="16200000">
                <a:off x="1744048" y="1378393"/>
                <a:ext cx="1152128" cy="115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" name="Isosceles Triangle 1">
                <a:extLst>
                  <a:ext uri="{FF2B5EF4-FFF2-40B4-BE49-F238E27FC236}">
                    <a16:creationId xmlns="" xmlns:a16="http://schemas.microsoft.com/office/drawing/2014/main" id="{5EBB4A4D-D35F-470E-9152-AEBDBECA5585}"/>
                  </a:ext>
                </a:extLst>
              </p:cNvPr>
              <p:cNvSpPr/>
              <p:nvPr/>
            </p:nvSpPr>
            <p:spPr>
              <a:xfrm rot="5400000">
                <a:off x="639556" y="1170542"/>
                <a:ext cx="1236868" cy="1567700"/>
              </a:xfrm>
              <a:custGeom>
                <a:avLst/>
                <a:gdLst/>
                <a:ahLst/>
                <a:cxnLst/>
                <a:rect l="l" t="t" r="r" b="b"/>
                <a:pathLst>
                  <a:path w="1080000" h="1368874">
                    <a:moveTo>
                      <a:pt x="1080000" y="1368874"/>
                    </a:moveTo>
                    <a:lnTo>
                      <a:pt x="0" y="1368874"/>
                    </a:lnTo>
                    <a:lnTo>
                      <a:pt x="0" y="288874"/>
                    </a:lnTo>
                    <a:lnTo>
                      <a:pt x="372453" y="288874"/>
                    </a:lnTo>
                    <a:lnTo>
                      <a:pt x="540000" y="0"/>
                    </a:lnTo>
                    <a:lnTo>
                      <a:pt x="707547" y="288874"/>
                    </a:lnTo>
                    <a:lnTo>
                      <a:pt x="1080000" y="288874"/>
                    </a:lnTo>
                    <a:close/>
                  </a:path>
                </a:pathLst>
              </a:custGeom>
              <a:solidFill>
                <a:srgbClr val="FEB800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75E02EA8-8846-422E-9582-2C112382A444}"/>
                </a:ext>
              </a:extLst>
            </p:cNvPr>
            <p:cNvSpPr/>
            <p:nvPr/>
          </p:nvSpPr>
          <p:spPr>
            <a:xfrm>
              <a:off x="2318392" y="2469124"/>
              <a:ext cx="586900" cy="586900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2DB302C6-7099-4C74-A2A2-92F0220CDF5F}"/>
                </a:ext>
              </a:extLst>
            </p:cNvPr>
            <p:cNvSpPr/>
            <p:nvPr/>
          </p:nvSpPr>
          <p:spPr>
            <a:xfrm>
              <a:off x="2433748" y="2531743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2400" dirty="0">
                <a:cs typeface="Arial" pitchFamily="34" charset="0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5658687" y="4634982"/>
            <a:ext cx="2155753" cy="1100913"/>
            <a:chOff x="6979487" y="4771646"/>
            <a:chExt cx="2155753" cy="1100913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312601C7-E461-4948-AE34-A6033C48CB3E}"/>
                </a:ext>
              </a:extLst>
            </p:cNvPr>
            <p:cNvGrpSpPr/>
            <p:nvPr/>
          </p:nvGrpSpPr>
          <p:grpSpPr>
            <a:xfrm>
              <a:off x="6979487" y="4771646"/>
              <a:ext cx="2155753" cy="1100913"/>
              <a:chOff x="474139" y="1335959"/>
              <a:chExt cx="2421974" cy="123686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DC029145-2637-4F23-B22F-BEC79534764C}"/>
                  </a:ext>
                </a:extLst>
              </p:cNvPr>
              <p:cNvSpPr/>
              <p:nvPr/>
            </p:nvSpPr>
            <p:spPr>
              <a:xfrm rot="16200000">
                <a:off x="1744049" y="1378392"/>
                <a:ext cx="1152128" cy="115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Isosceles Triangle 1">
                <a:extLst>
                  <a:ext uri="{FF2B5EF4-FFF2-40B4-BE49-F238E27FC236}">
                    <a16:creationId xmlns="" xmlns:a16="http://schemas.microsoft.com/office/drawing/2014/main" id="{6F9C3FD7-5BFD-40FF-AB69-1093A166F38E}"/>
                  </a:ext>
                </a:extLst>
              </p:cNvPr>
              <p:cNvSpPr/>
              <p:nvPr/>
            </p:nvSpPr>
            <p:spPr>
              <a:xfrm rot="5400000">
                <a:off x="639556" y="1170542"/>
                <a:ext cx="1236868" cy="1567701"/>
              </a:xfrm>
              <a:custGeom>
                <a:avLst/>
                <a:gdLst/>
                <a:ahLst/>
                <a:cxnLst/>
                <a:rect l="l" t="t" r="r" b="b"/>
                <a:pathLst>
                  <a:path w="1080000" h="1368874">
                    <a:moveTo>
                      <a:pt x="1080000" y="1368874"/>
                    </a:moveTo>
                    <a:lnTo>
                      <a:pt x="0" y="1368874"/>
                    </a:lnTo>
                    <a:lnTo>
                      <a:pt x="0" y="288874"/>
                    </a:lnTo>
                    <a:lnTo>
                      <a:pt x="372453" y="288874"/>
                    </a:lnTo>
                    <a:lnTo>
                      <a:pt x="540000" y="0"/>
                    </a:lnTo>
                    <a:lnTo>
                      <a:pt x="707547" y="288874"/>
                    </a:lnTo>
                    <a:lnTo>
                      <a:pt x="1080000" y="28887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CEC895A2-6575-49B7-8740-4ACD02B0EE42}"/>
                </a:ext>
              </a:extLst>
            </p:cNvPr>
            <p:cNvSpPr/>
            <p:nvPr/>
          </p:nvSpPr>
          <p:spPr>
            <a:xfrm>
              <a:off x="7237575" y="5028651"/>
              <a:ext cx="586900" cy="586900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A60D2806-3B8C-4768-B9B0-1D66E6D7150A}"/>
                </a:ext>
              </a:extLst>
            </p:cNvPr>
            <p:cNvSpPr/>
            <p:nvPr/>
          </p:nvSpPr>
          <p:spPr>
            <a:xfrm>
              <a:off x="7358392" y="5091270"/>
              <a:ext cx="3401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2400" dirty="0">
                <a:cs typeface="Arial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6B0D524E-9B98-4D0C-866B-EAD3A152940B}"/>
              </a:ext>
            </a:extLst>
          </p:cNvPr>
          <p:cNvSpPr/>
          <p:nvPr/>
        </p:nvSpPr>
        <p:spPr>
          <a:xfrm>
            <a:off x="5094138" y="3927738"/>
            <a:ext cx="586900" cy="5869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4" name="Grupo 43"/>
          <p:cNvGrpSpPr/>
          <p:nvPr/>
        </p:nvGrpSpPr>
        <p:grpSpPr>
          <a:xfrm>
            <a:off x="3282362" y="3317047"/>
            <a:ext cx="2155752" cy="1100913"/>
            <a:chOff x="4823735" y="3670733"/>
            <a:chExt cx="2155752" cy="1100913"/>
          </a:xfrm>
        </p:grpSpPr>
        <p:grpSp>
          <p:nvGrpSpPr>
            <p:cNvPr id="41" name="Grupo 40"/>
            <p:cNvGrpSpPr/>
            <p:nvPr/>
          </p:nvGrpSpPr>
          <p:grpSpPr>
            <a:xfrm>
              <a:off x="4823735" y="3670733"/>
              <a:ext cx="2155752" cy="1100913"/>
              <a:chOff x="4823735" y="3670733"/>
              <a:chExt cx="2155752" cy="110091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959BA264-2A77-4984-9807-CA4EE7FC6501}"/>
                  </a:ext>
                </a:extLst>
              </p:cNvPr>
              <p:cNvGrpSpPr/>
              <p:nvPr/>
            </p:nvGrpSpPr>
            <p:grpSpPr>
              <a:xfrm>
                <a:off x="4823735" y="3670733"/>
                <a:ext cx="2155752" cy="1100913"/>
                <a:chOff x="1744111" y="2572826"/>
                <a:chExt cx="2421972" cy="1236868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="" xmlns:a16="http://schemas.microsoft.com/office/drawing/2014/main" id="{75FA1B80-F852-40DB-AFB7-57E5232F15A0}"/>
                    </a:ext>
                  </a:extLst>
                </p:cNvPr>
                <p:cNvSpPr/>
                <p:nvPr/>
              </p:nvSpPr>
              <p:spPr>
                <a:xfrm rot="16200000">
                  <a:off x="3014019" y="2615261"/>
                  <a:ext cx="1152128" cy="1152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2" name="Isosceles Triangle 1">
                  <a:extLst>
                    <a:ext uri="{FF2B5EF4-FFF2-40B4-BE49-F238E27FC236}">
                      <a16:creationId xmlns="" xmlns:a16="http://schemas.microsoft.com/office/drawing/2014/main" id="{17166483-8531-439B-8A8A-D920680FEFC4}"/>
                    </a:ext>
                  </a:extLst>
                </p:cNvPr>
                <p:cNvSpPr/>
                <p:nvPr/>
              </p:nvSpPr>
              <p:spPr>
                <a:xfrm rot="5400000">
                  <a:off x="1909527" y="2407410"/>
                  <a:ext cx="1236868" cy="15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000" h="1368874">
                      <a:moveTo>
                        <a:pt x="1080000" y="1368874"/>
                      </a:moveTo>
                      <a:lnTo>
                        <a:pt x="0" y="1368874"/>
                      </a:lnTo>
                      <a:lnTo>
                        <a:pt x="0" y="288874"/>
                      </a:lnTo>
                      <a:lnTo>
                        <a:pt x="372453" y="288874"/>
                      </a:lnTo>
                      <a:lnTo>
                        <a:pt x="540000" y="0"/>
                      </a:lnTo>
                      <a:lnTo>
                        <a:pt x="707547" y="288874"/>
                      </a:lnTo>
                      <a:lnTo>
                        <a:pt x="1080000" y="28887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889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89E1DC37-5AF0-4B8C-BF6C-7D2168903C41}"/>
                  </a:ext>
                </a:extLst>
              </p:cNvPr>
              <p:cNvSpPr/>
              <p:nvPr/>
            </p:nvSpPr>
            <p:spPr>
              <a:xfrm>
                <a:off x="5209494" y="3990357"/>
                <a:ext cx="3401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2</a:t>
                </a:r>
                <a:endParaRPr lang="ko-KR" altLang="en-US" sz="2400" dirty="0">
                  <a:cs typeface="Arial" pitchFamily="34" charset="0"/>
                </a:endParaRPr>
              </a:p>
            </p:txBody>
          </p:sp>
        </p:grpSp>
        <p:sp>
          <p:nvSpPr>
            <p:cNvPr id="43" name="Oval 6">
              <a:extLst>
                <a:ext uri="{FF2B5EF4-FFF2-40B4-BE49-F238E27FC236}">
                  <a16:creationId xmlns="" xmlns:a16="http://schemas.microsoft.com/office/drawing/2014/main" id="{75E02EA8-8846-422E-9582-2C112382A444}"/>
                </a:ext>
              </a:extLst>
            </p:cNvPr>
            <p:cNvSpPr/>
            <p:nvPr/>
          </p:nvSpPr>
          <p:spPr>
            <a:xfrm>
              <a:off x="5086123" y="3900215"/>
              <a:ext cx="586900" cy="586900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5" name="Group 8">
            <a:extLst>
              <a:ext uri="{FF2B5EF4-FFF2-40B4-BE49-F238E27FC236}">
                <a16:creationId xmlns="" xmlns:a16="http://schemas.microsoft.com/office/drawing/2014/main" id="{3B22E758-CE8D-4478-8696-8F48C2430AC4}"/>
              </a:ext>
            </a:extLst>
          </p:cNvPr>
          <p:cNvGrpSpPr/>
          <p:nvPr/>
        </p:nvGrpSpPr>
        <p:grpSpPr>
          <a:xfrm>
            <a:off x="3098307" y="2097786"/>
            <a:ext cx="3382040" cy="867914"/>
            <a:chOff x="3017860" y="4283314"/>
            <a:chExt cx="2531875" cy="867914"/>
          </a:xfrm>
        </p:grpSpPr>
        <p:sp>
          <p:nvSpPr>
            <p:cNvPr id="46" name="TextBox 9">
              <a:extLst>
                <a:ext uri="{FF2B5EF4-FFF2-40B4-BE49-F238E27FC236}">
                  <a16:creationId xmlns="" xmlns:a16="http://schemas.microsoft.com/office/drawing/2014/main" id="{05699A36-4D24-4C12-918E-DBC4C9FC12F1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10">
              <a:extLst>
                <a:ext uri="{FF2B5EF4-FFF2-40B4-BE49-F238E27FC236}">
                  <a16:creationId xmlns="" xmlns:a16="http://schemas.microsoft.com/office/drawing/2014/main" id="{213F26ED-ACD1-45F1-B9AF-C0BBD5904A20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8">
            <a:extLst>
              <a:ext uri="{FF2B5EF4-FFF2-40B4-BE49-F238E27FC236}">
                <a16:creationId xmlns="" xmlns:a16="http://schemas.microsoft.com/office/drawing/2014/main" id="{3B22E758-CE8D-4478-8696-8F48C2430AC4}"/>
              </a:ext>
            </a:extLst>
          </p:cNvPr>
          <p:cNvGrpSpPr/>
          <p:nvPr/>
        </p:nvGrpSpPr>
        <p:grpSpPr>
          <a:xfrm>
            <a:off x="5610734" y="3323571"/>
            <a:ext cx="3382040" cy="867914"/>
            <a:chOff x="3017860" y="4283314"/>
            <a:chExt cx="2531875" cy="867914"/>
          </a:xfrm>
        </p:grpSpPr>
        <p:sp>
          <p:nvSpPr>
            <p:cNvPr id="49" name="TextBox 9">
              <a:extLst>
                <a:ext uri="{FF2B5EF4-FFF2-40B4-BE49-F238E27FC236}">
                  <a16:creationId xmlns="" xmlns:a16="http://schemas.microsoft.com/office/drawing/2014/main" id="{05699A36-4D24-4C12-918E-DBC4C9FC12F1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10">
              <a:extLst>
                <a:ext uri="{FF2B5EF4-FFF2-40B4-BE49-F238E27FC236}">
                  <a16:creationId xmlns="" xmlns:a16="http://schemas.microsoft.com/office/drawing/2014/main" id="{213F26ED-ACD1-45F1-B9AF-C0BBD5904A20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8">
            <a:extLst>
              <a:ext uri="{FF2B5EF4-FFF2-40B4-BE49-F238E27FC236}">
                <a16:creationId xmlns="" xmlns:a16="http://schemas.microsoft.com/office/drawing/2014/main" id="{3B22E758-CE8D-4478-8696-8F48C2430AC4}"/>
              </a:ext>
            </a:extLst>
          </p:cNvPr>
          <p:cNvGrpSpPr/>
          <p:nvPr/>
        </p:nvGrpSpPr>
        <p:grpSpPr>
          <a:xfrm>
            <a:off x="8099833" y="4666174"/>
            <a:ext cx="3382040" cy="867914"/>
            <a:chOff x="3017860" y="4283314"/>
            <a:chExt cx="2531875" cy="867914"/>
          </a:xfrm>
        </p:grpSpPr>
        <p:sp>
          <p:nvSpPr>
            <p:cNvPr id="52" name="TextBox 9">
              <a:extLst>
                <a:ext uri="{FF2B5EF4-FFF2-40B4-BE49-F238E27FC236}">
                  <a16:creationId xmlns="" xmlns:a16="http://schemas.microsoft.com/office/drawing/2014/main" id="{05699A36-4D24-4C12-918E-DBC4C9FC12F1}"/>
                </a:ext>
              </a:extLst>
            </p:cNvPr>
            <p:cNvSpPr txBox="1"/>
            <p:nvPr/>
          </p:nvSpPr>
          <p:spPr>
            <a:xfrm>
              <a:off x="3021855" y="4504897"/>
              <a:ext cx="25265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10">
              <a:extLst>
                <a:ext uri="{FF2B5EF4-FFF2-40B4-BE49-F238E27FC236}">
                  <a16:creationId xmlns="" xmlns:a16="http://schemas.microsoft.com/office/drawing/2014/main" id="{213F26ED-ACD1-45F1-B9AF-C0BBD5904A20}"/>
                </a:ext>
              </a:extLst>
            </p:cNvPr>
            <p:cNvSpPr txBox="1"/>
            <p:nvPr/>
          </p:nvSpPr>
          <p:spPr>
            <a:xfrm>
              <a:off x="3017860" y="4283314"/>
              <a:ext cx="253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730" y="4786038"/>
            <a:ext cx="1001250" cy="1665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808" y="3709210"/>
            <a:ext cx="506250" cy="14175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803" y="2508657"/>
            <a:ext cx="528750" cy="1260000"/>
          </a:xfrm>
          <a:prstGeom prst="rect">
            <a:avLst/>
          </a:prstGeom>
        </p:spPr>
      </p:pic>
      <p:grpSp>
        <p:nvGrpSpPr>
          <p:cNvPr id="62" name="Group 108">
            <a:extLst>
              <a:ext uri="{FF2B5EF4-FFF2-40B4-BE49-F238E27FC236}">
                <a16:creationId xmlns="" xmlns:a16="http://schemas.microsoft.com/office/drawing/2014/main" id="{7FC761CE-5752-4AA6-8935-BDB15D63FC12}"/>
              </a:ext>
            </a:extLst>
          </p:cNvPr>
          <p:cNvGrpSpPr/>
          <p:nvPr/>
        </p:nvGrpSpPr>
        <p:grpSpPr>
          <a:xfrm>
            <a:off x="952918" y="5095933"/>
            <a:ext cx="3757965" cy="1822801"/>
            <a:chOff x="910640" y="2898816"/>
            <a:chExt cx="1527408" cy="4559131"/>
          </a:xfrm>
        </p:grpSpPr>
        <p:sp>
          <p:nvSpPr>
            <p:cNvPr id="63" name="TextBox 109">
              <a:extLst>
                <a:ext uri="{FF2B5EF4-FFF2-40B4-BE49-F238E27FC236}">
                  <a16:creationId xmlns="" xmlns:a16="http://schemas.microsoft.com/office/drawing/2014/main" id="{FF39BFA8-9DF0-478A-85F3-57B1D0D91A57}"/>
                </a:ext>
              </a:extLst>
            </p:cNvPr>
            <p:cNvSpPr txBox="1"/>
            <p:nvPr/>
          </p:nvSpPr>
          <p:spPr>
            <a:xfrm>
              <a:off x="910640" y="2898816"/>
              <a:ext cx="1527408" cy="9237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110">
              <a:extLst>
                <a:ext uri="{FF2B5EF4-FFF2-40B4-BE49-F238E27FC236}">
                  <a16:creationId xmlns="" xmlns:a16="http://schemas.microsoft.com/office/drawing/2014/main" id="{ADE946FD-A6FF-4BD2-A0E8-E8C05BC48C1E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3925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65" name="Group 108">
            <a:extLst>
              <a:ext uri="{FF2B5EF4-FFF2-40B4-BE49-F238E27FC236}">
                <a16:creationId xmlns="" xmlns:a16="http://schemas.microsoft.com/office/drawing/2014/main" id="{7FC761CE-5752-4AA6-8935-BDB15D63FC12}"/>
              </a:ext>
            </a:extLst>
          </p:cNvPr>
          <p:cNvGrpSpPr/>
          <p:nvPr/>
        </p:nvGrpSpPr>
        <p:grpSpPr>
          <a:xfrm>
            <a:off x="7911870" y="1926642"/>
            <a:ext cx="3757965" cy="1822801"/>
            <a:chOff x="910640" y="2898816"/>
            <a:chExt cx="1527408" cy="4559131"/>
          </a:xfrm>
        </p:grpSpPr>
        <p:sp>
          <p:nvSpPr>
            <p:cNvPr id="66" name="TextBox 109">
              <a:extLst>
                <a:ext uri="{FF2B5EF4-FFF2-40B4-BE49-F238E27FC236}">
                  <a16:creationId xmlns="" xmlns:a16="http://schemas.microsoft.com/office/drawing/2014/main" id="{FF39BFA8-9DF0-478A-85F3-57B1D0D91A57}"/>
                </a:ext>
              </a:extLst>
            </p:cNvPr>
            <p:cNvSpPr txBox="1"/>
            <p:nvPr/>
          </p:nvSpPr>
          <p:spPr>
            <a:xfrm>
              <a:off x="910640" y="2898816"/>
              <a:ext cx="1527408" cy="9237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110">
              <a:extLst>
                <a:ext uri="{FF2B5EF4-FFF2-40B4-BE49-F238E27FC236}">
                  <a16:creationId xmlns="" xmlns:a16="http://schemas.microsoft.com/office/drawing/2014/main" id="{ADE946FD-A6FF-4BD2-A0E8-E8C05BC48C1E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3925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390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F24FFC29-21B1-4ED7-8E2D-B82003EF0FD2}"/>
              </a:ext>
            </a:extLst>
          </p:cNvPr>
          <p:cNvSpPr txBox="1">
            <a:spLocks/>
          </p:cNvSpPr>
          <p:nvPr/>
        </p:nvSpPr>
        <p:spPr>
          <a:xfrm>
            <a:off x="1011583" y="4099213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647EC8D7-0C0C-4F88-B22D-815722A31B92}"/>
              </a:ext>
            </a:extLst>
          </p:cNvPr>
          <p:cNvSpPr txBox="1">
            <a:spLocks/>
          </p:cNvSpPr>
          <p:nvPr/>
        </p:nvSpPr>
        <p:spPr>
          <a:xfrm>
            <a:off x="5380984" y="4099213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="" xmlns:a16="http://schemas.microsoft.com/office/drawing/2014/main" id="{9B83B8CF-D576-429C-9164-1DF3793F4044}"/>
              </a:ext>
            </a:extLst>
          </p:cNvPr>
          <p:cNvSpPr txBox="1">
            <a:spLocks/>
          </p:cNvSpPr>
          <p:nvPr/>
        </p:nvSpPr>
        <p:spPr>
          <a:xfrm>
            <a:off x="9693811" y="4099213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="" xmlns:a16="http://schemas.microsoft.com/office/drawing/2014/main" id="{DFAF9118-BEE1-42D8-9E25-E8F6AC9340F8}"/>
              </a:ext>
            </a:extLst>
          </p:cNvPr>
          <p:cNvSpPr txBox="1">
            <a:spLocks/>
          </p:cNvSpPr>
          <p:nvPr/>
        </p:nvSpPr>
        <p:spPr>
          <a:xfrm>
            <a:off x="7533596" y="5542152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2" name="Text Placeholder 8">
            <a:extLst>
              <a:ext uri="{FF2B5EF4-FFF2-40B4-BE49-F238E27FC236}">
                <a16:creationId xmlns="" xmlns:a16="http://schemas.microsoft.com/office/drawing/2014/main" id="{F4B53BCA-D62A-4E6A-A607-6A2C7FCABFC8}"/>
              </a:ext>
            </a:extLst>
          </p:cNvPr>
          <p:cNvSpPr txBox="1">
            <a:spLocks/>
          </p:cNvSpPr>
          <p:nvPr/>
        </p:nvSpPr>
        <p:spPr>
          <a:xfrm>
            <a:off x="7533596" y="2643164"/>
            <a:ext cx="1404000" cy="3096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Content  Here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3" name="Freeform 19">
            <a:extLst>
              <a:ext uri="{FF2B5EF4-FFF2-40B4-BE49-F238E27FC236}">
                <a16:creationId xmlns="" xmlns:a16="http://schemas.microsoft.com/office/drawing/2014/main" id="{4348E628-32F6-47E9-ACCA-F9095BC70B64}"/>
              </a:ext>
            </a:extLst>
          </p:cNvPr>
          <p:cNvSpPr/>
          <p:nvPr/>
        </p:nvSpPr>
        <p:spPr>
          <a:xfrm>
            <a:off x="10278285" y="3556966"/>
            <a:ext cx="377965" cy="371904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ounded Rectangle 6">
            <a:extLst>
              <a:ext uri="{FF2B5EF4-FFF2-40B4-BE49-F238E27FC236}">
                <a16:creationId xmlns="" xmlns:a16="http://schemas.microsoft.com/office/drawing/2014/main" id="{000FD353-BB6E-4B01-B00C-55958F6EF255}"/>
              </a:ext>
            </a:extLst>
          </p:cNvPr>
          <p:cNvSpPr/>
          <p:nvPr/>
        </p:nvSpPr>
        <p:spPr>
          <a:xfrm>
            <a:off x="5877756" y="3505088"/>
            <a:ext cx="416826" cy="42378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 Same Side Corner Rectangle 6">
            <a:extLst>
              <a:ext uri="{FF2B5EF4-FFF2-40B4-BE49-F238E27FC236}">
                <a16:creationId xmlns="" xmlns:a16="http://schemas.microsoft.com/office/drawing/2014/main" id="{1C47DE58-5621-49F3-B207-19621D5C7E18}"/>
              </a:ext>
            </a:extLst>
          </p:cNvPr>
          <p:cNvSpPr/>
          <p:nvPr/>
        </p:nvSpPr>
        <p:spPr>
          <a:xfrm rot="2700000">
            <a:off x="8166356" y="4971170"/>
            <a:ext cx="129493" cy="51915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Frame 17">
            <a:extLst>
              <a:ext uri="{FF2B5EF4-FFF2-40B4-BE49-F238E27FC236}">
                <a16:creationId xmlns="" xmlns:a16="http://schemas.microsoft.com/office/drawing/2014/main" id="{2FBB3461-432B-4019-B78E-DA34FFC23507}"/>
              </a:ext>
            </a:extLst>
          </p:cNvPr>
          <p:cNvSpPr/>
          <p:nvPr/>
        </p:nvSpPr>
        <p:spPr>
          <a:xfrm>
            <a:off x="1535750" y="3545219"/>
            <a:ext cx="416826" cy="4168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="" xmlns:a16="http://schemas.microsoft.com/office/drawing/2014/main" id="{FA733E51-7152-44F9-B495-D68CAB229402}"/>
              </a:ext>
            </a:extLst>
          </p:cNvPr>
          <p:cNvSpPr/>
          <p:nvPr/>
        </p:nvSpPr>
        <p:spPr>
          <a:xfrm flipH="1">
            <a:off x="7982714" y="2104775"/>
            <a:ext cx="477719" cy="39408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8221C0D-D372-466B-8CC0-84ADEADDCCAF}"/>
              </a:ext>
            </a:extLst>
          </p:cNvPr>
          <p:cNvSpPr txBox="1"/>
          <p:nvPr/>
        </p:nvSpPr>
        <p:spPr>
          <a:xfrm>
            <a:off x="1206726" y="1751884"/>
            <a:ext cx="541370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rgbClr val="FEB800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800" dirty="0">
                <a:solidFill>
                  <a:srgbClr val="FEB800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F1BCD81-290B-40E7-96D2-6755940D1624}"/>
              </a:ext>
            </a:extLst>
          </p:cNvPr>
          <p:cNvSpPr txBox="1"/>
          <p:nvPr/>
        </p:nvSpPr>
        <p:spPr>
          <a:xfrm>
            <a:off x="716189" y="4921148"/>
            <a:ext cx="4083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B5AB2E96-18D7-46CD-B116-5D0B71C2F196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B5AC72F3-CCDA-42B5-A6CE-DA20C37B1F92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FB56606E-A79C-4463-AE26-BF0E118EBA46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4B064E69-4873-403D-977B-9947B18ADD9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7B0B8765-501B-468E-88E2-76013C7D3D8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351" y="5397714"/>
            <a:ext cx="2610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9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/>
          <p:cNvSpPr/>
          <p:nvPr/>
        </p:nvSpPr>
        <p:spPr>
          <a:xfrm>
            <a:off x="0" y="0"/>
            <a:ext cx="12192000" cy="106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77235" y="171183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rgbClr val="E75850"/>
                </a:solidFill>
              </a:rPr>
              <a:t>Our Team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E522F0C-0DF7-4C21-8AC9-08AD0B70E26D}"/>
              </a:ext>
            </a:extLst>
          </p:cNvPr>
          <p:cNvSpPr/>
          <p:nvPr/>
        </p:nvSpPr>
        <p:spPr>
          <a:xfrm>
            <a:off x="1037143" y="3403737"/>
            <a:ext cx="419178" cy="4191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67C230F-8A3B-497D-A936-26D78239928C}"/>
              </a:ext>
            </a:extLst>
          </p:cNvPr>
          <p:cNvSpPr txBox="1"/>
          <p:nvPr/>
        </p:nvSpPr>
        <p:spPr>
          <a:xfrm>
            <a:off x="1077170" y="3403737"/>
            <a:ext cx="3229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latin typeface="+mn-lt"/>
                <a:cs typeface="Arial" pitchFamily="34" charset="0"/>
              </a:rPr>
              <a:t>2</a:t>
            </a:r>
            <a:endParaRPr lang="ko-KR" altLang="en-US" sz="2000" b="1" dirty="0">
              <a:latin typeface="+mn-lt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D2DFBB4-A6CD-4AFE-AB7C-B5179CE69A02}"/>
              </a:ext>
            </a:extLst>
          </p:cNvPr>
          <p:cNvSpPr/>
          <p:nvPr/>
        </p:nvSpPr>
        <p:spPr>
          <a:xfrm>
            <a:off x="10679593" y="2413137"/>
            <a:ext cx="419178" cy="4191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12BEB59-9537-4F93-BD8B-E71F599B3EA4}"/>
              </a:ext>
            </a:extLst>
          </p:cNvPr>
          <p:cNvSpPr txBox="1"/>
          <p:nvPr/>
        </p:nvSpPr>
        <p:spPr>
          <a:xfrm>
            <a:off x="10719620" y="2413137"/>
            <a:ext cx="322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latin typeface="+mn-lt"/>
                <a:cs typeface="Arial" pitchFamily="34" charset="0"/>
              </a:rPr>
              <a:t>1</a:t>
            </a:r>
            <a:endParaRPr lang="ko-KR" altLang="en-US" sz="2000" b="1" dirty="0">
              <a:latin typeface="+mn-lt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F6BB7B6-24CA-49DB-A7C0-D6BA9DC4309F}"/>
              </a:ext>
            </a:extLst>
          </p:cNvPr>
          <p:cNvSpPr/>
          <p:nvPr/>
        </p:nvSpPr>
        <p:spPr>
          <a:xfrm>
            <a:off x="6791429" y="5384937"/>
            <a:ext cx="419178" cy="4191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C0777BF-1C7F-4855-AE4F-B0AB8C5ECE8D}"/>
              </a:ext>
            </a:extLst>
          </p:cNvPr>
          <p:cNvSpPr txBox="1"/>
          <p:nvPr/>
        </p:nvSpPr>
        <p:spPr>
          <a:xfrm>
            <a:off x="6831456" y="5384937"/>
            <a:ext cx="322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latin typeface="+mn-lt"/>
                <a:cs typeface="Arial" pitchFamily="34" charset="0"/>
              </a:rPr>
              <a:t>3</a:t>
            </a:r>
            <a:endParaRPr lang="ko-KR" altLang="en-US" sz="2000" b="1" dirty="0">
              <a:latin typeface="+mn-lt"/>
              <a:cs typeface="Arial" pitchFamily="34" charset="0"/>
            </a:endParaRPr>
          </a:p>
        </p:txBody>
      </p:sp>
      <p:sp>
        <p:nvSpPr>
          <p:cNvPr id="15" name="Text Placeholder 27">
            <a:extLst>
              <a:ext uri="{FF2B5EF4-FFF2-40B4-BE49-F238E27FC236}">
                <a16:creationId xmlns="" xmlns:a16="http://schemas.microsoft.com/office/drawing/2014/main" id="{002F7FF2-826C-45B4-9AEF-FB30807087DC}"/>
              </a:ext>
            </a:extLst>
          </p:cNvPr>
          <p:cNvSpPr txBox="1">
            <a:spLocks/>
          </p:cNvSpPr>
          <p:nvPr/>
        </p:nvSpPr>
        <p:spPr>
          <a:xfrm>
            <a:off x="8520649" y="3111936"/>
            <a:ext cx="309032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</a:pPr>
            <a:r>
              <a:rPr lang="en-US" altLang="ko-KR" sz="2400" dirty="0">
                <a:solidFill>
                  <a:schemeClr val="tx1"/>
                </a:solidFill>
              </a:rPr>
              <a:t>JAMES JONSSON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Text Placeholder 27">
            <a:extLst>
              <a:ext uri="{FF2B5EF4-FFF2-40B4-BE49-F238E27FC236}">
                <a16:creationId xmlns="" xmlns:a16="http://schemas.microsoft.com/office/drawing/2014/main" id="{D9C22DAD-A0FA-42C3-8B57-00D075EC4DE8}"/>
              </a:ext>
            </a:extLst>
          </p:cNvPr>
          <p:cNvSpPr txBox="1">
            <a:spLocks/>
          </p:cNvSpPr>
          <p:nvPr/>
        </p:nvSpPr>
        <p:spPr>
          <a:xfrm>
            <a:off x="4618510" y="6007192"/>
            <a:ext cx="309032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MICHAEL </a:t>
            </a:r>
            <a:r>
              <a:rPr lang="en-US" altLang="ko-KR" sz="2400" b="1" dirty="0">
                <a:solidFill>
                  <a:schemeClr val="tx1"/>
                </a:solidFill>
                <a:cs typeface="Arial" pitchFamily="34" charset="0"/>
              </a:rPr>
              <a:t>WILSON</a:t>
            </a:r>
            <a:endParaRPr lang="en-US" altLang="ko-KR" sz="24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B055D25-99FA-433F-9839-C076D8C2F101}"/>
              </a:ext>
            </a:extLst>
          </p:cNvPr>
          <p:cNvGrpSpPr/>
          <p:nvPr/>
        </p:nvGrpSpPr>
        <p:grpSpPr>
          <a:xfrm>
            <a:off x="8802343" y="3658740"/>
            <a:ext cx="2526938" cy="1355870"/>
            <a:chOff x="8928335" y="3801615"/>
            <a:chExt cx="2526938" cy="1355870"/>
          </a:xfrm>
        </p:grpSpPr>
        <p:sp>
          <p:nvSpPr>
            <p:cNvPr id="18" name="Isosceles Triangle 7">
              <a:extLst>
                <a:ext uri="{FF2B5EF4-FFF2-40B4-BE49-F238E27FC236}">
                  <a16:creationId xmlns="" xmlns:a16="http://schemas.microsoft.com/office/drawing/2014/main" id="{682E4C2B-C62F-4C08-9FF7-118140B18F1D}"/>
                </a:ext>
              </a:extLst>
            </p:cNvPr>
            <p:cNvSpPr/>
            <p:nvPr/>
          </p:nvSpPr>
          <p:spPr>
            <a:xfrm>
              <a:off x="8928335" y="3816178"/>
              <a:ext cx="348974" cy="2478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="" xmlns:a16="http://schemas.microsoft.com/office/drawing/2014/main" id="{1FB4C473-1DD7-42A4-B038-8575F5F980B2}"/>
                </a:ext>
              </a:extLst>
            </p:cNvPr>
            <p:cNvSpPr/>
            <p:nvPr/>
          </p:nvSpPr>
          <p:spPr>
            <a:xfrm>
              <a:off x="8928335" y="4801751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="" xmlns:a16="http://schemas.microsoft.com/office/drawing/2014/main" id="{59FFA357-998C-44F5-9CDA-3490E37E5E4E}"/>
                </a:ext>
              </a:extLst>
            </p:cNvPr>
            <p:cNvSpPr/>
            <p:nvPr/>
          </p:nvSpPr>
          <p:spPr>
            <a:xfrm>
              <a:off x="8928335" y="4255033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1" name="직사각형 49">
              <a:extLst>
                <a:ext uri="{FF2B5EF4-FFF2-40B4-BE49-F238E27FC236}">
                  <a16:creationId xmlns="" xmlns:a16="http://schemas.microsoft.com/office/drawing/2014/main" id="{CBA660FA-B54B-4325-A751-1F3505025B47}"/>
                </a:ext>
              </a:extLst>
            </p:cNvPr>
            <p:cNvSpPr/>
            <p:nvPr/>
          </p:nvSpPr>
          <p:spPr>
            <a:xfrm>
              <a:off x="9364685" y="3801615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/>
                <a:t>abcd@company.com</a:t>
              </a:r>
            </a:p>
          </p:txBody>
        </p:sp>
        <p:sp>
          <p:nvSpPr>
            <p:cNvPr id="22" name="직사각형 50">
              <a:extLst>
                <a:ext uri="{FF2B5EF4-FFF2-40B4-BE49-F238E27FC236}">
                  <a16:creationId xmlns="" xmlns:a16="http://schemas.microsoft.com/office/drawing/2014/main" id="{4F814C8E-2B71-4D7F-A839-E1C76EB39583}"/>
                </a:ext>
              </a:extLst>
            </p:cNvPr>
            <p:cNvSpPr/>
            <p:nvPr/>
          </p:nvSpPr>
          <p:spPr>
            <a:xfrm>
              <a:off x="9364685" y="4321367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/>
                <a:t>Facebook.com/</a:t>
              </a:r>
              <a:r>
                <a:rPr lang="en-US" altLang="ko-KR" sz="1400" dirty="0" err="1"/>
                <a:t>abcd</a:t>
              </a:r>
              <a:endParaRPr lang="en-US" altLang="ko-KR" sz="1400" dirty="0"/>
            </a:p>
          </p:txBody>
        </p:sp>
        <p:sp>
          <p:nvSpPr>
            <p:cNvPr id="23" name="직사각형 51">
              <a:extLst>
                <a:ext uri="{FF2B5EF4-FFF2-40B4-BE49-F238E27FC236}">
                  <a16:creationId xmlns="" xmlns:a16="http://schemas.microsoft.com/office/drawing/2014/main" id="{794D5BB7-B213-4D9C-AB37-574EA6E850F7}"/>
                </a:ext>
              </a:extLst>
            </p:cNvPr>
            <p:cNvSpPr/>
            <p:nvPr/>
          </p:nvSpPr>
          <p:spPr>
            <a:xfrm>
              <a:off x="9364685" y="4841119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/>
                <a:t>Twiter.com/</a:t>
              </a:r>
              <a:r>
                <a:rPr lang="en-US" altLang="ko-KR" sz="1400" dirty="0" err="1"/>
                <a:t>abcd</a:t>
              </a:r>
              <a:endParaRPr lang="en-US" altLang="ko-KR" sz="1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A2FEE48-D5CA-44BF-9EF0-639CC7B9FEAD}"/>
              </a:ext>
            </a:extLst>
          </p:cNvPr>
          <p:cNvGrpSpPr/>
          <p:nvPr/>
        </p:nvGrpSpPr>
        <p:grpSpPr>
          <a:xfrm>
            <a:off x="875892" y="4671235"/>
            <a:ext cx="2526938" cy="1355870"/>
            <a:chOff x="8928335" y="3801615"/>
            <a:chExt cx="2526938" cy="1355870"/>
          </a:xfrm>
        </p:grpSpPr>
        <p:sp>
          <p:nvSpPr>
            <p:cNvPr id="25" name="Isosceles Triangle 7">
              <a:extLst>
                <a:ext uri="{FF2B5EF4-FFF2-40B4-BE49-F238E27FC236}">
                  <a16:creationId xmlns="" xmlns:a16="http://schemas.microsoft.com/office/drawing/2014/main" id="{87ECCED5-BBE5-4730-9149-D7203FBAACFB}"/>
                </a:ext>
              </a:extLst>
            </p:cNvPr>
            <p:cNvSpPr/>
            <p:nvPr/>
          </p:nvSpPr>
          <p:spPr>
            <a:xfrm>
              <a:off x="8928335" y="3816178"/>
              <a:ext cx="348974" cy="2478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="" xmlns:a16="http://schemas.microsoft.com/office/drawing/2014/main" id="{E44543A4-6745-43BF-83D7-18533449D46C}"/>
                </a:ext>
              </a:extLst>
            </p:cNvPr>
            <p:cNvSpPr/>
            <p:nvPr/>
          </p:nvSpPr>
          <p:spPr>
            <a:xfrm>
              <a:off x="8928335" y="4801751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3">
              <a:extLst>
                <a:ext uri="{FF2B5EF4-FFF2-40B4-BE49-F238E27FC236}">
                  <a16:creationId xmlns="" xmlns:a16="http://schemas.microsoft.com/office/drawing/2014/main" id="{04563E63-8D4D-4F7F-B2DA-A52CCBD3AF84}"/>
                </a:ext>
              </a:extLst>
            </p:cNvPr>
            <p:cNvSpPr/>
            <p:nvPr/>
          </p:nvSpPr>
          <p:spPr>
            <a:xfrm>
              <a:off x="8928335" y="4255033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8" name="직사각형 49">
              <a:extLst>
                <a:ext uri="{FF2B5EF4-FFF2-40B4-BE49-F238E27FC236}">
                  <a16:creationId xmlns="" xmlns:a16="http://schemas.microsoft.com/office/drawing/2014/main" id="{11CE0C85-5FD0-4F64-B578-502261E04B4B}"/>
                </a:ext>
              </a:extLst>
            </p:cNvPr>
            <p:cNvSpPr/>
            <p:nvPr/>
          </p:nvSpPr>
          <p:spPr>
            <a:xfrm>
              <a:off x="9364685" y="3801615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/>
                <a:t>abcd@company.com</a:t>
              </a:r>
            </a:p>
          </p:txBody>
        </p:sp>
        <p:sp>
          <p:nvSpPr>
            <p:cNvPr id="29" name="직사각형 50">
              <a:extLst>
                <a:ext uri="{FF2B5EF4-FFF2-40B4-BE49-F238E27FC236}">
                  <a16:creationId xmlns="" xmlns:a16="http://schemas.microsoft.com/office/drawing/2014/main" id="{3B866557-02D2-41FB-9008-8FF9ACF60BCB}"/>
                </a:ext>
              </a:extLst>
            </p:cNvPr>
            <p:cNvSpPr/>
            <p:nvPr/>
          </p:nvSpPr>
          <p:spPr>
            <a:xfrm>
              <a:off x="9364685" y="4321367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/>
                <a:t>Facebook.com/</a:t>
              </a:r>
              <a:r>
                <a:rPr lang="en-US" altLang="ko-KR" sz="1400" dirty="0" err="1"/>
                <a:t>abcd</a:t>
              </a:r>
              <a:endParaRPr lang="en-US" altLang="ko-KR" sz="1400" dirty="0"/>
            </a:p>
          </p:txBody>
        </p:sp>
        <p:sp>
          <p:nvSpPr>
            <p:cNvPr id="30" name="직사각형 51">
              <a:extLst>
                <a:ext uri="{FF2B5EF4-FFF2-40B4-BE49-F238E27FC236}">
                  <a16:creationId xmlns="" xmlns:a16="http://schemas.microsoft.com/office/drawing/2014/main" id="{E363B817-8708-4560-A310-C147CACDDD22}"/>
                </a:ext>
              </a:extLst>
            </p:cNvPr>
            <p:cNvSpPr/>
            <p:nvPr/>
          </p:nvSpPr>
          <p:spPr>
            <a:xfrm>
              <a:off x="9364685" y="4841119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/>
                <a:t>Twiter.com/</a:t>
              </a:r>
              <a:r>
                <a:rPr lang="en-US" altLang="ko-KR" sz="1400" dirty="0" err="1"/>
                <a:t>abcd</a:t>
              </a:r>
              <a:endParaRPr lang="en-US" altLang="ko-KR" sz="14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220D12EF-0DD3-45F5-8BF8-2FB5E8991A02}"/>
              </a:ext>
            </a:extLst>
          </p:cNvPr>
          <p:cNvGrpSpPr/>
          <p:nvPr/>
        </p:nvGrpSpPr>
        <p:grpSpPr>
          <a:xfrm>
            <a:off x="4900204" y="2599633"/>
            <a:ext cx="2526938" cy="1355870"/>
            <a:chOff x="8928335" y="3801615"/>
            <a:chExt cx="2526938" cy="1355870"/>
          </a:xfrm>
        </p:grpSpPr>
        <p:sp>
          <p:nvSpPr>
            <p:cNvPr id="32" name="Isosceles Triangle 7">
              <a:extLst>
                <a:ext uri="{FF2B5EF4-FFF2-40B4-BE49-F238E27FC236}">
                  <a16:creationId xmlns="" xmlns:a16="http://schemas.microsoft.com/office/drawing/2014/main" id="{1CD3D1C0-CB01-4E7A-B3BE-E12CD19C71E1}"/>
                </a:ext>
              </a:extLst>
            </p:cNvPr>
            <p:cNvSpPr/>
            <p:nvPr/>
          </p:nvSpPr>
          <p:spPr>
            <a:xfrm>
              <a:off x="8928335" y="3816178"/>
              <a:ext cx="348974" cy="2478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="" xmlns:a16="http://schemas.microsoft.com/office/drawing/2014/main" id="{4A6052CC-E185-4BC7-8271-DB13EAB63CAE}"/>
                </a:ext>
              </a:extLst>
            </p:cNvPr>
            <p:cNvSpPr/>
            <p:nvPr/>
          </p:nvSpPr>
          <p:spPr>
            <a:xfrm>
              <a:off x="8928335" y="4801751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">
              <a:extLst>
                <a:ext uri="{FF2B5EF4-FFF2-40B4-BE49-F238E27FC236}">
                  <a16:creationId xmlns="" xmlns:a16="http://schemas.microsoft.com/office/drawing/2014/main" id="{9920D653-35AA-484F-9210-A3AB73B49BD2}"/>
                </a:ext>
              </a:extLst>
            </p:cNvPr>
            <p:cNvSpPr/>
            <p:nvPr/>
          </p:nvSpPr>
          <p:spPr>
            <a:xfrm>
              <a:off x="8928335" y="4255033"/>
              <a:ext cx="348974" cy="35573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5" name="직사각형 49">
              <a:extLst>
                <a:ext uri="{FF2B5EF4-FFF2-40B4-BE49-F238E27FC236}">
                  <a16:creationId xmlns="" xmlns:a16="http://schemas.microsoft.com/office/drawing/2014/main" id="{4AA69E8A-2DC8-49FB-8A03-842DFBE3B380}"/>
                </a:ext>
              </a:extLst>
            </p:cNvPr>
            <p:cNvSpPr/>
            <p:nvPr/>
          </p:nvSpPr>
          <p:spPr>
            <a:xfrm>
              <a:off x="9364685" y="3801615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/>
                <a:t>abcd@company.com</a:t>
              </a:r>
            </a:p>
          </p:txBody>
        </p:sp>
        <p:sp>
          <p:nvSpPr>
            <p:cNvPr id="36" name="직사각형 50">
              <a:extLst>
                <a:ext uri="{FF2B5EF4-FFF2-40B4-BE49-F238E27FC236}">
                  <a16:creationId xmlns="" xmlns:a16="http://schemas.microsoft.com/office/drawing/2014/main" id="{F0AACC2A-BBDF-485F-AA7C-A18A561E0341}"/>
                </a:ext>
              </a:extLst>
            </p:cNvPr>
            <p:cNvSpPr/>
            <p:nvPr/>
          </p:nvSpPr>
          <p:spPr>
            <a:xfrm>
              <a:off x="9364685" y="4321367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/>
                <a:t>Facebook.com/</a:t>
              </a:r>
              <a:r>
                <a:rPr lang="en-US" altLang="ko-KR" sz="1400" dirty="0" err="1"/>
                <a:t>abcd</a:t>
              </a:r>
              <a:endParaRPr lang="en-US" altLang="ko-KR" sz="1400" dirty="0"/>
            </a:p>
          </p:txBody>
        </p:sp>
        <p:sp>
          <p:nvSpPr>
            <p:cNvPr id="37" name="직사각형 51">
              <a:extLst>
                <a:ext uri="{FF2B5EF4-FFF2-40B4-BE49-F238E27FC236}">
                  <a16:creationId xmlns="" xmlns:a16="http://schemas.microsoft.com/office/drawing/2014/main" id="{2C3E2ADC-C71A-4297-8992-9F462152DCFA}"/>
                </a:ext>
              </a:extLst>
            </p:cNvPr>
            <p:cNvSpPr/>
            <p:nvPr/>
          </p:nvSpPr>
          <p:spPr>
            <a:xfrm>
              <a:off x="9364685" y="4841119"/>
              <a:ext cx="2090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/>
                <a:t>Twiter.com/</a:t>
              </a:r>
              <a:r>
                <a:rPr lang="en-US" altLang="ko-KR" sz="1400" dirty="0" err="1"/>
                <a:t>abcd</a:t>
              </a:r>
              <a:endParaRPr lang="en-US" altLang="ko-KR" sz="1400" dirty="0"/>
            </a:p>
          </p:txBody>
        </p:sp>
      </p:grpSp>
      <p:sp>
        <p:nvSpPr>
          <p:cNvPr id="48" name="Text Placeholder 27">
            <a:extLst>
              <a:ext uri="{FF2B5EF4-FFF2-40B4-BE49-F238E27FC236}">
                <a16:creationId xmlns="" xmlns:a16="http://schemas.microsoft.com/office/drawing/2014/main" id="{4F7C5489-1949-430D-9E08-5249B59ED442}"/>
              </a:ext>
            </a:extLst>
          </p:cNvPr>
          <p:cNvSpPr txBox="1">
            <a:spLocks/>
          </p:cNvSpPr>
          <p:nvPr/>
        </p:nvSpPr>
        <p:spPr>
          <a:xfrm>
            <a:off x="594198" y="4063180"/>
            <a:ext cx="3090326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chemeClr val="tx1"/>
                </a:solidFill>
              </a:rPr>
              <a:t>JOHN DOE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48835">
            <a:off x="9385936" y="945429"/>
            <a:ext cx="899726" cy="21993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84012">
            <a:off x="2053261" y="1511638"/>
            <a:ext cx="582705" cy="2397609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1907">
            <a:off x="5631562" y="4532673"/>
            <a:ext cx="596250" cy="142875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6253" y="106715"/>
            <a:ext cx="849443" cy="849443"/>
          </a:xfrm>
          <a:prstGeom prst="rect">
            <a:avLst/>
          </a:prstGeom>
          <a:solidFill>
            <a:srgbClr val="E75850"/>
          </a:solidFill>
          <a:effectLst/>
        </p:spPr>
      </p:pic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15610C7-A84A-4092-9992-52D1CBB11456}"/>
              </a:ext>
            </a:extLst>
          </p:cNvPr>
          <p:cNvSpPr/>
          <p:nvPr/>
        </p:nvSpPr>
        <p:spPr>
          <a:xfrm>
            <a:off x="0" y="3924300"/>
            <a:ext cx="12192000" cy="2933700"/>
          </a:xfrm>
          <a:prstGeom prst="rect">
            <a:avLst/>
          </a:pr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044F67-BD86-4D78-B142-5786F511EC1F}"/>
              </a:ext>
            </a:extLst>
          </p:cNvPr>
          <p:cNvSpPr txBox="1"/>
          <p:nvPr/>
        </p:nvSpPr>
        <p:spPr>
          <a:xfrm>
            <a:off x="686893" y="5728206"/>
            <a:ext cx="4093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4986414" y="4838038"/>
            <a:ext cx="1660648" cy="1721165"/>
            <a:chOff x="6588518" y="4755548"/>
            <a:chExt cx="1660648" cy="1721165"/>
          </a:xfrm>
        </p:grpSpPr>
        <p:graphicFrame>
          <p:nvGraphicFramePr>
            <p:cNvPr id="3" name="Chart 7">
              <a:extLst>
                <a:ext uri="{FF2B5EF4-FFF2-40B4-BE49-F238E27FC236}">
                  <a16:creationId xmlns="" xmlns:a16="http://schemas.microsoft.com/office/drawing/2014/main" id="{2FF1EBE0-185B-4A1E-9959-A92A390578C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02414004"/>
                </p:ext>
              </p:extLst>
            </p:nvPr>
          </p:nvGraphicFramePr>
          <p:xfrm>
            <a:off x="6588518" y="4755548"/>
            <a:ext cx="1660648" cy="17211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003E8869-CE6A-419E-A24A-63F354F2EC8F}"/>
                </a:ext>
              </a:extLst>
            </p:cNvPr>
            <p:cNvSpPr/>
            <p:nvPr/>
          </p:nvSpPr>
          <p:spPr>
            <a:xfrm>
              <a:off x="6963820" y="5128911"/>
              <a:ext cx="914400" cy="914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C5CD0F6-D5C2-4E83-8015-79986F96C4AC}"/>
                </a:ext>
              </a:extLst>
            </p:cNvPr>
            <p:cNvSpPr txBox="1"/>
            <p:nvPr/>
          </p:nvSpPr>
          <p:spPr>
            <a:xfrm>
              <a:off x="6952968" y="536379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9706454" y="4777405"/>
            <a:ext cx="1660648" cy="1721165"/>
            <a:chOff x="8820366" y="4758274"/>
            <a:chExt cx="1660648" cy="1721165"/>
          </a:xfrm>
        </p:grpSpPr>
        <p:graphicFrame>
          <p:nvGraphicFramePr>
            <p:cNvPr id="5" name="Chart 7">
              <a:extLst>
                <a:ext uri="{FF2B5EF4-FFF2-40B4-BE49-F238E27FC236}">
                  <a16:creationId xmlns="" xmlns:a16="http://schemas.microsoft.com/office/drawing/2014/main" id="{67210B34-533D-43F6-91DA-037B420EFF0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85609817"/>
                </p:ext>
              </p:extLst>
            </p:nvPr>
          </p:nvGraphicFramePr>
          <p:xfrm>
            <a:off x="8820366" y="4758274"/>
            <a:ext cx="1660648" cy="17211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17A75601-DAE0-4F9A-B3B3-723351729EDF}"/>
                </a:ext>
              </a:extLst>
            </p:cNvPr>
            <p:cNvSpPr/>
            <p:nvPr/>
          </p:nvSpPr>
          <p:spPr>
            <a:xfrm>
              <a:off x="9193490" y="5128911"/>
              <a:ext cx="914400" cy="914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5D41965-4B0E-490A-9093-469DA337886C}"/>
                </a:ext>
              </a:extLst>
            </p:cNvPr>
            <p:cNvSpPr txBox="1"/>
            <p:nvPr/>
          </p:nvSpPr>
          <p:spPr>
            <a:xfrm>
              <a:off x="9182638" y="536379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 Placeholder 1">
            <a:extLst>
              <a:ext uri="{FF2B5EF4-FFF2-40B4-BE49-F238E27FC236}">
                <a16:creationId xmlns=""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762249" y="4178182"/>
            <a:ext cx="3545182" cy="1296143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0" dirty="0">
                <a:latin typeface="+mj-lt"/>
              </a:rPr>
              <a:t>Worldmap Infographic</a:t>
            </a:r>
            <a:endParaRPr lang="ko-KR" altLang="en-US" b="0" dirty="0">
              <a:latin typeface="+mj-lt"/>
            </a:endParaRPr>
          </a:p>
        </p:txBody>
      </p:sp>
      <p:grpSp>
        <p:nvGrpSpPr>
          <p:cNvPr id="14" name="그룹 10">
            <a:extLst>
              <a:ext uri="{FF2B5EF4-FFF2-40B4-BE49-F238E27FC236}">
                <a16:creationId xmlns="" xmlns:a16="http://schemas.microsoft.com/office/drawing/2014/main" id="{4647095F-3785-45A3-95E4-B1BFA215AC33}"/>
              </a:ext>
            </a:extLst>
          </p:cNvPr>
          <p:cNvGrpSpPr/>
          <p:nvPr/>
        </p:nvGrpSpPr>
        <p:grpSpPr>
          <a:xfrm>
            <a:off x="1358774" y="387936"/>
            <a:ext cx="9303002" cy="3302446"/>
            <a:chOff x="635000" y="1382713"/>
            <a:chExt cx="7869238" cy="4572000"/>
          </a:xfrm>
          <a:solidFill>
            <a:srgbClr val="FEB800"/>
          </a:solidFill>
        </p:grpSpPr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5ECA5C9F-AF10-42F4-937E-41E3CA6204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1F55FE7F-F73C-48E0-88DB-6CAD90F4A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17F35CFD-7261-496F-AF59-2D454C744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0930CC67-752C-4FDD-9775-5014098DAC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204" y="4574818"/>
            <a:ext cx="3017423" cy="190861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33" y="1850860"/>
            <a:ext cx="1743750" cy="22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32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901" y="5379751"/>
            <a:ext cx="2711250" cy="1451250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6" y="4573320"/>
            <a:ext cx="1946250" cy="2205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21217" y="313873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Concept          Style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그룹 1">
            <a:extLst>
              <a:ext uri="{FF2B5EF4-FFF2-40B4-BE49-F238E27FC236}">
                <a16:creationId xmlns="" xmlns:a16="http://schemas.microsoft.com/office/drawing/2014/main" id="{1BB1F02A-0E89-4EB5-8C9C-1EA59EFFC74F}"/>
              </a:ext>
            </a:extLst>
          </p:cNvPr>
          <p:cNvGrpSpPr/>
          <p:nvPr/>
        </p:nvGrpSpPr>
        <p:grpSpPr>
          <a:xfrm>
            <a:off x="930876" y="1779534"/>
            <a:ext cx="10330248" cy="2160000"/>
            <a:chOff x="1524000" y="1672440"/>
            <a:chExt cx="9144000" cy="2160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098C635B-5D45-4B50-94EA-BFB17B2DD2CC}"/>
                </a:ext>
              </a:extLst>
            </p:cNvPr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rgbClr val="E75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FBF65409-861B-4A50-A7A0-A4A38AA7940A}"/>
                </a:ext>
              </a:extLst>
            </p:cNvPr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rgbClr val="E75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5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715B8CC-D0E4-497F-95FC-DB9F65C972CA}"/>
                </a:ext>
              </a:extLst>
            </p:cNvPr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rgbClr val="FE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F7053F04-46F3-4003-8F71-664A69BE288F}"/>
                </a:ext>
              </a:extLst>
            </p:cNvPr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rgbClr val="E75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35D00C3-AC0E-4461-A25C-860E07E3540B}"/>
                </a:ext>
              </a:extLst>
            </p:cNvPr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rgbClr val="FE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209D6BB-891A-4082-9D47-9C5D7FAA8FA3}"/>
              </a:ext>
            </a:extLst>
          </p:cNvPr>
          <p:cNvGrpSpPr/>
          <p:nvPr/>
        </p:nvGrpSpPr>
        <p:grpSpPr>
          <a:xfrm>
            <a:off x="1213085" y="2734994"/>
            <a:ext cx="1521441" cy="865061"/>
            <a:chOff x="3131840" y="2204865"/>
            <a:chExt cx="3096344" cy="865061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D1253D6-32B0-40CD-867E-8CD4C77F147C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BD92EA3-2DEA-42F5-9D7E-3881981E435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C3DF112-2796-460D-BE01-8747C50D2238}"/>
              </a:ext>
            </a:extLst>
          </p:cNvPr>
          <p:cNvGrpSpPr/>
          <p:nvPr/>
        </p:nvGrpSpPr>
        <p:grpSpPr>
          <a:xfrm>
            <a:off x="3279351" y="2734994"/>
            <a:ext cx="1521441" cy="865061"/>
            <a:chOff x="3131840" y="2204865"/>
            <a:chExt cx="3096344" cy="865061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FCED47C-DC88-44F9-A80A-ADAEA7CCE04F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CDDF19E-C63D-4C2B-80DE-9D9DF1FFC8D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B9226E6-0F6D-4F7A-9CDC-520CB7F53FA5}"/>
              </a:ext>
            </a:extLst>
          </p:cNvPr>
          <p:cNvGrpSpPr/>
          <p:nvPr/>
        </p:nvGrpSpPr>
        <p:grpSpPr>
          <a:xfrm>
            <a:off x="5345617" y="2734994"/>
            <a:ext cx="1521441" cy="865061"/>
            <a:chOff x="3131840" y="2204865"/>
            <a:chExt cx="3096344" cy="865061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D469241-3760-4C40-9442-C27361A1F3C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991CC6B-5A86-47CE-9563-B7FD01A3CEE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A622594-7AC6-40EB-AD69-40596F406560}"/>
              </a:ext>
            </a:extLst>
          </p:cNvPr>
          <p:cNvGrpSpPr/>
          <p:nvPr/>
        </p:nvGrpSpPr>
        <p:grpSpPr>
          <a:xfrm>
            <a:off x="7411883" y="2734994"/>
            <a:ext cx="1521441" cy="865061"/>
            <a:chOff x="3131840" y="2204865"/>
            <a:chExt cx="3096344" cy="865061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ED57228-DBFC-4692-8701-DE0C9113CDF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1D69C2C-2D92-4688-B052-4A7EF146A7C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D31BE4E-E560-4910-BF8D-7CC9F6C525FF}"/>
              </a:ext>
            </a:extLst>
          </p:cNvPr>
          <p:cNvGrpSpPr/>
          <p:nvPr/>
        </p:nvGrpSpPr>
        <p:grpSpPr>
          <a:xfrm>
            <a:off x="9478149" y="2734994"/>
            <a:ext cx="1521441" cy="865061"/>
            <a:chOff x="3131840" y="2204865"/>
            <a:chExt cx="3096344" cy="865061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E78B5D3-5114-48F5-A119-59480A149B1F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384D3B8-CEBC-4FD5-BA3E-AA708416101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53827CE-0EBB-4477-8F29-BAA67651E1CB}"/>
              </a:ext>
            </a:extLst>
          </p:cNvPr>
          <p:cNvSpPr txBox="1"/>
          <p:nvPr/>
        </p:nvSpPr>
        <p:spPr>
          <a:xfrm>
            <a:off x="3572032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rgbClr val="FEB800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FEB800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8FBA963-254B-43F5-9785-9DFAC07EB2EA}"/>
              </a:ext>
            </a:extLst>
          </p:cNvPr>
          <p:cNvSpPr txBox="1"/>
          <p:nvPr/>
        </p:nvSpPr>
        <p:spPr>
          <a:xfrm>
            <a:off x="7334150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rgbClr val="FEB800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rgbClr val="FEB800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26" name="Down Arrow 4">
            <a:extLst>
              <a:ext uri="{FF2B5EF4-FFF2-40B4-BE49-F238E27FC236}">
                <a16:creationId xmlns="" xmlns:a16="http://schemas.microsoft.com/office/drawing/2014/main" id="{E67BBF83-B9F0-4BF3-923F-AEE5E564E4E8}"/>
              </a:ext>
            </a:extLst>
          </p:cNvPr>
          <p:cNvSpPr/>
          <p:nvPr/>
        </p:nvSpPr>
        <p:spPr>
          <a:xfrm>
            <a:off x="5056588" y="4067127"/>
            <a:ext cx="582983" cy="792128"/>
          </a:xfrm>
          <a:prstGeom prst="downArrow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wn Arrow 45">
            <a:extLst>
              <a:ext uri="{FF2B5EF4-FFF2-40B4-BE49-F238E27FC236}">
                <a16:creationId xmlns="" xmlns:a16="http://schemas.microsoft.com/office/drawing/2014/main" id="{ED1182F7-3975-4AF4-9DFA-666DEEA266B2}"/>
              </a:ext>
            </a:extLst>
          </p:cNvPr>
          <p:cNvSpPr/>
          <p:nvPr/>
        </p:nvSpPr>
        <p:spPr>
          <a:xfrm rot="10800000">
            <a:off x="6545754" y="4067127"/>
            <a:ext cx="582983" cy="79212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9F07361E-4940-4261-9CD5-43FDCC7A3258}"/>
              </a:ext>
            </a:extLst>
          </p:cNvPr>
          <p:cNvGrpSpPr/>
          <p:nvPr/>
        </p:nvGrpSpPr>
        <p:grpSpPr>
          <a:xfrm>
            <a:off x="1459355" y="4107607"/>
            <a:ext cx="1928437" cy="711174"/>
            <a:chOff x="3131840" y="2220253"/>
            <a:chExt cx="3096344" cy="711174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F47AF4B-5068-43BA-BCD6-AD7090209B8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FB17E912-8B4F-4322-97B2-179A42013C2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3CEAC99D-1EF7-4CE3-B3CE-9164E5DD470C}"/>
              </a:ext>
            </a:extLst>
          </p:cNvPr>
          <p:cNvGrpSpPr/>
          <p:nvPr/>
        </p:nvGrpSpPr>
        <p:grpSpPr>
          <a:xfrm>
            <a:off x="8839878" y="4107607"/>
            <a:ext cx="1892769" cy="711174"/>
            <a:chOff x="3131840" y="2220253"/>
            <a:chExt cx="3096344" cy="711174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51E12601-9B65-4830-A324-2F8DEA14682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DFA31810-8F6B-4936-B7EE-DC5B5A523086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46BB390-BA7A-466C-B134-B3B7575CCD55}"/>
              </a:ext>
            </a:extLst>
          </p:cNvPr>
          <p:cNvSpPr/>
          <p:nvPr/>
        </p:nvSpPr>
        <p:spPr>
          <a:xfrm>
            <a:off x="930876" y="4962091"/>
            <a:ext cx="5004000" cy="1074815"/>
          </a:xfrm>
          <a:prstGeom prst="rect">
            <a:avLst/>
          </a:prstGeom>
          <a:noFill/>
          <a:ln w="1905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237BD7D0-004B-4AE8-8227-EE3D53882D4C}"/>
              </a:ext>
            </a:extLst>
          </p:cNvPr>
          <p:cNvGrpSpPr/>
          <p:nvPr/>
        </p:nvGrpSpPr>
        <p:grpSpPr>
          <a:xfrm>
            <a:off x="1200372" y="5078436"/>
            <a:ext cx="4465010" cy="860596"/>
            <a:chOff x="2079598" y="4287457"/>
            <a:chExt cx="2262901" cy="860596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1BD720D1-E50F-416B-A515-1176F4F9544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A159E98-B01B-480D-9717-FECD61BF4FF7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50C55AEB-A139-4130-AD2A-298238A2AF01}"/>
              </a:ext>
            </a:extLst>
          </p:cNvPr>
          <p:cNvSpPr/>
          <p:nvPr/>
        </p:nvSpPr>
        <p:spPr>
          <a:xfrm>
            <a:off x="6257124" y="4962091"/>
            <a:ext cx="5004000" cy="107481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D8606C6-C1C6-4DA2-8F15-26C4B4D74832}"/>
              </a:ext>
            </a:extLst>
          </p:cNvPr>
          <p:cNvGrpSpPr/>
          <p:nvPr/>
        </p:nvGrpSpPr>
        <p:grpSpPr>
          <a:xfrm>
            <a:off x="6526620" y="5078436"/>
            <a:ext cx="4465010" cy="860596"/>
            <a:chOff x="2079598" y="4287457"/>
            <a:chExt cx="2262901" cy="860596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C6A8E08D-2AE7-4708-9089-C7E50B9FBBD1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DE03724F-293E-494A-A38C-F14870481261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10">
            <a:extLst>
              <a:ext uri="{FF2B5EF4-FFF2-40B4-BE49-F238E27FC236}">
                <a16:creationId xmlns="" xmlns:a16="http://schemas.microsoft.com/office/drawing/2014/main" id="{E1BCC259-0282-4EA3-95A3-BB551840B93A}"/>
              </a:ext>
            </a:extLst>
          </p:cNvPr>
          <p:cNvSpPr/>
          <p:nvPr/>
        </p:nvSpPr>
        <p:spPr>
          <a:xfrm>
            <a:off x="3923209" y="215070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="" xmlns:a16="http://schemas.microsoft.com/office/drawing/2014/main" id="{7FCD35DF-D57B-4572-A541-D301B8D8E6E8}"/>
              </a:ext>
            </a:extLst>
          </p:cNvPr>
          <p:cNvSpPr/>
          <p:nvPr/>
        </p:nvSpPr>
        <p:spPr>
          <a:xfrm>
            <a:off x="1735352" y="214299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5">
            <a:extLst>
              <a:ext uri="{FF2B5EF4-FFF2-40B4-BE49-F238E27FC236}">
                <a16:creationId xmlns="" xmlns:a16="http://schemas.microsoft.com/office/drawing/2014/main" id="{B3F84DC4-AAAA-4CB0-A85C-080F1327B241}"/>
              </a:ext>
            </a:extLst>
          </p:cNvPr>
          <p:cNvSpPr/>
          <p:nvPr/>
        </p:nvSpPr>
        <p:spPr>
          <a:xfrm>
            <a:off x="10068144" y="2159209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27">
            <a:extLst>
              <a:ext uri="{FF2B5EF4-FFF2-40B4-BE49-F238E27FC236}">
                <a16:creationId xmlns="" xmlns:a16="http://schemas.microsoft.com/office/drawing/2014/main" id="{EEBA25B3-3E99-4045-A9F6-F7564FEC8E62}"/>
              </a:ext>
            </a:extLst>
          </p:cNvPr>
          <p:cNvSpPr/>
          <p:nvPr/>
        </p:nvSpPr>
        <p:spPr>
          <a:xfrm>
            <a:off x="7999404" y="218584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7">
            <a:extLst>
              <a:ext uri="{FF2B5EF4-FFF2-40B4-BE49-F238E27FC236}">
                <a16:creationId xmlns="" xmlns:a16="http://schemas.microsoft.com/office/drawing/2014/main" id="{FDAE87F2-3A78-4F16-97A5-E5FFCD922A05}"/>
              </a:ext>
            </a:extLst>
          </p:cNvPr>
          <p:cNvSpPr/>
          <p:nvPr/>
        </p:nvSpPr>
        <p:spPr>
          <a:xfrm>
            <a:off x="5919912" y="216692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1896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CAADA4A-E748-44F1-A147-9CAA9EC95967}"/>
              </a:ext>
            </a:extLst>
          </p:cNvPr>
          <p:cNvSpPr/>
          <p:nvPr/>
        </p:nvSpPr>
        <p:spPr>
          <a:xfrm>
            <a:off x="458957" y="505913"/>
            <a:ext cx="6383216" cy="4024765"/>
          </a:xfrm>
          <a:custGeom>
            <a:avLst/>
            <a:gdLst>
              <a:gd name="connsiteX0" fmla="*/ 208475 w 6383216"/>
              <a:gd name="connsiteY0" fmla="*/ 0 h 4024765"/>
              <a:gd name="connsiteX1" fmla="*/ 6174741 w 6383216"/>
              <a:gd name="connsiteY1" fmla="*/ 0 h 4024765"/>
              <a:gd name="connsiteX2" fmla="*/ 6383216 w 6383216"/>
              <a:gd name="connsiteY2" fmla="*/ 208475 h 4024765"/>
              <a:gd name="connsiteX3" fmla="*/ 6383216 w 6383216"/>
              <a:gd name="connsiteY3" fmla="*/ 3205223 h 4024765"/>
              <a:gd name="connsiteX4" fmla="*/ 6174741 w 6383216"/>
              <a:gd name="connsiteY4" fmla="*/ 3413698 h 4024765"/>
              <a:gd name="connsiteX5" fmla="*/ 1145932 w 6383216"/>
              <a:gd name="connsiteY5" fmla="*/ 3413698 h 4024765"/>
              <a:gd name="connsiteX6" fmla="*/ 1145932 w 6383216"/>
              <a:gd name="connsiteY6" fmla="*/ 4024765 h 4024765"/>
              <a:gd name="connsiteX7" fmla="*/ 556953 w 6383216"/>
              <a:gd name="connsiteY7" fmla="*/ 3413698 h 4024765"/>
              <a:gd name="connsiteX8" fmla="*/ 208475 w 6383216"/>
              <a:gd name="connsiteY8" fmla="*/ 3413698 h 4024765"/>
              <a:gd name="connsiteX9" fmla="*/ 0 w 6383216"/>
              <a:gd name="connsiteY9" fmla="*/ 3205223 h 4024765"/>
              <a:gd name="connsiteX10" fmla="*/ 0 w 6383216"/>
              <a:gd name="connsiteY10" fmla="*/ 208475 h 4024765"/>
              <a:gd name="connsiteX11" fmla="*/ 208475 w 6383216"/>
              <a:gd name="connsiteY11" fmla="*/ 0 h 402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83216" h="4024765">
                <a:moveTo>
                  <a:pt x="208475" y="0"/>
                </a:moveTo>
                <a:lnTo>
                  <a:pt x="6174741" y="0"/>
                </a:lnTo>
                <a:cubicBezTo>
                  <a:pt x="6289879" y="0"/>
                  <a:pt x="6383216" y="93337"/>
                  <a:pt x="6383216" y="208475"/>
                </a:cubicBezTo>
                <a:lnTo>
                  <a:pt x="6383216" y="3205223"/>
                </a:lnTo>
                <a:cubicBezTo>
                  <a:pt x="6383216" y="3320361"/>
                  <a:pt x="6289879" y="3413698"/>
                  <a:pt x="6174741" y="3413698"/>
                </a:cubicBezTo>
                <a:lnTo>
                  <a:pt x="1145932" y="3413698"/>
                </a:lnTo>
                <a:lnTo>
                  <a:pt x="1145932" y="4024765"/>
                </a:lnTo>
                <a:lnTo>
                  <a:pt x="556953" y="3413698"/>
                </a:lnTo>
                <a:lnTo>
                  <a:pt x="208475" y="3413698"/>
                </a:lnTo>
                <a:cubicBezTo>
                  <a:pt x="93337" y="3413698"/>
                  <a:pt x="0" y="3320361"/>
                  <a:pt x="0" y="3205223"/>
                </a:cubicBezTo>
                <a:lnTo>
                  <a:pt x="0" y="208475"/>
                </a:lnTo>
                <a:cubicBezTo>
                  <a:pt x="0" y="93337"/>
                  <a:pt x="93337" y="0"/>
                  <a:pt x="208475" y="0"/>
                </a:cubicBezTo>
                <a:close/>
              </a:path>
            </a:pathLst>
          </a:custGeom>
          <a:noFill/>
          <a:ln w="3810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="" xmlns:a16="http://schemas.microsoft.com/office/drawing/2014/main" id="{7E600C2F-19E3-4F36-B26A-E35A8B76E05E}"/>
              </a:ext>
            </a:extLst>
          </p:cNvPr>
          <p:cNvSpPr/>
          <p:nvPr/>
        </p:nvSpPr>
        <p:spPr>
          <a:xfrm>
            <a:off x="413238" y="1477108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BE53CC4-C9EE-4B2B-A6EB-1DD153731869}"/>
              </a:ext>
            </a:extLst>
          </p:cNvPr>
          <p:cNvSpPr/>
          <p:nvPr/>
        </p:nvSpPr>
        <p:spPr>
          <a:xfrm>
            <a:off x="6026245" y="297992"/>
            <a:ext cx="1294229" cy="1333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78CAE9AE-7944-4D7F-A908-D988D51FB0C3}"/>
              </a:ext>
            </a:extLst>
          </p:cNvPr>
          <p:cNvSpPr/>
          <p:nvPr/>
        </p:nvSpPr>
        <p:spPr>
          <a:xfrm>
            <a:off x="6253985" y="257004"/>
            <a:ext cx="1066489" cy="98634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F8A1472F-9846-41A6-A63F-8895D1B9CA78}"/>
              </a:ext>
            </a:extLst>
          </p:cNvPr>
          <p:cNvSpPr txBox="1">
            <a:spLocks/>
          </p:cNvSpPr>
          <p:nvPr/>
        </p:nvSpPr>
        <p:spPr>
          <a:xfrm>
            <a:off x="8095957" y="4530678"/>
            <a:ext cx="3437793" cy="1536696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5400" b="1" dirty="0">
                <a:solidFill>
                  <a:schemeClr val="bg1"/>
                </a:solidFill>
              </a:rPr>
              <a:t>Columns Style</a:t>
            </a:r>
            <a:endParaRPr lang="ko-KR" altLang="en-US" sz="54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55CB021-3973-44D7-8D0E-8E6425F68EDB}"/>
              </a:ext>
            </a:extLst>
          </p:cNvPr>
          <p:cNvSpPr txBox="1"/>
          <p:nvPr/>
        </p:nvSpPr>
        <p:spPr>
          <a:xfrm>
            <a:off x="935500" y="835412"/>
            <a:ext cx="509074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INVEST IN SOCIAL  MEDIA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3AA02D0-437B-4A51-B519-43836D5FAB25}"/>
              </a:ext>
            </a:extLst>
          </p:cNvPr>
          <p:cNvSpPr txBox="1"/>
          <p:nvPr/>
        </p:nvSpPr>
        <p:spPr>
          <a:xfrm>
            <a:off x="935500" y="1493396"/>
            <a:ext cx="5318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6C6676D-1ACD-4552-9750-1883492017EE}"/>
              </a:ext>
            </a:extLst>
          </p:cNvPr>
          <p:cNvSpPr txBox="1"/>
          <p:nvPr/>
        </p:nvSpPr>
        <p:spPr>
          <a:xfrm>
            <a:off x="935500" y="2018859"/>
            <a:ext cx="5318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="" xmlns:a16="http://schemas.microsoft.com/office/drawing/2014/main" id="{86C6676D-1ACD-4552-9750-1883492017EE}"/>
              </a:ext>
            </a:extLst>
          </p:cNvPr>
          <p:cNvSpPr txBox="1"/>
          <p:nvPr/>
        </p:nvSpPr>
        <p:spPr>
          <a:xfrm>
            <a:off x="2777472" y="4665442"/>
            <a:ext cx="53184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02" y="5228068"/>
            <a:ext cx="1842326" cy="100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66230" y="333551"/>
            <a:ext cx="5799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</a:rPr>
              <a:t>Columns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461F562-9FCD-4226-84E8-D8D95C8F10FF}"/>
              </a:ext>
            </a:extLst>
          </p:cNvPr>
          <p:cNvGrpSpPr/>
          <p:nvPr/>
        </p:nvGrpSpPr>
        <p:grpSpPr>
          <a:xfrm>
            <a:off x="1406817" y="2577047"/>
            <a:ext cx="4118226" cy="523797"/>
            <a:chOff x="1311030" y="1951389"/>
            <a:chExt cx="4118226" cy="523797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89EE6218-3942-49A7-8442-AD8A593680F8}"/>
                </a:ext>
              </a:extLst>
            </p:cNvPr>
            <p:cNvSpPr/>
            <p:nvPr/>
          </p:nvSpPr>
          <p:spPr>
            <a:xfrm>
              <a:off x="3099671" y="1958316"/>
              <a:ext cx="516870" cy="516870"/>
            </a:xfrm>
            <a:custGeom>
              <a:avLst/>
              <a:gdLst>
                <a:gd name="connsiteX0" fmla="*/ 0 w 923925"/>
                <a:gd name="connsiteY0" fmla="*/ 462915 h 923925"/>
                <a:gd name="connsiteX1" fmla="*/ 0 w 923925"/>
                <a:gd name="connsiteY1" fmla="*/ 148590 h 923925"/>
                <a:gd name="connsiteX2" fmla="*/ 148590 w 923925"/>
                <a:gd name="connsiteY2" fmla="*/ 0 h 923925"/>
                <a:gd name="connsiteX3" fmla="*/ 778193 w 923925"/>
                <a:gd name="connsiteY3" fmla="*/ 0 h 923925"/>
                <a:gd name="connsiteX4" fmla="*/ 925830 w 923925"/>
                <a:gd name="connsiteY4" fmla="*/ 145733 h 923925"/>
                <a:gd name="connsiteX5" fmla="*/ 925830 w 923925"/>
                <a:gd name="connsiteY5" fmla="*/ 779145 h 923925"/>
                <a:gd name="connsiteX6" fmla="*/ 780097 w 923925"/>
                <a:gd name="connsiteY6" fmla="*/ 924878 h 923925"/>
                <a:gd name="connsiteX7" fmla="*/ 146685 w 923925"/>
                <a:gd name="connsiteY7" fmla="*/ 924878 h 923925"/>
                <a:gd name="connsiteX8" fmla="*/ 953 w 923925"/>
                <a:gd name="connsiteY8" fmla="*/ 777240 h 923925"/>
                <a:gd name="connsiteX9" fmla="*/ 0 w 923925"/>
                <a:gd name="connsiteY9" fmla="*/ 462915 h 923925"/>
                <a:gd name="connsiteX10" fmla="*/ 493395 w 923925"/>
                <a:gd name="connsiteY10" fmla="*/ 678180 h 923925"/>
                <a:gd name="connsiteX11" fmla="*/ 493395 w 923925"/>
                <a:gd name="connsiteY11" fmla="*/ 799147 h 923925"/>
                <a:gd name="connsiteX12" fmla="*/ 521970 w 923925"/>
                <a:gd name="connsiteY12" fmla="*/ 826770 h 923925"/>
                <a:gd name="connsiteX13" fmla="*/ 578168 w 923925"/>
                <a:gd name="connsiteY13" fmla="*/ 826770 h 923925"/>
                <a:gd name="connsiteX14" fmla="*/ 608647 w 923925"/>
                <a:gd name="connsiteY14" fmla="*/ 797243 h 923925"/>
                <a:gd name="connsiteX15" fmla="*/ 608647 w 923925"/>
                <a:gd name="connsiteY15" fmla="*/ 561022 h 923925"/>
                <a:gd name="connsiteX16" fmla="*/ 639128 w 923925"/>
                <a:gd name="connsiteY16" fmla="*/ 531495 h 923925"/>
                <a:gd name="connsiteX17" fmla="*/ 685800 w 923925"/>
                <a:gd name="connsiteY17" fmla="*/ 531495 h 923925"/>
                <a:gd name="connsiteX18" fmla="*/ 710565 w 923925"/>
                <a:gd name="connsiteY18" fmla="*/ 510540 h 923925"/>
                <a:gd name="connsiteX19" fmla="*/ 720090 w 923925"/>
                <a:gd name="connsiteY19" fmla="*/ 440055 h 923925"/>
                <a:gd name="connsiteX20" fmla="*/ 703897 w 923925"/>
                <a:gd name="connsiteY20" fmla="*/ 421958 h 923925"/>
                <a:gd name="connsiteX21" fmla="*/ 634365 w 923925"/>
                <a:gd name="connsiteY21" fmla="*/ 421958 h 923925"/>
                <a:gd name="connsiteX22" fmla="*/ 607695 w 923925"/>
                <a:gd name="connsiteY22" fmla="*/ 394335 h 923925"/>
                <a:gd name="connsiteX23" fmla="*/ 607695 w 923925"/>
                <a:gd name="connsiteY23" fmla="*/ 340995 h 923925"/>
                <a:gd name="connsiteX24" fmla="*/ 658178 w 923925"/>
                <a:gd name="connsiteY24" fmla="*/ 286703 h 923925"/>
                <a:gd name="connsiteX25" fmla="*/ 702945 w 923925"/>
                <a:gd name="connsiteY25" fmla="*/ 286703 h 923925"/>
                <a:gd name="connsiteX26" fmla="*/ 724853 w 923925"/>
                <a:gd name="connsiteY26" fmla="*/ 266700 h 923925"/>
                <a:gd name="connsiteX27" fmla="*/ 724853 w 923925"/>
                <a:gd name="connsiteY27" fmla="*/ 208597 h 923925"/>
                <a:gd name="connsiteX28" fmla="*/ 703897 w 923925"/>
                <a:gd name="connsiteY28" fmla="*/ 186690 h 923925"/>
                <a:gd name="connsiteX29" fmla="*/ 617220 w 923925"/>
                <a:gd name="connsiteY29" fmla="*/ 186690 h 923925"/>
                <a:gd name="connsiteX30" fmla="*/ 499110 w 923925"/>
                <a:gd name="connsiteY30" fmla="*/ 290513 h 923925"/>
                <a:gd name="connsiteX31" fmla="*/ 495300 w 923925"/>
                <a:gd name="connsiteY31" fmla="*/ 399097 h 923925"/>
                <a:gd name="connsiteX32" fmla="*/ 471488 w 923925"/>
                <a:gd name="connsiteY32" fmla="*/ 422910 h 923925"/>
                <a:gd name="connsiteX33" fmla="*/ 411480 w 923925"/>
                <a:gd name="connsiteY33" fmla="*/ 422910 h 923925"/>
                <a:gd name="connsiteX34" fmla="*/ 395288 w 923925"/>
                <a:gd name="connsiteY34" fmla="*/ 438150 h 923925"/>
                <a:gd name="connsiteX35" fmla="*/ 395288 w 923925"/>
                <a:gd name="connsiteY35" fmla="*/ 511492 h 923925"/>
                <a:gd name="connsiteX36" fmla="*/ 417195 w 923925"/>
                <a:gd name="connsiteY36" fmla="*/ 532447 h 923925"/>
                <a:gd name="connsiteX37" fmla="*/ 470535 w 923925"/>
                <a:gd name="connsiteY37" fmla="*/ 532447 h 923925"/>
                <a:gd name="connsiteX38" fmla="*/ 495300 w 923925"/>
                <a:gd name="connsiteY38" fmla="*/ 557213 h 923925"/>
                <a:gd name="connsiteX39" fmla="*/ 493395 w 923925"/>
                <a:gd name="connsiteY39" fmla="*/ 67818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23925" h="923925">
                  <a:moveTo>
                    <a:pt x="0" y="462915"/>
                  </a:moveTo>
                  <a:cubicBezTo>
                    <a:pt x="0" y="358140"/>
                    <a:pt x="0" y="253365"/>
                    <a:pt x="0" y="148590"/>
                  </a:cubicBezTo>
                  <a:cubicBezTo>
                    <a:pt x="0" y="60008"/>
                    <a:pt x="60008" y="0"/>
                    <a:pt x="148590" y="0"/>
                  </a:cubicBezTo>
                  <a:cubicBezTo>
                    <a:pt x="358140" y="0"/>
                    <a:pt x="567690" y="0"/>
                    <a:pt x="778193" y="0"/>
                  </a:cubicBezTo>
                  <a:cubicBezTo>
                    <a:pt x="862965" y="0"/>
                    <a:pt x="925830" y="60960"/>
                    <a:pt x="925830" y="145733"/>
                  </a:cubicBezTo>
                  <a:cubicBezTo>
                    <a:pt x="926783" y="357188"/>
                    <a:pt x="926783" y="568643"/>
                    <a:pt x="925830" y="779145"/>
                  </a:cubicBezTo>
                  <a:cubicBezTo>
                    <a:pt x="925830" y="862965"/>
                    <a:pt x="862965" y="924878"/>
                    <a:pt x="780097" y="924878"/>
                  </a:cubicBezTo>
                  <a:cubicBezTo>
                    <a:pt x="568643" y="925830"/>
                    <a:pt x="357188" y="925830"/>
                    <a:pt x="146685" y="924878"/>
                  </a:cubicBezTo>
                  <a:cubicBezTo>
                    <a:pt x="60960" y="924878"/>
                    <a:pt x="953" y="862013"/>
                    <a:pt x="953" y="777240"/>
                  </a:cubicBezTo>
                  <a:cubicBezTo>
                    <a:pt x="0" y="672465"/>
                    <a:pt x="0" y="567690"/>
                    <a:pt x="0" y="462915"/>
                  </a:cubicBezTo>
                  <a:close/>
                  <a:moveTo>
                    <a:pt x="493395" y="678180"/>
                  </a:moveTo>
                  <a:cubicBezTo>
                    <a:pt x="493395" y="718185"/>
                    <a:pt x="494347" y="758190"/>
                    <a:pt x="493395" y="799147"/>
                  </a:cubicBezTo>
                  <a:cubicBezTo>
                    <a:pt x="492443" y="821055"/>
                    <a:pt x="501015" y="828675"/>
                    <a:pt x="521970" y="826770"/>
                  </a:cubicBezTo>
                  <a:cubicBezTo>
                    <a:pt x="540068" y="825818"/>
                    <a:pt x="559118" y="826770"/>
                    <a:pt x="578168" y="826770"/>
                  </a:cubicBezTo>
                  <a:cubicBezTo>
                    <a:pt x="607695" y="826770"/>
                    <a:pt x="608647" y="826770"/>
                    <a:pt x="608647" y="797243"/>
                  </a:cubicBezTo>
                  <a:cubicBezTo>
                    <a:pt x="608647" y="718185"/>
                    <a:pt x="608647" y="639128"/>
                    <a:pt x="608647" y="561022"/>
                  </a:cubicBezTo>
                  <a:cubicBezTo>
                    <a:pt x="608647" y="531495"/>
                    <a:pt x="608647" y="531495"/>
                    <a:pt x="639128" y="531495"/>
                  </a:cubicBezTo>
                  <a:cubicBezTo>
                    <a:pt x="654368" y="531495"/>
                    <a:pt x="670560" y="530543"/>
                    <a:pt x="685800" y="531495"/>
                  </a:cubicBezTo>
                  <a:cubicBezTo>
                    <a:pt x="701993" y="532447"/>
                    <a:pt x="708660" y="524828"/>
                    <a:pt x="710565" y="510540"/>
                  </a:cubicBezTo>
                  <a:cubicBezTo>
                    <a:pt x="713422" y="486728"/>
                    <a:pt x="716280" y="462915"/>
                    <a:pt x="720090" y="440055"/>
                  </a:cubicBezTo>
                  <a:cubicBezTo>
                    <a:pt x="721995" y="427672"/>
                    <a:pt x="717233" y="421958"/>
                    <a:pt x="703897" y="421958"/>
                  </a:cubicBezTo>
                  <a:cubicBezTo>
                    <a:pt x="681038" y="421958"/>
                    <a:pt x="658178" y="421005"/>
                    <a:pt x="634365" y="421958"/>
                  </a:cubicBezTo>
                  <a:cubicBezTo>
                    <a:pt x="613410" y="422910"/>
                    <a:pt x="606743" y="414338"/>
                    <a:pt x="607695" y="394335"/>
                  </a:cubicBezTo>
                  <a:cubicBezTo>
                    <a:pt x="608647" y="376238"/>
                    <a:pt x="607695" y="359092"/>
                    <a:pt x="607695" y="340995"/>
                  </a:cubicBezTo>
                  <a:cubicBezTo>
                    <a:pt x="608647" y="304800"/>
                    <a:pt x="622935" y="288608"/>
                    <a:pt x="658178" y="286703"/>
                  </a:cubicBezTo>
                  <a:cubicBezTo>
                    <a:pt x="673418" y="285750"/>
                    <a:pt x="687705" y="285750"/>
                    <a:pt x="702945" y="286703"/>
                  </a:cubicBezTo>
                  <a:cubicBezTo>
                    <a:pt x="718185" y="287655"/>
                    <a:pt x="724853" y="282892"/>
                    <a:pt x="724853" y="266700"/>
                  </a:cubicBezTo>
                  <a:cubicBezTo>
                    <a:pt x="723900" y="247650"/>
                    <a:pt x="723900" y="227647"/>
                    <a:pt x="724853" y="208597"/>
                  </a:cubicBezTo>
                  <a:cubicBezTo>
                    <a:pt x="724853" y="193358"/>
                    <a:pt x="719138" y="186690"/>
                    <a:pt x="703897" y="186690"/>
                  </a:cubicBezTo>
                  <a:cubicBezTo>
                    <a:pt x="675322" y="186690"/>
                    <a:pt x="645795" y="184785"/>
                    <a:pt x="617220" y="186690"/>
                  </a:cubicBezTo>
                  <a:cubicBezTo>
                    <a:pt x="556260" y="190500"/>
                    <a:pt x="511493" y="230505"/>
                    <a:pt x="499110" y="290513"/>
                  </a:cubicBezTo>
                  <a:cubicBezTo>
                    <a:pt x="491490" y="326708"/>
                    <a:pt x="495300" y="362903"/>
                    <a:pt x="495300" y="399097"/>
                  </a:cubicBezTo>
                  <a:cubicBezTo>
                    <a:pt x="495300" y="416242"/>
                    <a:pt x="488633" y="423863"/>
                    <a:pt x="471488" y="422910"/>
                  </a:cubicBezTo>
                  <a:cubicBezTo>
                    <a:pt x="451485" y="421958"/>
                    <a:pt x="431483" y="422910"/>
                    <a:pt x="411480" y="422910"/>
                  </a:cubicBezTo>
                  <a:cubicBezTo>
                    <a:pt x="400050" y="422910"/>
                    <a:pt x="395288" y="426720"/>
                    <a:pt x="395288" y="438150"/>
                  </a:cubicBezTo>
                  <a:cubicBezTo>
                    <a:pt x="396240" y="462915"/>
                    <a:pt x="396240" y="487680"/>
                    <a:pt x="395288" y="511492"/>
                  </a:cubicBezTo>
                  <a:cubicBezTo>
                    <a:pt x="395288" y="526733"/>
                    <a:pt x="401955" y="532447"/>
                    <a:pt x="417195" y="532447"/>
                  </a:cubicBezTo>
                  <a:cubicBezTo>
                    <a:pt x="435293" y="531495"/>
                    <a:pt x="453390" y="533400"/>
                    <a:pt x="470535" y="532447"/>
                  </a:cubicBezTo>
                  <a:cubicBezTo>
                    <a:pt x="489585" y="531495"/>
                    <a:pt x="495300" y="540068"/>
                    <a:pt x="495300" y="557213"/>
                  </a:cubicBezTo>
                  <a:cubicBezTo>
                    <a:pt x="493395" y="596265"/>
                    <a:pt x="493395" y="637222"/>
                    <a:pt x="493395" y="67818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FF07007-3F44-4B8B-9B89-7E27027059D9}"/>
                </a:ext>
              </a:extLst>
            </p:cNvPr>
            <p:cNvSpPr/>
            <p:nvPr/>
          </p:nvSpPr>
          <p:spPr>
            <a:xfrm>
              <a:off x="4907057" y="1952987"/>
              <a:ext cx="522199" cy="522199"/>
            </a:xfrm>
            <a:custGeom>
              <a:avLst/>
              <a:gdLst>
                <a:gd name="connsiteX0" fmla="*/ 470535 w 933450"/>
                <a:gd name="connsiteY0" fmla="*/ 0 h 933450"/>
                <a:gd name="connsiteX1" fmla="*/ 782955 w 933450"/>
                <a:gd name="connsiteY1" fmla="*/ 0 h 933450"/>
                <a:gd name="connsiteX2" fmla="*/ 939165 w 933450"/>
                <a:gd name="connsiteY2" fmla="*/ 157163 h 933450"/>
                <a:gd name="connsiteX3" fmla="*/ 939165 w 933450"/>
                <a:gd name="connsiteY3" fmla="*/ 775335 h 933450"/>
                <a:gd name="connsiteX4" fmla="*/ 783907 w 933450"/>
                <a:gd name="connsiteY4" fmla="*/ 937260 h 933450"/>
                <a:gd name="connsiteX5" fmla="*/ 159068 w 933450"/>
                <a:gd name="connsiteY5" fmla="*/ 937260 h 933450"/>
                <a:gd name="connsiteX6" fmla="*/ 0 w 933450"/>
                <a:gd name="connsiteY6" fmla="*/ 773430 h 933450"/>
                <a:gd name="connsiteX7" fmla="*/ 0 w 933450"/>
                <a:gd name="connsiteY7" fmla="*/ 157163 h 933450"/>
                <a:gd name="connsiteX8" fmla="*/ 119063 w 933450"/>
                <a:gd name="connsiteY8" fmla="*/ 1905 h 933450"/>
                <a:gd name="connsiteX9" fmla="*/ 154305 w 933450"/>
                <a:gd name="connsiteY9" fmla="*/ 0 h 933450"/>
                <a:gd name="connsiteX10" fmla="*/ 470535 w 933450"/>
                <a:gd name="connsiteY10" fmla="*/ 0 h 933450"/>
                <a:gd name="connsiteX11" fmla="*/ 781050 w 933450"/>
                <a:gd name="connsiteY11" fmla="*/ 259080 h 933450"/>
                <a:gd name="connsiteX12" fmla="*/ 734377 w 933450"/>
                <a:gd name="connsiteY12" fmla="*/ 276225 h 933450"/>
                <a:gd name="connsiteX13" fmla="*/ 695325 w 933450"/>
                <a:gd name="connsiteY13" fmla="*/ 269558 h 933450"/>
                <a:gd name="connsiteX14" fmla="*/ 569595 w 933450"/>
                <a:gd name="connsiteY14" fmla="*/ 256223 h 933450"/>
                <a:gd name="connsiteX15" fmla="*/ 502920 w 933450"/>
                <a:gd name="connsiteY15" fmla="*/ 363855 h 933450"/>
                <a:gd name="connsiteX16" fmla="*/ 471488 w 933450"/>
                <a:gd name="connsiteY16" fmla="*/ 390525 h 933450"/>
                <a:gd name="connsiteX17" fmla="*/ 460057 w 933450"/>
                <a:gd name="connsiteY17" fmla="*/ 388620 h 933450"/>
                <a:gd name="connsiteX18" fmla="*/ 266700 w 933450"/>
                <a:gd name="connsiteY18" fmla="*/ 284798 h 933450"/>
                <a:gd name="connsiteX19" fmla="*/ 240982 w 933450"/>
                <a:gd name="connsiteY19" fmla="*/ 292418 h 933450"/>
                <a:gd name="connsiteX20" fmla="*/ 271463 w 933450"/>
                <a:gd name="connsiteY20" fmla="*/ 409575 h 933450"/>
                <a:gd name="connsiteX21" fmla="*/ 283845 w 933450"/>
                <a:gd name="connsiteY21" fmla="*/ 425768 h 933450"/>
                <a:gd name="connsiteX22" fmla="*/ 249555 w 933450"/>
                <a:gd name="connsiteY22" fmla="*/ 421958 h 933450"/>
                <a:gd name="connsiteX23" fmla="*/ 237172 w 933450"/>
                <a:gd name="connsiteY23" fmla="*/ 433388 h 933450"/>
                <a:gd name="connsiteX24" fmla="*/ 302895 w 933450"/>
                <a:gd name="connsiteY24" fmla="*/ 521018 h 933450"/>
                <a:gd name="connsiteX25" fmla="*/ 322897 w 933450"/>
                <a:gd name="connsiteY25" fmla="*/ 533400 h 933450"/>
                <a:gd name="connsiteX26" fmla="*/ 295275 w 933450"/>
                <a:gd name="connsiteY26" fmla="*/ 539115 h 933450"/>
                <a:gd name="connsiteX27" fmla="*/ 285750 w 933450"/>
                <a:gd name="connsiteY27" fmla="*/ 555308 h 933450"/>
                <a:gd name="connsiteX28" fmla="*/ 359093 w 933450"/>
                <a:gd name="connsiteY28" fmla="*/ 613410 h 933450"/>
                <a:gd name="connsiteX29" fmla="*/ 386715 w 933450"/>
                <a:gd name="connsiteY29" fmla="*/ 623888 h 933450"/>
                <a:gd name="connsiteX30" fmla="*/ 221932 w 933450"/>
                <a:gd name="connsiteY30" fmla="*/ 676275 h 933450"/>
                <a:gd name="connsiteX31" fmla="*/ 638175 w 933450"/>
                <a:gd name="connsiteY31" fmla="*/ 623888 h 933450"/>
                <a:gd name="connsiteX32" fmla="*/ 736282 w 933450"/>
                <a:gd name="connsiteY32" fmla="*/ 413385 h 933450"/>
                <a:gd name="connsiteX33" fmla="*/ 773430 w 933450"/>
                <a:gd name="connsiteY33" fmla="*/ 331470 h 933450"/>
                <a:gd name="connsiteX34" fmla="*/ 788670 w 933450"/>
                <a:gd name="connsiteY34" fmla="*/ 309563 h 933450"/>
                <a:gd name="connsiteX35" fmla="*/ 731520 w 933450"/>
                <a:gd name="connsiteY35" fmla="*/ 317183 h 933450"/>
                <a:gd name="connsiteX36" fmla="*/ 781050 w 933450"/>
                <a:gd name="connsiteY36" fmla="*/ 25908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33450" h="933450">
                  <a:moveTo>
                    <a:pt x="470535" y="0"/>
                  </a:moveTo>
                  <a:cubicBezTo>
                    <a:pt x="574357" y="0"/>
                    <a:pt x="679132" y="0"/>
                    <a:pt x="782955" y="0"/>
                  </a:cubicBezTo>
                  <a:cubicBezTo>
                    <a:pt x="881063" y="0"/>
                    <a:pt x="939165" y="59055"/>
                    <a:pt x="939165" y="157163"/>
                  </a:cubicBezTo>
                  <a:cubicBezTo>
                    <a:pt x="939165" y="362903"/>
                    <a:pt x="939165" y="569595"/>
                    <a:pt x="939165" y="775335"/>
                  </a:cubicBezTo>
                  <a:cubicBezTo>
                    <a:pt x="939165" y="875348"/>
                    <a:pt x="883920" y="936308"/>
                    <a:pt x="783907" y="937260"/>
                  </a:cubicBezTo>
                  <a:cubicBezTo>
                    <a:pt x="575310" y="939165"/>
                    <a:pt x="367665" y="939165"/>
                    <a:pt x="159068" y="937260"/>
                  </a:cubicBezTo>
                  <a:cubicBezTo>
                    <a:pt x="56197" y="936308"/>
                    <a:pt x="952" y="875348"/>
                    <a:pt x="0" y="773430"/>
                  </a:cubicBezTo>
                  <a:cubicBezTo>
                    <a:pt x="0" y="567690"/>
                    <a:pt x="0" y="362903"/>
                    <a:pt x="0" y="157163"/>
                  </a:cubicBezTo>
                  <a:cubicBezTo>
                    <a:pt x="0" y="75248"/>
                    <a:pt x="45720" y="16193"/>
                    <a:pt x="119063" y="1905"/>
                  </a:cubicBezTo>
                  <a:cubicBezTo>
                    <a:pt x="130493" y="0"/>
                    <a:pt x="142875" y="0"/>
                    <a:pt x="154305" y="0"/>
                  </a:cubicBezTo>
                  <a:cubicBezTo>
                    <a:pt x="260985" y="0"/>
                    <a:pt x="365760" y="0"/>
                    <a:pt x="470535" y="0"/>
                  </a:cubicBezTo>
                  <a:close/>
                  <a:moveTo>
                    <a:pt x="781050" y="259080"/>
                  </a:moveTo>
                  <a:cubicBezTo>
                    <a:pt x="762952" y="265748"/>
                    <a:pt x="748665" y="270510"/>
                    <a:pt x="734377" y="276225"/>
                  </a:cubicBezTo>
                  <a:cubicBezTo>
                    <a:pt x="720090" y="281940"/>
                    <a:pt x="708660" y="280035"/>
                    <a:pt x="695325" y="269558"/>
                  </a:cubicBezTo>
                  <a:cubicBezTo>
                    <a:pt x="656272" y="240030"/>
                    <a:pt x="614363" y="234315"/>
                    <a:pt x="569595" y="256223"/>
                  </a:cubicBezTo>
                  <a:cubicBezTo>
                    <a:pt x="524827" y="278130"/>
                    <a:pt x="503872" y="314325"/>
                    <a:pt x="502920" y="363855"/>
                  </a:cubicBezTo>
                  <a:cubicBezTo>
                    <a:pt x="501968" y="394335"/>
                    <a:pt x="502920" y="394335"/>
                    <a:pt x="471488" y="390525"/>
                  </a:cubicBezTo>
                  <a:cubicBezTo>
                    <a:pt x="467677" y="390525"/>
                    <a:pt x="463868" y="389573"/>
                    <a:pt x="460057" y="388620"/>
                  </a:cubicBezTo>
                  <a:cubicBezTo>
                    <a:pt x="384810" y="375285"/>
                    <a:pt x="320040" y="340995"/>
                    <a:pt x="266700" y="284798"/>
                  </a:cubicBezTo>
                  <a:cubicBezTo>
                    <a:pt x="250507" y="268605"/>
                    <a:pt x="246697" y="269558"/>
                    <a:pt x="240982" y="292418"/>
                  </a:cubicBezTo>
                  <a:cubicBezTo>
                    <a:pt x="230505" y="337185"/>
                    <a:pt x="239077" y="376238"/>
                    <a:pt x="271463" y="409575"/>
                  </a:cubicBezTo>
                  <a:cubicBezTo>
                    <a:pt x="276225" y="414338"/>
                    <a:pt x="282893" y="416243"/>
                    <a:pt x="283845" y="425768"/>
                  </a:cubicBezTo>
                  <a:cubicBezTo>
                    <a:pt x="271463" y="429578"/>
                    <a:pt x="260985" y="424815"/>
                    <a:pt x="249555" y="421958"/>
                  </a:cubicBezTo>
                  <a:cubicBezTo>
                    <a:pt x="237172" y="418148"/>
                    <a:pt x="235268" y="421958"/>
                    <a:pt x="237172" y="433388"/>
                  </a:cubicBezTo>
                  <a:cubicBezTo>
                    <a:pt x="243840" y="474345"/>
                    <a:pt x="267652" y="501968"/>
                    <a:pt x="302895" y="521018"/>
                  </a:cubicBezTo>
                  <a:cubicBezTo>
                    <a:pt x="309563" y="524828"/>
                    <a:pt x="319088" y="524828"/>
                    <a:pt x="322897" y="533400"/>
                  </a:cubicBezTo>
                  <a:cubicBezTo>
                    <a:pt x="315277" y="541973"/>
                    <a:pt x="304800" y="539115"/>
                    <a:pt x="295275" y="539115"/>
                  </a:cubicBezTo>
                  <a:cubicBezTo>
                    <a:pt x="281940" y="539115"/>
                    <a:pt x="279082" y="543878"/>
                    <a:pt x="285750" y="555308"/>
                  </a:cubicBezTo>
                  <a:cubicBezTo>
                    <a:pt x="301943" y="584835"/>
                    <a:pt x="326707" y="603885"/>
                    <a:pt x="359093" y="613410"/>
                  </a:cubicBezTo>
                  <a:cubicBezTo>
                    <a:pt x="367665" y="616268"/>
                    <a:pt x="378143" y="614363"/>
                    <a:pt x="386715" y="623888"/>
                  </a:cubicBezTo>
                  <a:cubicBezTo>
                    <a:pt x="339090" y="661988"/>
                    <a:pt x="283845" y="675323"/>
                    <a:pt x="221932" y="676275"/>
                  </a:cubicBezTo>
                  <a:cubicBezTo>
                    <a:pt x="356235" y="753428"/>
                    <a:pt x="535305" y="730568"/>
                    <a:pt x="638175" y="623888"/>
                  </a:cubicBezTo>
                  <a:cubicBezTo>
                    <a:pt x="694372" y="564833"/>
                    <a:pt x="728663" y="495300"/>
                    <a:pt x="736282" y="413385"/>
                  </a:cubicBezTo>
                  <a:cubicBezTo>
                    <a:pt x="739140" y="381000"/>
                    <a:pt x="741997" y="350520"/>
                    <a:pt x="773430" y="331470"/>
                  </a:cubicBezTo>
                  <a:cubicBezTo>
                    <a:pt x="780097" y="327660"/>
                    <a:pt x="786765" y="320040"/>
                    <a:pt x="788670" y="309563"/>
                  </a:cubicBezTo>
                  <a:cubicBezTo>
                    <a:pt x="770572" y="310515"/>
                    <a:pt x="755332" y="321945"/>
                    <a:pt x="731520" y="317183"/>
                  </a:cubicBezTo>
                  <a:cubicBezTo>
                    <a:pt x="754380" y="300038"/>
                    <a:pt x="770572" y="283845"/>
                    <a:pt x="781050" y="25908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EA6D2633-4E99-4590-BDFF-A0ADBC9E2A22}"/>
                </a:ext>
              </a:extLst>
            </p:cNvPr>
            <p:cNvSpPr/>
            <p:nvPr/>
          </p:nvSpPr>
          <p:spPr>
            <a:xfrm>
              <a:off x="1900996" y="1958316"/>
              <a:ext cx="516870" cy="516870"/>
            </a:xfrm>
            <a:custGeom>
              <a:avLst/>
              <a:gdLst>
                <a:gd name="connsiteX0" fmla="*/ 1134 w 923925"/>
                <a:gd name="connsiteY0" fmla="*/ 464829 h 923925"/>
                <a:gd name="connsiteX1" fmla="*/ 181 w 923925"/>
                <a:gd name="connsiteY1" fmla="*/ 167649 h 923925"/>
                <a:gd name="connsiteX2" fmla="*/ 168774 w 923925"/>
                <a:gd name="connsiteY2" fmla="*/ 9 h 923925"/>
                <a:gd name="connsiteX3" fmla="*/ 612639 w 923925"/>
                <a:gd name="connsiteY3" fmla="*/ 962 h 923925"/>
                <a:gd name="connsiteX4" fmla="*/ 786946 w 923925"/>
                <a:gd name="connsiteY4" fmla="*/ 2867 h 923925"/>
                <a:gd name="connsiteX5" fmla="*/ 927917 w 923925"/>
                <a:gd name="connsiteY5" fmla="*/ 158124 h 923925"/>
                <a:gd name="connsiteX6" fmla="*/ 927917 w 923925"/>
                <a:gd name="connsiteY6" fmla="*/ 660092 h 923925"/>
                <a:gd name="connsiteX7" fmla="*/ 927917 w 923925"/>
                <a:gd name="connsiteY7" fmla="*/ 762962 h 923925"/>
                <a:gd name="connsiteX8" fmla="*/ 762181 w 923925"/>
                <a:gd name="connsiteY8" fmla="*/ 928697 h 923925"/>
                <a:gd name="connsiteX9" fmla="*/ 336414 w 923925"/>
                <a:gd name="connsiteY9" fmla="*/ 928697 h 923925"/>
                <a:gd name="connsiteX10" fmla="*/ 128769 w 923925"/>
                <a:gd name="connsiteY10" fmla="*/ 925839 h 923925"/>
                <a:gd name="connsiteX11" fmla="*/ 2086 w 923925"/>
                <a:gd name="connsiteY11" fmla="*/ 787727 h 923925"/>
                <a:gd name="connsiteX12" fmla="*/ 1134 w 923925"/>
                <a:gd name="connsiteY12" fmla="*/ 464829 h 923925"/>
                <a:gd name="connsiteX13" fmla="*/ 1134 w 923925"/>
                <a:gd name="connsiteY13" fmla="*/ 464829 h 923925"/>
                <a:gd name="connsiteX14" fmla="*/ 443094 w 923925"/>
                <a:gd name="connsiteY14" fmla="*/ 180032 h 923925"/>
                <a:gd name="connsiteX15" fmla="*/ 235449 w 923925"/>
                <a:gd name="connsiteY15" fmla="*/ 274329 h 923925"/>
                <a:gd name="connsiteX16" fmla="*/ 160201 w 923925"/>
                <a:gd name="connsiteY16" fmla="*/ 532457 h 923925"/>
                <a:gd name="connsiteX17" fmla="*/ 307839 w 923925"/>
                <a:gd name="connsiteY17" fmla="*/ 737244 h 923925"/>
                <a:gd name="connsiteX18" fmla="*/ 327842 w 923925"/>
                <a:gd name="connsiteY18" fmla="*/ 731529 h 923925"/>
                <a:gd name="connsiteX19" fmla="*/ 366894 w 923925"/>
                <a:gd name="connsiteY19" fmla="*/ 548649 h 923925"/>
                <a:gd name="connsiteX20" fmla="*/ 366894 w 923925"/>
                <a:gd name="connsiteY20" fmla="*/ 498167 h 923925"/>
                <a:gd name="connsiteX21" fmla="*/ 388801 w 923925"/>
                <a:gd name="connsiteY21" fmla="*/ 406727 h 923925"/>
                <a:gd name="connsiteX22" fmla="*/ 442142 w 923925"/>
                <a:gd name="connsiteY22" fmla="*/ 395297 h 923925"/>
                <a:gd name="connsiteX23" fmla="*/ 466906 w 923925"/>
                <a:gd name="connsiteY23" fmla="*/ 442922 h 923925"/>
                <a:gd name="connsiteX24" fmla="*/ 456429 w 923925"/>
                <a:gd name="connsiteY24" fmla="*/ 490547 h 923925"/>
                <a:gd name="connsiteX25" fmla="*/ 443094 w 923925"/>
                <a:gd name="connsiteY25" fmla="*/ 535314 h 923925"/>
                <a:gd name="connsiteX26" fmla="*/ 455476 w 923925"/>
                <a:gd name="connsiteY26" fmla="*/ 588654 h 923925"/>
                <a:gd name="connsiteX27" fmla="*/ 514531 w 923925"/>
                <a:gd name="connsiteY27" fmla="*/ 591512 h 923925"/>
                <a:gd name="connsiteX28" fmla="*/ 558346 w 923925"/>
                <a:gd name="connsiteY28" fmla="*/ 541982 h 923925"/>
                <a:gd name="connsiteX29" fmla="*/ 577396 w 923925"/>
                <a:gd name="connsiteY29" fmla="*/ 423872 h 923925"/>
                <a:gd name="connsiteX30" fmla="*/ 547869 w 923925"/>
                <a:gd name="connsiteY30" fmla="*/ 362912 h 923925"/>
                <a:gd name="connsiteX31" fmla="*/ 332604 w 923925"/>
                <a:gd name="connsiteY31" fmla="*/ 396249 h 923925"/>
                <a:gd name="connsiteX32" fmla="*/ 330699 w 923925"/>
                <a:gd name="connsiteY32" fmla="*/ 528647 h 923925"/>
                <a:gd name="connsiteX33" fmla="*/ 324031 w 923925"/>
                <a:gd name="connsiteY33" fmla="*/ 575319 h 923925"/>
                <a:gd name="connsiteX34" fmla="*/ 288789 w 923925"/>
                <a:gd name="connsiteY34" fmla="*/ 564842 h 923925"/>
                <a:gd name="connsiteX35" fmla="*/ 248784 w 923925"/>
                <a:gd name="connsiteY35" fmla="*/ 476259 h 923925"/>
                <a:gd name="connsiteX36" fmla="*/ 430711 w 923925"/>
                <a:gd name="connsiteY36" fmla="*/ 273377 h 923925"/>
                <a:gd name="connsiteX37" fmla="*/ 619306 w 923925"/>
                <a:gd name="connsiteY37" fmla="*/ 340052 h 923925"/>
                <a:gd name="connsiteX38" fmla="*/ 589779 w 923925"/>
                <a:gd name="connsiteY38" fmla="*/ 618182 h 923925"/>
                <a:gd name="connsiteX39" fmla="*/ 431664 w 923925"/>
                <a:gd name="connsiteY39" fmla="*/ 631517 h 923925"/>
                <a:gd name="connsiteX40" fmla="*/ 415471 w 923925"/>
                <a:gd name="connsiteY40" fmla="*/ 640089 h 923925"/>
                <a:gd name="connsiteX41" fmla="*/ 383086 w 923925"/>
                <a:gd name="connsiteY41" fmla="*/ 739149 h 923925"/>
                <a:gd name="connsiteX42" fmla="*/ 396421 w 923925"/>
                <a:gd name="connsiteY42" fmla="*/ 764867 h 923925"/>
                <a:gd name="connsiteX43" fmla="*/ 748846 w 923925"/>
                <a:gd name="connsiteY43" fmla="*/ 448637 h 923925"/>
                <a:gd name="connsiteX44" fmla="*/ 443094 w 923925"/>
                <a:gd name="connsiteY44" fmla="*/ 180032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23925" h="923925">
                  <a:moveTo>
                    <a:pt x="1134" y="464829"/>
                  </a:moveTo>
                  <a:cubicBezTo>
                    <a:pt x="1134" y="365769"/>
                    <a:pt x="3991" y="266709"/>
                    <a:pt x="181" y="167649"/>
                  </a:cubicBezTo>
                  <a:cubicBezTo>
                    <a:pt x="-3629" y="73352"/>
                    <a:pt x="52569" y="-943"/>
                    <a:pt x="168774" y="9"/>
                  </a:cubicBezTo>
                  <a:cubicBezTo>
                    <a:pt x="316411" y="1914"/>
                    <a:pt x="465001" y="9"/>
                    <a:pt x="612639" y="962"/>
                  </a:cubicBezTo>
                  <a:cubicBezTo>
                    <a:pt x="670742" y="962"/>
                    <a:pt x="728844" y="-1896"/>
                    <a:pt x="786946" y="2867"/>
                  </a:cubicBezTo>
                  <a:cubicBezTo>
                    <a:pt x="876481" y="10487"/>
                    <a:pt x="926964" y="67637"/>
                    <a:pt x="927917" y="158124"/>
                  </a:cubicBezTo>
                  <a:cubicBezTo>
                    <a:pt x="927917" y="325764"/>
                    <a:pt x="927917" y="492452"/>
                    <a:pt x="927917" y="660092"/>
                  </a:cubicBezTo>
                  <a:cubicBezTo>
                    <a:pt x="927917" y="694382"/>
                    <a:pt x="927917" y="728672"/>
                    <a:pt x="927917" y="762962"/>
                  </a:cubicBezTo>
                  <a:cubicBezTo>
                    <a:pt x="927917" y="869642"/>
                    <a:pt x="869814" y="928697"/>
                    <a:pt x="762181" y="928697"/>
                  </a:cubicBezTo>
                  <a:cubicBezTo>
                    <a:pt x="620259" y="928697"/>
                    <a:pt x="478336" y="929649"/>
                    <a:pt x="336414" y="928697"/>
                  </a:cubicBezTo>
                  <a:cubicBezTo>
                    <a:pt x="266881" y="928697"/>
                    <a:pt x="198301" y="932507"/>
                    <a:pt x="128769" y="925839"/>
                  </a:cubicBezTo>
                  <a:cubicBezTo>
                    <a:pt x="57331" y="919172"/>
                    <a:pt x="3039" y="861069"/>
                    <a:pt x="2086" y="787727"/>
                  </a:cubicBezTo>
                  <a:cubicBezTo>
                    <a:pt x="181" y="681047"/>
                    <a:pt x="1134" y="572462"/>
                    <a:pt x="1134" y="464829"/>
                  </a:cubicBezTo>
                  <a:cubicBezTo>
                    <a:pt x="1134" y="464829"/>
                    <a:pt x="1134" y="464829"/>
                    <a:pt x="1134" y="464829"/>
                  </a:cubicBezTo>
                  <a:close/>
                  <a:moveTo>
                    <a:pt x="443094" y="180032"/>
                  </a:moveTo>
                  <a:cubicBezTo>
                    <a:pt x="364989" y="178127"/>
                    <a:pt x="292599" y="212417"/>
                    <a:pt x="235449" y="274329"/>
                  </a:cubicBezTo>
                  <a:cubicBezTo>
                    <a:pt x="167821" y="346719"/>
                    <a:pt x="142104" y="434349"/>
                    <a:pt x="160201" y="532457"/>
                  </a:cubicBezTo>
                  <a:cubicBezTo>
                    <a:pt x="177346" y="622944"/>
                    <a:pt x="227829" y="691524"/>
                    <a:pt x="307839" y="737244"/>
                  </a:cubicBezTo>
                  <a:cubicBezTo>
                    <a:pt x="315459" y="741054"/>
                    <a:pt x="325936" y="750579"/>
                    <a:pt x="327842" y="731529"/>
                  </a:cubicBezTo>
                  <a:cubicBezTo>
                    <a:pt x="333556" y="668664"/>
                    <a:pt x="352606" y="609609"/>
                    <a:pt x="366894" y="548649"/>
                  </a:cubicBezTo>
                  <a:cubicBezTo>
                    <a:pt x="370704" y="531504"/>
                    <a:pt x="371656" y="515312"/>
                    <a:pt x="366894" y="498167"/>
                  </a:cubicBezTo>
                  <a:cubicBezTo>
                    <a:pt x="358321" y="464829"/>
                    <a:pt x="364036" y="432444"/>
                    <a:pt x="388801" y="406727"/>
                  </a:cubicBezTo>
                  <a:cubicBezTo>
                    <a:pt x="404042" y="391487"/>
                    <a:pt x="422139" y="386724"/>
                    <a:pt x="442142" y="395297"/>
                  </a:cubicBezTo>
                  <a:cubicBezTo>
                    <a:pt x="462144" y="403869"/>
                    <a:pt x="469764" y="422919"/>
                    <a:pt x="466906" y="442922"/>
                  </a:cubicBezTo>
                  <a:cubicBezTo>
                    <a:pt x="465001" y="459114"/>
                    <a:pt x="460239" y="475307"/>
                    <a:pt x="456429" y="490547"/>
                  </a:cubicBezTo>
                  <a:cubicBezTo>
                    <a:pt x="452619" y="505787"/>
                    <a:pt x="446904" y="520074"/>
                    <a:pt x="443094" y="535314"/>
                  </a:cubicBezTo>
                  <a:cubicBezTo>
                    <a:pt x="438331" y="555317"/>
                    <a:pt x="437379" y="574367"/>
                    <a:pt x="455476" y="588654"/>
                  </a:cubicBezTo>
                  <a:cubicBezTo>
                    <a:pt x="474526" y="602942"/>
                    <a:pt x="494529" y="601037"/>
                    <a:pt x="514531" y="591512"/>
                  </a:cubicBezTo>
                  <a:cubicBezTo>
                    <a:pt x="535486" y="581034"/>
                    <a:pt x="548821" y="562937"/>
                    <a:pt x="558346" y="541982"/>
                  </a:cubicBezTo>
                  <a:cubicBezTo>
                    <a:pt x="575492" y="504834"/>
                    <a:pt x="580254" y="464829"/>
                    <a:pt x="577396" y="423872"/>
                  </a:cubicBezTo>
                  <a:cubicBezTo>
                    <a:pt x="575492" y="400059"/>
                    <a:pt x="565014" y="380057"/>
                    <a:pt x="547869" y="362912"/>
                  </a:cubicBezTo>
                  <a:cubicBezTo>
                    <a:pt x="488814" y="306714"/>
                    <a:pt x="373561" y="323859"/>
                    <a:pt x="332604" y="396249"/>
                  </a:cubicBezTo>
                  <a:cubicBezTo>
                    <a:pt x="307839" y="439112"/>
                    <a:pt x="302124" y="483879"/>
                    <a:pt x="330699" y="528647"/>
                  </a:cubicBezTo>
                  <a:cubicBezTo>
                    <a:pt x="341176" y="544839"/>
                    <a:pt x="336414" y="563889"/>
                    <a:pt x="324031" y="575319"/>
                  </a:cubicBezTo>
                  <a:cubicBezTo>
                    <a:pt x="311649" y="586749"/>
                    <a:pt x="299267" y="573414"/>
                    <a:pt x="288789" y="564842"/>
                  </a:cubicBezTo>
                  <a:cubicBezTo>
                    <a:pt x="261166" y="541982"/>
                    <a:pt x="249736" y="510549"/>
                    <a:pt x="248784" y="476259"/>
                  </a:cubicBezTo>
                  <a:cubicBezTo>
                    <a:pt x="243069" y="372437"/>
                    <a:pt x="324031" y="284807"/>
                    <a:pt x="430711" y="273377"/>
                  </a:cubicBezTo>
                  <a:cubicBezTo>
                    <a:pt x="505006" y="265757"/>
                    <a:pt x="568824" y="282902"/>
                    <a:pt x="619306" y="340052"/>
                  </a:cubicBezTo>
                  <a:cubicBezTo>
                    <a:pt x="686934" y="417204"/>
                    <a:pt x="656454" y="563889"/>
                    <a:pt x="589779" y="618182"/>
                  </a:cubicBezTo>
                  <a:cubicBezTo>
                    <a:pt x="538344" y="660092"/>
                    <a:pt x="489767" y="664854"/>
                    <a:pt x="431664" y="631517"/>
                  </a:cubicBezTo>
                  <a:cubicBezTo>
                    <a:pt x="419281" y="623897"/>
                    <a:pt x="418329" y="631517"/>
                    <a:pt x="415471" y="640089"/>
                  </a:cubicBezTo>
                  <a:cubicBezTo>
                    <a:pt x="406899" y="673427"/>
                    <a:pt x="401184" y="708669"/>
                    <a:pt x="383086" y="739149"/>
                  </a:cubicBezTo>
                  <a:cubicBezTo>
                    <a:pt x="372609" y="756294"/>
                    <a:pt x="378324" y="762009"/>
                    <a:pt x="396421" y="764867"/>
                  </a:cubicBezTo>
                  <a:cubicBezTo>
                    <a:pt x="599304" y="801062"/>
                    <a:pt x="766944" y="637232"/>
                    <a:pt x="748846" y="448637"/>
                  </a:cubicBezTo>
                  <a:cubicBezTo>
                    <a:pt x="732654" y="292427"/>
                    <a:pt x="609781" y="179079"/>
                    <a:pt x="443094" y="1800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C6C6BE5-97FC-41C7-8AD4-1ABF852E9834}"/>
                </a:ext>
              </a:extLst>
            </p:cNvPr>
            <p:cNvSpPr/>
            <p:nvPr/>
          </p:nvSpPr>
          <p:spPr>
            <a:xfrm>
              <a:off x="4298289" y="1951389"/>
              <a:ext cx="526328" cy="523797"/>
            </a:xfrm>
            <a:custGeom>
              <a:avLst/>
              <a:gdLst>
                <a:gd name="connsiteX0" fmla="*/ 677823 w 940832"/>
                <a:gd name="connsiteY0" fmla="*/ 434340 h 936308"/>
                <a:gd name="connsiteX1" fmla="*/ 691276 w 940832"/>
                <a:gd name="connsiteY1" fmla="*/ 454342 h 936308"/>
                <a:gd name="connsiteX2" fmla="*/ 691276 w 940832"/>
                <a:gd name="connsiteY2" fmla="*/ 661987 h 936308"/>
                <a:gd name="connsiteX3" fmla="*/ 657939 w 940832"/>
                <a:gd name="connsiteY3" fmla="*/ 691515 h 936308"/>
                <a:gd name="connsiteX4" fmla="*/ 476964 w 940832"/>
                <a:gd name="connsiteY4" fmla="*/ 691515 h 936308"/>
                <a:gd name="connsiteX5" fmla="*/ 300751 w 940832"/>
                <a:gd name="connsiteY5" fmla="*/ 691515 h 936308"/>
                <a:gd name="connsiteX6" fmla="*/ 264557 w 940832"/>
                <a:gd name="connsiteY6" fmla="*/ 656272 h 936308"/>
                <a:gd name="connsiteX7" fmla="*/ 264557 w 940832"/>
                <a:gd name="connsiteY7" fmla="*/ 460057 h 936308"/>
                <a:gd name="connsiteX8" fmla="*/ 273129 w 940832"/>
                <a:gd name="connsiteY8" fmla="*/ 437197 h 936308"/>
                <a:gd name="connsiteX9" fmla="*/ 312182 w 940832"/>
                <a:gd name="connsiteY9" fmla="*/ 438150 h 936308"/>
                <a:gd name="connsiteX10" fmla="*/ 315039 w 940832"/>
                <a:gd name="connsiteY10" fmla="*/ 456247 h 936308"/>
                <a:gd name="connsiteX11" fmla="*/ 416957 w 940832"/>
                <a:gd name="connsiteY11" fmla="*/ 634365 h 936308"/>
                <a:gd name="connsiteX12" fmla="*/ 618886 w 940832"/>
                <a:gd name="connsiteY12" fmla="*/ 568642 h 936308"/>
                <a:gd name="connsiteX13" fmla="*/ 640794 w 940832"/>
                <a:gd name="connsiteY13" fmla="*/ 457200 h 936308"/>
                <a:gd name="connsiteX14" fmla="*/ 655082 w 940832"/>
                <a:gd name="connsiteY14" fmla="*/ 434340 h 936308"/>
                <a:gd name="connsiteX15" fmla="*/ 677823 w 940832"/>
                <a:gd name="connsiteY15" fmla="*/ 434340 h 936308"/>
                <a:gd name="connsiteX16" fmla="*/ 479821 w 940832"/>
                <a:gd name="connsiteY16" fmla="*/ 370522 h 936308"/>
                <a:gd name="connsiteX17" fmla="*/ 588406 w 940832"/>
                <a:gd name="connsiteY17" fmla="*/ 479107 h 936308"/>
                <a:gd name="connsiteX18" fmla="*/ 477916 w 940832"/>
                <a:gd name="connsiteY18" fmla="*/ 586740 h 936308"/>
                <a:gd name="connsiteX19" fmla="*/ 367426 w 940832"/>
                <a:gd name="connsiteY19" fmla="*/ 478155 h 936308"/>
                <a:gd name="connsiteX20" fmla="*/ 479821 w 940832"/>
                <a:gd name="connsiteY20" fmla="*/ 370522 h 936308"/>
                <a:gd name="connsiteX21" fmla="*/ 628412 w 940832"/>
                <a:gd name="connsiteY21" fmla="*/ 264795 h 936308"/>
                <a:gd name="connsiteX22" fmla="*/ 648414 w 940832"/>
                <a:gd name="connsiteY22" fmla="*/ 264795 h 936308"/>
                <a:gd name="connsiteX23" fmla="*/ 690324 w 940832"/>
                <a:gd name="connsiteY23" fmla="*/ 308610 h 936308"/>
                <a:gd name="connsiteX24" fmla="*/ 690324 w 940832"/>
                <a:gd name="connsiteY24" fmla="*/ 320040 h 936308"/>
                <a:gd name="connsiteX25" fmla="*/ 631270 w 940832"/>
                <a:gd name="connsiteY25" fmla="*/ 378143 h 936308"/>
                <a:gd name="connsiteX26" fmla="*/ 573167 w 940832"/>
                <a:gd name="connsiteY26" fmla="*/ 320992 h 936308"/>
                <a:gd name="connsiteX27" fmla="*/ 628412 w 940832"/>
                <a:gd name="connsiteY27" fmla="*/ 264795 h 936308"/>
                <a:gd name="connsiteX28" fmla="*/ 282654 w 940832"/>
                <a:gd name="connsiteY28" fmla="*/ 212408 h 936308"/>
                <a:gd name="connsiteX29" fmla="*/ 207407 w 940832"/>
                <a:gd name="connsiteY29" fmla="*/ 286703 h 936308"/>
                <a:gd name="connsiteX30" fmla="*/ 207407 w 940832"/>
                <a:gd name="connsiteY30" fmla="*/ 672465 h 936308"/>
                <a:gd name="connsiteX31" fmla="*/ 281702 w 940832"/>
                <a:gd name="connsiteY31" fmla="*/ 746760 h 936308"/>
                <a:gd name="connsiteX32" fmla="*/ 476012 w 940832"/>
                <a:gd name="connsiteY32" fmla="*/ 746760 h 936308"/>
                <a:gd name="connsiteX33" fmla="*/ 670322 w 940832"/>
                <a:gd name="connsiteY33" fmla="*/ 746760 h 936308"/>
                <a:gd name="connsiteX34" fmla="*/ 745570 w 940832"/>
                <a:gd name="connsiteY34" fmla="*/ 671513 h 936308"/>
                <a:gd name="connsiteX35" fmla="*/ 745570 w 940832"/>
                <a:gd name="connsiteY35" fmla="*/ 287655 h 936308"/>
                <a:gd name="connsiteX36" fmla="*/ 671274 w 940832"/>
                <a:gd name="connsiteY36" fmla="*/ 212408 h 936308"/>
                <a:gd name="connsiteX37" fmla="*/ 282654 w 940832"/>
                <a:gd name="connsiteY37" fmla="*/ 212408 h 936308"/>
                <a:gd name="connsiteX38" fmla="*/ 153114 w 940832"/>
                <a:gd name="connsiteY38" fmla="*/ 0 h 936308"/>
                <a:gd name="connsiteX39" fmla="*/ 789385 w 940832"/>
                <a:gd name="connsiteY39" fmla="*/ 0 h 936308"/>
                <a:gd name="connsiteX40" fmla="*/ 939880 w 940832"/>
                <a:gd name="connsiteY40" fmla="*/ 149543 h 936308"/>
                <a:gd name="connsiteX41" fmla="*/ 940832 w 940832"/>
                <a:gd name="connsiteY41" fmla="*/ 783908 h 936308"/>
                <a:gd name="connsiteX42" fmla="*/ 787480 w 940832"/>
                <a:gd name="connsiteY42" fmla="*/ 936308 h 936308"/>
                <a:gd name="connsiteX43" fmla="*/ 470297 w 940832"/>
                <a:gd name="connsiteY43" fmla="*/ 936308 h 936308"/>
                <a:gd name="connsiteX44" fmla="*/ 153114 w 940832"/>
                <a:gd name="connsiteY44" fmla="*/ 936308 h 936308"/>
                <a:gd name="connsiteX45" fmla="*/ 714 w 940832"/>
                <a:gd name="connsiteY45" fmla="*/ 784860 h 936308"/>
                <a:gd name="connsiteX46" fmla="*/ 714 w 940832"/>
                <a:gd name="connsiteY46" fmla="*/ 151448 h 936308"/>
                <a:gd name="connsiteX47" fmla="*/ 153114 w 940832"/>
                <a:gd name="connsiteY47" fmla="*/ 0 h 936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40832" h="936308">
                  <a:moveTo>
                    <a:pt x="677823" y="434340"/>
                  </a:moveTo>
                  <a:cubicBezTo>
                    <a:pt x="684847" y="435769"/>
                    <a:pt x="690324" y="440531"/>
                    <a:pt x="691276" y="454342"/>
                  </a:cubicBezTo>
                  <a:cubicBezTo>
                    <a:pt x="691276" y="523875"/>
                    <a:pt x="691276" y="592455"/>
                    <a:pt x="691276" y="661987"/>
                  </a:cubicBezTo>
                  <a:cubicBezTo>
                    <a:pt x="691276" y="682942"/>
                    <a:pt x="678894" y="691515"/>
                    <a:pt x="657939" y="691515"/>
                  </a:cubicBezTo>
                  <a:cubicBezTo>
                    <a:pt x="597932" y="691515"/>
                    <a:pt x="536972" y="691515"/>
                    <a:pt x="476964" y="691515"/>
                  </a:cubicBezTo>
                  <a:cubicBezTo>
                    <a:pt x="417909" y="691515"/>
                    <a:pt x="359807" y="691515"/>
                    <a:pt x="300751" y="691515"/>
                  </a:cubicBezTo>
                  <a:cubicBezTo>
                    <a:pt x="271224" y="691515"/>
                    <a:pt x="264557" y="684847"/>
                    <a:pt x="264557" y="656272"/>
                  </a:cubicBezTo>
                  <a:cubicBezTo>
                    <a:pt x="264557" y="590550"/>
                    <a:pt x="264557" y="525780"/>
                    <a:pt x="264557" y="460057"/>
                  </a:cubicBezTo>
                  <a:cubicBezTo>
                    <a:pt x="264557" y="451485"/>
                    <a:pt x="261699" y="440055"/>
                    <a:pt x="273129" y="437197"/>
                  </a:cubicBezTo>
                  <a:cubicBezTo>
                    <a:pt x="285511" y="434340"/>
                    <a:pt x="299799" y="432435"/>
                    <a:pt x="312182" y="438150"/>
                  </a:cubicBezTo>
                  <a:cubicBezTo>
                    <a:pt x="319801" y="441007"/>
                    <a:pt x="315991" y="450532"/>
                    <a:pt x="315039" y="456247"/>
                  </a:cubicBezTo>
                  <a:cubicBezTo>
                    <a:pt x="298847" y="545782"/>
                    <a:pt x="357901" y="612457"/>
                    <a:pt x="416957" y="634365"/>
                  </a:cubicBezTo>
                  <a:cubicBezTo>
                    <a:pt x="492204" y="661987"/>
                    <a:pt x="577929" y="634365"/>
                    <a:pt x="618886" y="568642"/>
                  </a:cubicBezTo>
                  <a:cubicBezTo>
                    <a:pt x="639841" y="534352"/>
                    <a:pt x="648414" y="497205"/>
                    <a:pt x="640794" y="457200"/>
                  </a:cubicBezTo>
                  <a:cubicBezTo>
                    <a:pt x="637936" y="443865"/>
                    <a:pt x="638889" y="433387"/>
                    <a:pt x="655082" y="434340"/>
                  </a:cubicBezTo>
                  <a:cubicBezTo>
                    <a:pt x="662226" y="434816"/>
                    <a:pt x="670798" y="432911"/>
                    <a:pt x="677823" y="434340"/>
                  </a:cubicBezTo>
                  <a:close/>
                  <a:moveTo>
                    <a:pt x="479821" y="370522"/>
                  </a:moveTo>
                  <a:cubicBezTo>
                    <a:pt x="540781" y="371475"/>
                    <a:pt x="588406" y="419100"/>
                    <a:pt x="588406" y="479107"/>
                  </a:cubicBezTo>
                  <a:cubicBezTo>
                    <a:pt x="588406" y="538162"/>
                    <a:pt x="537923" y="586740"/>
                    <a:pt x="477916" y="586740"/>
                  </a:cubicBezTo>
                  <a:cubicBezTo>
                    <a:pt x="417909" y="586740"/>
                    <a:pt x="367426" y="537210"/>
                    <a:pt x="367426" y="478155"/>
                  </a:cubicBezTo>
                  <a:cubicBezTo>
                    <a:pt x="367426" y="417195"/>
                    <a:pt x="416956" y="369570"/>
                    <a:pt x="479821" y="370522"/>
                  </a:cubicBezTo>
                  <a:close/>
                  <a:moveTo>
                    <a:pt x="628412" y="264795"/>
                  </a:moveTo>
                  <a:cubicBezTo>
                    <a:pt x="635080" y="264795"/>
                    <a:pt x="641747" y="264795"/>
                    <a:pt x="648414" y="264795"/>
                  </a:cubicBezTo>
                  <a:cubicBezTo>
                    <a:pt x="680799" y="265748"/>
                    <a:pt x="690324" y="276225"/>
                    <a:pt x="690324" y="308610"/>
                  </a:cubicBezTo>
                  <a:cubicBezTo>
                    <a:pt x="690324" y="312420"/>
                    <a:pt x="690324" y="316230"/>
                    <a:pt x="690324" y="320040"/>
                  </a:cubicBezTo>
                  <a:cubicBezTo>
                    <a:pt x="690324" y="376237"/>
                    <a:pt x="688420" y="378143"/>
                    <a:pt x="631270" y="378143"/>
                  </a:cubicBezTo>
                  <a:cubicBezTo>
                    <a:pt x="576024" y="378143"/>
                    <a:pt x="573167" y="374332"/>
                    <a:pt x="573167" y="320992"/>
                  </a:cubicBezTo>
                  <a:cubicBezTo>
                    <a:pt x="574120" y="271462"/>
                    <a:pt x="580787" y="264795"/>
                    <a:pt x="628412" y="264795"/>
                  </a:cubicBezTo>
                  <a:close/>
                  <a:moveTo>
                    <a:pt x="282654" y="212408"/>
                  </a:moveTo>
                  <a:cubicBezTo>
                    <a:pt x="234077" y="212408"/>
                    <a:pt x="207407" y="238125"/>
                    <a:pt x="207407" y="286703"/>
                  </a:cubicBezTo>
                  <a:cubicBezTo>
                    <a:pt x="207407" y="415290"/>
                    <a:pt x="207407" y="543878"/>
                    <a:pt x="207407" y="672465"/>
                  </a:cubicBezTo>
                  <a:cubicBezTo>
                    <a:pt x="207407" y="721043"/>
                    <a:pt x="233124" y="746760"/>
                    <a:pt x="281702" y="746760"/>
                  </a:cubicBezTo>
                  <a:cubicBezTo>
                    <a:pt x="346472" y="746760"/>
                    <a:pt x="411242" y="746760"/>
                    <a:pt x="476012" y="746760"/>
                  </a:cubicBezTo>
                  <a:cubicBezTo>
                    <a:pt x="540782" y="746760"/>
                    <a:pt x="605552" y="746760"/>
                    <a:pt x="670322" y="746760"/>
                  </a:cubicBezTo>
                  <a:cubicBezTo>
                    <a:pt x="720805" y="746760"/>
                    <a:pt x="745570" y="721043"/>
                    <a:pt x="745570" y="671513"/>
                  </a:cubicBezTo>
                  <a:cubicBezTo>
                    <a:pt x="745570" y="543878"/>
                    <a:pt x="745570" y="415290"/>
                    <a:pt x="745570" y="287655"/>
                  </a:cubicBezTo>
                  <a:cubicBezTo>
                    <a:pt x="745570" y="239078"/>
                    <a:pt x="718899" y="212408"/>
                    <a:pt x="671274" y="212408"/>
                  </a:cubicBezTo>
                  <a:cubicBezTo>
                    <a:pt x="541735" y="212408"/>
                    <a:pt x="412195" y="212408"/>
                    <a:pt x="282654" y="212408"/>
                  </a:cubicBezTo>
                  <a:close/>
                  <a:moveTo>
                    <a:pt x="153114" y="0"/>
                  </a:moveTo>
                  <a:cubicBezTo>
                    <a:pt x="365522" y="0"/>
                    <a:pt x="576977" y="0"/>
                    <a:pt x="789385" y="0"/>
                  </a:cubicBezTo>
                  <a:cubicBezTo>
                    <a:pt x="877967" y="0"/>
                    <a:pt x="939880" y="60960"/>
                    <a:pt x="939880" y="149543"/>
                  </a:cubicBezTo>
                  <a:cubicBezTo>
                    <a:pt x="939880" y="360998"/>
                    <a:pt x="939880" y="572453"/>
                    <a:pt x="940832" y="783908"/>
                  </a:cubicBezTo>
                  <a:cubicBezTo>
                    <a:pt x="939880" y="876300"/>
                    <a:pt x="878920" y="936308"/>
                    <a:pt x="787480" y="936308"/>
                  </a:cubicBezTo>
                  <a:cubicBezTo>
                    <a:pt x="681752" y="936308"/>
                    <a:pt x="576024" y="936308"/>
                    <a:pt x="470297" y="936308"/>
                  </a:cubicBezTo>
                  <a:cubicBezTo>
                    <a:pt x="364570" y="936308"/>
                    <a:pt x="258842" y="936308"/>
                    <a:pt x="153114" y="936308"/>
                  </a:cubicBezTo>
                  <a:cubicBezTo>
                    <a:pt x="62627" y="935355"/>
                    <a:pt x="714" y="874395"/>
                    <a:pt x="714" y="784860"/>
                  </a:cubicBezTo>
                  <a:cubicBezTo>
                    <a:pt x="-238" y="574358"/>
                    <a:pt x="-238" y="362903"/>
                    <a:pt x="714" y="151448"/>
                  </a:cubicBezTo>
                  <a:cubicBezTo>
                    <a:pt x="1667" y="60960"/>
                    <a:pt x="62627" y="0"/>
                    <a:pt x="15311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="" xmlns:a16="http://schemas.microsoft.com/office/drawing/2014/main" id="{CE357D51-4056-454E-A554-EEE07F53B196}"/>
                </a:ext>
              </a:extLst>
            </p:cNvPr>
            <p:cNvSpPr/>
            <p:nvPr/>
          </p:nvSpPr>
          <p:spPr>
            <a:xfrm>
              <a:off x="2500305" y="1958260"/>
              <a:ext cx="516927" cy="516926"/>
            </a:xfrm>
            <a:custGeom>
              <a:avLst/>
              <a:gdLst/>
              <a:ahLst/>
              <a:cxnLst/>
              <a:rect l="l" t="t" r="r" b="b"/>
              <a:pathLst>
                <a:path w="3960440" h="3960440">
                  <a:moveTo>
                    <a:pt x="2607490" y="1396226"/>
                  </a:moveTo>
                  <a:lnTo>
                    <a:pt x="2607493" y="1396226"/>
                  </a:lnTo>
                  <a:lnTo>
                    <a:pt x="2900480" y="1396226"/>
                  </a:lnTo>
                  <a:cubicBezTo>
                    <a:pt x="2950186" y="1396226"/>
                    <a:pt x="2990480" y="1436520"/>
                    <a:pt x="2990480" y="1486226"/>
                  </a:cubicBezTo>
                  <a:cubicBezTo>
                    <a:pt x="2990480" y="1535932"/>
                    <a:pt x="2950186" y="1576226"/>
                    <a:pt x="2900480" y="1576226"/>
                  </a:cubicBezTo>
                  <a:lnTo>
                    <a:pt x="2697490" y="1576226"/>
                  </a:lnTo>
                  <a:lnTo>
                    <a:pt x="2697490" y="1706676"/>
                  </a:lnTo>
                  <a:lnTo>
                    <a:pt x="2900480" y="1706676"/>
                  </a:lnTo>
                  <a:cubicBezTo>
                    <a:pt x="2950186" y="1706676"/>
                    <a:pt x="2990480" y="1746970"/>
                    <a:pt x="2990480" y="1796676"/>
                  </a:cubicBezTo>
                  <a:cubicBezTo>
                    <a:pt x="2990480" y="1846382"/>
                    <a:pt x="2950186" y="1886676"/>
                    <a:pt x="2900480" y="1886676"/>
                  </a:cubicBezTo>
                  <a:lnTo>
                    <a:pt x="2697490" y="1886676"/>
                  </a:lnTo>
                  <a:lnTo>
                    <a:pt x="2697490" y="1987805"/>
                  </a:lnTo>
                  <a:lnTo>
                    <a:pt x="2900480" y="1987805"/>
                  </a:lnTo>
                  <a:cubicBezTo>
                    <a:pt x="2950186" y="1987805"/>
                    <a:pt x="2990480" y="2028099"/>
                    <a:pt x="2990480" y="2077805"/>
                  </a:cubicBezTo>
                  <a:cubicBezTo>
                    <a:pt x="2990480" y="2127511"/>
                    <a:pt x="2950186" y="2167805"/>
                    <a:pt x="2900480" y="2167805"/>
                  </a:cubicBezTo>
                  <a:lnTo>
                    <a:pt x="2607491" y="2167805"/>
                  </a:lnTo>
                  <a:cubicBezTo>
                    <a:pt x="2557785" y="2167805"/>
                    <a:pt x="2517491" y="2127511"/>
                    <a:pt x="2517491" y="2077805"/>
                  </a:cubicBezTo>
                  <a:lnTo>
                    <a:pt x="2518558" y="2072520"/>
                  </a:lnTo>
                  <a:cubicBezTo>
                    <a:pt x="2517543" y="2070807"/>
                    <a:pt x="2517490" y="2069026"/>
                    <a:pt x="2517490" y="2067233"/>
                  </a:cubicBezTo>
                  <a:lnTo>
                    <a:pt x="2517490" y="1486226"/>
                  </a:lnTo>
                  <a:cubicBezTo>
                    <a:pt x="2517490" y="1436520"/>
                    <a:pt x="2557784" y="1396226"/>
                    <a:pt x="2607490" y="1396226"/>
                  </a:cubicBezTo>
                  <a:close/>
                  <a:moveTo>
                    <a:pt x="1892179" y="1396226"/>
                  </a:moveTo>
                  <a:cubicBezTo>
                    <a:pt x="1933277" y="1396226"/>
                    <a:pt x="1967940" y="1423772"/>
                    <a:pt x="1977253" y="1461826"/>
                  </a:cubicBezTo>
                  <a:cubicBezTo>
                    <a:pt x="1983784" y="1464928"/>
                    <a:pt x="1988782" y="1470082"/>
                    <a:pt x="1993205" y="1475928"/>
                  </a:cubicBezTo>
                  <a:lnTo>
                    <a:pt x="2249400" y="1814563"/>
                  </a:lnTo>
                  <a:lnTo>
                    <a:pt x="2249400" y="1486226"/>
                  </a:lnTo>
                  <a:cubicBezTo>
                    <a:pt x="2249400" y="1436520"/>
                    <a:pt x="2289694" y="1396226"/>
                    <a:pt x="2339400" y="1396226"/>
                  </a:cubicBezTo>
                  <a:cubicBezTo>
                    <a:pt x="2389106" y="1396226"/>
                    <a:pt x="2429400" y="1436520"/>
                    <a:pt x="2429400" y="1486226"/>
                  </a:cubicBezTo>
                  <a:lnTo>
                    <a:pt x="2429400" y="2067233"/>
                  </a:lnTo>
                  <a:cubicBezTo>
                    <a:pt x="2429400" y="2116939"/>
                    <a:pt x="2389106" y="2157233"/>
                    <a:pt x="2339400" y="2157233"/>
                  </a:cubicBezTo>
                  <a:lnTo>
                    <a:pt x="2314279" y="2152162"/>
                  </a:lnTo>
                  <a:cubicBezTo>
                    <a:pt x="2312282" y="2152300"/>
                    <a:pt x="2310334" y="2152010"/>
                    <a:pt x="2308518" y="2150998"/>
                  </a:cubicBezTo>
                  <a:cubicBezTo>
                    <a:pt x="2306291" y="2150974"/>
                    <a:pt x="2304354" y="2150181"/>
                    <a:pt x="2302610" y="2148976"/>
                  </a:cubicBezTo>
                  <a:cubicBezTo>
                    <a:pt x="2283211" y="2145448"/>
                    <a:pt x="2265611" y="2134330"/>
                    <a:pt x="2252821" y="2117425"/>
                  </a:cubicBezTo>
                  <a:lnTo>
                    <a:pt x="1982179" y="1759694"/>
                  </a:lnTo>
                  <a:lnTo>
                    <a:pt x="1982179" y="2067233"/>
                  </a:lnTo>
                  <a:cubicBezTo>
                    <a:pt x="1982179" y="2116939"/>
                    <a:pt x="1941885" y="2157233"/>
                    <a:pt x="1892179" y="2157233"/>
                  </a:cubicBezTo>
                  <a:cubicBezTo>
                    <a:pt x="1842473" y="2157233"/>
                    <a:pt x="1802179" y="2116939"/>
                    <a:pt x="1802179" y="2067233"/>
                  </a:cubicBezTo>
                  <a:lnTo>
                    <a:pt x="1802179" y="1486226"/>
                  </a:lnTo>
                  <a:cubicBezTo>
                    <a:pt x="1802179" y="1436520"/>
                    <a:pt x="1842473" y="1396226"/>
                    <a:pt x="1892179" y="1396226"/>
                  </a:cubicBezTo>
                  <a:close/>
                  <a:moveTo>
                    <a:pt x="1624958" y="1396226"/>
                  </a:moveTo>
                  <a:cubicBezTo>
                    <a:pt x="1674664" y="1396226"/>
                    <a:pt x="1714958" y="1436520"/>
                    <a:pt x="1714958" y="1486226"/>
                  </a:cubicBezTo>
                  <a:lnTo>
                    <a:pt x="1714958" y="2067233"/>
                  </a:lnTo>
                  <a:cubicBezTo>
                    <a:pt x="1714958" y="2116939"/>
                    <a:pt x="1674664" y="2157233"/>
                    <a:pt x="1624958" y="2157233"/>
                  </a:cubicBezTo>
                  <a:cubicBezTo>
                    <a:pt x="1575252" y="2157233"/>
                    <a:pt x="1534958" y="2116939"/>
                    <a:pt x="1534958" y="2067233"/>
                  </a:cubicBezTo>
                  <a:lnTo>
                    <a:pt x="1534958" y="1486226"/>
                  </a:lnTo>
                  <a:cubicBezTo>
                    <a:pt x="1534958" y="1436520"/>
                    <a:pt x="1575252" y="1396226"/>
                    <a:pt x="1624958" y="1396226"/>
                  </a:cubicBezTo>
                  <a:close/>
                  <a:moveTo>
                    <a:pt x="1107687" y="1396226"/>
                  </a:moveTo>
                  <a:cubicBezTo>
                    <a:pt x="1157393" y="1396226"/>
                    <a:pt x="1197687" y="1436520"/>
                    <a:pt x="1197687" y="1486226"/>
                  </a:cubicBezTo>
                  <a:lnTo>
                    <a:pt x="1197687" y="1987804"/>
                  </a:lnTo>
                  <a:lnTo>
                    <a:pt x="1392703" y="1987804"/>
                  </a:lnTo>
                  <a:cubicBezTo>
                    <a:pt x="1442409" y="1987804"/>
                    <a:pt x="1482703" y="2028098"/>
                    <a:pt x="1482703" y="2077804"/>
                  </a:cubicBezTo>
                  <a:cubicBezTo>
                    <a:pt x="1482703" y="2127510"/>
                    <a:pt x="1442409" y="2167804"/>
                    <a:pt x="1392703" y="2167804"/>
                  </a:cubicBezTo>
                  <a:lnTo>
                    <a:pt x="1107687" y="2167804"/>
                  </a:lnTo>
                  <a:cubicBezTo>
                    <a:pt x="1057981" y="2167804"/>
                    <a:pt x="1017687" y="2127510"/>
                    <a:pt x="1017687" y="2077804"/>
                  </a:cubicBezTo>
                  <a:lnTo>
                    <a:pt x="1018754" y="2072519"/>
                  </a:lnTo>
                  <a:cubicBezTo>
                    <a:pt x="1017739" y="2070806"/>
                    <a:pt x="1017687" y="2069025"/>
                    <a:pt x="1017687" y="2067233"/>
                  </a:cubicBezTo>
                  <a:lnTo>
                    <a:pt x="1017687" y="1486226"/>
                  </a:lnTo>
                  <a:cubicBezTo>
                    <a:pt x="1017687" y="1436520"/>
                    <a:pt x="1057981" y="1396226"/>
                    <a:pt x="1107687" y="1396226"/>
                  </a:cubicBezTo>
                  <a:close/>
                  <a:moveTo>
                    <a:pt x="1980220" y="564375"/>
                  </a:moveTo>
                  <a:cubicBezTo>
                    <a:pt x="1154987" y="564375"/>
                    <a:pt x="486004" y="1107581"/>
                    <a:pt x="486004" y="1777659"/>
                  </a:cubicBezTo>
                  <a:cubicBezTo>
                    <a:pt x="486004" y="2401690"/>
                    <a:pt x="1066203" y="2915687"/>
                    <a:pt x="1812523" y="2982830"/>
                  </a:cubicBezTo>
                  <a:cubicBezTo>
                    <a:pt x="1958634" y="3025646"/>
                    <a:pt x="1856317" y="3253652"/>
                    <a:pt x="1853662" y="3361912"/>
                  </a:cubicBezTo>
                  <a:cubicBezTo>
                    <a:pt x="1848214" y="3540567"/>
                    <a:pt x="2675239" y="2976604"/>
                    <a:pt x="3034494" y="2637275"/>
                  </a:cubicBezTo>
                  <a:cubicBezTo>
                    <a:pt x="3306277" y="2417674"/>
                    <a:pt x="3474436" y="2113612"/>
                    <a:pt x="3474436" y="1777659"/>
                  </a:cubicBezTo>
                  <a:cubicBezTo>
                    <a:pt x="3474436" y="1107581"/>
                    <a:pt x="2805453" y="564375"/>
                    <a:pt x="1980220" y="564375"/>
                  </a:cubicBezTo>
                  <a:close/>
                  <a:moveTo>
                    <a:pt x="660087" y="0"/>
                  </a:moveTo>
                  <a:lnTo>
                    <a:pt x="3300353" y="0"/>
                  </a:lnTo>
                  <a:cubicBezTo>
                    <a:pt x="3664909" y="0"/>
                    <a:pt x="3960440" y="295531"/>
                    <a:pt x="3960440" y="660087"/>
                  </a:cubicBezTo>
                  <a:lnTo>
                    <a:pt x="3960440" y="3300353"/>
                  </a:lnTo>
                  <a:cubicBezTo>
                    <a:pt x="3960440" y="3664909"/>
                    <a:pt x="3664909" y="3960440"/>
                    <a:pt x="3300353" y="3960440"/>
                  </a:cubicBezTo>
                  <a:lnTo>
                    <a:pt x="660087" y="3960440"/>
                  </a:lnTo>
                  <a:cubicBezTo>
                    <a:pt x="295531" y="3960440"/>
                    <a:pt x="0" y="3664909"/>
                    <a:pt x="0" y="3300353"/>
                  </a:cubicBezTo>
                  <a:lnTo>
                    <a:pt x="0" y="660087"/>
                  </a:lnTo>
                  <a:cubicBezTo>
                    <a:pt x="0" y="295531"/>
                    <a:pt x="295531" y="0"/>
                    <a:pt x="6600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="" xmlns:a16="http://schemas.microsoft.com/office/drawing/2014/main" id="{ECE7E350-7563-4981-98F2-6FC8DC71A79F}"/>
                </a:ext>
              </a:extLst>
            </p:cNvPr>
            <p:cNvSpPr/>
            <p:nvPr/>
          </p:nvSpPr>
          <p:spPr>
            <a:xfrm>
              <a:off x="1311030" y="1958260"/>
              <a:ext cx="507527" cy="516926"/>
            </a:xfrm>
            <a:custGeom>
              <a:avLst/>
              <a:gdLst/>
              <a:ahLst/>
              <a:cxnLst/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close/>
                  <a:moveTo>
                    <a:pt x="2688485" y="1475633"/>
                  </a:moveTo>
                  <a:cubicBezTo>
                    <a:pt x="2399554" y="1478429"/>
                    <a:pt x="2281670" y="1553418"/>
                    <a:pt x="2136833" y="1663036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lnTo>
                    <a:pt x="2136833" y="2084121"/>
                  </a:lnTo>
                  <a:cubicBezTo>
                    <a:pt x="2259735" y="1821652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235101" y="1504458"/>
                    <a:pt x="2840340" y="1479943"/>
                  </a:cubicBezTo>
                  <a:cubicBezTo>
                    <a:pt x="2784850" y="1476574"/>
                    <a:pt x="2734498" y="1475188"/>
                    <a:pt x="2688485" y="147563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="" xmlns:a16="http://schemas.microsoft.com/office/drawing/2014/main" id="{CC9AC874-4DB6-44FA-958B-1057281B313E}"/>
                </a:ext>
              </a:extLst>
            </p:cNvPr>
            <p:cNvSpPr/>
            <p:nvPr/>
          </p:nvSpPr>
          <p:spPr>
            <a:xfrm>
              <a:off x="3698980" y="1958317"/>
              <a:ext cx="516870" cy="51686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784484" y="2487854"/>
                  </a:moveTo>
                  <a:cubicBezTo>
                    <a:pt x="2774989" y="2487391"/>
                    <a:pt x="2765365" y="2488860"/>
                    <a:pt x="2756439" y="2492301"/>
                  </a:cubicBezTo>
                  <a:cubicBezTo>
                    <a:pt x="2734854" y="2500620"/>
                    <a:pt x="2720969" y="2519027"/>
                    <a:pt x="2720969" y="2539323"/>
                  </a:cubicBezTo>
                  <a:lnTo>
                    <a:pt x="2718062" y="2539323"/>
                  </a:lnTo>
                  <a:lnTo>
                    <a:pt x="2718062" y="2636901"/>
                  </a:lnTo>
                  <a:lnTo>
                    <a:pt x="2844095" y="2636901"/>
                  </a:lnTo>
                  <a:lnTo>
                    <a:pt x="2844095" y="2547101"/>
                  </a:lnTo>
                  <a:lnTo>
                    <a:pt x="2840575" y="2546667"/>
                  </a:lnTo>
                  <a:cubicBezTo>
                    <a:pt x="2844038" y="2526031"/>
                    <a:pt x="2832667" y="2505637"/>
                    <a:pt x="2811763" y="2494994"/>
                  </a:cubicBezTo>
                  <a:cubicBezTo>
                    <a:pt x="2803348" y="2490709"/>
                    <a:pt x="2793980" y="2488316"/>
                    <a:pt x="2784484" y="2487854"/>
                  </a:cubicBezTo>
                  <a:close/>
                  <a:moveTo>
                    <a:pt x="2218919" y="2459568"/>
                  </a:moveTo>
                  <a:cubicBezTo>
                    <a:pt x="2198232" y="2462191"/>
                    <a:pt x="2177586" y="2476073"/>
                    <a:pt x="2165645" y="2505359"/>
                  </a:cubicBezTo>
                  <a:lnTo>
                    <a:pt x="2165645" y="2981896"/>
                  </a:lnTo>
                  <a:cubicBezTo>
                    <a:pt x="2176061" y="3034481"/>
                    <a:pt x="2243614" y="3053730"/>
                    <a:pt x="2282578" y="2996778"/>
                  </a:cubicBezTo>
                  <a:lnTo>
                    <a:pt x="2282578" y="2521099"/>
                  </a:lnTo>
                  <a:cubicBezTo>
                    <a:pt x="2287988" y="2482101"/>
                    <a:pt x="2253397" y="2455196"/>
                    <a:pt x="2218919" y="2459568"/>
                  </a:cubicBezTo>
                  <a:close/>
                  <a:moveTo>
                    <a:pt x="1724507" y="2341658"/>
                  </a:moveTo>
                  <a:lnTo>
                    <a:pt x="1886507" y="2341658"/>
                  </a:lnTo>
                  <a:lnTo>
                    <a:pt x="1886507" y="3157984"/>
                  </a:lnTo>
                  <a:lnTo>
                    <a:pt x="1724507" y="3157984"/>
                  </a:lnTo>
                  <a:lnTo>
                    <a:pt x="1724507" y="3071637"/>
                  </a:lnTo>
                  <a:cubicBezTo>
                    <a:pt x="1508936" y="3302583"/>
                    <a:pt x="1432071" y="3083964"/>
                    <a:pt x="1448980" y="3019402"/>
                  </a:cubicBezTo>
                  <a:cubicBezTo>
                    <a:pt x="1449173" y="3019371"/>
                    <a:pt x="1449367" y="3019341"/>
                    <a:pt x="1449560" y="3019310"/>
                  </a:cubicBezTo>
                  <a:lnTo>
                    <a:pt x="1449560" y="2341867"/>
                  </a:lnTo>
                  <a:lnTo>
                    <a:pt x="1611560" y="2341867"/>
                  </a:lnTo>
                  <a:lnTo>
                    <a:pt x="1611560" y="3005106"/>
                  </a:lnTo>
                  <a:cubicBezTo>
                    <a:pt x="1619060" y="3048622"/>
                    <a:pt x="1686890" y="2980715"/>
                    <a:pt x="1724507" y="2960399"/>
                  </a:cubicBezTo>
                  <a:close/>
                  <a:moveTo>
                    <a:pt x="2794634" y="2323257"/>
                  </a:moveTo>
                  <a:cubicBezTo>
                    <a:pt x="2833672" y="2325523"/>
                    <a:pt x="2872097" y="2337568"/>
                    <a:pt x="2905793" y="2359152"/>
                  </a:cubicBezTo>
                  <a:cubicBezTo>
                    <a:pt x="2968205" y="2399130"/>
                    <a:pt x="3005231" y="2465918"/>
                    <a:pt x="3003877" y="2536796"/>
                  </a:cubicBezTo>
                  <a:lnTo>
                    <a:pt x="3006095" y="2536796"/>
                  </a:lnTo>
                  <a:lnTo>
                    <a:pt x="3006095" y="2785572"/>
                  </a:lnTo>
                  <a:lnTo>
                    <a:pt x="2925095" y="2785572"/>
                  </a:lnTo>
                  <a:lnTo>
                    <a:pt x="2844095" y="2785572"/>
                  </a:lnTo>
                  <a:lnTo>
                    <a:pt x="2718062" y="2785572"/>
                  </a:lnTo>
                  <a:lnTo>
                    <a:pt x="2718062" y="2967727"/>
                  </a:lnTo>
                  <a:lnTo>
                    <a:pt x="2721583" y="2968162"/>
                  </a:lnTo>
                  <a:cubicBezTo>
                    <a:pt x="2718120" y="2988798"/>
                    <a:pt x="2729491" y="3009192"/>
                    <a:pt x="2750395" y="3019835"/>
                  </a:cubicBezTo>
                  <a:cubicBezTo>
                    <a:pt x="2767225" y="3028404"/>
                    <a:pt x="2787866" y="3029409"/>
                    <a:pt x="2805719" y="3022528"/>
                  </a:cubicBezTo>
                  <a:cubicBezTo>
                    <a:pt x="2827304" y="3014209"/>
                    <a:pt x="2841189" y="2995802"/>
                    <a:pt x="2841189" y="2975506"/>
                  </a:cubicBezTo>
                  <a:lnTo>
                    <a:pt x="2843676" y="2975506"/>
                  </a:lnTo>
                  <a:lnTo>
                    <a:pt x="2843676" y="2857044"/>
                  </a:lnTo>
                  <a:lnTo>
                    <a:pt x="3005676" y="2857044"/>
                  </a:lnTo>
                  <a:lnTo>
                    <a:pt x="3005676" y="2975506"/>
                  </a:lnTo>
                  <a:lnTo>
                    <a:pt x="3006096" y="2975506"/>
                  </a:lnTo>
                  <a:lnTo>
                    <a:pt x="3005676" y="2978387"/>
                  </a:lnTo>
                  <a:lnTo>
                    <a:pt x="3005676" y="2981431"/>
                  </a:lnTo>
                  <a:lnTo>
                    <a:pt x="3005233" y="2981431"/>
                  </a:lnTo>
                  <a:cubicBezTo>
                    <a:pt x="3003752" y="3060853"/>
                    <a:pt x="2956391" y="3132900"/>
                    <a:pt x="2882363" y="3168797"/>
                  </a:cubicBezTo>
                  <a:cubicBezTo>
                    <a:pt x="2810063" y="3203855"/>
                    <a:pt x="2723757" y="3198845"/>
                    <a:pt x="2656365" y="3155677"/>
                  </a:cubicBezTo>
                  <a:cubicBezTo>
                    <a:pt x="2604277" y="3122312"/>
                    <a:pt x="2569872" y="3070275"/>
                    <a:pt x="2559993" y="3012681"/>
                  </a:cubicBezTo>
                  <a:lnTo>
                    <a:pt x="2556062" y="3012681"/>
                  </a:lnTo>
                  <a:lnTo>
                    <a:pt x="2556062" y="2539323"/>
                  </a:lnTo>
                  <a:cubicBezTo>
                    <a:pt x="2556062" y="2457588"/>
                    <a:pt x="2603922" y="2382823"/>
                    <a:pt x="2679795" y="2346032"/>
                  </a:cubicBezTo>
                  <a:cubicBezTo>
                    <a:pt x="2715945" y="2328503"/>
                    <a:pt x="2755596" y="2320991"/>
                    <a:pt x="2794634" y="2323257"/>
                  </a:cubicBezTo>
                  <a:close/>
                  <a:moveTo>
                    <a:pt x="921754" y="2059382"/>
                  </a:moveTo>
                  <a:lnTo>
                    <a:pt x="1461754" y="2059382"/>
                  </a:lnTo>
                  <a:lnTo>
                    <a:pt x="1461754" y="2221382"/>
                  </a:lnTo>
                  <a:lnTo>
                    <a:pt x="1263754" y="2221382"/>
                  </a:lnTo>
                  <a:lnTo>
                    <a:pt x="1263754" y="3160488"/>
                  </a:lnTo>
                  <a:lnTo>
                    <a:pt x="1101754" y="3160488"/>
                  </a:lnTo>
                  <a:lnTo>
                    <a:pt x="1101754" y="2221382"/>
                  </a:lnTo>
                  <a:lnTo>
                    <a:pt x="921754" y="2221382"/>
                  </a:lnTo>
                  <a:close/>
                  <a:moveTo>
                    <a:pt x="2003645" y="2056877"/>
                  </a:moveTo>
                  <a:lnTo>
                    <a:pt x="2165645" y="2056877"/>
                  </a:lnTo>
                  <a:lnTo>
                    <a:pt x="2165645" y="2406047"/>
                  </a:lnTo>
                  <a:cubicBezTo>
                    <a:pt x="2295483" y="2259477"/>
                    <a:pt x="2455251" y="2328666"/>
                    <a:pt x="2444578" y="2520484"/>
                  </a:cubicBezTo>
                  <a:cubicBezTo>
                    <a:pt x="2454106" y="2682617"/>
                    <a:pt x="2444578" y="2839987"/>
                    <a:pt x="2444578" y="2999738"/>
                  </a:cubicBezTo>
                  <a:cubicBezTo>
                    <a:pt x="2437328" y="3271827"/>
                    <a:pt x="2180048" y="3158151"/>
                    <a:pt x="2165645" y="3094482"/>
                  </a:cubicBezTo>
                  <a:lnTo>
                    <a:pt x="2165645" y="3157983"/>
                  </a:lnTo>
                  <a:lnTo>
                    <a:pt x="2003645" y="3157983"/>
                  </a:lnTo>
                  <a:close/>
                  <a:moveTo>
                    <a:pt x="1082145" y="1835984"/>
                  </a:moveTo>
                  <a:cubicBezTo>
                    <a:pt x="901872" y="1835984"/>
                    <a:pt x="755732" y="1982124"/>
                    <a:pt x="755732" y="2162397"/>
                  </a:cubicBezTo>
                  <a:lnTo>
                    <a:pt x="755732" y="3086444"/>
                  </a:lnTo>
                  <a:cubicBezTo>
                    <a:pt x="755732" y="3266717"/>
                    <a:pt x="901872" y="3412857"/>
                    <a:pt x="1082145" y="3412857"/>
                  </a:cubicBezTo>
                  <a:lnTo>
                    <a:pt x="2845706" y="3412857"/>
                  </a:lnTo>
                  <a:cubicBezTo>
                    <a:pt x="3025979" y="3412857"/>
                    <a:pt x="3172119" y="3266717"/>
                    <a:pt x="3172119" y="3086444"/>
                  </a:cubicBezTo>
                  <a:lnTo>
                    <a:pt x="3172119" y="2162397"/>
                  </a:lnTo>
                  <a:cubicBezTo>
                    <a:pt x="3172119" y="1982124"/>
                    <a:pt x="3025979" y="1835984"/>
                    <a:pt x="2845706" y="1835984"/>
                  </a:cubicBezTo>
                  <a:close/>
                  <a:moveTo>
                    <a:pt x="1918669" y="998231"/>
                  </a:moveTo>
                  <a:cubicBezTo>
                    <a:pt x="1949783" y="998231"/>
                    <a:pt x="1975005" y="1022442"/>
                    <a:pt x="1975005" y="1052309"/>
                  </a:cubicBezTo>
                  <a:cubicBezTo>
                    <a:pt x="1975005" y="1200582"/>
                    <a:pt x="1975004" y="1348856"/>
                    <a:pt x="1975004" y="1497129"/>
                  </a:cubicBezTo>
                  <a:cubicBezTo>
                    <a:pt x="1975004" y="1526996"/>
                    <a:pt x="1949782" y="1551207"/>
                    <a:pt x="1918668" y="1551207"/>
                  </a:cubicBezTo>
                  <a:lnTo>
                    <a:pt x="1918669" y="1551206"/>
                  </a:lnTo>
                  <a:cubicBezTo>
                    <a:pt x="1887555" y="1551206"/>
                    <a:pt x="1862333" y="1526995"/>
                    <a:pt x="1862333" y="1497128"/>
                  </a:cubicBezTo>
                  <a:lnTo>
                    <a:pt x="1862333" y="1052309"/>
                  </a:lnTo>
                  <a:cubicBezTo>
                    <a:pt x="1862333" y="1022442"/>
                    <a:pt x="1887555" y="998231"/>
                    <a:pt x="1918669" y="998231"/>
                  </a:cubicBezTo>
                  <a:close/>
                  <a:moveTo>
                    <a:pt x="2539373" y="865097"/>
                  </a:moveTo>
                  <a:lnTo>
                    <a:pt x="2539373" y="1483838"/>
                  </a:lnTo>
                  <a:cubicBezTo>
                    <a:pt x="2501756" y="1504154"/>
                    <a:pt x="2433926" y="1572061"/>
                    <a:pt x="2426426" y="1528545"/>
                  </a:cubicBezTo>
                  <a:lnTo>
                    <a:pt x="2426426" y="865306"/>
                  </a:lnTo>
                  <a:lnTo>
                    <a:pt x="2264426" y="865306"/>
                  </a:lnTo>
                  <a:lnTo>
                    <a:pt x="2264426" y="1542749"/>
                  </a:lnTo>
                  <a:cubicBezTo>
                    <a:pt x="2264233" y="1542780"/>
                    <a:pt x="2264039" y="1542810"/>
                    <a:pt x="2263846" y="1542841"/>
                  </a:cubicBezTo>
                  <a:cubicBezTo>
                    <a:pt x="2246937" y="1607403"/>
                    <a:pt x="2323802" y="1826022"/>
                    <a:pt x="2539373" y="1595076"/>
                  </a:cubicBezTo>
                  <a:lnTo>
                    <a:pt x="2539373" y="1681423"/>
                  </a:lnTo>
                  <a:lnTo>
                    <a:pt x="2701373" y="1681423"/>
                  </a:lnTo>
                  <a:lnTo>
                    <a:pt x="2701373" y="865097"/>
                  </a:lnTo>
                  <a:close/>
                  <a:moveTo>
                    <a:pt x="1918668" y="840143"/>
                  </a:moveTo>
                  <a:cubicBezTo>
                    <a:pt x="1799361" y="840143"/>
                    <a:pt x="1702644" y="932984"/>
                    <a:pt x="1702644" y="1047509"/>
                  </a:cubicBezTo>
                  <a:lnTo>
                    <a:pt x="1702644" y="1501930"/>
                  </a:lnTo>
                  <a:cubicBezTo>
                    <a:pt x="1702644" y="1616455"/>
                    <a:pt x="1799361" y="1709295"/>
                    <a:pt x="1918668" y="1709295"/>
                  </a:cubicBezTo>
                  <a:cubicBezTo>
                    <a:pt x="2037975" y="1709295"/>
                    <a:pt x="2134692" y="1616455"/>
                    <a:pt x="2134692" y="1501930"/>
                  </a:cubicBezTo>
                  <a:lnTo>
                    <a:pt x="2134692" y="1047509"/>
                  </a:lnTo>
                  <a:cubicBezTo>
                    <a:pt x="2134692" y="932984"/>
                    <a:pt x="2037975" y="840143"/>
                    <a:pt x="1918668" y="840143"/>
                  </a:cubicBezTo>
                  <a:close/>
                  <a:moveTo>
                    <a:pt x="1544554" y="609793"/>
                  </a:moveTo>
                  <a:lnTo>
                    <a:pt x="1425758" y="1008757"/>
                  </a:lnTo>
                  <a:lnTo>
                    <a:pt x="1311048" y="623516"/>
                  </a:lnTo>
                  <a:lnTo>
                    <a:pt x="1152958" y="623516"/>
                  </a:lnTo>
                  <a:lnTo>
                    <a:pt x="1345929" y="1271588"/>
                  </a:lnTo>
                  <a:lnTo>
                    <a:pt x="1347249" y="1271588"/>
                  </a:lnTo>
                  <a:lnTo>
                    <a:pt x="1347249" y="1698532"/>
                  </a:lnTo>
                  <a:lnTo>
                    <a:pt x="1509249" y="1698532"/>
                  </a:lnTo>
                  <a:lnTo>
                    <a:pt x="1509249" y="1257865"/>
                  </a:lnTo>
                  <a:lnTo>
                    <a:pt x="1509673" y="1257865"/>
                  </a:lnTo>
                  <a:lnTo>
                    <a:pt x="1702644" y="609793"/>
                  </a:ln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2C0CBF7-4C31-4D1E-9768-049E8208A1D0}"/>
              </a:ext>
            </a:extLst>
          </p:cNvPr>
          <p:cNvSpPr txBox="1"/>
          <p:nvPr/>
        </p:nvSpPr>
        <p:spPr>
          <a:xfrm>
            <a:off x="566230" y="1455299"/>
            <a:ext cx="5799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dirty="0">
                <a:solidFill>
                  <a:schemeClr val="bg1"/>
                </a:solidFill>
              </a:rPr>
              <a:t>Easy to change colors, photos and Text.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A68808F-4A7B-4031-9648-589E7100F47A}"/>
              </a:ext>
            </a:extLst>
          </p:cNvPr>
          <p:cNvSpPr txBox="1"/>
          <p:nvPr/>
        </p:nvSpPr>
        <p:spPr>
          <a:xfrm>
            <a:off x="566230" y="3299263"/>
            <a:ext cx="5799401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1044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"/>
          <a:stretch/>
        </p:blipFill>
        <p:spPr>
          <a:xfrm>
            <a:off x="0" y="-86498"/>
            <a:ext cx="12191852" cy="69568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5875148"/>
            <a:ext cx="5324475" cy="995209"/>
          </a:xfrm>
          <a:prstGeom prst="rect">
            <a:avLst/>
          </a:prstGeom>
          <a:solidFill>
            <a:srgbClr val="E7585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5867" dirty="0" smtClean="0">
                <a:solidFill>
                  <a:schemeClr val="bg1"/>
                </a:solidFill>
                <a:cs typeface="Arial" pitchFamily="34" charset="0"/>
              </a:rPr>
              <a:t>   Thank </a:t>
            </a:r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5324474" y="6490701"/>
            <a:ext cx="6867377" cy="379656"/>
          </a:xfrm>
          <a:prstGeom prst="rect">
            <a:avLst/>
          </a:prstGeom>
          <a:solidFill>
            <a:srgbClr val="FEB800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="" xmlns:a16="http://schemas.microsoft.com/office/drawing/2014/main" id="{C6A8E08D-2AE7-4708-9089-C7E50B9FBBD1}"/>
              </a:ext>
            </a:extLst>
          </p:cNvPr>
          <p:cNvSpPr txBox="1"/>
          <p:nvPr/>
        </p:nvSpPr>
        <p:spPr>
          <a:xfrm>
            <a:off x="5324474" y="6009943"/>
            <a:ext cx="6867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249" y="3391929"/>
            <a:ext cx="2322035" cy="232203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1998" y="3020123"/>
            <a:ext cx="11573197" cy="72424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11788337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E75850"/>
                </a:solidFill>
              </a:rPr>
              <a:t>Fully Editable Shapes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85" y="1262244"/>
            <a:ext cx="4140428" cy="326875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132" y="1313164"/>
            <a:ext cx="5536964" cy="308299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220" y="4531002"/>
            <a:ext cx="2022353" cy="204247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915" y="4874527"/>
            <a:ext cx="4893699" cy="198481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234" y="4874527"/>
            <a:ext cx="1838075" cy="160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416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E75850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026" y="1157479"/>
            <a:ext cx="2858862" cy="29058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019" y="1467612"/>
            <a:ext cx="1631250" cy="1586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965" y="1420719"/>
            <a:ext cx="2708631" cy="23794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023" y="3376245"/>
            <a:ext cx="3519128" cy="23243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0965" y="4031712"/>
            <a:ext cx="2314499" cy="23375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4326" y="1785422"/>
            <a:ext cx="1279732" cy="12684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026" y="4194135"/>
            <a:ext cx="2377149" cy="23714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0739" y="5700550"/>
            <a:ext cx="4153696" cy="8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763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E75850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72" y="4235048"/>
            <a:ext cx="11070001" cy="2373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6" y="2277548"/>
            <a:ext cx="11092501" cy="1957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33" y="1359877"/>
            <a:ext cx="4429280" cy="7428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809" y="1256514"/>
            <a:ext cx="538875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717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E75850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82" y="1221691"/>
            <a:ext cx="10358690" cy="386612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06" y="5339866"/>
            <a:ext cx="5261489" cy="12821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755" y="5502524"/>
            <a:ext cx="5131051" cy="9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3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="" xmlns:a16="http://schemas.microsoft.com/office/drawing/2014/main" id="{F615CB7A-2504-4DCC-B8EB-C1C1121085F7}"/>
              </a:ext>
            </a:extLst>
          </p:cNvPr>
          <p:cNvSpPr/>
          <p:nvPr/>
        </p:nvSpPr>
        <p:spPr>
          <a:xfrm>
            <a:off x="7382425" y="1857567"/>
            <a:ext cx="656456" cy="656456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6" name="Oval 105">
            <a:extLst>
              <a:ext uri="{FF2B5EF4-FFF2-40B4-BE49-F238E27FC236}">
                <a16:creationId xmlns="" xmlns:a16="http://schemas.microsoft.com/office/drawing/2014/main" id="{39090D96-9C57-4B27-B5BB-D1F14C0BD1A5}"/>
              </a:ext>
            </a:extLst>
          </p:cNvPr>
          <p:cNvSpPr/>
          <p:nvPr/>
        </p:nvSpPr>
        <p:spPr>
          <a:xfrm>
            <a:off x="7382425" y="3023229"/>
            <a:ext cx="656456" cy="656456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Oval 106">
            <a:extLst>
              <a:ext uri="{FF2B5EF4-FFF2-40B4-BE49-F238E27FC236}">
                <a16:creationId xmlns="" xmlns:a16="http://schemas.microsoft.com/office/drawing/2014/main" id="{F3A0A877-F633-4B2F-A9AC-71E134A70664}"/>
              </a:ext>
            </a:extLst>
          </p:cNvPr>
          <p:cNvSpPr/>
          <p:nvPr/>
        </p:nvSpPr>
        <p:spPr>
          <a:xfrm>
            <a:off x="7382425" y="4188892"/>
            <a:ext cx="656456" cy="656456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Oval 107">
            <a:extLst>
              <a:ext uri="{FF2B5EF4-FFF2-40B4-BE49-F238E27FC236}">
                <a16:creationId xmlns="" xmlns:a16="http://schemas.microsoft.com/office/drawing/2014/main" id="{9C2979E0-5288-4CAE-AC80-60BE356579ED}"/>
              </a:ext>
            </a:extLst>
          </p:cNvPr>
          <p:cNvSpPr/>
          <p:nvPr/>
        </p:nvSpPr>
        <p:spPr>
          <a:xfrm>
            <a:off x="7382425" y="5354554"/>
            <a:ext cx="656456" cy="656456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7FC761CE-5752-4AA6-8935-BDB15D63FC12}"/>
              </a:ext>
            </a:extLst>
          </p:cNvPr>
          <p:cNvGrpSpPr/>
          <p:nvPr/>
        </p:nvGrpSpPr>
        <p:grpSpPr>
          <a:xfrm>
            <a:off x="8225315" y="1638338"/>
            <a:ext cx="2212467" cy="1053361"/>
            <a:chOff x="910640" y="2975794"/>
            <a:chExt cx="1527408" cy="2634633"/>
          </a:xfrm>
        </p:grpSpPr>
        <p:sp>
          <p:nvSpPr>
            <p:cNvPr id="110" name="TextBox 109">
              <a:extLst>
                <a:ext uri="{FF2B5EF4-FFF2-40B4-BE49-F238E27FC236}">
                  <a16:creationId xmlns="" xmlns:a16="http://schemas.microsoft.com/office/drawing/2014/main" id="{FF39BFA8-9DF0-478A-85F3-57B1D0D91A57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="" xmlns:a16="http://schemas.microsoft.com/office/drawing/2014/main" id="{ADE946FD-A6FF-4BD2-A0E8-E8C05BC48C1E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2078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AE86F81A-89C8-416C-9C02-322C9A48C09C}"/>
              </a:ext>
            </a:extLst>
          </p:cNvPr>
          <p:cNvSpPr txBox="1"/>
          <p:nvPr/>
        </p:nvSpPr>
        <p:spPr>
          <a:xfrm>
            <a:off x="10496432" y="1801075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99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2B4E39B0-29D6-4B28-B094-B3FAB3212FA8}"/>
              </a:ext>
            </a:extLst>
          </p:cNvPr>
          <p:cNvGrpSpPr/>
          <p:nvPr/>
        </p:nvGrpSpPr>
        <p:grpSpPr>
          <a:xfrm>
            <a:off x="8225315" y="2803999"/>
            <a:ext cx="2212467" cy="1053360"/>
            <a:chOff x="910640" y="2975794"/>
            <a:chExt cx="1527408" cy="2634629"/>
          </a:xfrm>
        </p:grpSpPr>
        <p:sp>
          <p:nvSpPr>
            <p:cNvPr id="114" name="TextBox 113">
              <a:extLst>
                <a:ext uri="{FF2B5EF4-FFF2-40B4-BE49-F238E27FC236}">
                  <a16:creationId xmlns="" xmlns:a16="http://schemas.microsoft.com/office/drawing/2014/main" id="{90D05752-81FA-4101-9A60-F3DD7C253221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2C82C5A8-0B36-45F8-BFB0-A4850576B52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6C5BA893-6E23-4EC5-8411-2FECF9A98CBE}"/>
              </a:ext>
            </a:extLst>
          </p:cNvPr>
          <p:cNvSpPr txBox="1"/>
          <p:nvPr/>
        </p:nvSpPr>
        <p:spPr>
          <a:xfrm>
            <a:off x="10496432" y="296673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85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2D76EE6C-A2A0-406E-B0A3-46D29005C638}"/>
              </a:ext>
            </a:extLst>
          </p:cNvPr>
          <p:cNvGrpSpPr/>
          <p:nvPr/>
        </p:nvGrpSpPr>
        <p:grpSpPr>
          <a:xfrm>
            <a:off x="8225315" y="3969661"/>
            <a:ext cx="2212467" cy="1053360"/>
            <a:chOff x="910640" y="2975794"/>
            <a:chExt cx="1527408" cy="2634629"/>
          </a:xfrm>
        </p:grpSpPr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AD763CAB-8355-4580-AFC5-C50A9360D618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3791DA14-2705-4244-9247-4813CF6C84C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C8F5F719-0898-4F79-85C6-44E641466EC0}"/>
              </a:ext>
            </a:extLst>
          </p:cNvPr>
          <p:cNvSpPr txBox="1"/>
          <p:nvPr/>
        </p:nvSpPr>
        <p:spPr>
          <a:xfrm>
            <a:off x="10496432" y="4132398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0EEBDC6D-AFEC-4806-8C54-04FAB822E4AA}"/>
              </a:ext>
            </a:extLst>
          </p:cNvPr>
          <p:cNvGrpSpPr/>
          <p:nvPr/>
        </p:nvGrpSpPr>
        <p:grpSpPr>
          <a:xfrm>
            <a:off x="8225315" y="5135322"/>
            <a:ext cx="2212467" cy="1053360"/>
            <a:chOff x="910640" y="2975794"/>
            <a:chExt cx="1527408" cy="2634629"/>
          </a:xfrm>
        </p:grpSpPr>
        <p:sp>
          <p:nvSpPr>
            <p:cNvPr id="122" name="TextBox 121">
              <a:extLst>
                <a:ext uri="{FF2B5EF4-FFF2-40B4-BE49-F238E27FC236}">
                  <a16:creationId xmlns="" xmlns:a16="http://schemas.microsoft.com/office/drawing/2014/main" id="{6650E887-8C96-4920-A0BE-C9C2A7C2B105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="" xmlns:a16="http://schemas.microsoft.com/office/drawing/2014/main" id="{E91702ED-D9BC-42CD-87BE-FF55A4BEB2F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14586CB1-2EC4-4E42-9D7F-D25CE2484187}"/>
              </a:ext>
            </a:extLst>
          </p:cNvPr>
          <p:cNvSpPr txBox="1"/>
          <p:nvPr/>
        </p:nvSpPr>
        <p:spPr>
          <a:xfrm>
            <a:off x="10496432" y="5298060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889" y="1892332"/>
            <a:ext cx="4098734" cy="4098734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V="1">
            <a:off x="5540188" y="2276200"/>
            <a:ext cx="1655803" cy="835576"/>
          </a:xfrm>
          <a:prstGeom prst="straightConnector1">
            <a:avLst/>
          </a:prstGeom>
          <a:ln w="57150">
            <a:solidFill>
              <a:srgbClr val="E758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5540188" y="3441860"/>
            <a:ext cx="1655803" cy="294317"/>
          </a:xfrm>
          <a:prstGeom prst="straightConnector1">
            <a:avLst/>
          </a:prstGeom>
          <a:ln w="57150">
            <a:solidFill>
              <a:srgbClr val="E758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5624057" y="4277438"/>
            <a:ext cx="1616248" cy="239680"/>
          </a:xfrm>
          <a:prstGeom prst="straightConnector1">
            <a:avLst/>
          </a:prstGeom>
          <a:ln w="57150">
            <a:solidFill>
              <a:srgbClr val="E758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5437623" y="5289210"/>
            <a:ext cx="1822459" cy="153889"/>
          </a:xfrm>
          <a:prstGeom prst="straightConnector1">
            <a:avLst/>
          </a:prstGeom>
          <a:ln w="57150">
            <a:solidFill>
              <a:srgbClr val="E758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rgbClr val="E75850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rgbClr val="E75850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rgbClr val="E75850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rgbClr val="E75850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75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633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75836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79" name="Rounded Rectangle 1">
            <a:extLst>
              <a:ext uri="{FF2B5EF4-FFF2-40B4-BE49-F238E27FC236}">
                <a16:creationId xmlns="" xmlns:a16="http://schemas.microsoft.com/office/drawing/2014/main" id="{26861DA0-347E-491E-A717-492B4718DC0B}"/>
              </a:ext>
            </a:extLst>
          </p:cNvPr>
          <p:cNvSpPr/>
          <p:nvPr/>
        </p:nvSpPr>
        <p:spPr>
          <a:xfrm>
            <a:off x="949611" y="3831128"/>
            <a:ext cx="10332000" cy="9639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0" name="Oval 179">
            <a:extLst>
              <a:ext uri="{FF2B5EF4-FFF2-40B4-BE49-F238E27FC236}">
                <a16:creationId xmlns="" xmlns:a16="http://schemas.microsoft.com/office/drawing/2014/main" id="{9B9FC5C4-973B-432A-BC28-D57C1982EAA3}"/>
              </a:ext>
            </a:extLst>
          </p:cNvPr>
          <p:cNvSpPr/>
          <p:nvPr/>
        </p:nvSpPr>
        <p:spPr>
          <a:xfrm flipH="1">
            <a:off x="1476455" y="3749296"/>
            <a:ext cx="261716" cy="261716"/>
          </a:xfrm>
          <a:prstGeom prst="ellipse">
            <a:avLst/>
          </a:prstGeom>
          <a:solidFill>
            <a:srgbClr val="36363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1" name="Rounded Rectangle 8">
            <a:extLst>
              <a:ext uri="{FF2B5EF4-FFF2-40B4-BE49-F238E27FC236}">
                <a16:creationId xmlns="" xmlns:a16="http://schemas.microsoft.com/office/drawing/2014/main" id="{203E7020-EB72-4D35-A018-1B39E3554A79}"/>
              </a:ext>
            </a:extLst>
          </p:cNvPr>
          <p:cNvSpPr/>
          <p:nvPr/>
        </p:nvSpPr>
        <p:spPr>
          <a:xfrm>
            <a:off x="977243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rgbClr val="363636"/>
          </a:soli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98000"/>
                    <a:lumMod val="0"/>
                    <a:lumOff val="100000"/>
                  </a:schemeClr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2" name="그룹 6">
            <a:extLst>
              <a:ext uri="{FF2B5EF4-FFF2-40B4-BE49-F238E27FC236}">
                <a16:creationId xmlns="" xmlns:a16="http://schemas.microsoft.com/office/drawing/2014/main" id="{2243F71A-1F7C-4CF8-93F6-FB128B6AE66D}"/>
              </a:ext>
            </a:extLst>
          </p:cNvPr>
          <p:cNvGrpSpPr/>
          <p:nvPr/>
        </p:nvGrpSpPr>
        <p:grpSpPr>
          <a:xfrm>
            <a:off x="977243" y="4635935"/>
            <a:ext cx="1260140" cy="1524814"/>
            <a:chOff x="602568" y="4345057"/>
            <a:chExt cx="1260140" cy="1524814"/>
          </a:xfrm>
        </p:grpSpPr>
        <p:sp>
          <p:nvSpPr>
            <p:cNvPr id="183" name="TextBox 182">
              <a:extLst>
                <a:ext uri="{FF2B5EF4-FFF2-40B4-BE49-F238E27FC236}">
                  <a16:creationId xmlns="" xmlns:a16="http://schemas.microsoft.com/office/drawing/2014/main" id="{00B54924-4FE0-49EC-A242-74F9D4F724D6}"/>
                </a:ext>
              </a:extLst>
            </p:cNvPr>
            <p:cNvSpPr txBox="1"/>
            <p:nvPr/>
          </p:nvSpPr>
          <p:spPr>
            <a:xfrm>
              <a:off x="602568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="" xmlns:a16="http://schemas.microsoft.com/office/drawing/2014/main" id="{CAB4D319-D7EF-4117-A13E-0A56EFEFA7C4}"/>
                </a:ext>
              </a:extLst>
            </p:cNvPr>
            <p:cNvSpPr txBox="1"/>
            <p:nvPr/>
          </p:nvSpPr>
          <p:spPr>
            <a:xfrm>
              <a:off x="602568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DE24C30A-ED94-4AF0-A937-C9CBD5EC75A9}"/>
              </a:ext>
            </a:extLst>
          </p:cNvPr>
          <p:cNvSpPr txBox="1"/>
          <p:nvPr/>
        </p:nvSpPr>
        <p:spPr>
          <a:xfrm>
            <a:off x="977243" y="3236012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="" xmlns:a16="http://schemas.microsoft.com/office/drawing/2014/main" id="{3D456F3C-8D0D-4099-9DA0-CB834FD8DFCE}"/>
              </a:ext>
            </a:extLst>
          </p:cNvPr>
          <p:cNvSpPr/>
          <p:nvPr/>
        </p:nvSpPr>
        <p:spPr>
          <a:xfrm flipH="1">
            <a:off x="5941515" y="3742001"/>
            <a:ext cx="261716" cy="261716"/>
          </a:xfrm>
          <a:prstGeom prst="ellipse">
            <a:avLst/>
          </a:prstGeom>
          <a:solidFill>
            <a:srgbClr val="36363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7" name="Rounded Rectangle 8">
            <a:extLst>
              <a:ext uri="{FF2B5EF4-FFF2-40B4-BE49-F238E27FC236}">
                <a16:creationId xmlns="" xmlns:a16="http://schemas.microsoft.com/office/drawing/2014/main" id="{5484C237-B792-4B1D-BCB7-632A6B77319B}"/>
              </a:ext>
            </a:extLst>
          </p:cNvPr>
          <p:cNvSpPr/>
          <p:nvPr/>
        </p:nvSpPr>
        <p:spPr>
          <a:xfrm>
            <a:off x="5442303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rgbClr val="36363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8" name="그룹 9">
            <a:extLst>
              <a:ext uri="{FF2B5EF4-FFF2-40B4-BE49-F238E27FC236}">
                <a16:creationId xmlns="" xmlns:a16="http://schemas.microsoft.com/office/drawing/2014/main" id="{A420C6D2-FCFE-425E-9B4F-EC6BACBFF3CE}"/>
              </a:ext>
            </a:extLst>
          </p:cNvPr>
          <p:cNvGrpSpPr/>
          <p:nvPr/>
        </p:nvGrpSpPr>
        <p:grpSpPr>
          <a:xfrm>
            <a:off x="5442303" y="4635935"/>
            <a:ext cx="1260140" cy="1524814"/>
            <a:chOff x="3967628" y="4345057"/>
            <a:chExt cx="1260140" cy="1524814"/>
          </a:xfrm>
        </p:grpSpPr>
        <p:sp>
          <p:nvSpPr>
            <p:cNvPr id="189" name="TextBox 188">
              <a:extLst>
                <a:ext uri="{FF2B5EF4-FFF2-40B4-BE49-F238E27FC236}">
                  <a16:creationId xmlns="" xmlns:a16="http://schemas.microsoft.com/office/drawing/2014/main" id="{7486215C-3AA9-4D29-A08C-A972C9734471}"/>
                </a:ext>
              </a:extLst>
            </p:cNvPr>
            <p:cNvSpPr txBox="1"/>
            <p:nvPr/>
          </p:nvSpPr>
          <p:spPr>
            <a:xfrm>
              <a:off x="3967628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="" xmlns:a16="http://schemas.microsoft.com/office/drawing/2014/main" id="{0FB30913-C0F5-4C24-8113-2E0AA4A19ECC}"/>
                </a:ext>
              </a:extLst>
            </p:cNvPr>
            <p:cNvSpPr txBox="1"/>
            <p:nvPr/>
          </p:nvSpPr>
          <p:spPr>
            <a:xfrm>
              <a:off x="3967628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="" xmlns:a16="http://schemas.microsoft.com/office/drawing/2014/main" id="{AA0FA020-B604-4335-8D2D-950AFEB23DE9}"/>
              </a:ext>
            </a:extLst>
          </p:cNvPr>
          <p:cNvSpPr txBox="1"/>
          <p:nvPr/>
        </p:nvSpPr>
        <p:spPr>
          <a:xfrm>
            <a:off x="5442303" y="322871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="" xmlns:a16="http://schemas.microsoft.com/office/drawing/2014/main" id="{C8E57561-3AEB-4191-B2CE-37DD3F652F2B}"/>
              </a:ext>
            </a:extLst>
          </p:cNvPr>
          <p:cNvSpPr/>
          <p:nvPr/>
        </p:nvSpPr>
        <p:spPr>
          <a:xfrm flipH="1">
            <a:off x="10406573" y="3747334"/>
            <a:ext cx="261716" cy="261716"/>
          </a:xfrm>
          <a:prstGeom prst="ellipse">
            <a:avLst/>
          </a:prstGeom>
          <a:solidFill>
            <a:srgbClr val="36363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3" name="Rounded Rectangle 8">
            <a:extLst>
              <a:ext uri="{FF2B5EF4-FFF2-40B4-BE49-F238E27FC236}">
                <a16:creationId xmlns="" xmlns:a16="http://schemas.microsoft.com/office/drawing/2014/main" id="{EB437316-F402-400E-B9C3-DEA1A03AE808}"/>
              </a:ext>
            </a:extLst>
          </p:cNvPr>
          <p:cNvSpPr/>
          <p:nvPr/>
        </p:nvSpPr>
        <p:spPr>
          <a:xfrm>
            <a:off x="9907361" y="421105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rgbClr val="36363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4" name="그룹 26">
            <a:extLst>
              <a:ext uri="{FF2B5EF4-FFF2-40B4-BE49-F238E27FC236}">
                <a16:creationId xmlns="" xmlns:a16="http://schemas.microsoft.com/office/drawing/2014/main" id="{3897B279-0474-45F2-A0BE-F67B762C4687}"/>
              </a:ext>
            </a:extLst>
          </p:cNvPr>
          <p:cNvGrpSpPr/>
          <p:nvPr/>
        </p:nvGrpSpPr>
        <p:grpSpPr>
          <a:xfrm>
            <a:off x="9907361" y="4635935"/>
            <a:ext cx="1260140" cy="1524814"/>
            <a:chOff x="7332687" y="4345057"/>
            <a:chExt cx="1260140" cy="1524814"/>
          </a:xfrm>
        </p:grpSpPr>
        <p:sp>
          <p:nvSpPr>
            <p:cNvPr id="195" name="TextBox 194">
              <a:extLst>
                <a:ext uri="{FF2B5EF4-FFF2-40B4-BE49-F238E27FC236}">
                  <a16:creationId xmlns="" xmlns:a16="http://schemas.microsoft.com/office/drawing/2014/main" id="{E0C3A672-DEBF-41A7-86C9-D596AF02F8A9}"/>
                </a:ext>
              </a:extLst>
            </p:cNvPr>
            <p:cNvSpPr txBox="1"/>
            <p:nvPr/>
          </p:nvSpPr>
          <p:spPr>
            <a:xfrm>
              <a:off x="7332687" y="4345057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="" xmlns:a16="http://schemas.microsoft.com/office/drawing/2014/main" id="{5169DB67-47D1-4D6C-9894-072705FE7275}"/>
                </a:ext>
              </a:extLst>
            </p:cNvPr>
            <p:cNvSpPr txBox="1"/>
            <p:nvPr/>
          </p:nvSpPr>
          <p:spPr>
            <a:xfrm>
              <a:off x="7332687" y="4669542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7" name="TextBox 196">
            <a:extLst>
              <a:ext uri="{FF2B5EF4-FFF2-40B4-BE49-F238E27FC236}">
                <a16:creationId xmlns="" xmlns:a16="http://schemas.microsoft.com/office/drawing/2014/main" id="{D3DA9988-F104-452F-9229-5F37C7B991AD}"/>
              </a:ext>
            </a:extLst>
          </p:cNvPr>
          <p:cNvSpPr txBox="1"/>
          <p:nvPr/>
        </p:nvSpPr>
        <p:spPr>
          <a:xfrm>
            <a:off x="9907361" y="3234050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="" xmlns:a16="http://schemas.microsoft.com/office/drawing/2014/main" id="{ADE8540B-E2A1-4508-A1E6-5F5EF544977B}"/>
              </a:ext>
            </a:extLst>
          </p:cNvPr>
          <p:cNvSpPr/>
          <p:nvPr/>
        </p:nvSpPr>
        <p:spPr>
          <a:xfrm rot="10800000" flipH="1">
            <a:off x="3708985" y="3743132"/>
            <a:ext cx="261716" cy="261716"/>
          </a:xfrm>
          <a:prstGeom prst="ellipse">
            <a:avLst/>
          </a:prstGeom>
          <a:solidFill>
            <a:srgbClr val="E758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9" name="Rounded Rectangle 8">
            <a:extLst>
              <a:ext uri="{FF2B5EF4-FFF2-40B4-BE49-F238E27FC236}">
                <a16:creationId xmlns="" xmlns:a16="http://schemas.microsoft.com/office/drawing/2014/main" id="{C7B57B69-F8FE-4A19-A7DE-6F7A380F8454}"/>
              </a:ext>
            </a:extLst>
          </p:cNvPr>
          <p:cNvSpPr/>
          <p:nvPr/>
        </p:nvSpPr>
        <p:spPr>
          <a:xfrm rot="10800000">
            <a:off x="3209773" y="1470861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rgbClr val="E75850"/>
          </a:solidFill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0"/>
                    <a:lumOff val="100000"/>
                  </a:schemeClr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00" name="그룹 5">
            <a:extLst>
              <a:ext uri="{FF2B5EF4-FFF2-40B4-BE49-F238E27FC236}">
                <a16:creationId xmlns="" xmlns:a16="http://schemas.microsoft.com/office/drawing/2014/main" id="{B5E307B4-3A20-424E-BB1C-D8D793D88C0F}"/>
              </a:ext>
            </a:extLst>
          </p:cNvPr>
          <p:cNvGrpSpPr/>
          <p:nvPr/>
        </p:nvGrpSpPr>
        <p:grpSpPr>
          <a:xfrm>
            <a:off x="3209773" y="1603860"/>
            <a:ext cx="1260140" cy="1509617"/>
            <a:chOff x="2286794" y="1617783"/>
            <a:chExt cx="1260140" cy="1509617"/>
          </a:xfrm>
        </p:grpSpPr>
        <p:sp>
          <p:nvSpPr>
            <p:cNvPr id="201" name="TextBox 200">
              <a:extLst>
                <a:ext uri="{FF2B5EF4-FFF2-40B4-BE49-F238E27FC236}">
                  <a16:creationId xmlns="" xmlns:a16="http://schemas.microsoft.com/office/drawing/2014/main" id="{E1CE25D3-C294-4334-800E-1AF12B46929F}"/>
                </a:ext>
              </a:extLst>
            </p:cNvPr>
            <p:cNvSpPr txBox="1"/>
            <p:nvPr/>
          </p:nvSpPr>
          <p:spPr>
            <a:xfrm>
              <a:off x="2286794" y="161778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="" xmlns:a16="http://schemas.microsoft.com/office/drawing/2014/main" id="{A4147C10-1E5F-4416-A9C9-3BFA832EA69F}"/>
                </a:ext>
              </a:extLst>
            </p:cNvPr>
            <p:cNvSpPr txBox="1"/>
            <p:nvPr/>
          </p:nvSpPr>
          <p:spPr>
            <a:xfrm>
              <a:off x="2286794" y="1927071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3" name="TextBox 202">
            <a:extLst>
              <a:ext uri="{FF2B5EF4-FFF2-40B4-BE49-F238E27FC236}">
                <a16:creationId xmlns="" xmlns:a16="http://schemas.microsoft.com/office/drawing/2014/main" id="{CEF8AD70-1294-402C-9452-7E1D2D68A052}"/>
              </a:ext>
            </a:extLst>
          </p:cNvPr>
          <p:cNvSpPr txBox="1"/>
          <p:nvPr/>
        </p:nvSpPr>
        <p:spPr>
          <a:xfrm>
            <a:off x="3209773" y="4179578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="" xmlns:a16="http://schemas.microsoft.com/office/drawing/2014/main" id="{C7E0D45A-53D9-4D15-BE69-5ED8F2962C11}"/>
              </a:ext>
            </a:extLst>
          </p:cNvPr>
          <p:cNvSpPr/>
          <p:nvPr/>
        </p:nvSpPr>
        <p:spPr>
          <a:xfrm rot="10800000" flipH="1">
            <a:off x="8174045" y="3742298"/>
            <a:ext cx="261716" cy="261716"/>
          </a:xfrm>
          <a:prstGeom prst="ellipse">
            <a:avLst/>
          </a:prstGeom>
          <a:solidFill>
            <a:srgbClr val="E7585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5" name="Rounded Rectangle 8">
            <a:extLst>
              <a:ext uri="{FF2B5EF4-FFF2-40B4-BE49-F238E27FC236}">
                <a16:creationId xmlns="" xmlns:a16="http://schemas.microsoft.com/office/drawing/2014/main" id="{8E464A0F-8E57-41CB-BD36-84568D147685}"/>
              </a:ext>
            </a:extLst>
          </p:cNvPr>
          <p:cNvSpPr/>
          <p:nvPr/>
        </p:nvSpPr>
        <p:spPr>
          <a:xfrm rot="10800000">
            <a:off x="7674833" y="1485719"/>
            <a:ext cx="1260140" cy="2065924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rgbClr val="E7585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06" name="그룹 2">
            <a:extLst>
              <a:ext uri="{FF2B5EF4-FFF2-40B4-BE49-F238E27FC236}">
                <a16:creationId xmlns="" xmlns:a16="http://schemas.microsoft.com/office/drawing/2014/main" id="{DCAF6133-5EBC-4311-BC6E-65FDA1605BAF}"/>
              </a:ext>
            </a:extLst>
          </p:cNvPr>
          <p:cNvGrpSpPr/>
          <p:nvPr/>
        </p:nvGrpSpPr>
        <p:grpSpPr>
          <a:xfrm>
            <a:off x="7674833" y="1618718"/>
            <a:ext cx="1260140" cy="1509617"/>
            <a:chOff x="5688124" y="1632641"/>
            <a:chExt cx="1260140" cy="1509617"/>
          </a:xfrm>
        </p:grpSpPr>
        <p:sp>
          <p:nvSpPr>
            <p:cNvPr id="207" name="TextBox 206">
              <a:extLst>
                <a:ext uri="{FF2B5EF4-FFF2-40B4-BE49-F238E27FC236}">
                  <a16:creationId xmlns="" xmlns:a16="http://schemas.microsoft.com/office/drawing/2014/main" id="{C1C18E43-78BD-4297-8E69-0655123E5A76}"/>
                </a:ext>
              </a:extLst>
            </p:cNvPr>
            <p:cNvSpPr txBox="1"/>
            <p:nvPr/>
          </p:nvSpPr>
          <p:spPr>
            <a:xfrm>
              <a:off x="5688124" y="1632641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="" xmlns:a16="http://schemas.microsoft.com/office/drawing/2014/main" id="{1FCAE4F0-CC2A-498D-9308-AD52F5F01B4B}"/>
                </a:ext>
              </a:extLst>
            </p:cNvPr>
            <p:cNvSpPr txBox="1"/>
            <p:nvPr/>
          </p:nvSpPr>
          <p:spPr>
            <a:xfrm>
              <a:off x="5688124" y="1941929"/>
              <a:ext cx="1260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="" xmlns:a16="http://schemas.microsoft.com/office/drawing/2014/main" id="{0053E225-6961-4286-8ABC-226513B8FA7B}"/>
              </a:ext>
            </a:extLst>
          </p:cNvPr>
          <p:cNvSpPr txBox="1"/>
          <p:nvPr/>
        </p:nvSpPr>
        <p:spPr>
          <a:xfrm>
            <a:off x="7674833" y="4178744"/>
            <a:ext cx="1260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38" y="1616449"/>
            <a:ext cx="888750" cy="15750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752" y="1640876"/>
            <a:ext cx="888750" cy="1575000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056" y="1640876"/>
            <a:ext cx="888750" cy="1575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217" y="4667822"/>
            <a:ext cx="911250" cy="1608750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102" y="4667822"/>
            <a:ext cx="911250" cy="160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7215" y="938599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E75850"/>
                </a:solidFill>
              </a:rPr>
              <a:t>Infographic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973D1CA-1E2C-4A56-AC66-966E7E75B4FB}"/>
              </a:ext>
            </a:extLst>
          </p:cNvPr>
          <p:cNvSpPr txBox="1"/>
          <p:nvPr/>
        </p:nvSpPr>
        <p:spPr>
          <a:xfrm>
            <a:off x="4421201" y="3792813"/>
            <a:ext cx="3245223" cy="646331"/>
          </a:xfrm>
          <a:prstGeom prst="rect">
            <a:avLst/>
          </a:prstGeom>
          <a:solidFill>
            <a:srgbClr val="E758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Social Media</a:t>
            </a:r>
            <a:r>
              <a:rPr lang="ko-KR" altLang="en-US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Statistics And Trends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15886D-1716-477D-ABE1-3618E14A6620}"/>
              </a:ext>
            </a:extLst>
          </p:cNvPr>
          <p:cNvSpPr txBox="1"/>
          <p:nvPr/>
        </p:nvSpPr>
        <p:spPr>
          <a:xfrm>
            <a:off x="1024185" y="5922134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E75850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rgbClr val="E75850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6E485DA-A7D3-477C-8504-31AFDAF36272}"/>
              </a:ext>
            </a:extLst>
          </p:cNvPr>
          <p:cNvSpPr txBox="1"/>
          <p:nvPr/>
        </p:nvSpPr>
        <p:spPr>
          <a:xfrm>
            <a:off x="4797148" y="5917757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C9DF335-D1FE-4C6C-A397-A8668DB3F36F}"/>
              </a:ext>
            </a:extLst>
          </p:cNvPr>
          <p:cNvSpPr txBox="1"/>
          <p:nvPr/>
        </p:nvSpPr>
        <p:spPr>
          <a:xfrm>
            <a:off x="8506503" y="5930860"/>
            <a:ext cx="257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E75850"/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b="1" dirty="0">
              <a:solidFill>
                <a:srgbClr val="E75850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9AB88DE-1244-4642-B96A-FEB206552BA2}"/>
              </a:ext>
            </a:extLst>
          </p:cNvPr>
          <p:cNvSpPr txBox="1"/>
          <p:nvPr/>
        </p:nvSpPr>
        <p:spPr>
          <a:xfrm>
            <a:off x="1845819" y="5349569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363636"/>
                </a:solidFill>
                <a:cs typeface="Arial" pitchFamily="34" charset="0"/>
              </a:rPr>
              <a:t>36</a:t>
            </a:r>
            <a:r>
              <a:rPr lang="en-US" altLang="ko-KR" sz="2000" b="1" dirty="0">
                <a:solidFill>
                  <a:srgbClr val="363636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rgbClr val="363636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13EFE0-C46C-4BCA-B32C-E71D33869E65}"/>
              </a:ext>
            </a:extLst>
          </p:cNvPr>
          <p:cNvSpPr txBox="1"/>
          <p:nvPr/>
        </p:nvSpPr>
        <p:spPr>
          <a:xfrm>
            <a:off x="5618782" y="5340813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E75850"/>
                </a:solidFill>
                <a:cs typeface="Arial" pitchFamily="34" charset="0"/>
              </a:rPr>
              <a:t>43</a:t>
            </a:r>
            <a:r>
              <a:rPr lang="en-US" altLang="ko-KR" sz="2000" b="1" dirty="0">
                <a:solidFill>
                  <a:srgbClr val="E75850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rgbClr val="E75850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0E431E0-9FA2-4464-BDCD-5E71C6813FA7}"/>
              </a:ext>
            </a:extLst>
          </p:cNvPr>
          <p:cNvSpPr txBox="1"/>
          <p:nvPr/>
        </p:nvSpPr>
        <p:spPr>
          <a:xfrm>
            <a:off x="9328137" y="5367020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363636"/>
                </a:solidFill>
                <a:cs typeface="Arial" pitchFamily="34" charset="0"/>
              </a:rPr>
              <a:t>58</a:t>
            </a:r>
            <a:r>
              <a:rPr lang="en-US" altLang="ko-KR" sz="2000" b="1" dirty="0">
                <a:solidFill>
                  <a:srgbClr val="363636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rgbClr val="363636"/>
              </a:solidFill>
              <a:cs typeface="Arial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D1CB8C78-4CCC-4CF4-8424-6AC7BEE6A658}"/>
              </a:ext>
            </a:extLst>
          </p:cNvPr>
          <p:cNvSpPr>
            <a:spLocks noChangeAspect="1"/>
          </p:cNvSpPr>
          <p:nvPr/>
        </p:nvSpPr>
        <p:spPr>
          <a:xfrm>
            <a:off x="1260036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CB1315BA-091C-41AB-942E-AF7707459BC1}"/>
              </a:ext>
            </a:extLst>
          </p:cNvPr>
          <p:cNvSpPr>
            <a:spLocks noChangeAspect="1"/>
          </p:cNvSpPr>
          <p:nvPr/>
        </p:nvSpPr>
        <p:spPr>
          <a:xfrm>
            <a:off x="1710914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321D0F4-52EE-4C48-8DD6-B8BCE2B61C82}"/>
              </a:ext>
            </a:extLst>
          </p:cNvPr>
          <p:cNvSpPr>
            <a:spLocks noChangeAspect="1"/>
          </p:cNvSpPr>
          <p:nvPr/>
        </p:nvSpPr>
        <p:spPr>
          <a:xfrm>
            <a:off x="2161792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8F1855E9-C4FD-4BD8-98FA-EBF8FDADEEA0}"/>
              </a:ext>
            </a:extLst>
          </p:cNvPr>
          <p:cNvSpPr>
            <a:spLocks noChangeAspect="1"/>
          </p:cNvSpPr>
          <p:nvPr/>
        </p:nvSpPr>
        <p:spPr>
          <a:xfrm>
            <a:off x="2612670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47CE1B3C-75E9-4B49-BE10-12517319C718}"/>
              </a:ext>
            </a:extLst>
          </p:cNvPr>
          <p:cNvSpPr>
            <a:spLocks noChangeAspect="1"/>
          </p:cNvSpPr>
          <p:nvPr/>
        </p:nvSpPr>
        <p:spPr>
          <a:xfrm>
            <a:off x="3063548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1637CCB3-C15E-41EF-B2BD-0CA5983AE881}"/>
              </a:ext>
            </a:extLst>
          </p:cNvPr>
          <p:cNvSpPr>
            <a:spLocks noChangeAspect="1"/>
          </p:cNvSpPr>
          <p:nvPr/>
        </p:nvSpPr>
        <p:spPr>
          <a:xfrm>
            <a:off x="1260036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383601AC-5D0A-40F5-BCED-9C9DF3A9D87A}"/>
              </a:ext>
            </a:extLst>
          </p:cNvPr>
          <p:cNvSpPr>
            <a:spLocks noChangeAspect="1"/>
          </p:cNvSpPr>
          <p:nvPr/>
        </p:nvSpPr>
        <p:spPr>
          <a:xfrm>
            <a:off x="1710914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C528D39F-1F24-48C3-822C-6D3A9B6F1027}"/>
              </a:ext>
            </a:extLst>
          </p:cNvPr>
          <p:cNvSpPr>
            <a:spLocks noChangeAspect="1"/>
          </p:cNvSpPr>
          <p:nvPr/>
        </p:nvSpPr>
        <p:spPr>
          <a:xfrm>
            <a:off x="2161792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AF8FE90A-B885-407F-B134-88D06D00F918}"/>
              </a:ext>
            </a:extLst>
          </p:cNvPr>
          <p:cNvSpPr>
            <a:spLocks noChangeAspect="1"/>
          </p:cNvSpPr>
          <p:nvPr/>
        </p:nvSpPr>
        <p:spPr>
          <a:xfrm>
            <a:off x="2612670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E3F65C42-E38A-42DF-9A40-29A08DD46EA9}"/>
              </a:ext>
            </a:extLst>
          </p:cNvPr>
          <p:cNvSpPr>
            <a:spLocks noChangeAspect="1"/>
          </p:cNvSpPr>
          <p:nvPr/>
        </p:nvSpPr>
        <p:spPr>
          <a:xfrm>
            <a:off x="3063548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CC9A61A1-984C-4591-8F5F-4F37A325616A}"/>
              </a:ext>
            </a:extLst>
          </p:cNvPr>
          <p:cNvSpPr>
            <a:spLocks noChangeAspect="1"/>
          </p:cNvSpPr>
          <p:nvPr/>
        </p:nvSpPr>
        <p:spPr>
          <a:xfrm>
            <a:off x="5032999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AFB132C8-4DB4-4602-8392-F7954B8F7774}"/>
              </a:ext>
            </a:extLst>
          </p:cNvPr>
          <p:cNvSpPr>
            <a:spLocks noChangeAspect="1"/>
          </p:cNvSpPr>
          <p:nvPr/>
        </p:nvSpPr>
        <p:spPr>
          <a:xfrm>
            <a:off x="5483877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5BBED5CB-E4EA-4EC5-AFD4-4A9EAB8E3CFF}"/>
              </a:ext>
            </a:extLst>
          </p:cNvPr>
          <p:cNvSpPr>
            <a:spLocks noChangeAspect="1"/>
          </p:cNvSpPr>
          <p:nvPr/>
        </p:nvSpPr>
        <p:spPr>
          <a:xfrm>
            <a:off x="5934755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2377ADEC-A165-4F03-984C-5EDFA6CD0679}"/>
              </a:ext>
            </a:extLst>
          </p:cNvPr>
          <p:cNvSpPr>
            <a:spLocks noChangeAspect="1"/>
          </p:cNvSpPr>
          <p:nvPr/>
        </p:nvSpPr>
        <p:spPr>
          <a:xfrm>
            <a:off x="6385633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9A1DEBB4-EE84-422F-980C-0AA5C997441C}"/>
              </a:ext>
            </a:extLst>
          </p:cNvPr>
          <p:cNvSpPr>
            <a:spLocks noChangeAspect="1"/>
          </p:cNvSpPr>
          <p:nvPr/>
        </p:nvSpPr>
        <p:spPr>
          <a:xfrm>
            <a:off x="6836511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92EDAF12-471E-45FD-9E47-F65F91E5BC45}"/>
              </a:ext>
            </a:extLst>
          </p:cNvPr>
          <p:cNvSpPr>
            <a:spLocks noChangeAspect="1"/>
          </p:cNvSpPr>
          <p:nvPr/>
        </p:nvSpPr>
        <p:spPr>
          <a:xfrm>
            <a:off x="5032999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4A2DEE01-439A-4E40-86CF-9D3149BD3373}"/>
              </a:ext>
            </a:extLst>
          </p:cNvPr>
          <p:cNvSpPr>
            <a:spLocks noChangeAspect="1"/>
          </p:cNvSpPr>
          <p:nvPr/>
        </p:nvSpPr>
        <p:spPr>
          <a:xfrm>
            <a:off x="5483877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51520C34-A07D-4393-9AD6-FC34691DF0A2}"/>
              </a:ext>
            </a:extLst>
          </p:cNvPr>
          <p:cNvSpPr>
            <a:spLocks noChangeAspect="1"/>
          </p:cNvSpPr>
          <p:nvPr/>
        </p:nvSpPr>
        <p:spPr>
          <a:xfrm>
            <a:off x="5934755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1B18954B-5281-44CF-B8C5-A2864275BDF9}"/>
              </a:ext>
            </a:extLst>
          </p:cNvPr>
          <p:cNvSpPr>
            <a:spLocks noChangeAspect="1"/>
          </p:cNvSpPr>
          <p:nvPr/>
        </p:nvSpPr>
        <p:spPr>
          <a:xfrm>
            <a:off x="6385633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61D33470-5BBC-4399-AD45-875993778D46}"/>
              </a:ext>
            </a:extLst>
          </p:cNvPr>
          <p:cNvSpPr>
            <a:spLocks noChangeAspect="1"/>
          </p:cNvSpPr>
          <p:nvPr/>
        </p:nvSpPr>
        <p:spPr>
          <a:xfrm>
            <a:off x="6836511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47935A30-5500-4A19-9254-C3BF613DEE84}"/>
              </a:ext>
            </a:extLst>
          </p:cNvPr>
          <p:cNvSpPr>
            <a:spLocks noChangeAspect="1"/>
          </p:cNvSpPr>
          <p:nvPr/>
        </p:nvSpPr>
        <p:spPr>
          <a:xfrm>
            <a:off x="8742354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3776FB2A-1143-4B0A-8FC8-C335F6B5028E}"/>
              </a:ext>
            </a:extLst>
          </p:cNvPr>
          <p:cNvSpPr>
            <a:spLocks noChangeAspect="1"/>
          </p:cNvSpPr>
          <p:nvPr/>
        </p:nvSpPr>
        <p:spPr>
          <a:xfrm>
            <a:off x="9193232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="" xmlns:a16="http://schemas.microsoft.com/office/drawing/2014/main" id="{BDADBA42-B877-43A8-8935-C918D2D0A5EE}"/>
              </a:ext>
            </a:extLst>
          </p:cNvPr>
          <p:cNvSpPr>
            <a:spLocks noChangeAspect="1"/>
          </p:cNvSpPr>
          <p:nvPr/>
        </p:nvSpPr>
        <p:spPr>
          <a:xfrm>
            <a:off x="9644110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EF3A2644-5BCE-43B4-A61A-806E4108D336}"/>
              </a:ext>
            </a:extLst>
          </p:cNvPr>
          <p:cNvSpPr>
            <a:spLocks noChangeAspect="1"/>
          </p:cNvSpPr>
          <p:nvPr/>
        </p:nvSpPr>
        <p:spPr>
          <a:xfrm>
            <a:off x="10094988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7E439E1C-2DB9-498C-946A-0A8B7DBCFE09}"/>
              </a:ext>
            </a:extLst>
          </p:cNvPr>
          <p:cNvSpPr>
            <a:spLocks noChangeAspect="1"/>
          </p:cNvSpPr>
          <p:nvPr/>
        </p:nvSpPr>
        <p:spPr>
          <a:xfrm>
            <a:off x="10545866" y="4530388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rgbClr val="FEB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5DC560B2-8136-49BE-ABC5-6757401013AD}"/>
              </a:ext>
            </a:extLst>
          </p:cNvPr>
          <p:cNvSpPr>
            <a:spLocks noChangeAspect="1"/>
          </p:cNvSpPr>
          <p:nvPr/>
        </p:nvSpPr>
        <p:spPr>
          <a:xfrm>
            <a:off x="8742354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E7FBF8F3-C232-4781-BE5B-7D1F7348594D}"/>
              </a:ext>
            </a:extLst>
          </p:cNvPr>
          <p:cNvSpPr>
            <a:spLocks noChangeAspect="1"/>
          </p:cNvSpPr>
          <p:nvPr/>
        </p:nvSpPr>
        <p:spPr>
          <a:xfrm>
            <a:off x="9193232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7270746C-5C0E-445D-9C06-F7C279EFDA7A}"/>
              </a:ext>
            </a:extLst>
          </p:cNvPr>
          <p:cNvSpPr>
            <a:spLocks noChangeAspect="1"/>
          </p:cNvSpPr>
          <p:nvPr/>
        </p:nvSpPr>
        <p:spPr>
          <a:xfrm>
            <a:off x="9644110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71773086-C822-4C54-B5B2-5AC819A738DE}"/>
              </a:ext>
            </a:extLst>
          </p:cNvPr>
          <p:cNvSpPr>
            <a:spLocks noChangeAspect="1"/>
          </p:cNvSpPr>
          <p:nvPr/>
        </p:nvSpPr>
        <p:spPr>
          <a:xfrm>
            <a:off x="10094988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="" xmlns:a16="http://schemas.microsoft.com/office/drawing/2014/main" id="{EE4304E8-9B4F-4D28-9909-C812A92797D1}"/>
              </a:ext>
            </a:extLst>
          </p:cNvPr>
          <p:cNvSpPr>
            <a:spLocks noChangeAspect="1"/>
          </p:cNvSpPr>
          <p:nvPr/>
        </p:nvSpPr>
        <p:spPr>
          <a:xfrm>
            <a:off x="10545866" y="4945410"/>
            <a:ext cx="304159" cy="304159"/>
          </a:xfrm>
          <a:custGeom>
            <a:avLst/>
            <a:gdLst>
              <a:gd name="connsiteX0" fmla="*/ 0 w 923925"/>
              <a:gd name="connsiteY0" fmla="*/ 461962 h 923925"/>
              <a:gd name="connsiteX1" fmla="*/ 0 w 923925"/>
              <a:gd name="connsiteY1" fmla="*/ 149542 h 923925"/>
              <a:gd name="connsiteX2" fmla="*/ 149543 w 923925"/>
              <a:gd name="connsiteY2" fmla="*/ 0 h 923925"/>
              <a:gd name="connsiteX3" fmla="*/ 774382 w 923925"/>
              <a:gd name="connsiteY3" fmla="*/ 0 h 923925"/>
              <a:gd name="connsiteX4" fmla="*/ 925830 w 923925"/>
              <a:gd name="connsiteY4" fmla="*/ 149542 h 923925"/>
              <a:gd name="connsiteX5" fmla="*/ 925830 w 923925"/>
              <a:gd name="connsiteY5" fmla="*/ 774382 h 923925"/>
              <a:gd name="connsiteX6" fmla="*/ 773430 w 923925"/>
              <a:gd name="connsiteY6" fmla="*/ 925830 h 923925"/>
              <a:gd name="connsiteX7" fmla="*/ 150495 w 923925"/>
              <a:gd name="connsiteY7" fmla="*/ 925830 h 923925"/>
              <a:gd name="connsiteX8" fmla="*/ 0 w 923925"/>
              <a:gd name="connsiteY8" fmla="*/ 774382 h 923925"/>
              <a:gd name="connsiteX9" fmla="*/ 0 w 923925"/>
              <a:gd name="connsiteY9" fmla="*/ 461962 h 923925"/>
              <a:gd name="connsiteX10" fmla="*/ 194310 w 923925"/>
              <a:gd name="connsiteY10" fmla="*/ 220027 h 923925"/>
              <a:gd name="connsiteX11" fmla="*/ 194310 w 923925"/>
              <a:gd name="connsiteY11" fmla="*/ 246698 h 923925"/>
              <a:gd name="connsiteX12" fmla="*/ 222885 w 923925"/>
              <a:gd name="connsiteY12" fmla="*/ 277178 h 923925"/>
              <a:gd name="connsiteX13" fmla="*/ 608648 w 923925"/>
              <a:gd name="connsiteY13" fmla="*/ 521970 h 923925"/>
              <a:gd name="connsiteX14" fmla="*/ 668655 w 923925"/>
              <a:gd name="connsiteY14" fmla="*/ 729615 h 923925"/>
              <a:gd name="connsiteX15" fmla="*/ 694373 w 923925"/>
              <a:gd name="connsiteY15" fmla="*/ 754380 h 923925"/>
              <a:gd name="connsiteX16" fmla="*/ 754380 w 923925"/>
              <a:gd name="connsiteY16" fmla="*/ 754380 h 923925"/>
              <a:gd name="connsiteX17" fmla="*/ 777240 w 923925"/>
              <a:gd name="connsiteY17" fmla="*/ 729615 h 923925"/>
              <a:gd name="connsiteX18" fmla="*/ 757238 w 923925"/>
              <a:gd name="connsiteY18" fmla="*/ 600075 h 923925"/>
              <a:gd name="connsiteX19" fmla="*/ 247650 w 923925"/>
              <a:gd name="connsiteY19" fmla="*/ 171450 h 923925"/>
              <a:gd name="connsiteX20" fmla="*/ 194310 w 923925"/>
              <a:gd name="connsiteY20" fmla="*/ 220027 h 923925"/>
              <a:gd name="connsiteX21" fmla="*/ 523875 w 923925"/>
              <a:gd name="connsiteY21" fmla="*/ 753428 h 923925"/>
              <a:gd name="connsiteX22" fmla="*/ 541973 w 923925"/>
              <a:gd name="connsiteY22" fmla="*/ 753428 h 923925"/>
              <a:gd name="connsiteX23" fmla="*/ 575310 w 923925"/>
              <a:gd name="connsiteY23" fmla="*/ 718185 h 923925"/>
              <a:gd name="connsiteX24" fmla="*/ 468630 w 923925"/>
              <a:gd name="connsiteY24" fmla="*/ 485775 h 923925"/>
              <a:gd name="connsiteX25" fmla="*/ 216218 w 923925"/>
              <a:gd name="connsiteY25" fmla="*/ 367665 h 923925"/>
              <a:gd name="connsiteX26" fmla="*/ 194310 w 923925"/>
              <a:gd name="connsiteY26" fmla="*/ 386715 h 923925"/>
              <a:gd name="connsiteX27" fmla="*/ 194310 w 923925"/>
              <a:gd name="connsiteY27" fmla="*/ 458153 h 923925"/>
              <a:gd name="connsiteX28" fmla="*/ 212407 w 923925"/>
              <a:gd name="connsiteY28" fmla="*/ 476250 h 923925"/>
              <a:gd name="connsiteX29" fmla="*/ 464820 w 923925"/>
              <a:gd name="connsiteY29" fmla="*/ 702945 h 923925"/>
              <a:gd name="connsiteX30" fmla="*/ 523875 w 923925"/>
              <a:gd name="connsiteY30" fmla="*/ 753428 h 923925"/>
              <a:gd name="connsiteX31" fmla="*/ 344805 w 923925"/>
              <a:gd name="connsiteY31" fmla="*/ 677228 h 923925"/>
              <a:gd name="connsiteX32" fmla="*/ 270510 w 923925"/>
              <a:gd name="connsiteY32" fmla="*/ 601028 h 923925"/>
              <a:gd name="connsiteX33" fmla="*/ 194310 w 923925"/>
              <a:gd name="connsiteY33" fmla="*/ 675323 h 923925"/>
              <a:gd name="connsiteX34" fmla="*/ 269557 w 923925"/>
              <a:gd name="connsiteY34" fmla="*/ 751523 h 923925"/>
              <a:gd name="connsiteX35" fmla="*/ 344805 w 923925"/>
              <a:gd name="connsiteY35" fmla="*/ 677228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3925" h="923925">
                <a:moveTo>
                  <a:pt x="0" y="461962"/>
                </a:moveTo>
                <a:cubicBezTo>
                  <a:pt x="0" y="358140"/>
                  <a:pt x="0" y="253365"/>
                  <a:pt x="0" y="149542"/>
                </a:cubicBezTo>
                <a:cubicBezTo>
                  <a:pt x="0" y="60007"/>
                  <a:pt x="60007" y="0"/>
                  <a:pt x="149543" y="0"/>
                </a:cubicBezTo>
                <a:cubicBezTo>
                  <a:pt x="358140" y="0"/>
                  <a:pt x="565785" y="0"/>
                  <a:pt x="774382" y="0"/>
                </a:cubicBezTo>
                <a:cubicBezTo>
                  <a:pt x="862965" y="0"/>
                  <a:pt x="924877" y="60960"/>
                  <a:pt x="925830" y="149542"/>
                </a:cubicBezTo>
                <a:cubicBezTo>
                  <a:pt x="926782" y="358140"/>
                  <a:pt x="926782" y="565785"/>
                  <a:pt x="925830" y="774382"/>
                </a:cubicBezTo>
                <a:cubicBezTo>
                  <a:pt x="925830" y="864870"/>
                  <a:pt x="863918" y="925830"/>
                  <a:pt x="773430" y="925830"/>
                </a:cubicBezTo>
                <a:cubicBezTo>
                  <a:pt x="565785" y="925830"/>
                  <a:pt x="358140" y="925830"/>
                  <a:pt x="150495" y="925830"/>
                </a:cubicBezTo>
                <a:cubicBezTo>
                  <a:pt x="59055" y="925830"/>
                  <a:pt x="0" y="865823"/>
                  <a:pt x="0" y="774382"/>
                </a:cubicBezTo>
                <a:cubicBezTo>
                  <a:pt x="0" y="670560"/>
                  <a:pt x="0" y="566737"/>
                  <a:pt x="0" y="461962"/>
                </a:cubicBezTo>
                <a:close/>
                <a:moveTo>
                  <a:pt x="194310" y="220027"/>
                </a:moveTo>
                <a:cubicBezTo>
                  <a:pt x="194310" y="228600"/>
                  <a:pt x="195263" y="238125"/>
                  <a:pt x="194310" y="246698"/>
                </a:cubicBezTo>
                <a:cubicBezTo>
                  <a:pt x="191452" y="268605"/>
                  <a:pt x="200977" y="275273"/>
                  <a:pt x="222885" y="277178"/>
                </a:cubicBezTo>
                <a:cubicBezTo>
                  <a:pt x="394335" y="290512"/>
                  <a:pt x="522923" y="374332"/>
                  <a:pt x="608648" y="521970"/>
                </a:cubicBezTo>
                <a:cubicBezTo>
                  <a:pt x="645795" y="585787"/>
                  <a:pt x="666750" y="655320"/>
                  <a:pt x="668655" y="729615"/>
                </a:cubicBezTo>
                <a:cubicBezTo>
                  <a:pt x="668655" y="746760"/>
                  <a:pt x="675323" y="755332"/>
                  <a:pt x="694373" y="754380"/>
                </a:cubicBezTo>
                <a:cubicBezTo>
                  <a:pt x="714375" y="753428"/>
                  <a:pt x="734377" y="753428"/>
                  <a:pt x="754380" y="754380"/>
                </a:cubicBezTo>
                <a:cubicBezTo>
                  <a:pt x="774382" y="755332"/>
                  <a:pt x="778193" y="746760"/>
                  <a:pt x="777240" y="729615"/>
                </a:cubicBezTo>
                <a:cubicBezTo>
                  <a:pt x="775335" y="685800"/>
                  <a:pt x="768668" y="641985"/>
                  <a:pt x="757238" y="600075"/>
                </a:cubicBezTo>
                <a:cubicBezTo>
                  <a:pt x="691515" y="364807"/>
                  <a:pt x="488632" y="192405"/>
                  <a:pt x="247650" y="171450"/>
                </a:cubicBezTo>
                <a:cubicBezTo>
                  <a:pt x="194310" y="165735"/>
                  <a:pt x="194310" y="165735"/>
                  <a:pt x="194310" y="220027"/>
                </a:cubicBezTo>
                <a:close/>
                <a:moveTo>
                  <a:pt x="523875" y="753428"/>
                </a:moveTo>
                <a:cubicBezTo>
                  <a:pt x="529590" y="753428"/>
                  <a:pt x="535305" y="753428"/>
                  <a:pt x="541973" y="753428"/>
                </a:cubicBezTo>
                <a:cubicBezTo>
                  <a:pt x="577215" y="753428"/>
                  <a:pt x="579120" y="753428"/>
                  <a:pt x="575310" y="718185"/>
                </a:cubicBezTo>
                <a:cubicBezTo>
                  <a:pt x="566738" y="628650"/>
                  <a:pt x="530543" y="550545"/>
                  <a:pt x="468630" y="485775"/>
                </a:cubicBezTo>
                <a:cubicBezTo>
                  <a:pt x="400050" y="414337"/>
                  <a:pt x="314325" y="376237"/>
                  <a:pt x="216218" y="367665"/>
                </a:cubicBezTo>
                <a:cubicBezTo>
                  <a:pt x="201930" y="366712"/>
                  <a:pt x="193357" y="370523"/>
                  <a:pt x="194310" y="386715"/>
                </a:cubicBezTo>
                <a:cubicBezTo>
                  <a:pt x="195263" y="410528"/>
                  <a:pt x="195263" y="434340"/>
                  <a:pt x="194310" y="458153"/>
                </a:cubicBezTo>
                <a:cubicBezTo>
                  <a:pt x="193357" y="472440"/>
                  <a:pt x="200025" y="475298"/>
                  <a:pt x="212407" y="476250"/>
                </a:cubicBezTo>
                <a:cubicBezTo>
                  <a:pt x="340043" y="487680"/>
                  <a:pt x="441960" y="579120"/>
                  <a:pt x="464820" y="702945"/>
                </a:cubicBezTo>
                <a:cubicBezTo>
                  <a:pt x="475298" y="753428"/>
                  <a:pt x="475298" y="753428"/>
                  <a:pt x="523875" y="753428"/>
                </a:cubicBezTo>
                <a:close/>
                <a:moveTo>
                  <a:pt x="344805" y="677228"/>
                </a:moveTo>
                <a:cubicBezTo>
                  <a:pt x="344805" y="634365"/>
                  <a:pt x="313373" y="601980"/>
                  <a:pt x="270510" y="601028"/>
                </a:cubicBezTo>
                <a:cubicBezTo>
                  <a:pt x="229552" y="600075"/>
                  <a:pt x="194310" y="634365"/>
                  <a:pt x="194310" y="675323"/>
                </a:cubicBezTo>
                <a:cubicBezTo>
                  <a:pt x="194310" y="719137"/>
                  <a:pt x="225743" y="751523"/>
                  <a:pt x="269557" y="751523"/>
                </a:cubicBezTo>
                <a:cubicBezTo>
                  <a:pt x="314325" y="750570"/>
                  <a:pt x="344805" y="720090"/>
                  <a:pt x="344805" y="67722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66" y="2509100"/>
            <a:ext cx="1395000" cy="184342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709" y="1846728"/>
            <a:ext cx="1406250" cy="18338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232" y="2617562"/>
            <a:ext cx="1406250" cy="184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55400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5" y="1327895"/>
            <a:ext cx="547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97213057-AEC7-4846-9149-5D682C3B4094}"/>
              </a:ext>
            </a:extLst>
          </p:cNvPr>
          <p:cNvSpPr/>
          <p:nvPr/>
        </p:nvSpPr>
        <p:spPr>
          <a:xfrm>
            <a:off x="7455876" y="553915"/>
            <a:ext cx="4112744" cy="1999832"/>
          </a:xfrm>
          <a:custGeom>
            <a:avLst/>
            <a:gdLst>
              <a:gd name="connsiteX0" fmla="*/ 146242 w 4112744"/>
              <a:gd name="connsiteY0" fmla="*/ 0 h 1999832"/>
              <a:gd name="connsiteX1" fmla="*/ 3966502 w 4112744"/>
              <a:gd name="connsiteY1" fmla="*/ 0 h 1999832"/>
              <a:gd name="connsiteX2" fmla="*/ 4112744 w 4112744"/>
              <a:gd name="connsiteY2" fmla="*/ 146242 h 1999832"/>
              <a:gd name="connsiteX3" fmla="*/ 4112744 w 4112744"/>
              <a:gd name="connsiteY3" fmla="*/ 1528540 h 1999832"/>
              <a:gd name="connsiteX4" fmla="*/ 3966502 w 4112744"/>
              <a:gd name="connsiteY4" fmla="*/ 1674782 h 1999832"/>
              <a:gd name="connsiteX5" fmla="*/ 609565 w 4112744"/>
              <a:gd name="connsiteY5" fmla="*/ 1674782 h 1999832"/>
              <a:gd name="connsiteX6" fmla="*/ 609565 w 4112744"/>
              <a:gd name="connsiteY6" fmla="*/ 1999832 h 1999832"/>
              <a:gd name="connsiteX7" fmla="*/ 296265 w 4112744"/>
              <a:gd name="connsiteY7" fmla="*/ 1674782 h 1999832"/>
              <a:gd name="connsiteX8" fmla="*/ 146242 w 4112744"/>
              <a:gd name="connsiteY8" fmla="*/ 1674782 h 1999832"/>
              <a:gd name="connsiteX9" fmla="*/ 0 w 4112744"/>
              <a:gd name="connsiteY9" fmla="*/ 1528540 h 1999832"/>
              <a:gd name="connsiteX10" fmla="*/ 0 w 4112744"/>
              <a:gd name="connsiteY10" fmla="*/ 146242 h 1999832"/>
              <a:gd name="connsiteX11" fmla="*/ 146242 w 4112744"/>
              <a:gd name="connsiteY11" fmla="*/ 0 h 199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12744" h="1999832">
                <a:moveTo>
                  <a:pt x="146242" y="0"/>
                </a:moveTo>
                <a:lnTo>
                  <a:pt x="3966502" y="0"/>
                </a:lnTo>
                <a:cubicBezTo>
                  <a:pt x="4047269" y="0"/>
                  <a:pt x="4112744" y="65475"/>
                  <a:pt x="4112744" y="146242"/>
                </a:cubicBezTo>
                <a:lnTo>
                  <a:pt x="4112744" y="1528540"/>
                </a:lnTo>
                <a:cubicBezTo>
                  <a:pt x="4112744" y="1609307"/>
                  <a:pt x="4047269" y="1674782"/>
                  <a:pt x="3966502" y="1674782"/>
                </a:cubicBezTo>
                <a:lnTo>
                  <a:pt x="609565" y="1674782"/>
                </a:lnTo>
                <a:lnTo>
                  <a:pt x="609565" y="1999832"/>
                </a:lnTo>
                <a:lnTo>
                  <a:pt x="296265" y="1674782"/>
                </a:lnTo>
                <a:lnTo>
                  <a:pt x="146242" y="1674782"/>
                </a:lnTo>
                <a:cubicBezTo>
                  <a:pt x="65475" y="1674782"/>
                  <a:pt x="0" y="1609307"/>
                  <a:pt x="0" y="1528540"/>
                </a:cubicBezTo>
                <a:lnTo>
                  <a:pt x="0" y="146242"/>
                </a:lnTo>
                <a:cubicBezTo>
                  <a:pt x="0" y="65475"/>
                  <a:pt x="65475" y="0"/>
                  <a:pt x="146242" y="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8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E2A5B7E-0688-4131-B1CE-8A9A60A66941}"/>
              </a:ext>
            </a:extLst>
          </p:cNvPr>
          <p:cNvSpPr txBox="1"/>
          <p:nvPr/>
        </p:nvSpPr>
        <p:spPr>
          <a:xfrm>
            <a:off x="8848716" y="581949"/>
            <a:ext cx="132706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EB800"/>
                </a:solidFill>
                <a:cs typeface="Arial" pitchFamily="34" charset="0"/>
              </a:rPr>
              <a:t>60%</a:t>
            </a:r>
            <a:endParaRPr lang="ko-KR" altLang="en-US" sz="40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3275F8-1161-4F5F-BD93-9F3921DC0C71}"/>
              </a:ext>
            </a:extLst>
          </p:cNvPr>
          <p:cNvSpPr txBox="1"/>
          <p:nvPr/>
        </p:nvSpPr>
        <p:spPr>
          <a:xfrm>
            <a:off x="7866403" y="1340537"/>
            <a:ext cx="329169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ALLPPT Layout Clean Text Slide for your Presentation</a:t>
            </a:r>
            <a:endParaRPr lang="ko-KR" altLang="en-US" sz="2000" dirty="0">
              <a:solidFill>
                <a:srgbClr val="FE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D593D695-2294-4538-9D1D-78F1F23AF869}"/>
              </a:ext>
            </a:extLst>
          </p:cNvPr>
          <p:cNvGrpSpPr/>
          <p:nvPr/>
        </p:nvGrpSpPr>
        <p:grpSpPr>
          <a:xfrm>
            <a:off x="7967808" y="3340409"/>
            <a:ext cx="3088879" cy="2735681"/>
            <a:chOff x="1481943" y="1694572"/>
            <a:chExt cx="3165229" cy="2803300"/>
          </a:xfrm>
          <a:effectLst>
            <a:outerShdw blurRad="76200" dir="18900000" sy="23000" kx="-1200000" algn="bl" rotWithShape="0">
              <a:schemeClr val="bg1">
                <a:alpha val="54000"/>
              </a:schemeClr>
            </a:outerShdw>
          </a:effectLst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41CCF5BF-C733-453C-A21F-7E72B98D7B9F}"/>
                </a:ext>
              </a:extLst>
            </p:cNvPr>
            <p:cNvSpPr/>
            <p:nvPr/>
          </p:nvSpPr>
          <p:spPr>
            <a:xfrm>
              <a:off x="1481943" y="3033346"/>
              <a:ext cx="791307" cy="136280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EB800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A06A65ED-F22F-45AD-916E-E629ADF07046}"/>
                </a:ext>
              </a:extLst>
            </p:cNvPr>
            <p:cNvSpPr/>
            <p:nvPr/>
          </p:nvSpPr>
          <p:spPr>
            <a:xfrm>
              <a:off x="2273250" y="1694572"/>
              <a:ext cx="2373922" cy="2803300"/>
            </a:xfrm>
            <a:custGeom>
              <a:avLst/>
              <a:gdLst>
                <a:gd name="connsiteX0" fmla="*/ 1049822 w 2373922"/>
                <a:gd name="connsiteY0" fmla="*/ 145 h 2803300"/>
                <a:gd name="connsiteX1" fmla="*/ 1317525 w 2373922"/>
                <a:gd name="connsiteY1" fmla="*/ 265693 h 2803300"/>
                <a:gd name="connsiteX2" fmla="*/ 1225576 w 2373922"/>
                <a:gd name="connsiteY2" fmla="*/ 1179047 h 2803300"/>
                <a:gd name="connsiteX3" fmla="*/ 1985680 w 2373922"/>
                <a:gd name="connsiteY3" fmla="*/ 1111618 h 2803300"/>
                <a:gd name="connsiteX4" fmla="*/ 2175707 w 2373922"/>
                <a:gd name="connsiteY4" fmla="*/ 1491671 h 2803300"/>
                <a:gd name="connsiteX5" fmla="*/ 2194096 w 2373922"/>
                <a:gd name="connsiteY5" fmla="*/ 1896244 h 2803300"/>
                <a:gd name="connsiteX6" fmla="*/ 2151187 w 2373922"/>
                <a:gd name="connsiteY6" fmla="*/ 2355986 h 2803300"/>
                <a:gd name="connsiteX7" fmla="*/ 2132798 w 2373922"/>
                <a:gd name="connsiteY7" fmla="*/ 2662480 h 2803300"/>
                <a:gd name="connsiteX8" fmla="*/ 508383 w 2373922"/>
                <a:gd name="connsiteY8" fmla="*/ 2686999 h 2803300"/>
                <a:gd name="connsiteX9" fmla="*/ 99892 w 2373922"/>
                <a:gd name="connsiteY9" fmla="*/ 2541486 h 2803300"/>
                <a:gd name="connsiteX10" fmla="*/ 0 w 2373922"/>
                <a:gd name="connsiteY10" fmla="*/ 2527191 h 2803300"/>
                <a:gd name="connsiteX11" fmla="*/ 0 w 2373922"/>
                <a:gd name="connsiteY11" fmla="*/ 1492941 h 2803300"/>
                <a:gd name="connsiteX12" fmla="*/ 15103 w 2373922"/>
                <a:gd name="connsiteY12" fmla="*/ 1488772 h 2803300"/>
                <a:gd name="connsiteX13" fmla="*/ 60902 w 2373922"/>
                <a:gd name="connsiteY13" fmla="*/ 1467152 h 2803300"/>
                <a:gd name="connsiteX14" fmla="*/ 299966 w 2373922"/>
                <a:gd name="connsiteY14" fmla="*/ 1136138 h 2803300"/>
                <a:gd name="connsiteX15" fmla="*/ 937472 w 2373922"/>
                <a:gd name="connsiteY15" fmla="*/ 161485 h 2803300"/>
                <a:gd name="connsiteX16" fmla="*/ 1049822 w 2373922"/>
                <a:gd name="connsiteY16" fmla="*/ 145 h 28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3922" h="2803300">
                  <a:moveTo>
                    <a:pt x="1049822" y="145"/>
                  </a:moveTo>
                  <a:cubicBezTo>
                    <a:pt x="1143845" y="-4724"/>
                    <a:pt x="1268997" y="113723"/>
                    <a:pt x="1317525" y="265693"/>
                  </a:cubicBezTo>
                  <a:cubicBezTo>
                    <a:pt x="1403343" y="619184"/>
                    <a:pt x="814876" y="1156571"/>
                    <a:pt x="1225576" y="1179047"/>
                  </a:cubicBezTo>
                  <a:cubicBezTo>
                    <a:pt x="1515724" y="1150441"/>
                    <a:pt x="1671014" y="1121835"/>
                    <a:pt x="1985680" y="1111618"/>
                  </a:cubicBezTo>
                  <a:cubicBezTo>
                    <a:pt x="2271741" y="1115705"/>
                    <a:pt x="2318736" y="1297558"/>
                    <a:pt x="2175707" y="1491671"/>
                  </a:cubicBezTo>
                  <a:cubicBezTo>
                    <a:pt x="2355516" y="1501888"/>
                    <a:pt x="2504676" y="1781820"/>
                    <a:pt x="2194096" y="1896244"/>
                  </a:cubicBezTo>
                  <a:cubicBezTo>
                    <a:pt x="2490372" y="2080140"/>
                    <a:pt x="2320780" y="2313076"/>
                    <a:pt x="2151187" y="2355986"/>
                  </a:cubicBezTo>
                  <a:cubicBezTo>
                    <a:pt x="2294217" y="2484713"/>
                    <a:pt x="2277871" y="2582791"/>
                    <a:pt x="2132798" y="2662480"/>
                  </a:cubicBezTo>
                  <a:cubicBezTo>
                    <a:pt x="1810980" y="2795294"/>
                    <a:pt x="979361" y="2887242"/>
                    <a:pt x="508383" y="2686999"/>
                  </a:cubicBezTo>
                  <a:cubicBezTo>
                    <a:pt x="340618" y="2629554"/>
                    <a:pt x="218316" y="2570024"/>
                    <a:pt x="99892" y="2541486"/>
                  </a:cubicBezTo>
                  <a:lnTo>
                    <a:pt x="0" y="2527191"/>
                  </a:lnTo>
                  <a:lnTo>
                    <a:pt x="0" y="1492941"/>
                  </a:lnTo>
                  <a:lnTo>
                    <a:pt x="15103" y="1488772"/>
                  </a:lnTo>
                  <a:cubicBezTo>
                    <a:pt x="28041" y="1483858"/>
                    <a:pt x="42965" y="1476900"/>
                    <a:pt x="60902" y="1467152"/>
                  </a:cubicBezTo>
                  <a:cubicBezTo>
                    <a:pt x="105854" y="1354770"/>
                    <a:pt x="162045" y="1261800"/>
                    <a:pt x="299966" y="1136138"/>
                  </a:cubicBezTo>
                  <a:cubicBezTo>
                    <a:pt x="512469" y="811254"/>
                    <a:pt x="865958" y="645747"/>
                    <a:pt x="937472" y="161485"/>
                  </a:cubicBezTo>
                  <a:cubicBezTo>
                    <a:pt x="948200" y="50382"/>
                    <a:pt x="993408" y="3067"/>
                    <a:pt x="1049822" y="145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FEB800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560FBC7-C42F-4A35-AABA-F299CCF36D3E}"/>
              </a:ext>
            </a:extLst>
          </p:cNvPr>
          <p:cNvSpPr txBox="1"/>
          <p:nvPr/>
        </p:nvSpPr>
        <p:spPr>
          <a:xfrm>
            <a:off x="1981237" y="2174327"/>
            <a:ext cx="418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 simply impress your audience.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6381E299-32AA-4C5F-A252-3235EA52097B}"/>
              </a:ext>
            </a:extLst>
          </p:cNvPr>
          <p:cNvSpPr/>
          <p:nvPr/>
        </p:nvSpPr>
        <p:spPr>
          <a:xfrm>
            <a:off x="617584" y="3332285"/>
            <a:ext cx="5478416" cy="2954215"/>
          </a:xfrm>
          <a:prstGeom prst="roundRect">
            <a:avLst>
              <a:gd name="adj" fmla="val 7143"/>
            </a:avLst>
          </a:prstGeom>
          <a:solidFill>
            <a:schemeClr val="bg1">
              <a:alpha val="27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B800"/>
              </a:solidFill>
            </a:endParaRPr>
          </a:p>
        </p:txBody>
      </p:sp>
      <p:sp>
        <p:nvSpPr>
          <p:cNvPr id="22" name="Rounded Rectangle 2">
            <a:extLst>
              <a:ext uri="{FF2B5EF4-FFF2-40B4-BE49-F238E27FC236}">
                <a16:creationId xmlns="" xmlns:a16="http://schemas.microsoft.com/office/drawing/2014/main" id="{D4CB0AA5-CB7B-47BB-8EAA-696273797DFA}"/>
              </a:ext>
            </a:extLst>
          </p:cNvPr>
          <p:cNvSpPr>
            <a:spLocks noChangeAspect="1"/>
          </p:cNvSpPr>
          <p:nvPr/>
        </p:nvSpPr>
        <p:spPr>
          <a:xfrm>
            <a:off x="3560448" y="518717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FEB800"/>
              </a:solidFill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="" xmlns:a16="http://schemas.microsoft.com/office/drawing/2014/main" id="{34B31578-A7C8-4A77-B46C-6CC326635DBD}"/>
              </a:ext>
            </a:extLst>
          </p:cNvPr>
          <p:cNvSpPr>
            <a:spLocks noChangeAspect="1"/>
          </p:cNvSpPr>
          <p:nvPr/>
        </p:nvSpPr>
        <p:spPr>
          <a:xfrm>
            <a:off x="1305273" y="518717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FEB8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19CDBEF-AA6D-487B-B292-239805A868CC}"/>
              </a:ext>
            </a:extLst>
          </p:cNvPr>
          <p:cNvSpPr txBox="1"/>
          <p:nvPr/>
        </p:nvSpPr>
        <p:spPr>
          <a:xfrm>
            <a:off x="1824564" y="494701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rgbClr val="FE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4D63DEC-105E-407A-A722-2C821EA95749}"/>
              </a:ext>
            </a:extLst>
          </p:cNvPr>
          <p:cNvSpPr txBox="1"/>
          <p:nvPr/>
        </p:nvSpPr>
        <p:spPr>
          <a:xfrm>
            <a:off x="4245852" y="496642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rgbClr val="FE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6" name="Freeform 23">
            <a:extLst>
              <a:ext uri="{FF2B5EF4-FFF2-40B4-BE49-F238E27FC236}">
                <a16:creationId xmlns="" xmlns:a16="http://schemas.microsoft.com/office/drawing/2014/main" id="{6350688D-6C63-4BE2-8A02-C8B6E1AFDB2C}"/>
              </a:ext>
            </a:extLst>
          </p:cNvPr>
          <p:cNvSpPr>
            <a:spLocks noChangeAspect="1"/>
          </p:cNvSpPr>
          <p:nvPr/>
        </p:nvSpPr>
        <p:spPr>
          <a:xfrm flipH="1">
            <a:off x="1236826" y="3750664"/>
            <a:ext cx="1175476" cy="747921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EB8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4324D49-2D5E-4EA9-AA5B-99281E6BD5DC}"/>
              </a:ext>
            </a:extLst>
          </p:cNvPr>
          <p:cNvSpPr txBox="1"/>
          <p:nvPr/>
        </p:nvSpPr>
        <p:spPr>
          <a:xfrm>
            <a:off x="2901463" y="3608369"/>
            <a:ext cx="286629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GB" altLang="ko-KR" sz="2000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ALLPPT Layout</a:t>
            </a:r>
          </a:p>
          <a:p>
            <a:r>
              <a:rPr lang="en-GB" altLang="ko-KR" sz="2000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rgbClr val="FEB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9371753" y="269032"/>
            <a:ext cx="2028337" cy="2028337"/>
            <a:chOff x="7249547" y="167887"/>
            <a:chExt cx="1575792" cy="1575792"/>
          </a:xfrm>
          <a:solidFill>
            <a:srgbClr val="FEB800"/>
          </a:solidFill>
        </p:grpSpPr>
        <p:sp>
          <p:nvSpPr>
            <p:cNvPr id="50" name="Oval 49"/>
            <p:cNvSpPr/>
            <p:nvPr userDrawn="1"/>
          </p:nvSpPr>
          <p:spPr>
            <a:xfrm>
              <a:off x="7308304" y="226644"/>
              <a:ext cx="1458278" cy="14582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Oval 50"/>
            <p:cNvSpPr/>
            <p:nvPr userDrawn="1"/>
          </p:nvSpPr>
          <p:spPr>
            <a:xfrm>
              <a:off x="7249547" y="167887"/>
              <a:ext cx="1575792" cy="15757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="" xmlns:a16="http://schemas.microsoft.com/office/drawing/2014/main" id="{908A2903-23F8-47E8-B3FD-9DD57AFC1B68}"/>
              </a:ext>
            </a:extLst>
          </p:cNvPr>
          <p:cNvGrpSpPr/>
          <p:nvPr/>
        </p:nvGrpSpPr>
        <p:grpSpPr>
          <a:xfrm>
            <a:off x="9663036" y="729092"/>
            <a:ext cx="1445770" cy="1108218"/>
            <a:chOff x="9064829" y="526174"/>
            <a:chExt cx="1445770" cy="1108218"/>
          </a:xfrm>
        </p:grpSpPr>
        <p:sp>
          <p:nvSpPr>
            <p:cNvPr id="32" name="TextBox 31"/>
            <p:cNvSpPr txBox="1"/>
            <p:nvPr/>
          </p:nvSpPr>
          <p:spPr>
            <a:xfrm>
              <a:off x="9064829" y="526174"/>
              <a:ext cx="144577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81597" y="1326615"/>
              <a:ext cx="1429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072384" y="3985618"/>
            <a:ext cx="709194" cy="709194"/>
          </a:xfrm>
          <a:prstGeom prst="ellipse">
            <a:avLst/>
          </a:prstGeom>
          <a:solidFill>
            <a:srgbClr val="FE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60CFBC39-F118-4C40-8D0A-A00A01832B51}"/>
              </a:ext>
            </a:extLst>
          </p:cNvPr>
          <p:cNvGrpSpPr/>
          <p:nvPr/>
        </p:nvGrpSpPr>
        <p:grpSpPr>
          <a:xfrm>
            <a:off x="4903822" y="3788670"/>
            <a:ext cx="2772000" cy="1103095"/>
            <a:chOff x="4903822" y="3840016"/>
            <a:chExt cx="2772000" cy="1103095"/>
          </a:xfrm>
        </p:grpSpPr>
        <p:sp>
          <p:nvSpPr>
            <p:cNvPr id="11" name="TextBox 10"/>
            <p:cNvSpPr txBox="1"/>
            <p:nvPr/>
          </p:nvSpPr>
          <p:spPr>
            <a:xfrm>
              <a:off x="4903822" y="4112114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3822" y="3840016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7892746" y="3985618"/>
            <a:ext cx="709194" cy="709194"/>
          </a:xfrm>
          <a:prstGeom prst="ellipse">
            <a:avLst/>
          </a:prstGeom>
          <a:solidFill>
            <a:srgbClr val="36363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="" xmlns:a16="http://schemas.microsoft.com/office/drawing/2014/main" id="{4C65A623-F28B-4F05-802A-0E801E155392}"/>
              </a:ext>
            </a:extLst>
          </p:cNvPr>
          <p:cNvGrpSpPr/>
          <p:nvPr/>
        </p:nvGrpSpPr>
        <p:grpSpPr>
          <a:xfrm>
            <a:off x="8724184" y="3788670"/>
            <a:ext cx="2772000" cy="1103095"/>
            <a:chOff x="8621632" y="3839869"/>
            <a:chExt cx="2772000" cy="1103095"/>
          </a:xfrm>
        </p:grpSpPr>
        <p:sp>
          <p:nvSpPr>
            <p:cNvPr id="38" name="TextBox 37"/>
            <p:cNvSpPr txBox="1"/>
            <p:nvPr/>
          </p:nvSpPr>
          <p:spPr>
            <a:xfrm>
              <a:off x="8621632" y="4111967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21632" y="3839869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4079076" y="5232388"/>
            <a:ext cx="709194" cy="709194"/>
          </a:xfrm>
          <a:prstGeom prst="ellipse">
            <a:avLst/>
          </a:prstGeom>
          <a:solidFill>
            <a:srgbClr val="FE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="" xmlns:a16="http://schemas.microsoft.com/office/drawing/2014/main" id="{FCFA42CD-23F9-4BA0-88A4-52A346A9ED9A}"/>
              </a:ext>
            </a:extLst>
          </p:cNvPr>
          <p:cNvGrpSpPr/>
          <p:nvPr/>
        </p:nvGrpSpPr>
        <p:grpSpPr>
          <a:xfrm>
            <a:off x="4903822" y="5035440"/>
            <a:ext cx="2772000" cy="1103095"/>
            <a:chOff x="4903822" y="4915304"/>
            <a:chExt cx="2772000" cy="1103095"/>
          </a:xfrm>
        </p:grpSpPr>
        <p:sp>
          <p:nvSpPr>
            <p:cNvPr id="42" name="TextBox 41"/>
            <p:cNvSpPr txBox="1"/>
            <p:nvPr/>
          </p:nvSpPr>
          <p:spPr>
            <a:xfrm>
              <a:off x="4903822" y="5187402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03822" y="4915304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7899438" y="5232388"/>
            <a:ext cx="709194" cy="709194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A727B846-75DD-4CA8-9B36-661A62F2123C}"/>
              </a:ext>
            </a:extLst>
          </p:cNvPr>
          <p:cNvGrpSpPr/>
          <p:nvPr/>
        </p:nvGrpSpPr>
        <p:grpSpPr>
          <a:xfrm>
            <a:off x="8724184" y="5035440"/>
            <a:ext cx="2772000" cy="1103095"/>
            <a:chOff x="8621632" y="4933373"/>
            <a:chExt cx="2772000" cy="1103095"/>
          </a:xfrm>
        </p:grpSpPr>
        <p:sp>
          <p:nvSpPr>
            <p:cNvPr id="46" name="TextBox 45"/>
            <p:cNvSpPr txBox="1"/>
            <p:nvPr/>
          </p:nvSpPr>
          <p:spPr>
            <a:xfrm>
              <a:off x="8621632" y="5205471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21632" y="4933373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7BD155B-A44B-4073-83E5-276BB2254C94}"/>
              </a:ext>
            </a:extLst>
          </p:cNvPr>
          <p:cNvSpPr txBox="1"/>
          <p:nvPr/>
        </p:nvSpPr>
        <p:spPr>
          <a:xfrm>
            <a:off x="4046535" y="1282252"/>
            <a:ext cx="2671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Images &amp;</a:t>
            </a:r>
            <a:br>
              <a:rPr lang="en-US" altLang="ko-KR" sz="4000" b="1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altLang="ko-KR" sz="4000" b="1" dirty="0">
                <a:solidFill>
                  <a:srgbClr val="FEB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1CFC90B-0376-437E-9A6B-886740238321}"/>
              </a:ext>
            </a:extLst>
          </p:cNvPr>
          <p:cNvSpPr txBox="1"/>
          <p:nvPr/>
        </p:nvSpPr>
        <p:spPr>
          <a:xfrm>
            <a:off x="3926890" y="2757806"/>
            <a:ext cx="7686845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6" name="Rounded Rectangle 27">
            <a:extLst>
              <a:ext uri="{FF2B5EF4-FFF2-40B4-BE49-F238E27FC236}">
                <a16:creationId xmlns="" xmlns:a16="http://schemas.microsoft.com/office/drawing/2014/main" id="{371D73E6-33D9-43A7-AE69-F4C127AEFE6D}"/>
              </a:ext>
            </a:extLst>
          </p:cNvPr>
          <p:cNvSpPr/>
          <p:nvPr/>
        </p:nvSpPr>
        <p:spPr>
          <a:xfrm>
            <a:off x="4249597" y="5441085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="" xmlns:a16="http://schemas.microsoft.com/office/drawing/2014/main" id="{CD7C4185-B102-4289-9C5F-11C2839FB9D3}"/>
              </a:ext>
            </a:extLst>
          </p:cNvPr>
          <p:cNvSpPr/>
          <p:nvPr/>
        </p:nvSpPr>
        <p:spPr>
          <a:xfrm>
            <a:off x="4249596" y="4151301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16">
            <a:extLst>
              <a:ext uri="{FF2B5EF4-FFF2-40B4-BE49-F238E27FC236}">
                <a16:creationId xmlns="" xmlns:a16="http://schemas.microsoft.com/office/drawing/2014/main" id="{4097C796-6926-423A-A7D5-AB30714B83E4}"/>
              </a:ext>
            </a:extLst>
          </p:cNvPr>
          <p:cNvSpPr/>
          <p:nvPr/>
        </p:nvSpPr>
        <p:spPr>
          <a:xfrm rot="2700000">
            <a:off x="8122131" y="408355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9">
            <a:extLst>
              <a:ext uri="{FF2B5EF4-FFF2-40B4-BE49-F238E27FC236}">
                <a16:creationId xmlns="" xmlns:a16="http://schemas.microsoft.com/office/drawing/2014/main" id="{B96BED6D-4D7D-4C72-96EE-C9CDD6B72B5A}"/>
              </a:ext>
            </a:extLst>
          </p:cNvPr>
          <p:cNvSpPr/>
          <p:nvPr/>
        </p:nvSpPr>
        <p:spPr>
          <a:xfrm>
            <a:off x="8112599" y="5429663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40" y="3480961"/>
            <a:ext cx="2821608" cy="28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4892</TotalTime>
  <Words>4479</Words>
  <Application>Microsoft Office PowerPoint</Application>
  <PresentationFormat>Panorámica</PresentationFormat>
  <Paragraphs>446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52</vt:i4>
      </vt:variant>
    </vt:vector>
  </HeadingPairs>
  <TitlesOfParts>
    <vt:vector size="62" baseType="lpstr">
      <vt:lpstr>Arial Unicode MS</vt:lpstr>
      <vt:lpstr>FZShuTi</vt:lpstr>
      <vt:lpstr>Arial</vt:lpstr>
      <vt:lpstr>Arial Black</vt:lpstr>
      <vt:lpstr>Calibri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Mobile Style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ADMIN</cp:lastModifiedBy>
  <cp:revision>201</cp:revision>
  <dcterms:created xsi:type="dcterms:W3CDTF">2018-04-24T17:14:44Z</dcterms:created>
  <dcterms:modified xsi:type="dcterms:W3CDTF">2021-10-27T20:48:17Z</dcterms:modified>
</cp:coreProperties>
</file>