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53"/>
  </p:notesMasterIdLst>
  <p:sldIdLst>
    <p:sldId id="256" r:id="rId3"/>
    <p:sldId id="257" r:id="rId4"/>
    <p:sldId id="301" r:id="rId5"/>
    <p:sldId id="258" r:id="rId6"/>
    <p:sldId id="259" r:id="rId7"/>
    <p:sldId id="30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12" r:id="rId18"/>
    <p:sldId id="270" r:id="rId19"/>
    <p:sldId id="271" r:id="rId20"/>
    <p:sldId id="273" r:id="rId21"/>
    <p:sldId id="303" r:id="rId22"/>
    <p:sldId id="272" r:id="rId23"/>
    <p:sldId id="274" r:id="rId24"/>
    <p:sldId id="275" r:id="rId25"/>
    <p:sldId id="277" r:id="rId26"/>
    <p:sldId id="308" r:id="rId27"/>
    <p:sldId id="276" r:id="rId28"/>
    <p:sldId id="305" r:id="rId29"/>
    <p:sldId id="278" r:id="rId30"/>
    <p:sldId id="279" r:id="rId31"/>
    <p:sldId id="280" r:id="rId32"/>
    <p:sldId id="281" r:id="rId33"/>
    <p:sldId id="282" r:id="rId34"/>
    <p:sldId id="283" r:id="rId35"/>
    <p:sldId id="306" r:id="rId36"/>
    <p:sldId id="284" r:id="rId37"/>
    <p:sldId id="286" r:id="rId38"/>
    <p:sldId id="285" r:id="rId39"/>
    <p:sldId id="287" r:id="rId40"/>
    <p:sldId id="288" r:id="rId41"/>
    <p:sldId id="289" r:id="rId42"/>
    <p:sldId id="304" r:id="rId43"/>
    <p:sldId id="290" r:id="rId44"/>
    <p:sldId id="309" r:id="rId45"/>
    <p:sldId id="307" r:id="rId46"/>
    <p:sldId id="311" r:id="rId47"/>
    <p:sldId id="310" r:id="rId48"/>
    <p:sldId id="291" r:id="rId49"/>
    <p:sldId id="298" r:id="rId50"/>
    <p:sldId id="299" r:id="rId51"/>
    <p:sldId id="300" r:id="rId52"/>
  </p:sldIdLst>
  <p:sldSz cx="9144000" cy="5143500" type="screen16x9"/>
  <p:notesSz cx="6858000" cy="9144000"/>
  <p:embeddedFontLst>
    <p:embeddedFont>
      <p:font typeface="Proxima Nova Semibold" panose="020B0604020202020204" charset="0"/>
      <p:regular r:id="rId54"/>
      <p:bold r:id="rId55"/>
      <p:boldItalic r:id="rId56"/>
    </p:embeddedFont>
    <p:embeddedFont>
      <p:font typeface="Space Grotesk" panose="020B0604020202020204" charset="0"/>
      <p:regular r:id="rId57"/>
      <p:bold r:id="rId58"/>
    </p:embeddedFont>
    <p:embeddedFont>
      <p:font typeface="Fira Sans Extra Condensed Medium" panose="020B0604020202020204" charset="0"/>
      <p:regular r:id="rId59"/>
      <p:bold r:id="rId60"/>
      <p:italic r:id="rId61"/>
      <p:boldItalic r:id="rId62"/>
    </p:embeddedFont>
    <p:embeddedFont>
      <p:font typeface="맑은 고딕" panose="020B0503020000020004" pitchFamily="34" charset="-127"/>
      <p:regular r:id="rId63"/>
      <p:bold r:id="rId64"/>
    </p:embeddedFont>
    <p:embeddedFont>
      <p:font typeface="Arimo" panose="020B0604020202020204" charset="0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Proxima Nova" panose="020B0604020202020204" charset="0"/>
      <p:regular r:id="rId73"/>
      <p:bold r:id="rId74"/>
      <p:italic r:id="rId75"/>
      <p:boldItalic r:id="rId76"/>
    </p:embeddedFont>
    <p:embeddedFont>
      <p:font typeface="Amatic SC" panose="020B0604020202020204" charset="-79"/>
      <p:regular r:id="rId77"/>
      <p:bold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3C6"/>
    <a:srgbClr val="FFB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347C19-673F-40BB-943F-59F85C4EDE17}">
  <a:tblStyle styleId="{66347C19-673F-40BB-943F-59F85C4EDE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241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697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69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ceefee3f8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ceefee3f8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65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ceefee3f8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ceefee3f8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6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ceefee3f8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ceefee3f8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19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ceefee3f8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ceefee3f8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66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ceefee3f8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ceefee3f8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993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ce469c6fcd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ce469c6fcd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212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ceefee3f8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ceefee3f8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69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ceefee3f8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ceefee3f8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29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ce469c6fc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ce469c6fc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88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ceefee3f8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ceefee3f8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ceefee3f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ceefee3f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629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ceefee3f8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ceefee3f8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185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cf2a37902a_3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Google Shape;1829;gcf2a37902a_3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86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ceefee3f8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ceefee3f84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433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ceefee3f8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ceefee3f8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245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ceefee3f84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ceefee3f84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627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ceefee3f8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ceefee3f84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025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cf2a378d18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cf2a378d18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57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ceefee3f84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ceefee3f84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55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ceefee3f8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ceefee3f84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730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cf2a37902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cf2a37902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6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ceefee3f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ceefee3f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073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cf2a378d18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cf2a378d18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421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cf2a37902a_3_1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cf2a37902a_3_1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830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cf2a378d18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cf2a378d18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599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cf2a378d18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cf2a378d18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829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cf138d4d47_0_3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cf138d4d47_0_31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672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cf138d4d47_0_3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cf138d4d47_0_31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856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ceefee3f8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ceefee3f8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430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ceefee3f8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ceefee3f8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287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ceefee3f84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ceefee3f84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089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cf2a378d18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cf2a378d18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0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eefee3f84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eefee3f84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634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cf2a378d18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cf2a378d18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47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ce469c6fc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ce469c6fcd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179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ce469c6fc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ce469c6fcd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3161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cf2a378d18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cf2a378d18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026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cf2a378d18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cf2a378d18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5211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cf2a378d18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cf2a378d18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328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cf2a378d18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cf2a378d18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904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cf2a378d18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cf2a378d18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339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gcf138d4d47_0_23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4" name="Google Shape;3094;gcf138d4d47_0_23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8715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0" name="Google Shape;5880;gcf138d4d47_0_26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1" name="Google Shape;5881;gcf138d4d47_0_26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59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ceefee3f8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ceefee3f8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268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9" name="Google Shape;6299;gcf138d4d47_0_26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0" name="Google Shape;6300;gcf138d4d47_0_26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86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ceefee3f8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ceefee3f8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4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ceefee3f8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ceefee3f8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4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ceefee3f8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ceefee3f8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ce469c6fcd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ce469c6fcd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83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3095" y="-502333"/>
            <a:ext cx="9660416" cy="6208215"/>
            <a:chOff x="-200001" y="-453110"/>
            <a:chExt cx="9660416" cy="6208215"/>
          </a:xfrm>
        </p:grpSpPr>
        <p:sp>
          <p:nvSpPr>
            <p:cNvPr id="10" name="Google Shape;10;p2"/>
            <p:cNvSpPr/>
            <p:nvPr/>
          </p:nvSpPr>
          <p:spPr>
            <a:xfrm>
              <a:off x="-200001" y="-453110"/>
              <a:ext cx="9660416" cy="5604368"/>
            </a:xfrm>
            <a:custGeom>
              <a:avLst/>
              <a:gdLst/>
              <a:ahLst/>
              <a:cxnLst/>
              <a:rect l="l" t="t" r="r" b="b"/>
              <a:pathLst>
                <a:path w="116352" h="68244" extrusionOk="0">
                  <a:moveTo>
                    <a:pt x="9155" y="5594"/>
                  </a:moveTo>
                  <a:cubicBezTo>
                    <a:pt x="9527" y="5594"/>
                    <a:pt x="9896" y="5619"/>
                    <a:pt x="10240" y="5676"/>
                  </a:cubicBezTo>
                  <a:cubicBezTo>
                    <a:pt x="10348" y="5690"/>
                    <a:pt x="10305" y="5835"/>
                    <a:pt x="10218" y="5842"/>
                  </a:cubicBezTo>
                  <a:lnTo>
                    <a:pt x="10218" y="5849"/>
                  </a:lnTo>
                  <a:cubicBezTo>
                    <a:pt x="9763" y="5877"/>
                    <a:pt x="9310" y="5892"/>
                    <a:pt x="8857" y="5892"/>
                  </a:cubicBezTo>
                  <a:cubicBezTo>
                    <a:pt x="8497" y="5892"/>
                    <a:pt x="8137" y="5883"/>
                    <a:pt x="7776" y="5864"/>
                  </a:cubicBezTo>
                  <a:cubicBezTo>
                    <a:pt x="7689" y="5864"/>
                    <a:pt x="7660" y="5719"/>
                    <a:pt x="7754" y="5705"/>
                  </a:cubicBezTo>
                  <a:cubicBezTo>
                    <a:pt x="8194" y="5636"/>
                    <a:pt x="8676" y="5594"/>
                    <a:pt x="9155" y="5594"/>
                  </a:cubicBezTo>
                  <a:close/>
                  <a:moveTo>
                    <a:pt x="72548" y="5842"/>
                  </a:moveTo>
                  <a:cubicBezTo>
                    <a:pt x="72820" y="5842"/>
                    <a:pt x="73092" y="5846"/>
                    <a:pt x="73362" y="5856"/>
                  </a:cubicBezTo>
                  <a:cubicBezTo>
                    <a:pt x="73470" y="5856"/>
                    <a:pt x="73470" y="6015"/>
                    <a:pt x="73362" y="6015"/>
                  </a:cubicBezTo>
                  <a:cubicBezTo>
                    <a:pt x="73092" y="6026"/>
                    <a:pt x="72820" y="6030"/>
                    <a:pt x="72548" y="6030"/>
                  </a:cubicBezTo>
                  <a:cubicBezTo>
                    <a:pt x="71854" y="6030"/>
                    <a:pt x="71157" y="6004"/>
                    <a:pt x="70471" y="5994"/>
                  </a:cubicBezTo>
                  <a:cubicBezTo>
                    <a:pt x="70392" y="5994"/>
                    <a:pt x="70392" y="5878"/>
                    <a:pt x="70471" y="5878"/>
                  </a:cubicBezTo>
                  <a:cubicBezTo>
                    <a:pt x="71157" y="5868"/>
                    <a:pt x="71854" y="5842"/>
                    <a:pt x="72548" y="5842"/>
                  </a:cubicBezTo>
                  <a:close/>
                  <a:moveTo>
                    <a:pt x="10486" y="6182"/>
                  </a:moveTo>
                  <a:cubicBezTo>
                    <a:pt x="10637" y="6182"/>
                    <a:pt x="10637" y="6406"/>
                    <a:pt x="10486" y="6406"/>
                  </a:cubicBezTo>
                  <a:lnTo>
                    <a:pt x="10493" y="6406"/>
                  </a:lnTo>
                  <a:cubicBezTo>
                    <a:pt x="10338" y="6406"/>
                    <a:pt x="10183" y="6406"/>
                    <a:pt x="10027" y="6406"/>
                  </a:cubicBezTo>
                  <a:cubicBezTo>
                    <a:pt x="9638" y="6406"/>
                    <a:pt x="9247" y="6403"/>
                    <a:pt x="8860" y="6377"/>
                  </a:cubicBezTo>
                  <a:cubicBezTo>
                    <a:pt x="8773" y="6355"/>
                    <a:pt x="8773" y="6225"/>
                    <a:pt x="8860" y="6203"/>
                  </a:cubicBezTo>
                  <a:cubicBezTo>
                    <a:pt x="9402" y="6182"/>
                    <a:pt x="9944" y="6182"/>
                    <a:pt x="10486" y="6182"/>
                  </a:cubicBezTo>
                  <a:close/>
                  <a:moveTo>
                    <a:pt x="73448" y="6406"/>
                  </a:moveTo>
                  <a:cubicBezTo>
                    <a:pt x="73542" y="6406"/>
                    <a:pt x="73542" y="6550"/>
                    <a:pt x="73448" y="6550"/>
                  </a:cubicBezTo>
                  <a:cubicBezTo>
                    <a:pt x="72964" y="6550"/>
                    <a:pt x="72487" y="6543"/>
                    <a:pt x="72003" y="6536"/>
                  </a:cubicBezTo>
                  <a:cubicBezTo>
                    <a:pt x="71924" y="6536"/>
                    <a:pt x="71924" y="6420"/>
                    <a:pt x="72003" y="6420"/>
                  </a:cubicBezTo>
                  <a:cubicBezTo>
                    <a:pt x="72487" y="6413"/>
                    <a:pt x="72964" y="6406"/>
                    <a:pt x="73448" y="6406"/>
                  </a:cubicBezTo>
                  <a:close/>
                  <a:moveTo>
                    <a:pt x="97229" y="14394"/>
                  </a:moveTo>
                  <a:cubicBezTo>
                    <a:pt x="97309" y="14394"/>
                    <a:pt x="97389" y="14395"/>
                    <a:pt x="97469" y="14398"/>
                  </a:cubicBezTo>
                  <a:cubicBezTo>
                    <a:pt x="97628" y="14398"/>
                    <a:pt x="97628" y="14629"/>
                    <a:pt x="97469" y="14629"/>
                  </a:cubicBezTo>
                  <a:cubicBezTo>
                    <a:pt x="97374" y="14634"/>
                    <a:pt x="97280" y="14636"/>
                    <a:pt x="97185" y="14636"/>
                  </a:cubicBezTo>
                  <a:cubicBezTo>
                    <a:pt x="96860" y="14636"/>
                    <a:pt x="96534" y="14613"/>
                    <a:pt x="96204" y="14608"/>
                  </a:cubicBezTo>
                  <a:lnTo>
                    <a:pt x="96211" y="14608"/>
                  </a:lnTo>
                  <a:cubicBezTo>
                    <a:pt x="96089" y="14608"/>
                    <a:pt x="96089" y="14427"/>
                    <a:pt x="96204" y="14427"/>
                  </a:cubicBezTo>
                  <a:cubicBezTo>
                    <a:pt x="96549" y="14415"/>
                    <a:pt x="96889" y="14394"/>
                    <a:pt x="97229" y="14394"/>
                  </a:cubicBezTo>
                  <a:close/>
                  <a:moveTo>
                    <a:pt x="97330" y="14902"/>
                  </a:moveTo>
                  <a:cubicBezTo>
                    <a:pt x="97421" y="14902"/>
                    <a:pt x="97473" y="15039"/>
                    <a:pt x="97382" y="15106"/>
                  </a:cubicBezTo>
                  <a:cubicBezTo>
                    <a:pt x="96975" y="15414"/>
                    <a:pt x="96469" y="15560"/>
                    <a:pt x="95962" y="15560"/>
                  </a:cubicBezTo>
                  <a:cubicBezTo>
                    <a:pt x="95614" y="15560"/>
                    <a:pt x="95265" y="15491"/>
                    <a:pt x="94947" y="15359"/>
                  </a:cubicBezTo>
                  <a:cubicBezTo>
                    <a:pt x="94856" y="15320"/>
                    <a:pt x="94882" y="15188"/>
                    <a:pt x="94961" y="15188"/>
                  </a:cubicBezTo>
                  <a:cubicBezTo>
                    <a:pt x="94970" y="15188"/>
                    <a:pt x="94980" y="15189"/>
                    <a:pt x="94990" y="15193"/>
                  </a:cubicBezTo>
                  <a:cubicBezTo>
                    <a:pt x="95283" y="15300"/>
                    <a:pt x="95569" y="15351"/>
                    <a:pt x="95849" y="15351"/>
                  </a:cubicBezTo>
                  <a:cubicBezTo>
                    <a:pt x="96340" y="15351"/>
                    <a:pt x="96813" y="15195"/>
                    <a:pt x="97274" y="14918"/>
                  </a:cubicBezTo>
                  <a:cubicBezTo>
                    <a:pt x="97293" y="14907"/>
                    <a:pt x="97312" y="14902"/>
                    <a:pt x="97330" y="14902"/>
                  </a:cubicBezTo>
                  <a:close/>
                  <a:moveTo>
                    <a:pt x="50505" y="23590"/>
                  </a:moveTo>
                  <a:cubicBezTo>
                    <a:pt x="51018" y="23597"/>
                    <a:pt x="51524" y="23713"/>
                    <a:pt x="51986" y="23937"/>
                  </a:cubicBezTo>
                  <a:cubicBezTo>
                    <a:pt x="52061" y="23968"/>
                    <a:pt x="52018" y="24068"/>
                    <a:pt x="51949" y="24068"/>
                  </a:cubicBezTo>
                  <a:cubicBezTo>
                    <a:pt x="51938" y="24068"/>
                    <a:pt x="51926" y="24066"/>
                    <a:pt x="51914" y="24059"/>
                  </a:cubicBezTo>
                  <a:cubicBezTo>
                    <a:pt x="51473" y="23843"/>
                    <a:pt x="50996" y="23720"/>
                    <a:pt x="50505" y="23691"/>
                  </a:cubicBezTo>
                  <a:cubicBezTo>
                    <a:pt x="50440" y="23684"/>
                    <a:pt x="50440" y="23590"/>
                    <a:pt x="50505" y="23590"/>
                  </a:cubicBezTo>
                  <a:close/>
                  <a:moveTo>
                    <a:pt x="50148" y="23997"/>
                  </a:moveTo>
                  <a:cubicBezTo>
                    <a:pt x="50653" y="23997"/>
                    <a:pt x="51156" y="24080"/>
                    <a:pt x="51618" y="24262"/>
                  </a:cubicBezTo>
                  <a:cubicBezTo>
                    <a:pt x="51711" y="24302"/>
                    <a:pt x="51688" y="24439"/>
                    <a:pt x="51594" y="24439"/>
                  </a:cubicBezTo>
                  <a:cubicBezTo>
                    <a:pt x="51586" y="24439"/>
                    <a:pt x="51577" y="24438"/>
                    <a:pt x="51567" y="24435"/>
                  </a:cubicBezTo>
                  <a:cubicBezTo>
                    <a:pt x="50988" y="24271"/>
                    <a:pt x="50435" y="24177"/>
                    <a:pt x="49873" y="24177"/>
                  </a:cubicBezTo>
                  <a:cubicBezTo>
                    <a:pt x="49494" y="24177"/>
                    <a:pt x="49111" y="24219"/>
                    <a:pt x="48713" y="24312"/>
                  </a:cubicBezTo>
                  <a:cubicBezTo>
                    <a:pt x="48708" y="24313"/>
                    <a:pt x="48704" y="24314"/>
                    <a:pt x="48700" y="24314"/>
                  </a:cubicBezTo>
                  <a:cubicBezTo>
                    <a:pt x="48651" y="24314"/>
                    <a:pt x="48631" y="24239"/>
                    <a:pt x="48684" y="24226"/>
                  </a:cubicBezTo>
                  <a:cubicBezTo>
                    <a:pt x="49147" y="24078"/>
                    <a:pt x="49649" y="23997"/>
                    <a:pt x="50148" y="23997"/>
                  </a:cubicBezTo>
                  <a:close/>
                  <a:moveTo>
                    <a:pt x="18429" y="36394"/>
                  </a:moveTo>
                  <a:cubicBezTo>
                    <a:pt x="18431" y="36394"/>
                    <a:pt x="18433" y="36394"/>
                    <a:pt x="18435" y="36395"/>
                  </a:cubicBezTo>
                  <a:cubicBezTo>
                    <a:pt x="18844" y="36444"/>
                    <a:pt x="19258" y="36466"/>
                    <a:pt x="19670" y="36466"/>
                  </a:cubicBezTo>
                  <a:cubicBezTo>
                    <a:pt x="19861" y="36466"/>
                    <a:pt x="20051" y="36462"/>
                    <a:pt x="20241" y="36453"/>
                  </a:cubicBezTo>
                  <a:cubicBezTo>
                    <a:pt x="20244" y="36452"/>
                    <a:pt x="20246" y="36452"/>
                    <a:pt x="20248" y="36452"/>
                  </a:cubicBezTo>
                  <a:cubicBezTo>
                    <a:pt x="20371" y="36452"/>
                    <a:pt x="20369" y="36641"/>
                    <a:pt x="20241" y="36648"/>
                  </a:cubicBezTo>
                  <a:lnTo>
                    <a:pt x="20248" y="36655"/>
                  </a:lnTo>
                  <a:cubicBezTo>
                    <a:pt x="20128" y="36661"/>
                    <a:pt x="20007" y="36663"/>
                    <a:pt x="19887" y="36663"/>
                  </a:cubicBezTo>
                  <a:cubicBezTo>
                    <a:pt x="19394" y="36663"/>
                    <a:pt x="18902" y="36615"/>
                    <a:pt x="18420" y="36510"/>
                  </a:cubicBezTo>
                  <a:cubicBezTo>
                    <a:pt x="18364" y="36496"/>
                    <a:pt x="18376" y="36394"/>
                    <a:pt x="18429" y="36394"/>
                  </a:cubicBezTo>
                  <a:close/>
                  <a:moveTo>
                    <a:pt x="16794" y="36350"/>
                  </a:moveTo>
                  <a:cubicBezTo>
                    <a:pt x="16803" y="36350"/>
                    <a:pt x="16813" y="36353"/>
                    <a:pt x="16823" y="36359"/>
                  </a:cubicBezTo>
                  <a:cubicBezTo>
                    <a:pt x="17690" y="36778"/>
                    <a:pt x="18644" y="37002"/>
                    <a:pt x="19612" y="37002"/>
                  </a:cubicBezTo>
                  <a:cubicBezTo>
                    <a:pt x="19699" y="37016"/>
                    <a:pt x="19699" y="37139"/>
                    <a:pt x="19612" y="37146"/>
                  </a:cubicBezTo>
                  <a:lnTo>
                    <a:pt x="19612" y="37153"/>
                  </a:lnTo>
                  <a:cubicBezTo>
                    <a:pt x="18622" y="37146"/>
                    <a:pt x="17647" y="36908"/>
                    <a:pt x="16773" y="36445"/>
                  </a:cubicBezTo>
                  <a:cubicBezTo>
                    <a:pt x="16718" y="36421"/>
                    <a:pt x="16745" y="36350"/>
                    <a:pt x="16794" y="36350"/>
                  </a:cubicBezTo>
                  <a:close/>
                  <a:moveTo>
                    <a:pt x="110664" y="37300"/>
                  </a:moveTo>
                  <a:cubicBezTo>
                    <a:pt x="110697" y="37300"/>
                    <a:pt x="110729" y="37323"/>
                    <a:pt x="110729" y="37370"/>
                  </a:cubicBezTo>
                  <a:cubicBezTo>
                    <a:pt x="110743" y="37703"/>
                    <a:pt x="110751" y="38035"/>
                    <a:pt x="110758" y="38360"/>
                  </a:cubicBezTo>
                  <a:cubicBezTo>
                    <a:pt x="110758" y="38422"/>
                    <a:pt x="110713" y="38452"/>
                    <a:pt x="110668" y="38452"/>
                  </a:cubicBezTo>
                  <a:cubicBezTo>
                    <a:pt x="110622" y="38452"/>
                    <a:pt x="110577" y="38422"/>
                    <a:pt x="110577" y="38360"/>
                  </a:cubicBezTo>
                  <a:lnTo>
                    <a:pt x="110570" y="38360"/>
                  </a:lnTo>
                  <a:cubicBezTo>
                    <a:pt x="110577" y="38035"/>
                    <a:pt x="110585" y="37703"/>
                    <a:pt x="110599" y="37370"/>
                  </a:cubicBezTo>
                  <a:cubicBezTo>
                    <a:pt x="110599" y="37323"/>
                    <a:pt x="110631" y="37300"/>
                    <a:pt x="110664" y="37300"/>
                  </a:cubicBezTo>
                  <a:close/>
                  <a:moveTo>
                    <a:pt x="110804" y="36295"/>
                  </a:moveTo>
                  <a:cubicBezTo>
                    <a:pt x="110832" y="36295"/>
                    <a:pt x="110859" y="36310"/>
                    <a:pt x="110874" y="36344"/>
                  </a:cubicBezTo>
                  <a:cubicBezTo>
                    <a:pt x="111061" y="36973"/>
                    <a:pt x="111257" y="37797"/>
                    <a:pt x="111170" y="38454"/>
                  </a:cubicBezTo>
                  <a:cubicBezTo>
                    <a:pt x="111166" y="38504"/>
                    <a:pt x="111119" y="38537"/>
                    <a:pt x="111075" y="38537"/>
                  </a:cubicBezTo>
                  <a:cubicBezTo>
                    <a:pt x="111043" y="38537"/>
                    <a:pt x="111013" y="38519"/>
                    <a:pt x="111004" y="38476"/>
                  </a:cubicBezTo>
                  <a:cubicBezTo>
                    <a:pt x="110946" y="38180"/>
                    <a:pt x="110946" y="37869"/>
                    <a:pt x="110917" y="37565"/>
                  </a:cubicBezTo>
                  <a:lnTo>
                    <a:pt x="110910" y="37565"/>
                  </a:lnTo>
                  <a:cubicBezTo>
                    <a:pt x="110874" y="37168"/>
                    <a:pt x="110794" y="36778"/>
                    <a:pt x="110729" y="36387"/>
                  </a:cubicBezTo>
                  <a:cubicBezTo>
                    <a:pt x="110720" y="36331"/>
                    <a:pt x="110762" y="36295"/>
                    <a:pt x="110804" y="36295"/>
                  </a:cubicBezTo>
                  <a:close/>
                  <a:moveTo>
                    <a:pt x="64328" y="47171"/>
                  </a:moveTo>
                  <a:cubicBezTo>
                    <a:pt x="64492" y="47171"/>
                    <a:pt x="64652" y="47188"/>
                    <a:pt x="64806" y="47227"/>
                  </a:cubicBezTo>
                  <a:cubicBezTo>
                    <a:pt x="64917" y="47241"/>
                    <a:pt x="64901" y="47408"/>
                    <a:pt x="64791" y="47408"/>
                  </a:cubicBezTo>
                  <a:cubicBezTo>
                    <a:pt x="64786" y="47408"/>
                    <a:pt x="64782" y="47408"/>
                    <a:pt x="64777" y="47408"/>
                  </a:cubicBezTo>
                  <a:lnTo>
                    <a:pt x="64777" y="47400"/>
                  </a:lnTo>
                  <a:cubicBezTo>
                    <a:pt x="64473" y="47422"/>
                    <a:pt x="64177" y="47393"/>
                    <a:pt x="63874" y="47436"/>
                  </a:cubicBezTo>
                  <a:cubicBezTo>
                    <a:pt x="63570" y="47473"/>
                    <a:pt x="63274" y="47552"/>
                    <a:pt x="62992" y="47660"/>
                  </a:cubicBezTo>
                  <a:cubicBezTo>
                    <a:pt x="62982" y="47664"/>
                    <a:pt x="62972" y="47666"/>
                    <a:pt x="62962" y="47666"/>
                  </a:cubicBezTo>
                  <a:cubicBezTo>
                    <a:pt x="62877" y="47666"/>
                    <a:pt x="62850" y="47526"/>
                    <a:pt x="62941" y="47487"/>
                  </a:cubicBezTo>
                  <a:cubicBezTo>
                    <a:pt x="63355" y="47315"/>
                    <a:pt x="63853" y="47171"/>
                    <a:pt x="64328" y="47171"/>
                  </a:cubicBezTo>
                  <a:close/>
                  <a:moveTo>
                    <a:pt x="23954" y="47295"/>
                  </a:moveTo>
                  <a:cubicBezTo>
                    <a:pt x="23962" y="47295"/>
                    <a:pt x="23969" y="47297"/>
                    <a:pt x="23977" y="47299"/>
                  </a:cubicBezTo>
                  <a:cubicBezTo>
                    <a:pt x="24432" y="47465"/>
                    <a:pt x="24837" y="47762"/>
                    <a:pt x="25126" y="48159"/>
                  </a:cubicBezTo>
                  <a:cubicBezTo>
                    <a:pt x="25187" y="48241"/>
                    <a:pt x="25105" y="48326"/>
                    <a:pt x="25020" y="48326"/>
                  </a:cubicBezTo>
                  <a:cubicBezTo>
                    <a:pt x="24985" y="48326"/>
                    <a:pt x="24949" y="48311"/>
                    <a:pt x="24924" y="48275"/>
                  </a:cubicBezTo>
                  <a:cubicBezTo>
                    <a:pt x="24671" y="47906"/>
                    <a:pt x="24324" y="47624"/>
                    <a:pt x="23912" y="47451"/>
                  </a:cubicBezTo>
                  <a:cubicBezTo>
                    <a:pt x="23833" y="47418"/>
                    <a:pt x="23880" y="47295"/>
                    <a:pt x="23954" y="47295"/>
                  </a:cubicBezTo>
                  <a:close/>
                  <a:moveTo>
                    <a:pt x="64054" y="47819"/>
                  </a:moveTo>
                  <a:cubicBezTo>
                    <a:pt x="64184" y="47834"/>
                    <a:pt x="64184" y="48022"/>
                    <a:pt x="64054" y="48036"/>
                  </a:cubicBezTo>
                  <a:cubicBezTo>
                    <a:pt x="63259" y="48043"/>
                    <a:pt x="62472" y="48217"/>
                    <a:pt x="61742" y="48542"/>
                  </a:cubicBezTo>
                  <a:cubicBezTo>
                    <a:pt x="61733" y="48546"/>
                    <a:pt x="61724" y="48547"/>
                    <a:pt x="61716" y="48547"/>
                  </a:cubicBezTo>
                  <a:cubicBezTo>
                    <a:pt x="61656" y="48547"/>
                    <a:pt x="61613" y="48464"/>
                    <a:pt x="61677" y="48426"/>
                  </a:cubicBezTo>
                  <a:cubicBezTo>
                    <a:pt x="62414" y="48051"/>
                    <a:pt x="63223" y="47841"/>
                    <a:pt x="64054" y="47819"/>
                  </a:cubicBezTo>
                  <a:close/>
                  <a:moveTo>
                    <a:pt x="22417" y="47334"/>
                  </a:moveTo>
                  <a:cubicBezTo>
                    <a:pt x="22422" y="47334"/>
                    <a:pt x="22426" y="47334"/>
                    <a:pt x="22431" y="47335"/>
                  </a:cubicBezTo>
                  <a:cubicBezTo>
                    <a:pt x="23341" y="47566"/>
                    <a:pt x="24216" y="47949"/>
                    <a:pt x="24996" y="48477"/>
                  </a:cubicBezTo>
                  <a:cubicBezTo>
                    <a:pt x="25093" y="48537"/>
                    <a:pt x="25033" y="48684"/>
                    <a:pt x="24943" y="48684"/>
                  </a:cubicBezTo>
                  <a:cubicBezTo>
                    <a:pt x="24925" y="48684"/>
                    <a:pt x="24907" y="48678"/>
                    <a:pt x="24888" y="48665"/>
                  </a:cubicBezTo>
                  <a:cubicBezTo>
                    <a:pt x="24114" y="48159"/>
                    <a:pt x="23276" y="47740"/>
                    <a:pt x="22402" y="47436"/>
                  </a:cubicBezTo>
                  <a:cubicBezTo>
                    <a:pt x="22341" y="47416"/>
                    <a:pt x="22362" y="47334"/>
                    <a:pt x="22417" y="47334"/>
                  </a:cubicBezTo>
                  <a:close/>
                  <a:moveTo>
                    <a:pt x="86296" y="48823"/>
                  </a:moveTo>
                  <a:cubicBezTo>
                    <a:pt x="86296" y="48823"/>
                    <a:pt x="86297" y="48823"/>
                    <a:pt x="86297" y="48824"/>
                  </a:cubicBezTo>
                  <a:cubicBezTo>
                    <a:pt x="86301" y="48827"/>
                    <a:pt x="86305" y="48831"/>
                    <a:pt x="86310" y="48833"/>
                  </a:cubicBezTo>
                  <a:lnTo>
                    <a:pt x="86310" y="48833"/>
                  </a:lnTo>
                  <a:cubicBezTo>
                    <a:pt x="86305" y="48830"/>
                    <a:pt x="86300" y="48826"/>
                    <a:pt x="86296" y="48823"/>
                  </a:cubicBezTo>
                  <a:close/>
                  <a:moveTo>
                    <a:pt x="84017" y="47852"/>
                  </a:moveTo>
                  <a:cubicBezTo>
                    <a:pt x="84025" y="47852"/>
                    <a:pt x="84034" y="47853"/>
                    <a:pt x="84042" y="47856"/>
                  </a:cubicBezTo>
                  <a:cubicBezTo>
                    <a:pt x="84825" y="48019"/>
                    <a:pt x="85650" y="48337"/>
                    <a:pt x="86296" y="48823"/>
                  </a:cubicBezTo>
                  <a:lnTo>
                    <a:pt x="86296" y="48823"/>
                  </a:lnTo>
                  <a:cubicBezTo>
                    <a:pt x="86152" y="48679"/>
                    <a:pt x="85993" y="48549"/>
                    <a:pt x="85827" y="48434"/>
                  </a:cubicBezTo>
                  <a:cubicBezTo>
                    <a:pt x="85654" y="48325"/>
                    <a:pt x="85466" y="48231"/>
                    <a:pt x="85271" y="48159"/>
                  </a:cubicBezTo>
                  <a:cubicBezTo>
                    <a:pt x="85203" y="48139"/>
                    <a:pt x="85231" y="48042"/>
                    <a:pt x="85294" y="48042"/>
                  </a:cubicBezTo>
                  <a:cubicBezTo>
                    <a:pt x="85298" y="48042"/>
                    <a:pt x="85302" y="48043"/>
                    <a:pt x="85307" y="48043"/>
                  </a:cubicBezTo>
                  <a:lnTo>
                    <a:pt x="85300" y="48043"/>
                  </a:lnTo>
                  <a:cubicBezTo>
                    <a:pt x="85704" y="48130"/>
                    <a:pt x="86167" y="48354"/>
                    <a:pt x="86441" y="48679"/>
                  </a:cubicBezTo>
                  <a:cubicBezTo>
                    <a:pt x="86509" y="48753"/>
                    <a:pt x="86440" y="48849"/>
                    <a:pt x="86362" y="48849"/>
                  </a:cubicBezTo>
                  <a:cubicBezTo>
                    <a:pt x="86344" y="48849"/>
                    <a:pt x="86327" y="48844"/>
                    <a:pt x="86310" y="48833"/>
                  </a:cubicBezTo>
                  <a:lnTo>
                    <a:pt x="86310" y="48833"/>
                  </a:lnTo>
                  <a:cubicBezTo>
                    <a:pt x="86315" y="48837"/>
                    <a:pt x="86320" y="48841"/>
                    <a:pt x="86326" y="48846"/>
                  </a:cubicBezTo>
                  <a:cubicBezTo>
                    <a:pt x="86423" y="48919"/>
                    <a:pt x="86366" y="49064"/>
                    <a:pt x="86268" y="49064"/>
                  </a:cubicBezTo>
                  <a:cubicBezTo>
                    <a:pt x="86250" y="49064"/>
                    <a:pt x="86230" y="49059"/>
                    <a:pt x="86210" y="49048"/>
                  </a:cubicBezTo>
                  <a:cubicBezTo>
                    <a:pt x="85480" y="48629"/>
                    <a:pt x="84801" y="48275"/>
                    <a:pt x="83999" y="48007"/>
                  </a:cubicBezTo>
                  <a:cubicBezTo>
                    <a:pt x="83906" y="47981"/>
                    <a:pt x="83935" y="47852"/>
                    <a:pt x="84017" y="47852"/>
                  </a:cubicBezTo>
                  <a:close/>
                  <a:moveTo>
                    <a:pt x="6368" y="49519"/>
                  </a:moveTo>
                  <a:cubicBezTo>
                    <a:pt x="6459" y="49519"/>
                    <a:pt x="6548" y="49525"/>
                    <a:pt x="6634" y="49539"/>
                  </a:cubicBezTo>
                  <a:cubicBezTo>
                    <a:pt x="6735" y="49568"/>
                    <a:pt x="6735" y="49713"/>
                    <a:pt x="6634" y="49749"/>
                  </a:cubicBezTo>
                  <a:lnTo>
                    <a:pt x="6634" y="49756"/>
                  </a:lnTo>
                  <a:cubicBezTo>
                    <a:pt x="6374" y="49792"/>
                    <a:pt x="6106" y="49785"/>
                    <a:pt x="5846" y="49836"/>
                  </a:cubicBezTo>
                  <a:cubicBezTo>
                    <a:pt x="5586" y="49901"/>
                    <a:pt x="5341" y="49995"/>
                    <a:pt x="5095" y="50103"/>
                  </a:cubicBezTo>
                  <a:cubicBezTo>
                    <a:pt x="5083" y="50108"/>
                    <a:pt x="5072" y="50110"/>
                    <a:pt x="5062" y="50110"/>
                  </a:cubicBezTo>
                  <a:cubicBezTo>
                    <a:pt x="4985" y="50110"/>
                    <a:pt x="4960" y="49981"/>
                    <a:pt x="5030" y="49937"/>
                  </a:cubicBezTo>
                  <a:cubicBezTo>
                    <a:pt x="5387" y="49695"/>
                    <a:pt x="5901" y="49519"/>
                    <a:pt x="6368" y="49519"/>
                  </a:cubicBezTo>
                  <a:close/>
                  <a:moveTo>
                    <a:pt x="109146" y="49929"/>
                  </a:moveTo>
                  <a:cubicBezTo>
                    <a:pt x="109155" y="49929"/>
                    <a:pt x="109165" y="49932"/>
                    <a:pt x="109175" y="49937"/>
                  </a:cubicBezTo>
                  <a:cubicBezTo>
                    <a:pt x="109486" y="50067"/>
                    <a:pt x="109790" y="50226"/>
                    <a:pt x="110093" y="50363"/>
                  </a:cubicBezTo>
                  <a:cubicBezTo>
                    <a:pt x="110198" y="50413"/>
                    <a:pt x="110134" y="50557"/>
                    <a:pt x="110041" y="50557"/>
                  </a:cubicBezTo>
                  <a:cubicBezTo>
                    <a:pt x="110025" y="50557"/>
                    <a:pt x="110009" y="50553"/>
                    <a:pt x="109992" y="50544"/>
                  </a:cubicBezTo>
                  <a:lnTo>
                    <a:pt x="109985" y="50544"/>
                  </a:lnTo>
                  <a:cubicBezTo>
                    <a:pt x="109696" y="50378"/>
                    <a:pt x="109392" y="50226"/>
                    <a:pt x="109110" y="50052"/>
                  </a:cubicBezTo>
                  <a:cubicBezTo>
                    <a:pt x="109042" y="50015"/>
                    <a:pt x="109086" y="49929"/>
                    <a:pt x="109146" y="49929"/>
                  </a:cubicBezTo>
                  <a:close/>
                  <a:moveTo>
                    <a:pt x="108417" y="50240"/>
                  </a:moveTo>
                  <a:cubicBezTo>
                    <a:pt x="108915" y="50247"/>
                    <a:pt x="109472" y="50385"/>
                    <a:pt x="109876" y="50695"/>
                  </a:cubicBezTo>
                  <a:lnTo>
                    <a:pt x="109869" y="50695"/>
                  </a:lnTo>
                  <a:cubicBezTo>
                    <a:pt x="109962" y="50757"/>
                    <a:pt x="109906" y="50888"/>
                    <a:pt x="109816" y="50888"/>
                  </a:cubicBezTo>
                  <a:cubicBezTo>
                    <a:pt x="109801" y="50888"/>
                    <a:pt x="109785" y="50884"/>
                    <a:pt x="109768" y="50876"/>
                  </a:cubicBezTo>
                  <a:cubicBezTo>
                    <a:pt x="109508" y="50746"/>
                    <a:pt x="109255" y="50602"/>
                    <a:pt x="108966" y="50522"/>
                  </a:cubicBezTo>
                  <a:cubicBezTo>
                    <a:pt x="108895" y="50504"/>
                    <a:pt x="108528" y="50425"/>
                    <a:pt x="108249" y="50425"/>
                  </a:cubicBezTo>
                  <a:cubicBezTo>
                    <a:pt x="108072" y="50425"/>
                    <a:pt x="107931" y="50457"/>
                    <a:pt x="107925" y="50558"/>
                  </a:cubicBezTo>
                  <a:cubicBezTo>
                    <a:pt x="107925" y="50594"/>
                    <a:pt x="107896" y="50615"/>
                    <a:pt x="107868" y="50615"/>
                  </a:cubicBezTo>
                  <a:cubicBezTo>
                    <a:pt x="107845" y="50615"/>
                    <a:pt x="107823" y="50602"/>
                    <a:pt x="107817" y="50573"/>
                  </a:cubicBezTo>
                  <a:cubicBezTo>
                    <a:pt x="107716" y="50240"/>
                    <a:pt x="108214" y="50240"/>
                    <a:pt x="108417" y="50240"/>
                  </a:cubicBezTo>
                  <a:close/>
                  <a:moveTo>
                    <a:pt x="6605" y="50096"/>
                  </a:moveTo>
                  <a:cubicBezTo>
                    <a:pt x="6692" y="50103"/>
                    <a:pt x="6706" y="50226"/>
                    <a:pt x="6620" y="50255"/>
                  </a:cubicBezTo>
                  <a:lnTo>
                    <a:pt x="6627" y="50255"/>
                  </a:lnTo>
                  <a:cubicBezTo>
                    <a:pt x="6193" y="50399"/>
                    <a:pt x="5774" y="50493"/>
                    <a:pt x="5377" y="50710"/>
                  </a:cubicBezTo>
                  <a:cubicBezTo>
                    <a:pt x="4994" y="50941"/>
                    <a:pt x="4647" y="51223"/>
                    <a:pt x="4343" y="51555"/>
                  </a:cubicBezTo>
                  <a:cubicBezTo>
                    <a:pt x="4332" y="51568"/>
                    <a:pt x="4319" y="51574"/>
                    <a:pt x="4305" y="51574"/>
                  </a:cubicBezTo>
                  <a:cubicBezTo>
                    <a:pt x="4264" y="51574"/>
                    <a:pt x="4224" y="51526"/>
                    <a:pt x="4257" y="51483"/>
                  </a:cubicBezTo>
                  <a:cubicBezTo>
                    <a:pt x="4748" y="50746"/>
                    <a:pt x="5687" y="50096"/>
                    <a:pt x="6605" y="50096"/>
                  </a:cubicBezTo>
                  <a:close/>
                  <a:moveTo>
                    <a:pt x="40582" y="54338"/>
                  </a:moveTo>
                  <a:cubicBezTo>
                    <a:pt x="40633" y="54338"/>
                    <a:pt x="40685" y="54377"/>
                    <a:pt x="40677" y="54446"/>
                  </a:cubicBezTo>
                  <a:cubicBezTo>
                    <a:pt x="40670" y="54800"/>
                    <a:pt x="40345" y="55154"/>
                    <a:pt x="40027" y="55270"/>
                  </a:cubicBezTo>
                  <a:cubicBezTo>
                    <a:pt x="40019" y="55272"/>
                    <a:pt x="40013" y="55273"/>
                    <a:pt x="40006" y="55273"/>
                  </a:cubicBezTo>
                  <a:cubicBezTo>
                    <a:pt x="39949" y="55273"/>
                    <a:pt x="39931" y="55194"/>
                    <a:pt x="39976" y="55161"/>
                  </a:cubicBezTo>
                  <a:cubicBezTo>
                    <a:pt x="40114" y="55075"/>
                    <a:pt x="40236" y="54966"/>
                    <a:pt x="40323" y="54829"/>
                  </a:cubicBezTo>
                  <a:cubicBezTo>
                    <a:pt x="40395" y="54699"/>
                    <a:pt x="40453" y="54562"/>
                    <a:pt x="40497" y="54417"/>
                  </a:cubicBezTo>
                  <a:cubicBezTo>
                    <a:pt x="40503" y="54363"/>
                    <a:pt x="40542" y="54338"/>
                    <a:pt x="40582" y="54338"/>
                  </a:cubicBezTo>
                  <a:close/>
                  <a:moveTo>
                    <a:pt x="40904" y="54968"/>
                  </a:moveTo>
                  <a:cubicBezTo>
                    <a:pt x="40965" y="54968"/>
                    <a:pt x="41034" y="55024"/>
                    <a:pt x="41010" y="55096"/>
                  </a:cubicBezTo>
                  <a:cubicBezTo>
                    <a:pt x="40806" y="55727"/>
                    <a:pt x="40170" y="56135"/>
                    <a:pt x="39519" y="56135"/>
                  </a:cubicBezTo>
                  <a:cubicBezTo>
                    <a:pt x="39476" y="56135"/>
                    <a:pt x="39434" y="56133"/>
                    <a:pt x="39391" y="56130"/>
                  </a:cubicBezTo>
                  <a:cubicBezTo>
                    <a:pt x="39311" y="56122"/>
                    <a:pt x="39311" y="56007"/>
                    <a:pt x="39391" y="56007"/>
                  </a:cubicBezTo>
                  <a:cubicBezTo>
                    <a:pt x="39402" y="56007"/>
                    <a:pt x="39414" y="56007"/>
                    <a:pt x="39425" y="56007"/>
                  </a:cubicBezTo>
                  <a:cubicBezTo>
                    <a:pt x="40074" y="56007"/>
                    <a:pt x="40580" y="55606"/>
                    <a:pt x="40829" y="55017"/>
                  </a:cubicBezTo>
                  <a:cubicBezTo>
                    <a:pt x="40844" y="54983"/>
                    <a:pt x="40873" y="54968"/>
                    <a:pt x="40904" y="54968"/>
                  </a:cubicBezTo>
                  <a:close/>
                  <a:moveTo>
                    <a:pt x="104763" y="56392"/>
                  </a:moveTo>
                  <a:cubicBezTo>
                    <a:pt x="104779" y="56392"/>
                    <a:pt x="104796" y="56398"/>
                    <a:pt x="104811" y="56411"/>
                  </a:cubicBezTo>
                  <a:cubicBezTo>
                    <a:pt x="105058" y="56632"/>
                    <a:pt x="105379" y="56754"/>
                    <a:pt x="105706" y="56754"/>
                  </a:cubicBezTo>
                  <a:cubicBezTo>
                    <a:pt x="105733" y="56754"/>
                    <a:pt x="105759" y="56753"/>
                    <a:pt x="105786" y="56751"/>
                  </a:cubicBezTo>
                  <a:cubicBezTo>
                    <a:pt x="105789" y="56751"/>
                    <a:pt x="105791" y="56751"/>
                    <a:pt x="105793" y="56751"/>
                  </a:cubicBezTo>
                  <a:cubicBezTo>
                    <a:pt x="105931" y="56751"/>
                    <a:pt x="105928" y="56968"/>
                    <a:pt x="105786" y="56968"/>
                  </a:cubicBezTo>
                  <a:cubicBezTo>
                    <a:pt x="105382" y="56968"/>
                    <a:pt x="104991" y="56802"/>
                    <a:pt x="104710" y="56505"/>
                  </a:cubicBezTo>
                  <a:cubicBezTo>
                    <a:pt x="104665" y="56455"/>
                    <a:pt x="104710" y="56392"/>
                    <a:pt x="104763" y="56392"/>
                  </a:cubicBezTo>
                  <a:close/>
                  <a:moveTo>
                    <a:pt x="103947" y="56369"/>
                  </a:moveTo>
                  <a:cubicBezTo>
                    <a:pt x="103974" y="56369"/>
                    <a:pt x="104000" y="56384"/>
                    <a:pt x="104009" y="56419"/>
                  </a:cubicBezTo>
                  <a:cubicBezTo>
                    <a:pt x="104175" y="56939"/>
                    <a:pt x="104630" y="57214"/>
                    <a:pt x="105158" y="57235"/>
                  </a:cubicBezTo>
                  <a:cubicBezTo>
                    <a:pt x="105244" y="57235"/>
                    <a:pt x="105266" y="57380"/>
                    <a:pt x="105179" y="57394"/>
                  </a:cubicBezTo>
                  <a:lnTo>
                    <a:pt x="105172" y="57394"/>
                  </a:lnTo>
                  <a:cubicBezTo>
                    <a:pt x="105127" y="57400"/>
                    <a:pt x="105082" y="57403"/>
                    <a:pt x="105038" y="57403"/>
                  </a:cubicBezTo>
                  <a:cubicBezTo>
                    <a:pt x="104501" y="57403"/>
                    <a:pt x="103999" y="56975"/>
                    <a:pt x="103878" y="56455"/>
                  </a:cubicBezTo>
                  <a:cubicBezTo>
                    <a:pt x="103865" y="56403"/>
                    <a:pt x="103907" y="56369"/>
                    <a:pt x="103947" y="56369"/>
                  </a:cubicBezTo>
                  <a:close/>
                  <a:moveTo>
                    <a:pt x="76041" y="57023"/>
                  </a:moveTo>
                  <a:cubicBezTo>
                    <a:pt x="76059" y="57023"/>
                    <a:pt x="76076" y="57030"/>
                    <a:pt x="76086" y="57047"/>
                  </a:cubicBezTo>
                  <a:cubicBezTo>
                    <a:pt x="76253" y="57415"/>
                    <a:pt x="76586" y="57578"/>
                    <a:pt x="76967" y="57578"/>
                  </a:cubicBezTo>
                  <a:cubicBezTo>
                    <a:pt x="76998" y="57578"/>
                    <a:pt x="77030" y="57577"/>
                    <a:pt x="77062" y="57575"/>
                  </a:cubicBezTo>
                  <a:cubicBezTo>
                    <a:pt x="77068" y="57574"/>
                    <a:pt x="77074" y="57573"/>
                    <a:pt x="77080" y="57573"/>
                  </a:cubicBezTo>
                  <a:cubicBezTo>
                    <a:pt x="77180" y="57573"/>
                    <a:pt x="77199" y="57735"/>
                    <a:pt x="77083" y="57756"/>
                  </a:cubicBezTo>
                  <a:cubicBezTo>
                    <a:pt x="77029" y="57767"/>
                    <a:pt x="76975" y="57772"/>
                    <a:pt x="76921" y="57772"/>
                  </a:cubicBezTo>
                  <a:cubicBezTo>
                    <a:pt x="76512" y="57772"/>
                    <a:pt x="76120" y="57473"/>
                    <a:pt x="75992" y="57083"/>
                  </a:cubicBezTo>
                  <a:lnTo>
                    <a:pt x="75985" y="57083"/>
                  </a:lnTo>
                  <a:cubicBezTo>
                    <a:pt x="75971" y="57050"/>
                    <a:pt x="76007" y="57023"/>
                    <a:pt x="76041" y="57023"/>
                  </a:cubicBezTo>
                  <a:close/>
                  <a:moveTo>
                    <a:pt x="75419" y="56566"/>
                  </a:moveTo>
                  <a:cubicBezTo>
                    <a:pt x="75438" y="56566"/>
                    <a:pt x="75458" y="56577"/>
                    <a:pt x="75465" y="56599"/>
                  </a:cubicBezTo>
                  <a:cubicBezTo>
                    <a:pt x="75515" y="56917"/>
                    <a:pt x="75653" y="57206"/>
                    <a:pt x="75862" y="57452"/>
                  </a:cubicBezTo>
                  <a:cubicBezTo>
                    <a:pt x="76064" y="57690"/>
                    <a:pt x="76317" y="57806"/>
                    <a:pt x="76570" y="57972"/>
                  </a:cubicBezTo>
                  <a:cubicBezTo>
                    <a:pt x="76626" y="58028"/>
                    <a:pt x="76594" y="58124"/>
                    <a:pt x="76514" y="58124"/>
                  </a:cubicBezTo>
                  <a:cubicBezTo>
                    <a:pt x="76511" y="58124"/>
                    <a:pt x="76508" y="58124"/>
                    <a:pt x="76505" y="58124"/>
                  </a:cubicBezTo>
                  <a:cubicBezTo>
                    <a:pt x="75833" y="58023"/>
                    <a:pt x="75407" y="57228"/>
                    <a:pt x="75371" y="56614"/>
                  </a:cubicBezTo>
                  <a:cubicBezTo>
                    <a:pt x="75371" y="56582"/>
                    <a:pt x="75395" y="56566"/>
                    <a:pt x="75419" y="56566"/>
                  </a:cubicBezTo>
                  <a:close/>
                  <a:moveTo>
                    <a:pt x="46245" y="62630"/>
                  </a:moveTo>
                  <a:cubicBezTo>
                    <a:pt x="46257" y="62630"/>
                    <a:pt x="46269" y="62635"/>
                    <a:pt x="46278" y="62648"/>
                  </a:cubicBezTo>
                  <a:cubicBezTo>
                    <a:pt x="46574" y="63117"/>
                    <a:pt x="47065" y="63414"/>
                    <a:pt x="47614" y="63464"/>
                  </a:cubicBezTo>
                  <a:cubicBezTo>
                    <a:pt x="47721" y="63478"/>
                    <a:pt x="47730" y="63638"/>
                    <a:pt x="47622" y="63638"/>
                  </a:cubicBezTo>
                  <a:cubicBezTo>
                    <a:pt x="47619" y="63638"/>
                    <a:pt x="47617" y="63638"/>
                    <a:pt x="47614" y="63638"/>
                  </a:cubicBezTo>
                  <a:cubicBezTo>
                    <a:pt x="47007" y="63602"/>
                    <a:pt x="46465" y="63240"/>
                    <a:pt x="46198" y="62698"/>
                  </a:cubicBezTo>
                  <a:cubicBezTo>
                    <a:pt x="46183" y="62662"/>
                    <a:pt x="46215" y="62630"/>
                    <a:pt x="46245" y="62630"/>
                  </a:cubicBezTo>
                  <a:close/>
                  <a:moveTo>
                    <a:pt x="44858" y="61908"/>
                  </a:moveTo>
                  <a:cubicBezTo>
                    <a:pt x="44874" y="61908"/>
                    <a:pt x="44891" y="61918"/>
                    <a:pt x="44897" y="61940"/>
                  </a:cubicBezTo>
                  <a:cubicBezTo>
                    <a:pt x="45042" y="62395"/>
                    <a:pt x="45302" y="62807"/>
                    <a:pt x="45656" y="63125"/>
                  </a:cubicBezTo>
                  <a:cubicBezTo>
                    <a:pt x="46039" y="63457"/>
                    <a:pt x="46451" y="63573"/>
                    <a:pt x="46913" y="63732"/>
                  </a:cubicBezTo>
                  <a:cubicBezTo>
                    <a:pt x="47029" y="63752"/>
                    <a:pt x="47017" y="63914"/>
                    <a:pt x="46912" y="63914"/>
                  </a:cubicBezTo>
                  <a:cubicBezTo>
                    <a:pt x="46905" y="63914"/>
                    <a:pt x="46899" y="63914"/>
                    <a:pt x="46892" y="63912"/>
                  </a:cubicBezTo>
                  <a:lnTo>
                    <a:pt x="46892" y="63920"/>
                  </a:lnTo>
                  <a:cubicBezTo>
                    <a:pt x="46888" y="63920"/>
                    <a:pt x="46885" y="63920"/>
                    <a:pt x="46881" y="63920"/>
                  </a:cubicBezTo>
                  <a:cubicBezTo>
                    <a:pt x="45881" y="63920"/>
                    <a:pt x="44962" y="62890"/>
                    <a:pt x="44825" y="61954"/>
                  </a:cubicBezTo>
                  <a:cubicBezTo>
                    <a:pt x="44817" y="61925"/>
                    <a:pt x="44837" y="61908"/>
                    <a:pt x="44858" y="61908"/>
                  </a:cubicBezTo>
                  <a:close/>
                  <a:moveTo>
                    <a:pt x="15962" y="64514"/>
                  </a:moveTo>
                  <a:cubicBezTo>
                    <a:pt x="16041" y="64514"/>
                    <a:pt x="16119" y="64596"/>
                    <a:pt x="16064" y="64678"/>
                  </a:cubicBezTo>
                  <a:cubicBezTo>
                    <a:pt x="15542" y="65474"/>
                    <a:pt x="14522" y="65894"/>
                    <a:pt x="13580" y="65894"/>
                  </a:cubicBezTo>
                  <a:cubicBezTo>
                    <a:pt x="13452" y="65894"/>
                    <a:pt x="13326" y="65886"/>
                    <a:pt x="13203" y="65871"/>
                  </a:cubicBezTo>
                  <a:cubicBezTo>
                    <a:pt x="13109" y="65863"/>
                    <a:pt x="13102" y="65726"/>
                    <a:pt x="13203" y="65726"/>
                  </a:cubicBezTo>
                  <a:cubicBezTo>
                    <a:pt x="13220" y="65726"/>
                    <a:pt x="13236" y="65726"/>
                    <a:pt x="13253" y="65726"/>
                  </a:cubicBezTo>
                  <a:cubicBezTo>
                    <a:pt x="14333" y="65726"/>
                    <a:pt x="15122" y="65267"/>
                    <a:pt x="15891" y="64541"/>
                  </a:cubicBezTo>
                  <a:cubicBezTo>
                    <a:pt x="15912" y="64522"/>
                    <a:pt x="15937" y="64514"/>
                    <a:pt x="15962" y="64514"/>
                  </a:cubicBezTo>
                  <a:close/>
                  <a:moveTo>
                    <a:pt x="17426" y="61564"/>
                  </a:moveTo>
                  <a:cubicBezTo>
                    <a:pt x="17463" y="61564"/>
                    <a:pt x="17500" y="61584"/>
                    <a:pt x="17517" y="61629"/>
                  </a:cubicBezTo>
                  <a:cubicBezTo>
                    <a:pt x="17791" y="62698"/>
                    <a:pt x="17726" y="63862"/>
                    <a:pt x="17119" y="64801"/>
                  </a:cubicBezTo>
                  <a:cubicBezTo>
                    <a:pt x="16585" y="65632"/>
                    <a:pt x="15717" y="66189"/>
                    <a:pt x="14720" y="66217"/>
                  </a:cubicBezTo>
                  <a:cubicBezTo>
                    <a:pt x="14641" y="66217"/>
                    <a:pt x="14626" y="66095"/>
                    <a:pt x="14699" y="66080"/>
                  </a:cubicBezTo>
                  <a:cubicBezTo>
                    <a:pt x="16794" y="65733"/>
                    <a:pt x="17806" y="63638"/>
                    <a:pt x="17322" y="61687"/>
                  </a:cubicBezTo>
                  <a:cubicBezTo>
                    <a:pt x="17309" y="61612"/>
                    <a:pt x="17368" y="61564"/>
                    <a:pt x="17426" y="61564"/>
                  </a:cubicBezTo>
                  <a:close/>
                  <a:moveTo>
                    <a:pt x="97733" y="66494"/>
                  </a:moveTo>
                  <a:cubicBezTo>
                    <a:pt x="97747" y="66494"/>
                    <a:pt x="97762" y="66500"/>
                    <a:pt x="97772" y="66514"/>
                  </a:cubicBezTo>
                  <a:cubicBezTo>
                    <a:pt x="98105" y="66926"/>
                    <a:pt x="98531" y="67135"/>
                    <a:pt x="99044" y="67236"/>
                  </a:cubicBezTo>
                  <a:cubicBezTo>
                    <a:pt x="99162" y="67250"/>
                    <a:pt x="99140" y="67418"/>
                    <a:pt x="99035" y="67418"/>
                  </a:cubicBezTo>
                  <a:cubicBezTo>
                    <a:pt x="99031" y="67418"/>
                    <a:pt x="99027" y="67418"/>
                    <a:pt x="99022" y="67417"/>
                  </a:cubicBezTo>
                  <a:lnTo>
                    <a:pt x="99015" y="67424"/>
                  </a:lnTo>
                  <a:cubicBezTo>
                    <a:pt x="98466" y="67359"/>
                    <a:pt x="97975" y="67056"/>
                    <a:pt x="97671" y="66593"/>
                  </a:cubicBezTo>
                  <a:cubicBezTo>
                    <a:pt x="97638" y="66550"/>
                    <a:pt x="97688" y="66494"/>
                    <a:pt x="97733" y="66494"/>
                  </a:cubicBezTo>
                  <a:close/>
                  <a:moveTo>
                    <a:pt x="97210" y="66065"/>
                  </a:moveTo>
                  <a:cubicBezTo>
                    <a:pt x="97224" y="66065"/>
                    <a:pt x="97238" y="66074"/>
                    <a:pt x="97238" y="66095"/>
                  </a:cubicBezTo>
                  <a:cubicBezTo>
                    <a:pt x="97194" y="66709"/>
                    <a:pt x="97584" y="67164"/>
                    <a:pt x="98134" y="67374"/>
                  </a:cubicBezTo>
                  <a:cubicBezTo>
                    <a:pt x="98214" y="67400"/>
                    <a:pt x="98189" y="67521"/>
                    <a:pt x="98110" y="67521"/>
                  </a:cubicBezTo>
                  <a:cubicBezTo>
                    <a:pt x="98104" y="67521"/>
                    <a:pt x="98097" y="67520"/>
                    <a:pt x="98090" y="67518"/>
                  </a:cubicBezTo>
                  <a:cubicBezTo>
                    <a:pt x="97469" y="67381"/>
                    <a:pt x="97093" y="66694"/>
                    <a:pt x="97172" y="66095"/>
                  </a:cubicBezTo>
                  <a:cubicBezTo>
                    <a:pt x="97176" y="66076"/>
                    <a:pt x="97194" y="66065"/>
                    <a:pt x="97210" y="66065"/>
                  </a:cubicBezTo>
                  <a:close/>
                  <a:moveTo>
                    <a:pt x="49718" y="0"/>
                  </a:moveTo>
                  <a:cubicBezTo>
                    <a:pt x="42919" y="0"/>
                    <a:pt x="36119" y="18"/>
                    <a:pt x="29317" y="68"/>
                  </a:cubicBezTo>
                  <a:cubicBezTo>
                    <a:pt x="25690" y="90"/>
                    <a:pt x="22055" y="126"/>
                    <a:pt x="18427" y="177"/>
                  </a:cubicBezTo>
                  <a:cubicBezTo>
                    <a:pt x="14850" y="220"/>
                    <a:pt x="11266" y="184"/>
                    <a:pt x="7696" y="365"/>
                  </a:cubicBezTo>
                  <a:cubicBezTo>
                    <a:pt x="6374" y="430"/>
                    <a:pt x="4994" y="581"/>
                    <a:pt x="3787" y="1152"/>
                  </a:cubicBezTo>
                  <a:cubicBezTo>
                    <a:pt x="2378" y="1810"/>
                    <a:pt x="1539" y="3002"/>
                    <a:pt x="1229" y="4505"/>
                  </a:cubicBezTo>
                  <a:cubicBezTo>
                    <a:pt x="882" y="6153"/>
                    <a:pt x="969" y="7916"/>
                    <a:pt x="911" y="9585"/>
                  </a:cubicBezTo>
                  <a:cubicBezTo>
                    <a:pt x="860" y="11356"/>
                    <a:pt x="802" y="13126"/>
                    <a:pt x="752" y="14897"/>
                  </a:cubicBezTo>
                  <a:cubicBezTo>
                    <a:pt x="521" y="22210"/>
                    <a:pt x="195" y="29530"/>
                    <a:pt x="109" y="36843"/>
                  </a:cubicBezTo>
                  <a:cubicBezTo>
                    <a:pt x="65" y="40290"/>
                    <a:pt x="0" y="43751"/>
                    <a:pt x="210" y="47191"/>
                  </a:cubicBezTo>
                  <a:cubicBezTo>
                    <a:pt x="412" y="50428"/>
                    <a:pt x="954" y="53694"/>
                    <a:pt x="2479" y="56592"/>
                  </a:cubicBezTo>
                  <a:cubicBezTo>
                    <a:pt x="2732" y="55552"/>
                    <a:pt x="3021" y="54518"/>
                    <a:pt x="3483" y="53557"/>
                  </a:cubicBezTo>
                  <a:cubicBezTo>
                    <a:pt x="3989" y="52495"/>
                    <a:pt x="4741" y="51483"/>
                    <a:pt x="5803" y="50934"/>
                  </a:cubicBezTo>
                  <a:cubicBezTo>
                    <a:pt x="6429" y="50610"/>
                    <a:pt x="7143" y="50429"/>
                    <a:pt x="7857" y="50429"/>
                  </a:cubicBezTo>
                  <a:cubicBezTo>
                    <a:pt x="8148" y="50429"/>
                    <a:pt x="8438" y="50459"/>
                    <a:pt x="8722" y="50522"/>
                  </a:cubicBezTo>
                  <a:cubicBezTo>
                    <a:pt x="9669" y="50739"/>
                    <a:pt x="10442" y="51360"/>
                    <a:pt x="10782" y="52278"/>
                  </a:cubicBezTo>
                  <a:cubicBezTo>
                    <a:pt x="11288" y="53622"/>
                    <a:pt x="10861" y="55255"/>
                    <a:pt x="10608" y="56614"/>
                  </a:cubicBezTo>
                  <a:cubicBezTo>
                    <a:pt x="10334" y="58124"/>
                    <a:pt x="9900" y="59620"/>
                    <a:pt x="9676" y="61130"/>
                  </a:cubicBezTo>
                  <a:cubicBezTo>
                    <a:pt x="9452" y="62633"/>
                    <a:pt x="9481" y="64288"/>
                    <a:pt x="10536" y="65495"/>
                  </a:cubicBezTo>
                  <a:cubicBezTo>
                    <a:pt x="11370" y="66443"/>
                    <a:pt x="12521" y="66880"/>
                    <a:pt x="13686" y="66880"/>
                  </a:cubicBezTo>
                  <a:cubicBezTo>
                    <a:pt x="15076" y="66880"/>
                    <a:pt x="16486" y="66258"/>
                    <a:pt x="17394" y="65141"/>
                  </a:cubicBezTo>
                  <a:cubicBezTo>
                    <a:pt x="18276" y="64057"/>
                    <a:pt x="18449" y="62706"/>
                    <a:pt x="18073" y="61383"/>
                  </a:cubicBezTo>
                  <a:cubicBezTo>
                    <a:pt x="17669" y="59988"/>
                    <a:pt x="16838" y="58767"/>
                    <a:pt x="16274" y="57438"/>
                  </a:cubicBezTo>
                  <a:cubicBezTo>
                    <a:pt x="15291" y="55132"/>
                    <a:pt x="15313" y="52307"/>
                    <a:pt x="16881" y="50255"/>
                  </a:cubicBezTo>
                  <a:cubicBezTo>
                    <a:pt x="17893" y="48936"/>
                    <a:pt x="19565" y="48098"/>
                    <a:pt x="21228" y="48098"/>
                  </a:cubicBezTo>
                  <a:cubicBezTo>
                    <a:pt x="21834" y="48098"/>
                    <a:pt x="22438" y="48209"/>
                    <a:pt x="23009" y="48448"/>
                  </a:cubicBezTo>
                  <a:cubicBezTo>
                    <a:pt x="24324" y="48997"/>
                    <a:pt x="25213" y="50168"/>
                    <a:pt x="26427" y="50883"/>
                  </a:cubicBezTo>
                  <a:cubicBezTo>
                    <a:pt x="26961" y="51203"/>
                    <a:pt x="27579" y="51442"/>
                    <a:pt x="28201" y="51442"/>
                  </a:cubicBezTo>
                  <a:cubicBezTo>
                    <a:pt x="28396" y="51442"/>
                    <a:pt x="28590" y="51419"/>
                    <a:pt x="28783" y="51368"/>
                  </a:cubicBezTo>
                  <a:cubicBezTo>
                    <a:pt x="29375" y="51209"/>
                    <a:pt x="29874" y="50811"/>
                    <a:pt x="30358" y="50464"/>
                  </a:cubicBezTo>
                  <a:cubicBezTo>
                    <a:pt x="30806" y="50146"/>
                    <a:pt x="31261" y="49821"/>
                    <a:pt x="31818" y="49713"/>
                  </a:cubicBezTo>
                  <a:cubicBezTo>
                    <a:pt x="31938" y="49688"/>
                    <a:pt x="32055" y="49677"/>
                    <a:pt x="32169" y="49677"/>
                  </a:cubicBezTo>
                  <a:cubicBezTo>
                    <a:pt x="32587" y="49677"/>
                    <a:pt x="32975" y="49824"/>
                    <a:pt x="33371" y="49995"/>
                  </a:cubicBezTo>
                  <a:cubicBezTo>
                    <a:pt x="33707" y="50140"/>
                    <a:pt x="34037" y="50286"/>
                    <a:pt x="34400" y="50286"/>
                  </a:cubicBezTo>
                  <a:cubicBezTo>
                    <a:pt x="34451" y="50286"/>
                    <a:pt x="34503" y="50283"/>
                    <a:pt x="34556" y="50276"/>
                  </a:cubicBezTo>
                  <a:cubicBezTo>
                    <a:pt x="34874" y="50226"/>
                    <a:pt x="35178" y="50117"/>
                    <a:pt x="35460" y="49958"/>
                  </a:cubicBezTo>
                  <a:cubicBezTo>
                    <a:pt x="35922" y="49734"/>
                    <a:pt x="36385" y="49438"/>
                    <a:pt x="36912" y="49373"/>
                  </a:cubicBezTo>
                  <a:cubicBezTo>
                    <a:pt x="36979" y="49365"/>
                    <a:pt x="37045" y="49360"/>
                    <a:pt x="37108" y="49360"/>
                  </a:cubicBezTo>
                  <a:cubicBezTo>
                    <a:pt x="38012" y="49360"/>
                    <a:pt x="38521" y="50200"/>
                    <a:pt x="38582" y="51064"/>
                  </a:cubicBezTo>
                  <a:cubicBezTo>
                    <a:pt x="38675" y="52451"/>
                    <a:pt x="37505" y="53665"/>
                    <a:pt x="37830" y="55053"/>
                  </a:cubicBezTo>
                  <a:cubicBezTo>
                    <a:pt x="38052" y="55996"/>
                    <a:pt x="38869" y="56494"/>
                    <a:pt x="39698" y="56494"/>
                  </a:cubicBezTo>
                  <a:cubicBezTo>
                    <a:pt x="40322" y="56494"/>
                    <a:pt x="40954" y="56211"/>
                    <a:pt x="41342" y="55624"/>
                  </a:cubicBezTo>
                  <a:cubicBezTo>
                    <a:pt x="42108" y="54468"/>
                    <a:pt x="41291" y="53073"/>
                    <a:pt x="40959" y="51909"/>
                  </a:cubicBezTo>
                  <a:cubicBezTo>
                    <a:pt x="40684" y="50956"/>
                    <a:pt x="40706" y="49872"/>
                    <a:pt x="41595" y="49243"/>
                  </a:cubicBezTo>
                  <a:cubicBezTo>
                    <a:pt x="41991" y="48963"/>
                    <a:pt x="42465" y="48830"/>
                    <a:pt x="42940" y="48830"/>
                  </a:cubicBezTo>
                  <a:cubicBezTo>
                    <a:pt x="43471" y="48830"/>
                    <a:pt x="44004" y="48996"/>
                    <a:pt x="44435" y="49308"/>
                  </a:cubicBezTo>
                  <a:cubicBezTo>
                    <a:pt x="46863" y="51064"/>
                    <a:pt x="45642" y="54670"/>
                    <a:pt x="45143" y="57033"/>
                  </a:cubicBezTo>
                  <a:cubicBezTo>
                    <a:pt x="44970" y="57857"/>
                    <a:pt x="44796" y="58680"/>
                    <a:pt x="44623" y="59512"/>
                  </a:cubicBezTo>
                  <a:cubicBezTo>
                    <a:pt x="44507" y="60010"/>
                    <a:pt x="44420" y="60523"/>
                    <a:pt x="44363" y="61036"/>
                  </a:cubicBezTo>
                  <a:cubicBezTo>
                    <a:pt x="44341" y="61318"/>
                    <a:pt x="44334" y="61600"/>
                    <a:pt x="44348" y="61875"/>
                  </a:cubicBezTo>
                  <a:cubicBezTo>
                    <a:pt x="44442" y="63204"/>
                    <a:pt x="45280" y="64230"/>
                    <a:pt x="46559" y="64606"/>
                  </a:cubicBezTo>
                  <a:cubicBezTo>
                    <a:pt x="46873" y="64697"/>
                    <a:pt x="47196" y="64743"/>
                    <a:pt x="47516" y="64743"/>
                  </a:cubicBezTo>
                  <a:cubicBezTo>
                    <a:pt x="48319" y="64743"/>
                    <a:pt x="49102" y="64451"/>
                    <a:pt x="49659" y="63826"/>
                  </a:cubicBezTo>
                  <a:cubicBezTo>
                    <a:pt x="50556" y="62828"/>
                    <a:pt x="50678" y="61390"/>
                    <a:pt x="50490" y="60111"/>
                  </a:cubicBezTo>
                  <a:cubicBezTo>
                    <a:pt x="50288" y="58724"/>
                    <a:pt x="49681" y="57459"/>
                    <a:pt x="49139" y="56180"/>
                  </a:cubicBezTo>
                  <a:cubicBezTo>
                    <a:pt x="48604" y="54923"/>
                    <a:pt x="48012" y="53463"/>
                    <a:pt x="48185" y="52061"/>
                  </a:cubicBezTo>
                  <a:cubicBezTo>
                    <a:pt x="48269" y="51352"/>
                    <a:pt x="48738" y="50384"/>
                    <a:pt x="49532" y="50384"/>
                  </a:cubicBezTo>
                  <a:cubicBezTo>
                    <a:pt x="49627" y="50384"/>
                    <a:pt x="49728" y="50398"/>
                    <a:pt x="49833" y="50428"/>
                  </a:cubicBezTo>
                  <a:cubicBezTo>
                    <a:pt x="50664" y="50667"/>
                    <a:pt x="50830" y="51685"/>
                    <a:pt x="51278" y="52292"/>
                  </a:cubicBezTo>
                  <a:cubicBezTo>
                    <a:pt x="51495" y="52583"/>
                    <a:pt x="51709" y="52698"/>
                    <a:pt x="51916" y="52698"/>
                  </a:cubicBezTo>
                  <a:cubicBezTo>
                    <a:pt x="52518" y="52698"/>
                    <a:pt x="53065" y="51734"/>
                    <a:pt x="53468" y="51310"/>
                  </a:cubicBezTo>
                  <a:cubicBezTo>
                    <a:pt x="53766" y="50983"/>
                    <a:pt x="54134" y="50775"/>
                    <a:pt x="54579" y="50775"/>
                  </a:cubicBezTo>
                  <a:cubicBezTo>
                    <a:pt x="54587" y="50775"/>
                    <a:pt x="54595" y="50775"/>
                    <a:pt x="54602" y="50775"/>
                  </a:cubicBezTo>
                  <a:cubicBezTo>
                    <a:pt x="55282" y="50789"/>
                    <a:pt x="55881" y="51187"/>
                    <a:pt x="56553" y="51245"/>
                  </a:cubicBezTo>
                  <a:cubicBezTo>
                    <a:pt x="56641" y="51252"/>
                    <a:pt x="56728" y="51256"/>
                    <a:pt x="56814" y="51256"/>
                  </a:cubicBezTo>
                  <a:cubicBezTo>
                    <a:pt x="57956" y="51256"/>
                    <a:pt x="59010" y="50616"/>
                    <a:pt x="59957" y="50045"/>
                  </a:cubicBezTo>
                  <a:cubicBezTo>
                    <a:pt x="60961" y="49438"/>
                    <a:pt x="61988" y="48766"/>
                    <a:pt x="63151" y="48520"/>
                  </a:cubicBezTo>
                  <a:cubicBezTo>
                    <a:pt x="63478" y="48451"/>
                    <a:pt x="63809" y="48422"/>
                    <a:pt x="64143" y="48422"/>
                  </a:cubicBezTo>
                  <a:cubicBezTo>
                    <a:pt x="66003" y="48422"/>
                    <a:pt x="67960" y="49326"/>
                    <a:pt x="69796" y="49326"/>
                  </a:cubicBezTo>
                  <a:cubicBezTo>
                    <a:pt x="70603" y="49326"/>
                    <a:pt x="71385" y="49152"/>
                    <a:pt x="72126" y="48650"/>
                  </a:cubicBezTo>
                  <a:cubicBezTo>
                    <a:pt x="72155" y="48636"/>
                    <a:pt x="72177" y="48622"/>
                    <a:pt x="72206" y="48622"/>
                  </a:cubicBezTo>
                  <a:cubicBezTo>
                    <a:pt x="72227" y="48585"/>
                    <a:pt x="72249" y="48556"/>
                    <a:pt x="72271" y="48528"/>
                  </a:cubicBezTo>
                  <a:cubicBezTo>
                    <a:pt x="72625" y="48043"/>
                    <a:pt x="73174" y="47747"/>
                    <a:pt x="73774" y="47711"/>
                  </a:cubicBezTo>
                  <a:cubicBezTo>
                    <a:pt x="73786" y="47711"/>
                    <a:pt x="73799" y="47711"/>
                    <a:pt x="73812" y="47711"/>
                  </a:cubicBezTo>
                  <a:cubicBezTo>
                    <a:pt x="74585" y="47711"/>
                    <a:pt x="75290" y="48141"/>
                    <a:pt x="75645" y="48831"/>
                  </a:cubicBezTo>
                  <a:cubicBezTo>
                    <a:pt x="76072" y="49684"/>
                    <a:pt x="76007" y="50811"/>
                    <a:pt x="75891" y="51722"/>
                  </a:cubicBezTo>
                  <a:cubicBezTo>
                    <a:pt x="75674" y="53348"/>
                    <a:pt x="74554" y="55248"/>
                    <a:pt x="75031" y="56896"/>
                  </a:cubicBezTo>
                  <a:cubicBezTo>
                    <a:pt x="75118" y="57192"/>
                    <a:pt x="75255" y="57474"/>
                    <a:pt x="75436" y="57719"/>
                  </a:cubicBezTo>
                  <a:cubicBezTo>
                    <a:pt x="75789" y="58211"/>
                    <a:pt x="76308" y="58485"/>
                    <a:pt x="76835" y="58485"/>
                  </a:cubicBezTo>
                  <a:cubicBezTo>
                    <a:pt x="77215" y="58485"/>
                    <a:pt x="77599" y="58343"/>
                    <a:pt x="77929" y="58037"/>
                  </a:cubicBezTo>
                  <a:cubicBezTo>
                    <a:pt x="78630" y="57387"/>
                    <a:pt x="78861" y="56383"/>
                    <a:pt x="78716" y="55465"/>
                  </a:cubicBezTo>
                  <a:cubicBezTo>
                    <a:pt x="78427" y="53543"/>
                    <a:pt x="76664" y="51555"/>
                    <a:pt x="77423" y="49554"/>
                  </a:cubicBezTo>
                  <a:cubicBezTo>
                    <a:pt x="77676" y="48903"/>
                    <a:pt x="78225" y="48304"/>
                    <a:pt x="78940" y="48217"/>
                  </a:cubicBezTo>
                  <a:cubicBezTo>
                    <a:pt x="79002" y="48208"/>
                    <a:pt x="79065" y="48204"/>
                    <a:pt x="79128" y="48204"/>
                  </a:cubicBezTo>
                  <a:cubicBezTo>
                    <a:pt x="79711" y="48204"/>
                    <a:pt x="80314" y="48559"/>
                    <a:pt x="80523" y="49120"/>
                  </a:cubicBezTo>
                  <a:cubicBezTo>
                    <a:pt x="80653" y="49474"/>
                    <a:pt x="80581" y="49836"/>
                    <a:pt x="80451" y="50175"/>
                  </a:cubicBezTo>
                  <a:cubicBezTo>
                    <a:pt x="80285" y="50609"/>
                    <a:pt x="79923" y="51143"/>
                    <a:pt x="80176" y="51613"/>
                  </a:cubicBezTo>
                  <a:cubicBezTo>
                    <a:pt x="80334" y="51907"/>
                    <a:pt x="80627" y="52041"/>
                    <a:pt x="80927" y="52041"/>
                  </a:cubicBezTo>
                  <a:cubicBezTo>
                    <a:pt x="81188" y="52041"/>
                    <a:pt x="81455" y="51939"/>
                    <a:pt x="81643" y="51751"/>
                  </a:cubicBezTo>
                  <a:cubicBezTo>
                    <a:pt x="82084" y="51317"/>
                    <a:pt x="82062" y="50746"/>
                    <a:pt x="82004" y="50182"/>
                  </a:cubicBezTo>
                  <a:cubicBezTo>
                    <a:pt x="81968" y="49929"/>
                    <a:pt x="81976" y="49677"/>
                    <a:pt x="82019" y="49431"/>
                  </a:cubicBezTo>
                  <a:cubicBezTo>
                    <a:pt x="82113" y="48961"/>
                    <a:pt x="82387" y="48593"/>
                    <a:pt x="82973" y="48470"/>
                  </a:cubicBezTo>
                  <a:cubicBezTo>
                    <a:pt x="83090" y="48444"/>
                    <a:pt x="83206" y="48433"/>
                    <a:pt x="83318" y="48433"/>
                  </a:cubicBezTo>
                  <a:cubicBezTo>
                    <a:pt x="84008" y="48433"/>
                    <a:pt x="84606" y="48871"/>
                    <a:pt x="85141" y="49294"/>
                  </a:cubicBezTo>
                  <a:cubicBezTo>
                    <a:pt x="85969" y="49952"/>
                    <a:pt x="86935" y="50610"/>
                    <a:pt x="88033" y="50610"/>
                  </a:cubicBezTo>
                  <a:cubicBezTo>
                    <a:pt x="88057" y="50610"/>
                    <a:pt x="88080" y="50609"/>
                    <a:pt x="88103" y="50609"/>
                  </a:cubicBezTo>
                  <a:cubicBezTo>
                    <a:pt x="89049" y="50588"/>
                    <a:pt x="89721" y="49730"/>
                    <a:pt x="90646" y="49730"/>
                  </a:cubicBezTo>
                  <a:cubicBezTo>
                    <a:pt x="90682" y="49730"/>
                    <a:pt x="90719" y="49732"/>
                    <a:pt x="90756" y="49734"/>
                  </a:cubicBezTo>
                  <a:cubicBezTo>
                    <a:pt x="91232" y="49763"/>
                    <a:pt x="91652" y="50009"/>
                    <a:pt x="92063" y="50233"/>
                  </a:cubicBezTo>
                  <a:cubicBezTo>
                    <a:pt x="92548" y="50508"/>
                    <a:pt x="93061" y="50753"/>
                    <a:pt x="93617" y="50840"/>
                  </a:cubicBezTo>
                  <a:cubicBezTo>
                    <a:pt x="93739" y="50862"/>
                    <a:pt x="93856" y="50871"/>
                    <a:pt x="93967" y="50871"/>
                  </a:cubicBezTo>
                  <a:cubicBezTo>
                    <a:pt x="94456" y="50871"/>
                    <a:pt x="94862" y="50685"/>
                    <a:pt x="95344" y="50479"/>
                  </a:cubicBezTo>
                  <a:cubicBezTo>
                    <a:pt x="95587" y="50366"/>
                    <a:pt x="95853" y="50306"/>
                    <a:pt x="96119" y="50306"/>
                  </a:cubicBezTo>
                  <a:cubicBezTo>
                    <a:pt x="96193" y="50306"/>
                    <a:pt x="96268" y="50310"/>
                    <a:pt x="96341" y="50320"/>
                  </a:cubicBezTo>
                  <a:cubicBezTo>
                    <a:pt x="98314" y="50551"/>
                    <a:pt x="98777" y="52957"/>
                    <a:pt x="98820" y="54576"/>
                  </a:cubicBezTo>
                  <a:cubicBezTo>
                    <a:pt x="98863" y="56628"/>
                    <a:pt x="98278" y="58637"/>
                    <a:pt x="97714" y="60588"/>
                  </a:cubicBezTo>
                  <a:cubicBezTo>
                    <a:pt x="97418" y="61622"/>
                    <a:pt x="97115" y="62655"/>
                    <a:pt x="96898" y="63710"/>
                  </a:cubicBezTo>
                  <a:cubicBezTo>
                    <a:pt x="96775" y="64281"/>
                    <a:pt x="96681" y="64859"/>
                    <a:pt x="96623" y="65437"/>
                  </a:cubicBezTo>
                  <a:cubicBezTo>
                    <a:pt x="96573" y="65957"/>
                    <a:pt x="96537" y="66550"/>
                    <a:pt x="96826" y="67020"/>
                  </a:cubicBezTo>
                  <a:cubicBezTo>
                    <a:pt x="97144" y="67540"/>
                    <a:pt x="97823" y="67836"/>
                    <a:pt x="98379" y="68024"/>
                  </a:cubicBezTo>
                  <a:cubicBezTo>
                    <a:pt x="98759" y="68157"/>
                    <a:pt x="99160" y="68243"/>
                    <a:pt x="99560" y="68243"/>
                  </a:cubicBezTo>
                  <a:cubicBezTo>
                    <a:pt x="99723" y="68243"/>
                    <a:pt x="99887" y="68229"/>
                    <a:pt x="100049" y="68197"/>
                  </a:cubicBezTo>
                  <a:cubicBezTo>
                    <a:pt x="100995" y="68017"/>
                    <a:pt x="101725" y="67294"/>
                    <a:pt x="102144" y="66463"/>
                  </a:cubicBezTo>
                  <a:cubicBezTo>
                    <a:pt x="103206" y="64360"/>
                    <a:pt x="102267" y="61896"/>
                    <a:pt x="101696" y="59793"/>
                  </a:cubicBezTo>
                  <a:cubicBezTo>
                    <a:pt x="101385" y="58615"/>
                    <a:pt x="101067" y="57445"/>
                    <a:pt x="100749" y="56267"/>
                  </a:cubicBezTo>
                  <a:cubicBezTo>
                    <a:pt x="100475" y="55270"/>
                    <a:pt x="100164" y="54222"/>
                    <a:pt x="100258" y="53174"/>
                  </a:cubicBezTo>
                  <a:cubicBezTo>
                    <a:pt x="100330" y="52365"/>
                    <a:pt x="100656" y="51628"/>
                    <a:pt x="101328" y="51143"/>
                  </a:cubicBezTo>
                  <a:cubicBezTo>
                    <a:pt x="101706" y="50865"/>
                    <a:pt x="102187" y="50674"/>
                    <a:pt x="102663" y="50674"/>
                  </a:cubicBezTo>
                  <a:cubicBezTo>
                    <a:pt x="102842" y="50674"/>
                    <a:pt x="103020" y="50701"/>
                    <a:pt x="103192" y="50761"/>
                  </a:cubicBezTo>
                  <a:cubicBezTo>
                    <a:pt x="105027" y="51396"/>
                    <a:pt x="104103" y="53723"/>
                    <a:pt x="103705" y="54966"/>
                  </a:cubicBezTo>
                  <a:cubicBezTo>
                    <a:pt x="103358" y="56065"/>
                    <a:pt x="103373" y="57430"/>
                    <a:pt x="104637" y="57900"/>
                  </a:cubicBezTo>
                  <a:cubicBezTo>
                    <a:pt x="104833" y="57971"/>
                    <a:pt x="105025" y="58004"/>
                    <a:pt x="105209" y="58004"/>
                  </a:cubicBezTo>
                  <a:cubicBezTo>
                    <a:pt x="106150" y="58004"/>
                    <a:pt x="106887" y="57148"/>
                    <a:pt x="106971" y="56180"/>
                  </a:cubicBezTo>
                  <a:cubicBezTo>
                    <a:pt x="107116" y="54590"/>
                    <a:pt x="105931" y="51989"/>
                    <a:pt x="107947" y="51086"/>
                  </a:cubicBezTo>
                  <a:cubicBezTo>
                    <a:pt x="108138" y="51000"/>
                    <a:pt x="108319" y="50965"/>
                    <a:pt x="108493" y="50965"/>
                  </a:cubicBezTo>
                  <a:cubicBezTo>
                    <a:pt x="109117" y="50965"/>
                    <a:pt x="109657" y="51416"/>
                    <a:pt x="110267" y="51642"/>
                  </a:cubicBezTo>
                  <a:cubicBezTo>
                    <a:pt x="110476" y="51718"/>
                    <a:pt x="110691" y="51754"/>
                    <a:pt x="110904" y="51754"/>
                  </a:cubicBezTo>
                  <a:cubicBezTo>
                    <a:pt x="111626" y="51754"/>
                    <a:pt x="112325" y="51346"/>
                    <a:pt x="112687" y="50710"/>
                  </a:cubicBezTo>
                  <a:cubicBezTo>
                    <a:pt x="112651" y="49084"/>
                    <a:pt x="112637" y="47458"/>
                    <a:pt x="112658" y="45832"/>
                  </a:cubicBezTo>
                  <a:cubicBezTo>
                    <a:pt x="112731" y="38635"/>
                    <a:pt x="113338" y="31452"/>
                    <a:pt x="114472" y="24341"/>
                  </a:cubicBezTo>
                  <a:cubicBezTo>
                    <a:pt x="115043" y="20772"/>
                    <a:pt x="115744" y="17216"/>
                    <a:pt x="116098" y="13618"/>
                  </a:cubicBezTo>
                  <a:cubicBezTo>
                    <a:pt x="116286" y="11825"/>
                    <a:pt x="116351" y="10026"/>
                    <a:pt x="116301" y="8219"/>
                  </a:cubicBezTo>
                  <a:cubicBezTo>
                    <a:pt x="116279" y="7323"/>
                    <a:pt x="116207" y="6427"/>
                    <a:pt x="116098" y="5531"/>
                  </a:cubicBezTo>
                  <a:cubicBezTo>
                    <a:pt x="115990" y="4715"/>
                    <a:pt x="115918" y="3768"/>
                    <a:pt x="115462" y="3053"/>
                  </a:cubicBezTo>
                  <a:cubicBezTo>
                    <a:pt x="114595" y="1701"/>
                    <a:pt x="112449" y="1738"/>
                    <a:pt x="111040" y="1564"/>
                  </a:cubicBezTo>
                  <a:cubicBezTo>
                    <a:pt x="109226" y="1347"/>
                    <a:pt x="107412" y="1152"/>
                    <a:pt x="105591" y="993"/>
                  </a:cubicBezTo>
                  <a:cubicBezTo>
                    <a:pt x="102029" y="682"/>
                    <a:pt x="98459" y="480"/>
                    <a:pt x="94882" y="343"/>
                  </a:cubicBezTo>
                  <a:cubicBezTo>
                    <a:pt x="87641" y="68"/>
                    <a:pt x="80386" y="68"/>
                    <a:pt x="73138" y="47"/>
                  </a:cubicBezTo>
                  <a:cubicBezTo>
                    <a:pt x="65331" y="23"/>
                    <a:pt x="57525" y="0"/>
                    <a:pt x="49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51122" y="6693"/>
              <a:ext cx="8885686" cy="5748411"/>
              <a:chOff x="4562925" y="2021475"/>
              <a:chExt cx="2675525" cy="17499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224800" y="2788775"/>
                <a:ext cx="136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47" extrusionOk="0">
                    <a:moveTo>
                      <a:pt x="94" y="1"/>
                    </a:moveTo>
                    <a:cubicBezTo>
                      <a:pt x="47" y="1"/>
                      <a:pt x="0" y="39"/>
                      <a:pt x="18" y="96"/>
                    </a:cubicBezTo>
                    <a:cubicBezTo>
                      <a:pt x="90" y="487"/>
                      <a:pt x="170" y="877"/>
                      <a:pt x="206" y="1274"/>
                    </a:cubicBezTo>
                    <a:cubicBezTo>
                      <a:pt x="242" y="1578"/>
                      <a:pt x="235" y="1889"/>
                      <a:pt x="300" y="2185"/>
                    </a:cubicBezTo>
                    <a:cubicBezTo>
                      <a:pt x="309" y="2228"/>
                      <a:pt x="338" y="2246"/>
                      <a:pt x="369" y="2246"/>
                    </a:cubicBezTo>
                    <a:cubicBezTo>
                      <a:pt x="411" y="2246"/>
                      <a:pt x="458" y="2213"/>
                      <a:pt x="466" y="2163"/>
                    </a:cubicBezTo>
                    <a:cubicBezTo>
                      <a:pt x="545" y="1506"/>
                      <a:pt x="357" y="682"/>
                      <a:pt x="170" y="53"/>
                    </a:cubicBezTo>
                    <a:cubicBezTo>
                      <a:pt x="155" y="16"/>
                      <a:pt x="125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221625" y="2813975"/>
                <a:ext cx="45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54" extrusionOk="0">
                    <a:moveTo>
                      <a:pt x="91" y="1"/>
                    </a:moveTo>
                    <a:cubicBezTo>
                      <a:pt x="56" y="1"/>
                      <a:pt x="22" y="24"/>
                      <a:pt x="22" y="71"/>
                    </a:cubicBezTo>
                    <a:cubicBezTo>
                      <a:pt x="15" y="404"/>
                      <a:pt x="8" y="736"/>
                      <a:pt x="0" y="1061"/>
                    </a:cubicBezTo>
                    <a:cubicBezTo>
                      <a:pt x="0" y="1123"/>
                      <a:pt x="45" y="1153"/>
                      <a:pt x="91" y="1153"/>
                    </a:cubicBezTo>
                    <a:cubicBezTo>
                      <a:pt x="136" y="1153"/>
                      <a:pt x="181" y="1123"/>
                      <a:pt x="181" y="1061"/>
                    </a:cubicBezTo>
                    <a:cubicBezTo>
                      <a:pt x="174" y="736"/>
                      <a:pt x="166" y="404"/>
                      <a:pt x="159" y="71"/>
                    </a:cubicBezTo>
                    <a:cubicBezTo>
                      <a:pt x="159" y="24"/>
                      <a:pt x="125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119725" y="3351400"/>
                <a:ext cx="86375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57" extrusionOk="0">
                    <a:moveTo>
                      <a:pt x="774" y="0"/>
                    </a:moveTo>
                    <a:cubicBezTo>
                      <a:pt x="1" y="470"/>
                      <a:pt x="232" y="2002"/>
                      <a:pt x="644" y="2616"/>
                    </a:cubicBezTo>
                    <a:cubicBezTo>
                      <a:pt x="926" y="3045"/>
                      <a:pt x="1508" y="3456"/>
                      <a:pt x="2060" y="3456"/>
                    </a:cubicBezTo>
                    <a:cubicBezTo>
                      <a:pt x="2299" y="3456"/>
                      <a:pt x="2532" y="3379"/>
                      <a:pt x="2732" y="3194"/>
                    </a:cubicBezTo>
                    <a:cubicBezTo>
                      <a:pt x="3455" y="2515"/>
                      <a:pt x="2147" y="1864"/>
                      <a:pt x="1858" y="1315"/>
                    </a:cubicBezTo>
                    <a:cubicBezTo>
                      <a:pt x="1721" y="1062"/>
                      <a:pt x="1735" y="846"/>
                      <a:pt x="1800" y="571"/>
                    </a:cubicBezTo>
                    <a:cubicBezTo>
                      <a:pt x="1921" y="63"/>
                      <a:pt x="1623" y="12"/>
                      <a:pt x="1281" y="12"/>
                    </a:cubicBezTo>
                    <a:cubicBezTo>
                      <a:pt x="1196" y="12"/>
                      <a:pt x="1107" y="15"/>
                      <a:pt x="1022" y="15"/>
                    </a:cubicBezTo>
                    <a:cubicBezTo>
                      <a:pt x="939" y="15"/>
                      <a:pt x="860" y="12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183175" y="3129775"/>
                <a:ext cx="29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27" extrusionOk="0">
                    <a:moveTo>
                      <a:pt x="108" y="1"/>
                    </a:moveTo>
                    <a:cubicBezTo>
                      <a:pt x="43" y="1"/>
                      <a:pt x="1" y="83"/>
                      <a:pt x="64" y="121"/>
                    </a:cubicBezTo>
                    <a:cubicBezTo>
                      <a:pt x="353" y="295"/>
                      <a:pt x="657" y="447"/>
                      <a:pt x="946" y="613"/>
                    </a:cubicBezTo>
                    <a:cubicBezTo>
                      <a:pt x="963" y="622"/>
                      <a:pt x="981" y="626"/>
                      <a:pt x="997" y="626"/>
                    </a:cubicBezTo>
                    <a:cubicBezTo>
                      <a:pt x="1095" y="626"/>
                      <a:pt x="1159" y="482"/>
                      <a:pt x="1054" y="432"/>
                    </a:cubicBezTo>
                    <a:cubicBezTo>
                      <a:pt x="743" y="288"/>
                      <a:pt x="447" y="136"/>
                      <a:pt x="136" y="6"/>
                    </a:cubicBezTo>
                    <a:cubicBezTo>
                      <a:pt x="127" y="2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36175" y="3467725"/>
                <a:ext cx="491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86" extrusionOk="0">
                    <a:moveTo>
                      <a:pt x="810" y="1"/>
                    </a:moveTo>
                    <a:cubicBezTo>
                      <a:pt x="362" y="160"/>
                      <a:pt x="0" y="630"/>
                      <a:pt x="145" y="1128"/>
                    </a:cubicBezTo>
                    <a:cubicBezTo>
                      <a:pt x="253" y="1507"/>
                      <a:pt x="611" y="1785"/>
                      <a:pt x="994" y="1785"/>
                    </a:cubicBezTo>
                    <a:cubicBezTo>
                      <a:pt x="1072" y="1785"/>
                      <a:pt x="1151" y="1774"/>
                      <a:pt x="1229" y="1750"/>
                    </a:cubicBezTo>
                    <a:cubicBezTo>
                      <a:pt x="1727" y="1598"/>
                      <a:pt x="1966" y="1020"/>
                      <a:pt x="1720" y="550"/>
                    </a:cubicBezTo>
                    <a:cubicBezTo>
                      <a:pt x="1525" y="232"/>
                      <a:pt x="1185" y="23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150075" y="3137500"/>
                <a:ext cx="560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646" extrusionOk="0">
                    <a:moveTo>
                      <a:pt x="694" y="0"/>
                    </a:moveTo>
                    <a:cubicBezTo>
                      <a:pt x="492" y="0"/>
                      <a:pt x="1" y="7"/>
                      <a:pt x="95" y="333"/>
                    </a:cubicBezTo>
                    <a:cubicBezTo>
                      <a:pt x="104" y="362"/>
                      <a:pt x="128" y="375"/>
                      <a:pt x="152" y="375"/>
                    </a:cubicBezTo>
                    <a:cubicBezTo>
                      <a:pt x="181" y="375"/>
                      <a:pt x="210" y="354"/>
                      <a:pt x="210" y="318"/>
                    </a:cubicBezTo>
                    <a:cubicBezTo>
                      <a:pt x="216" y="215"/>
                      <a:pt x="362" y="182"/>
                      <a:pt x="543" y="182"/>
                    </a:cubicBezTo>
                    <a:cubicBezTo>
                      <a:pt x="818" y="182"/>
                      <a:pt x="1174" y="257"/>
                      <a:pt x="1244" y="275"/>
                    </a:cubicBezTo>
                    <a:cubicBezTo>
                      <a:pt x="1540" y="354"/>
                      <a:pt x="1786" y="499"/>
                      <a:pt x="2053" y="636"/>
                    </a:cubicBezTo>
                    <a:cubicBezTo>
                      <a:pt x="2067" y="643"/>
                      <a:pt x="2082" y="646"/>
                      <a:pt x="2095" y="646"/>
                    </a:cubicBezTo>
                    <a:cubicBezTo>
                      <a:pt x="2183" y="646"/>
                      <a:pt x="2242" y="518"/>
                      <a:pt x="2154" y="455"/>
                    </a:cubicBezTo>
                    <a:cubicBezTo>
                      <a:pt x="1757" y="145"/>
                      <a:pt x="1200" y="7"/>
                      <a:pt x="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073825" y="3291300"/>
                <a:ext cx="31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76" extrusionOk="0">
                    <a:moveTo>
                      <a:pt x="98" y="0"/>
                    </a:moveTo>
                    <a:cubicBezTo>
                      <a:pt x="45" y="0"/>
                      <a:pt x="0" y="63"/>
                      <a:pt x="45" y="113"/>
                    </a:cubicBezTo>
                    <a:cubicBezTo>
                      <a:pt x="326" y="410"/>
                      <a:pt x="717" y="576"/>
                      <a:pt x="1121" y="576"/>
                    </a:cubicBezTo>
                    <a:cubicBezTo>
                      <a:pt x="1256" y="576"/>
                      <a:pt x="1258" y="359"/>
                      <a:pt x="1128" y="359"/>
                    </a:cubicBezTo>
                    <a:cubicBezTo>
                      <a:pt x="1126" y="359"/>
                      <a:pt x="1123" y="359"/>
                      <a:pt x="1121" y="359"/>
                    </a:cubicBezTo>
                    <a:cubicBezTo>
                      <a:pt x="1094" y="361"/>
                      <a:pt x="1067" y="362"/>
                      <a:pt x="1040" y="362"/>
                    </a:cubicBezTo>
                    <a:cubicBezTo>
                      <a:pt x="708" y="362"/>
                      <a:pt x="393" y="240"/>
                      <a:pt x="146" y="19"/>
                    </a:cubicBezTo>
                    <a:cubicBezTo>
                      <a:pt x="131" y="6"/>
                      <a:pt x="114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53725" y="3290700"/>
                <a:ext cx="351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6" extrusionOk="0">
                    <a:moveTo>
                      <a:pt x="84" y="1"/>
                    </a:moveTo>
                    <a:cubicBezTo>
                      <a:pt x="43" y="1"/>
                      <a:pt x="0" y="35"/>
                      <a:pt x="17" y="87"/>
                    </a:cubicBezTo>
                    <a:cubicBezTo>
                      <a:pt x="138" y="607"/>
                      <a:pt x="640" y="1035"/>
                      <a:pt x="1177" y="1035"/>
                    </a:cubicBezTo>
                    <a:cubicBezTo>
                      <a:pt x="1221" y="1035"/>
                      <a:pt x="1266" y="1032"/>
                      <a:pt x="1311" y="1026"/>
                    </a:cubicBezTo>
                    <a:cubicBezTo>
                      <a:pt x="1405" y="1012"/>
                      <a:pt x="1383" y="867"/>
                      <a:pt x="1289" y="867"/>
                    </a:cubicBezTo>
                    <a:cubicBezTo>
                      <a:pt x="762" y="846"/>
                      <a:pt x="314" y="571"/>
                      <a:pt x="148" y="51"/>
                    </a:cubicBezTo>
                    <a:cubicBezTo>
                      <a:pt x="139" y="16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50625" y="3696150"/>
                <a:ext cx="536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51100" y="3622375"/>
                <a:ext cx="10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916725" y="3641300"/>
                <a:ext cx="229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917600" y="3656775"/>
                <a:ext cx="108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98150" y="3543900"/>
                <a:ext cx="378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23" extrusionOk="0">
                    <a:moveTo>
                      <a:pt x="93" y="1"/>
                    </a:moveTo>
                    <a:cubicBezTo>
                      <a:pt x="47" y="1"/>
                      <a:pt x="0" y="53"/>
                      <a:pt x="33" y="97"/>
                    </a:cubicBezTo>
                    <a:cubicBezTo>
                      <a:pt x="337" y="560"/>
                      <a:pt x="828" y="863"/>
                      <a:pt x="1377" y="921"/>
                    </a:cubicBezTo>
                    <a:cubicBezTo>
                      <a:pt x="1384" y="922"/>
                      <a:pt x="1391" y="923"/>
                      <a:pt x="1397" y="923"/>
                    </a:cubicBezTo>
                    <a:cubicBezTo>
                      <a:pt x="1502" y="923"/>
                      <a:pt x="1515" y="761"/>
                      <a:pt x="1399" y="740"/>
                    </a:cubicBezTo>
                    <a:cubicBezTo>
                      <a:pt x="893" y="646"/>
                      <a:pt x="467" y="430"/>
                      <a:pt x="134" y="18"/>
                    </a:cubicBezTo>
                    <a:cubicBezTo>
                      <a:pt x="122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859400" y="2241350"/>
                <a:ext cx="3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84500" y="3533100"/>
                <a:ext cx="280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57" extrusionOk="0">
                    <a:moveTo>
                      <a:pt x="121" y="1"/>
                    </a:moveTo>
                    <a:cubicBezTo>
                      <a:pt x="104" y="1"/>
                      <a:pt x="84" y="12"/>
                      <a:pt x="80" y="31"/>
                    </a:cubicBezTo>
                    <a:cubicBezTo>
                      <a:pt x="1" y="638"/>
                      <a:pt x="377" y="1324"/>
                      <a:pt x="998" y="1454"/>
                    </a:cubicBezTo>
                    <a:cubicBezTo>
                      <a:pt x="1005" y="1456"/>
                      <a:pt x="1012" y="1457"/>
                      <a:pt x="1018" y="1457"/>
                    </a:cubicBezTo>
                    <a:cubicBezTo>
                      <a:pt x="1097" y="1457"/>
                      <a:pt x="1122" y="1336"/>
                      <a:pt x="1042" y="1310"/>
                    </a:cubicBezTo>
                    <a:cubicBezTo>
                      <a:pt x="492" y="1100"/>
                      <a:pt x="102" y="645"/>
                      <a:pt x="146" y="31"/>
                    </a:cubicBezTo>
                    <a:cubicBezTo>
                      <a:pt x="149" y="10"/>
                      <a:pt x="13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28375" y="3182125"/>
                <a:ext cx="5540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43" extrusionOk="0">
                    <a:moveTo>
                      <a:pt x="1010" y="0"/>
                    </a:moveTo>
                    <a:cubicBezTo>
                      <a:pt x="656" y="260"/>
                      <a:pt x="288" y="557"/>
                      <a:pt x="165" y="997"/>
                    </a:cubicBezTo>
                    <a:cubicBezTo>
                      <a:pt x="0" y="1559"/>
                      <a:pt x="310" y="2042"/>
                      <a:pt x="878" y="2042"/>
                    </a:cubicBezTo>
                    <a:cubicBezTo>
                      <a:pt x="909" y="2042"/>
                      <a:pt x="941" y="2041"/>
                      <a:pt x="974" y="2038"/>
                    </a:cubicBezTo>
                    <a:cubicBezTo>
                      <a:pt x="1509" y="1995"/>
                      <a:pt x="2065" y="1575"/>
                      <a:pt x="2138" y="1033"/>
                    </a:cubicBezTo>
                    <a:cubicBezTo>
                      <a:pt x="2216" y="499"/>
                      <a:pt x="1800" y="41"/>
                      <a:pt x="1283" y="41"/>
                    </a:cubicBezTo>
                    <a:cubicBezTo>
                      <a:pt x="1227" y="41"/>
                      <a:pt x="1170" y="47"/>
                      <a:pt x="1111" y="58"/>
                    </a:cubicBezTo>
                    <a:cubicBezTo>
                      <a:pt x="1106" y="59"/>
                      <a:pt x="1100" y="59"/>
                      <a:pt x="1095" y="59"/>
                    </a:cubicBezTo>
                    <a:cubicBezTo>
                      <a:pt x="1058" y="59"/>
                      <a:pt x="1023" y="38"/>
                      <a:pt x="1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828575" y="2254025"/>
                <a:ext cx="654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800675" y="3252025"/>
                <a:ext cx="24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61" extrusionOk="0">
                    <a:moveTo>
                      <a:pt x="471" y="1"/>
                    </a:moveTo>
                    <a:lnTo>
                      <a:pt x="471" y="1"/>
                    </a:lnTo>
                    <a:cubicBezTo>
                      <a:pt x="449" y="22"/>
                      <a:pt x="427" y="37"/>
                      <a:pt x="391" y="44"/>
                    </a:cubicBezTo>
                    <a:cubicBezTo>
                      <a:pt x="167" y="80"/>
                      <a:pt x="1" y="275"/>
                      <a:pt x="8" y="499"/>
                    </a:cubicBezTo>
                    <a:cubicBezTo>
                      <a:pt x="15" y="731"/>
                      <a:pt x="211" y="861"/>
                      <a:pt x="420" y="861"/>
                    </a:cubicBezTo>
                    <a:cubicBezTo>
                      <a:pt x="423" y="861"/>
                      <a:pt x="425" y="861"/>
                      <a:pt x="428" y="861"/>
                    </a:cubicBezTo>
                    <a:cubicBezTo>
                      <a:pt x="962" y="861"/>
                      <a:pt x="938" y="123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587250" y="3082550"/>
                <a:ext cx="3255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7" extrusionOk="0">
                    <a:moveTo>
                      <a:pt x="85" y="0"/>
                    </a:moveTo>
                    <a:cubicBezTo>
                      <a:pt x="22" y="0"/>
                      <a:pt x="1" y="97"/>
                      <a:pt x="69" y="117"/>
                    </a:cubicBezTo>
                    <a:cubicBezTo>
                      <a:pt x="264" y="189"/>
                      <a:pt x="445" y="276"/>
                      <a:pt x="625" y="392"/>
                    </a:cubicBezTo>
                    <a:cubicBezTo>
                      <a:pt x="791" y="507"/>
                      <a:pt x="943" y="637"/>
                      <a:pt x="1095" y="782"/>
                    </a:cubicBezTo>
                    <a:cubicBezTo>
                      <a:pt x="1115" y="799"/>
                      <a:pt x="1137" y="807"/>
                      <a:pt x="1159" y="807"/>
                    </a:cubicBezTo>
                    <a:cubicBezTo>
                      <a:pt x="1235" y="807"/>
                      <a:pt x="1302" y="711"/>
                      <a:pt x="1239" y="637"/>
                    </a:cubicBezTo>
                    <a:cubicBezTo>
                      <a:pt x="965" y="312"/>
                      <a:pt x="502" y="88"/>
                      <a:pt x="98" y="1"/>
                    </a:cubicBezTo>
                    <a:cubicBezTo>
                      <a:pt x="93" y="1"/>
                      <a:pt x="89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554675" y="3077800"/>
                <a:ext cx="631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13" extrusionOk="0">
                    <a:moveTo>
                      <a:pt x="118" y="0"/>
                    </a:moveTo>
                    <a:cubicBezTo>
                      <a:pt x="29" y="0"/>
                      <a:pt x="0" y="136"/>
                      <a:pt x="100" y="163"/>
                    </a:cubicBezTo>
                    <a:cubicBezTo>
                      <a:pt x="895" y="423"/>
                      <a:pt x="1589" y="784"/>
                      <a:pt x="2311" y="1196"/>
                    </a:cubicBezTo>
                    <a:cubicBezTo>
                      <a:pt x="2332" y="1207"/>
                      <a:pt x="2352" y="1213"/>
                      <a:pt x="2371" y="1213"/>
                    </a:cubicBezTo>
                    <a:cubicBezTo>
                      <a:pt x="2468" y="1213"/>
                      <a:pt x="2524" y="1072"/>
                      <a:pt x="2427" y="994"/>
                    </a:cubicBezTo>
                    <a:cubicBezTo>
                      <a:pt x="1776" y="495"/>
                      <a:pt x="938" y="170"/>
                      <a:pt x="143" y="4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499175" y="3210900"/>
                <a:ext cx="36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30" extrusionOk="0">
                    <a:moveTo>
                      <a:pt x="506" y="1"/>
                    </a:moveTo>
                    <a:cubicBezTo>
                      <a:pt x="454" y="1"/>
                      <a:pt x="404" y="3"/>
                      <a:pt x="354" y="5"/>
                    </a:cubicBezTo>
                    <a:cubicBezTo>
                      <a:pt x="109" y="200"/>
                      <a:pt x="0" y="518"/>
                      <a:pt x="65" y="822"/>
                    </a:cubicBezTo>
                    <a:cubicBezTo>
                      <a:pt x="162" y="1125"/>
                      <a:pt x="442" y="1330"/>
                      <a:pt x="753" y="1330"/>
                    </a:cubicBezTo>
                    <a:cubicBezTo>
                      <a:pt x="791" y="1330"/>
                      <a:pt x="829" y="1327"/>
                      <a:pt x="867" y="1320"/>
                    </a:cubicBezTo>
                    <a:cubicBezTo>
                      <a:pt x="1265" y="1263"/>
                      <a:pt x="1474" y="836"/>
                      <a:pt x="1373" y="468"/>
                    </a:cubicBezTo>
                    <a:cubicBezTo>
                      <a:pt x="1253" y="83"/>
                      <a:pt x="863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400350" y="3356450"/>
                <a:ext cx="9885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486" extrusionOk="0">
                    <a:moveTo>
                      <a:pt x="3063" y="1981"/>
                    </a:moveTo>
                    <a:cubicBezTo>
                      <a:pt x="3072" y="1981"/>
                      <a:pt x="3080" y="1985"/>
                      <a:pt x="3086" y="1995"/>
                    </a:cubicBezTo>
                    <a:cubicBezTo>
                      <a:pt x="3455" y="2407"/>
                      <a:pt x="3556" y="2992"/>
                      <a:pt x="3346" y="3512"/>
                    </a:cubicBezTo>
                    <a:cubicBezTo>
                      <a:pt x="3334" y="3539"/>
                      <a:pt x="3311" y="3550"/>
                      <a:pt x="3286" y="3550"/>
                    </a:cubicBezTo>
                    <a:cubicBezTo>
                      <a:pt x="3237" y="3550"/>
                      <a:pt x="3182" y="3505"/>
                      <a:pt x="3202" y="3447"/>
                    </a:cubicBezTo>
                    <a:cubicBezTo>
                      <a:pt x="3375" y="2956"/>
                      <a:pt x="3346" y="2465"/>
                      <a:pt x="3028" y="2038"/>
                    </a:cubicBezTo>
                    <a:cubicBezTo>
                      <a:pt x="3012" y="2012"/>
                      <a:pt x="3039" y="1981"/>
                      <a:pt x="3063" y="1981"/>
                    </a:cubicBezTo>
                    <a:close/>
                    <a:moveTo>
                      <a:pt x="2949" y="2616"/>
                    </a:moveTo>
                    <a:cubicBezTo>
                      <a:pt x="2971" y="2616"/>
                      <a:pt x="2993" y="2627"/>
                      <a:pt x="2999" y="2652"/>
                    </a:cubicBezTo>
                    <a:cubicBezTo>
                      <a:pt x="3050" y="2927"/>
                      <a:pt x="3072" y="3274"/>
                      <a:pt x="2934" y="3527"/>
                    </a:cubicBezTo>
                    <a:cubicBezTo>
                      <a:pt x="2917" y="3556"/>
                      <a:pt x="2893" y="3568"/>
                      <a:pt x="2869" y="3568"/>
                    </a:cubicBezTo>
                    <a:cubicBezTo>
                      <a:pt x="2821" y="3568"/>
                      <a:pt x="2773" y="3520"/>
                      <a:pt x="2783" y="3462"/>
                    </a:cubicBezTo>
                    <a:cubicBezTo>
                      <a:pt x="2804" y="3332"/>
                      <a:pt x="2855" y="3209"/>
                      <a:pt x="2877" y="3072"/>
                    </a:cubicBezTo>
                    <a:cubicBezTo>
                      <a:pt x="2898" y="2942"/>
                      <a:pt x="2898" y="2804"/>
                      <a:pt x="2891" y="2667"/>
                    </a:cubicBezTo>
                    <a:cubicBezTo>
                      <a:pt x="2891" y="2634"/>
                      <a:pt x="2921" y="2616"/>
                      <a:pt x="2949" y="2616"/>
                    </a:cubicBezTo>
                    <a:close/>
                    <a:moveTo>
                      <a:pt x="1330" y="0"/>
                    </a:moveTo>
                    <a:cubicBezTo>
                      <a:pt x="1316" y="51"/>
                      <a:pt x="1272" y="87"/>
                      <a:pt x="1222" y="94"/>
                    </a:cubicBezTo>
                    <a:cubicBezTo>
                      <a:pt x="514" y="152"/>
                      <a:pt x="0" y="817"/>
                      <a:pt x="311" y="1518"/>
                    </a:cubicBezTo>
                    <a:cubicBezTo>
                      <a:pt x="485" y="1887"/>
                      <a:pt x="875" y="2038"/>
                      <a:pt x="954" y="2450"/>
                    </a:cubicBezTo>
                    <a:cubicBezTo>
                      <a:pt x="1048" y="2956"/>
                      <a:pt x="904" y="3382"/>
                      <a:pt x="1243" y="3852"/>
                    </a:cubicBezTo>
                    <a:cubicBezTo>
                      <a:pt x="1520" y="4229"/>
                      <a:pt x="1975" y="4486"/>
                      <a:pt x="2442" y="4486"/>
                    </a:cubicBezTo>
                    <a:cubicBezTo>
                      <a:pt x="2548" y="4486"/>
                      <a:pt x="2655" y="4473"/>
                      <a:pt x="2761" y="4445"/>
                    </a:cubicBezTo>
                    <a:cubicBezTo>
                      <a:pt x="3332" y="4286"/>
                      <a:pt x="3773" y="3816"/>
                      <a:pt x="3874" y="3223"/>
                    </a:cubicBezTo>
                    <a:cubicBezTo>
                      <a:pt x="3953" y="2652"/>
                      <a:pt x="3700" y="2067"/>
                      <a:pt x="3390" y="1590"/>
                    </a:cubicBezTo>
                    <a:lnTo>
                      <a:pt x="3397" y="1590"/>
                    </a:lnTo>
                    <a:cubicBezTo>
                      <a:pt x="2898" y="831"/>
                      <a:pt x="2161" y="333"/>
                      <a:pt x="1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475650" y="3405975"/>
                <a:ext cx="136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70" extrusionOk="0">
                    <a:moveTo>
                      <a:pt x="54" y="0"/>
                    </a:moveTo>
                    <a:cubicBezTo>
                      <a:pt x="27" y="0"/>
                      <a:pt x="0" y="31"/>
                      <a:pt x="16" y="57"/>
                    </a:cubicBezTo>
                    <a:cubicBezTo>
                      <a:pt x="334" y="484"/>
                      <a:pt x="363" y="975"/>
                      <a:pt x="190" y="1466"/>
                    </a:cubicBezTo>
                    <a:cubicBezTo>
                      <a:pt x="170" y="1524"/>
                      <a:pt x="228" y="1569"/>
                      <a:pt x="280" y="1569"/>
                    </a:cubicBezTo>
                    <a:cubicBezTo>
                      <a:pt x="305" y="1569"/>
                      <a:pt x="329" y="1558"/>
                      <a:pt x="341" y="1531"/>
                    </a:cubicBezTo>
                    <a:cubicBezTo>
                      <a:pt x="544" y="1011"/>
                      <a:pt x="443" y="426"/>
                      <a:pt x="81" y="14"/>
                    </a:cubicBezTo>
                    <a:cubicBezTo>
                      <a:pt x="74" y="4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69475" y="3421700"/>
                <a:ext cx="76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956" extrusionOk="0">
                    <a:moveTo>
                      <a:pt x="180" y="0"/>
                    </a:moveTo>
                    <a:cubicBezTo>
                      <a:pt x="151" y="0"/>
                      <a:pt x="123" y="21"/>
                      <a:pt x="119" y="57"/>
                    </a:cubicBezTo>
                    <a:cubicBezTo>
                      <a:pt x="133" y="194"/>
                      <a:pt x="126" y="324"/>
                      <a:pt x="112" y="462"/>
                    </a:cubicBezTo>
                    <a:cubicBezTo>
                      <a:pt x="90" y="592"/>
                      <a:pt x="39" y="715"/>
                      <a:pt x="10" y="845"/>
                    </a:cubicBezTo>
                    <a:cubicBezTo>
                      <a:pt x="1" y="906"/>
                      <a:pt x="51" y="955"/>
                      <a:pt x="100" y="955"/>
                    </a:cubicBezTo>
                    <a:cubicBezTo>
                      <a:pt x="126" y="955"/>
                      <a:pt x="152" y="942"/>
                      <a:pt x="169" y="910"/>
                    </a:cubicBezTo>
                    <a:cubicBezTo>
                      <a:pt x="307" y="657"/>
                      <a:pt x="285" y="310"/>
                      <a:pt x="234" y="42"/>
                    </a:cubicBezTo>
                    <a:cubicBezTo>
                      <a:pt x="225" y="14"/>
                      <a:pt x="20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426550" y="3500975"/>
                <a:ext cx="448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38" extrusionOk="0">
                    <a:moveTo>
                      <a:pt x="600" y="0"/>
                    </a:moveTo>
                    <a:lnTo>
                      <a:pt x="600" y="0"/>
                    </a:lnTo>
                    <a:cubicBezTo>
                      <a:pt x="232" y="145"/>
                      <a:pt x="0" y="586"/>
                      <a:pt x="224" y="954"/>
                    </a:cubicBezTo>
                    <a:cubicBezTo>
                      <a:pt x="384" y="1196"/>
                      <a:pt x="649" y="1337"/>
                      <a:pt x="926" y="1337"/>
                    </a:cubicBezTo>
                    <a:cubicBezTo>
                      <a:pt x="988" y="1337"/>
                      <a:pt x="1051" y="1330"/>
                      <a:pt x="1113" y="1316"/>
                    </a:cubicBezTo>
                    <a:cubicBezTo>
                      <a:pt x="1474" y="1222"/>
                      <a:pt x="1792" y="803"/>
                      <a:pt x="1677" y="427"/>
                    </a:cubicBezTo>
                    <a:cubicBezTo>
                      <a:pt x="1601" y="185"/>
                      <a:pt x="1347" y="25"/>
                      <a:pt x="1102" y="25"/>
                    </a:cubicBezTo>
                    <a:cubicBezTo>
                      <a:pt x="996" y="25"/>
                      <a:pt x="890" y="55"/>
                      <a:pt x="802" y="123"/>
                    </a:cubicBezTo>
                    <a:cubicBezTo>
                      <a:pt x="776" y="143"/>
                      <a:pt x="748" y="151"/>
                      <a:pt x="721" y="151"/>
                    </a:cubicBezTo>
                    <a:cubicBezTo>
                      <a:pt x="638" y="151"/>
                      <a:pt x="567" y="72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356450" y="3307000"/>
                <a:ext cx="30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747" extrusionOk="0">
                    <a:moveTo>
                      <a:pt x="73" y="1"/>
                    </a:moveTo>
                    <a:cubicBezTo>
                      <a:pt x="40" y="1"/>
                      <a:pt x="0" y="29"/>
                      <a:pt x="15" y="63"/>
                    </a:cubicBezTo>
                    <a:cubicBezTo>
                      <a:pt x="148" y="450"/>
                      <a:pt x="530" y="747"/>
                      <a:pt x="939" y="747"/>
                    </a:cubicBezTo>
                    <a:cubicBezTo>
                      <a:pt x="996" y="747"/>
                      <a:pt x="1055" y="741"/>
                      <a:pt x="1113" y="728"/>
                    </a:cubicBezTo>
                    <a:cubicBezTo>
                      <a:pt x="1225" y="714"/>
                      <a:pt x="1209" y="547"/>
                      <a:pt x="1098" y="547"/>
                    </a:cubicBezTo>
                    <a:cubicBezTo>
                      <a:pt x="1094" y="547"/>
                      <a:pt x="1089" y="547"/>
                      <a:pt x="1084" y="548"/>
                    </a:cubicBezTo>
                    <a:cubicBezTo>
                      <a:pt x="1046" y="551"/>
                      <a:pt x="1008" y="553"/>
                      <a:pt x="971" y="553"/>
                    </a:cubicBezTo>
                    <a:cubicBezTo>
                      <a:pt x="598" y="553"/>
                      <a:pt x="273" y="388"/>
                      <a:pt x="109" y="20"/>
                    </a:cubicBezTo>
                    <a:cubicBezTo>
                      <a:pt x="102" y="7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341275" y="3295625"/>
                <a:ext cx="31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60" extrusionOk="0">
                    <a:moveTo>
                      <a:pt x="51" y="1"/>
                    </a:moveTo>
                    <a:cubicBezTo>
                      <a:pt x="27" y="1"/>
                      <a:pt x="0" y="17"/>
                      <a:pt x="0" y="49"/>
                    </a:cubicBezTo>
                    <a:cubicBezTo>
                      <a:pt x="37" y="656"/>
                      <a:pt x="470" y="1458"/>
                      <a:pt x="1135" y="1559"/>
                    </a:cubicBezTo>
                    <a:cubicBezTo>
                      <a:pt x="1138" y="1559"/>
                      <a:pt x="1141" y="1559"/>
                      <a:pt x="1144" y="1559"/>
                    </a:cubicBezTo>
                    <a:cubicBezTo>
                      <a:pt x="1225" y="1559"/>
                      <a:pt x="1263" y="1463"/>
                      <a:pt x="1200" y="1407"/>
                    </a:cubicBezTo>
                    <a:cubicBezTo>
                      <a:pt x="954" y="1241"/>
                      <a:pt x="694" y="1125"/>
                      <a:pt x="492" y="887"/>
                    </a:cubicBezTo>
                    <a:cubicBezTo>
                      <a:pt x="290" y="641"/>
                      <a:pt x="152" y="352"/>
                      <a:pt x="94" y="34"/>
                    </a:cubicBezTo>
                    <a:cubicBezTo>
                      <a:pt x="91" y="12"/>
                      <a:pt x="72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255275" y="2041625"/>
                <a:ext cx="405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6" extrusionOk="0">
                    <a:moveTo>
                      <a:pt x="1525" y="1"/>
                    </a:moveTo>
                    <a:cubicBezTo>
                      <a:pt x="1041" y="1"/>
                      <a:pt x="564" y="8"/>
                      <a:pt x="80" y="15"/>
                    </a:cubicBezTo>
                    <a:cubicBezTo>
                      <a:pt x="1" y="15"/>
                      <a:pt x="1" y="131"/>
                      <a:pt x="80" y="131"/>
                    </a:cubicBezTo>
                    <a:cubicBezTo>
                      <a:pt x="564" y="138"/>
                      <a:pt x="1041" y="145"/>
                      <a:pt x="1525" y="145"/>
                    </a:cubicBezTo>
                    <a:cubicBezTo>
                      <a:pt x="1619" y="145"/>
                      <a:pt x="1619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16975" y="2027475"/>
                <a:ext cx="77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191" extrusionOk="0">
                    <a:moveTo>
                      <a:pt x="2137" y="0"/>
                    </a:moveTo>
                    <a:cubicBezTo>
                      <a:pt x="1449" y="0"/>
                      <a:pt x="759" y="29"/>
                      <a:pt x="80" y="39"/>
                    </a:cubicBezTo>
                    <a:cubicBezTo>
                      <a:pt x="1" y="39"/>
                      <a:pt x="1" y="155"/>
                      <a:pt x="80" y="155"/>
                    </a:cubicBezTo>
                    <a:cubicBezTo>
                      <a:pt x="766" y="165"/>
                      <a:pt x="1463" y="191"/>
                      <a:pt x="2157" y="191"/>
                    </a:cubicBezTo>
                    <a:cubicBezTo>
                      <a:pt x="2429" y="191"/>
                      <a:pt x="2701" y="187"/>
                      <a:pt x="2971" y="176"/>
                    </a:cubicBezTo>
                    <a:cubicBezTo>
                      <a:pt x="3079" y="176"/>
                      <a:pt x="3079" y="17"/>
                      <a:pt x="2971" y="17"/>
                    </a:cubicBezTo>
                    <a:cubicBezTo>
                      <a:pt x="2694" y="5"/>
                      <a:pt x="2415" y="0"/>
                      <a:pt x="2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98375" y="3150875"/>
                <a:ext cx="320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63" extrusionOk="0">
                    <a:moveTo>
                      <a:pt x="890" y="1"/>
                    </a:moveTo>
                    <a:cubicBezTo>
                      <a:pt x="814" y="1"/>
                      <a:pt x="736" y="28"/>
                      <a:pt x="665" y="87"/>
                    </a:cubicBezTo>
                    <a:cubicBezTo>
                      <a:pt x="658" y="94"/>
                      <a:pt x="651" y="101"/>
                      <a:pt x="644" y="101"/>
                    </a:cubicBezTo>
                    <a:cubicBezTo>
                      <a:pt x="636" y="108"/>
                      <a:pt x="629" y="123"/>
                      <a:pt x="615" y="130"/>
                    </a:cubicBezTo>
                    <a:cubicBezTo>
                      <a:pt x="597" y="151"/>
                      <a:pt x="572" y="162"/>
                      <a:pt x="546" y="162"/>
                    </a:cubicBezTo>
                    <a:cubicBezTo>
                      <a:pt x="519" y="162"/>
                      <a:pt x="492" y="149"/>
                      <a:pt x="477" y="123"/>
                    </a:cubicBezTo>
                    <a:cubicBezTo>
                      <a:pt x="196" y="195"/>
                      <a:pt x="0" y="513"/>
                      <a:pt x="167" y="795"/>
                    </a:cubicBezTo>
                    <a:cubicBezTo>
                      <a:pt x="267" y="966"/>
                      <a:pt x="451" y="1063"/>
                      <a:pt x="639" y="1063"/>
                    </a:cubicBezTo>
                    <a:cubicBezTo>
                      <a:pt x="722" y="1063"/>
                      <a:pt x="805" y="1044"/>
                      <a:pt x="882" y="1004"/>
                    </a:cubicBezTo>
                    <a:cubicBezTo>
                      <a:pt x="1135" y="889"/>
                      <a:pt x="1280" y="614"/>
                      <a:pt x="1243" y="332"/>
                    </a:cubicBezTo>
                    <a:cubicBezTo>
                      <a:pt x="1209" y="129"/>
                      <a:pt x="105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8475" y="3060575"/>
                <a:ext cx="516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98" extrusionOk="0">
                    <a:moveTo>
                      <a:pt x="1474" y="1"/>
                    </a:moveTo>
                    <a:cubicBezTo>
                      <a:pt x="1002" y="1"/>
                      <a:pt x="504" y="145"/>
                      <a:pt x="90" y="317"/>
                    </a:cubicBezTo>
                    <a:cubicBezTo>
                      <a:pt x="0" y="355"/>
                      <a:pt x="25" y="497"/>
                      <a:pt x="108" y="497"/>
                    </a:cubicBezTo>
                    <a:cubicBezTo>
                      <a:pt x="118" y="497"/>
                      <a:pt x="129" y="495"/>
                      <a:pt x="141" y="490"/>
                    </a:cubicBezTo>
                    <a:cubicBezTo>
                      <a:pt x="430" y="382"/>
                      <a:pt x="719" y="310"/>
                      <a:pt x="1023" y="266"/>
                    </a:cubicBezTo>
                    <a:cubicBezTo>
                      <a:pt x="1156" y="247"/>
                      <a:pt x="1288" y="243"/>
                      <a:pt x="1420" y="243"/>
                    </a:cubicBezTo>
                    <a:cubicBezTo>
                      <a:pt x="1504" y="243"/>
                      <a:pt x="1587" y="245"/>
                      <a:pt x="1671" y="245"/>
                    </a:cubicBezTo>
                    <a:cubicBezTo>
                      <a:pt x="1755" y="245"/>
                      <a:pt x="1840" y="243"/>
                      <a:pt x="1926" y="237"/>
                    </a:cubicBezTo>
                    <a:cubicBezTo>
                      <a:pt x="1931" y="238"/>
                      <a:pt x="1935" y="238"/>
                      <a:pt x="1940" y="238"/>
                    </a:cubicBezTo>
                    <a:cubicBezTo>
                      <a:pt x="2050" y="238"/>
                      <a:pt x="2066" y="71"/>
                      <a:pt x="1948" y="57"/>
                    </a:cubicBezTo>
                    <a:cubicBezTo>
                      <a:pt x="1796" y="18"/>
                      <a:pt x="1637" y="1"/>
                      <a:pt x="1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997525" y="3076975"/>
                <a:ext cx="64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729" extrusionOk="0">
                    <a:moveTo>
                      <a:pt x="2441" y="0"/>
                    </a:moveTo>
                    <a:cubicBezTo>
                      <a:pt x="1610" y="22"/>
                      <a:pt x="801" y="232"/>
                      <a:pt x="64" y="615"/>
                    </a:cubicBezTo>
                    <a:cubicBezTo>
                      <a:pt x="0" y="646"/>
                      <a:pt x="43" y="728"/>
                      <a:pt x="103" y="728"/>
                    </a:cubicBezTo>
                    <a:cubicBezTo>
                      <a:pt x="111" y="728"/>
                      <a:pt x="120" y="727"/>
                      <a:pt x="129" y="723"/>
                    </a:cubicBezTo>
                    <a:cubicBezTo>
                      <a:pt x="859" y="398"/>
                      <a:pt x="1646" y="232"/>
                      <a:pt x="2441" y="217"/>
                    </a:cubicBezTo>
                    <a:cubicBezTo>
                      <a:pt x="2571" y="203"/>
                      <a:pt x="2571" y="15"/>
                      <a:pt x="2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773825" y="3232525"/>
                <a:ext cx="347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232" extrusionOk="0">
                    <a:moveTo>
                      <a:pt x="290" y="0"/>
                    </a:moveTo>
                    <a:cubicBezTo>
                      <a:pt x="80" y="210"/>
                      <a:pt x="1" y="528"/>
                      <a:pt x="95" y="810"/>
                    </a:cubicBezTo>
                    <a:cubicBezTo>
                      <a:pt x="187" y="1059"/>
                      <a:pt x="466" y="1231"/>
                      <a:pt x="738" y="1231"/>
                    </a:cubicBezTo>
                    <a:cubicBezTo>
                      <a:pt x="828" y="1231"/>
                      <a:pt x="917" y="1212"/>
                      <a:pt x="998" y="1171"/>
                    </a:cubicBezTo>
                    <a:cubicBezTo>
                      <a:pt x="1309" y="983"/>
                      <a:pt x="1388" y="571"/>
                      <a:pt x="1171" y="282"/>
                    </a:cubicBezTo>
                    <a:cubicBezTo>
                      <a:pt x="969" y="44"/>
                      <a:pt x="600" y="44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747625" y="3272975"/>
                <a:ext cx="18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89" extrusionOk="0">
                    <a:moveTo>
                      <a:pt x="239" y="1"/>
                    </a:moveTo>
                    <a:cubicBezTo>
                      <a:pt x="1" y="160"/>
                      <a:pt x="8" y="666"/>
                      <a:pt x="348" y="687"/>
                    </a:cubicBezTo>
                    <a:cubicBezTo>
                      <a:pt x="355" y="688"/>
                      <a:pt x="362" y="688"/>
                      <a:pt x="369" y="688"/>
                    </a:cubicBezTo>
                    <a:cubicBezTo>
                      <a:pt x="540" y="688"/>
                      <a:pt x="674" y="522"/>
                      <a:pt x="709" y="369"/>
                    </a:cubicBezTo>
                    <a:cubicBezTo>
                      <a:pt x="731" y="297"/>
                      <a:pt x="716" y="210"/>
                      <a:pt x="658" y="153"/>
                    </a:cubicBezTo>
                    <a:cubicBezTo>
                      <a:pt x="572" y="102"/>
                      <a:pt x="398" y="88"/>
                      <a:pt x="304" y="59"/>
                    </a:cubicBezTo>
                    <a:cubicBezTo>
                      <a:pt x="275" y="51"/>
                      <a:pt x="246" y="30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372775" y="3380050"/>
                <a:ext cx="138400" cy="1428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712" extrusionOk="0">
                    <a:moveTo>
                      <a:pt x="1418" y="3826"/>
                    </a:moveTo>
                    <a:cubicBezTo>
                      <a:pt x="1445" y="3826"/>
                      <a:pt x="1471" y="3841"/>
                      <a:pt x="1474" y="3876"/>
                    </a:cubicBezTo>
                    <a:cubicBezTo>
                      <a:pt x="1515" y="4172"/>
                      <a:pt x="1774" y="4393"/>
                      <a:pt x="2072" y="4393"/>
                    </a:cubicBezTo>
                    <a:cubicBezTo>
                      <a:pt x="2094" y="4393"/>
                      <a:pt x="2117" y="4392"/>
                      <a:pt x="2139" y="4389"/>
                    </a:cubicBezTo>
                    <a:cubicBezTo>
                      <a:pt x="2146" y="4388"/>
                      <a:pt x="2152" y="4388"/>
                      <a:pt x="2158" y="4388"/>
                    </a:cubicBezTo>
                    <a:cubicBezTo>
                      <a:pt x="2283" y="4388"/>
                      <a:pt x="2270" y="4600"/>
                      <a:pt x="2139" y="4621"/>
                    </a:cubicBezTo>
                    <a:cubicBezTo>
                      <a:pt x="2118" y="4622"/>
                      <a:pt x="2096" y="4623"/>
                      <a:pt x="2075" y="4623"/>
                    </a:cubicBezTo>
                    <a:cubicBezTo>
                      <a:pt x="1670" y="4623"/>
                      <a:pt x="1337" y="4303"/>
                      <a:pt x="1344" y="3891"/>
                    </a:cubicBezTo>
                    <a:cubicBezTo>
                      <a:pt x="1344" y="3850"/>
                      <a:pt x="1383" y="3826"/>
                      <a:pt x="1418" y="3826"/>
                    </a:cubicBezTo>
                    <a:close/>
                    <a:moveTo>
                      <a:pt x="910" y="3592"/>
                    </a:moveTo>
                    <a:cubicBezTo>
                      <a:pt x="943" y="3592"/>
                      <a:pt x="978" y="3621"/>
                      <a:pt x="969" y="3660"/>
                    </a:cubicBezTo>
                    <a:cubicBezTo>
                      <a:pt x="889" y="3913"/>
                      <a:pt x="903" y="4180"/>
                      <a:pt x="1026" y="4418"/>
                    </a:cubicBezTo>
                    <a:cubicBezTo>
                      <a:pt x="1149" y="4664"/>
                      <a:pt x="1330" y="4772"/>
                      <a:pt x="1554" y="4902"/>
                    </a:cubicBezTo>
                    <a:cubicBezTo>
                      <a:pt x="1630" y="4944"/>
                      <a:pt x="1607" y="5084"/>
                      <a:pt x="1517" y="5084"/>
                    </a:cubicBezTo>
                    <a:cubicBezTo>
                      <a:pt x="1512" y="5084"/>
                      <a:pt x="1508" y="5084"/>
                      <a:pt x="1503" y="5083"/>
                    </a:cubicBezTo>
                    <a:cubicBezTo>
                      <a:pt x="867" y="5004"/>
                      <a:pt x="564" y="4129"/>
                      <a:pt x="867" y="3616"/>
                    </a:cubicBezTo>
                    <a:cubicBezTo>
                      <a:pt x="877" y="3599"/>
                      <a:pt x="893" y="3592"/>
                      <a:pt x="910" y="3592"/>
                    </a:cubicBezTo>
                    <a:close/>
                    <a:moveTo>
                      <a:pt x="4495" y="0"/>
                    </a:moveTo>
                    <a:cubicBezTo>
                      <a:pt x="4349" y="0"/>
                      <a:pt x="4185" y="42"/>
                      <a:pt x="4090" y="148"/>
                    </a:cubicBezTo>
                    <a:cubicBezTo>
                      <a:pt x="4025" y="220"/>
                      <a:pt x="3996" y="307"/>
                      <a:pt x="3989" y="401"/>
                    </a:cubicBezTo>
                    <a:cubicBezTo>
                      <a:pt x="3967" y="588"/>
                      <a:pt x="4018" y="798"/>
                      <a:pt x="3996" y="964"/>
                    </a:cubicBezTo>
                    <a:cubicBezTo>
                      <a:pt x="3823" y="2381"/>
                      <a:pt x="1792" y="1998"/>
                      <a:pt x="961" y="2677"/>
                    </a:cubicBezTo>
                    <a:cubicBezTo>
                      <a:pt x="398" y="3139"/>
                      <a:pt x="0" y="3970"/>
                      <a:pt x="217" y="4700"/>
                    </a:cubicBezTo>
                    <a:cubicBezTo>
                      <a:pt x="441" y="5473"/>
                      <a:pt x="1344" y="5618"/>
                      <a:pt x="2031" y="5712"/>
                    </a:cubicBezTo>
                    <a:cubicBezTo>
                      <a:pt x="2558" y="5553"/>
                      <a:pt x="3057" y="5387"/>
                      <a:pt x="3527" y="5069"/>
                    </a:cubicBezTo>
                    <a:cubicBezTo>
                      <a:pt x="4849" y="4165"/>
                      <a:pt x="5536" y="2597"/>
                      <a:pt x="5312" y="1015"/>
                    </a:cubicBezTo>
                    <a:cubicBezTo>
                      <a:pt x="5239" y="610"/>
                      <a:pt x="5066" y="104"/>
                      <a:pt x="4618" y="10"/>
                    </a:cubicBezTo>
                    <a:cubicBezTo>
                      <a:pt x="4580" y="4"/>
                      <a:pt x="4539" y="0"/>
                      <a:pt x="4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455450" y="3239950"/>
                <a:ext cx="18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35" extrusionOk="0">
                    <a:moveTo>
                      <a:pt x="651" y="0"/>
                    </a:moveTo>
                    <a:cubicBezTo>
                      <a:pt x="610" y="0"/>
                      <a:pt x="569" y="25"/>
                      <a:pt x="559" y="79"/>
                    </a:cubicBezTo>
                    <a:cubicBezTo>
                      <a:pt x="523" y="224"/>
                      <a:pt x="465" y="368"/>
                      <a:pt x="393" y="498"/>
                    </a:cubicBezTo>
                    <a:cubicBezTo>
                      <a:pt x="299" y="628"/>
                      <a:pt x="184" y="737"/>
                      <a:pt x="46" y="823"/>
                    </a:cubicBezTo>
                    <a:cubicBezTo>
                      <a:pt x="1" y="856"/>
                      <a:pt x="19" y="935"/>
                      <a:pt x="71" y="935"/>
                    </a:cubicBezTo>
                    <a:cubicBezTo>
                      <a:pt x="77" y="935"/>
                      <a:pt x="83" y="934"/>
                      <a:pt x="90" y="932"/>
                    </a:cubicBezTo>
                    <a:cubicBezTo>
                      <a:pt x="415" y="816"/>
                      <a:pt x="740" y="462"/>
                      <a:pt x="747" y="108"/>
                    </a:cubicBezTo>
                    <a:cubicBezTo>
                      <a:pt x="755" y="39"/>
                      <a:pt x="703" y="0"/>
                      <a:pt x="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406200" y="3559500"/>
                <a:ext cx="619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204" extrusionOk="0">
                    <a:moveTo>
                      <a:pt x="766" y="1"/>
                    </a:moveTo>
                    <a:cubicBezTo>
                      <a:pt x="325" y="333"/>
                      <a:pt x="0" y="839"/>
                      <a:pt x="137" y="1410"/>
                    </a:cubicBezTo>
                    <a:cubicBezTo>
                      <a:pt x="245" y="1861"/>
                      <a:pt x="637" y="2204"/>
                      <a:pt x="1055" y="2204"/>
                    </a:cubicBezTo>
                    <a:cubicBezTo>
                      <a:pt x="1225" y="2204"/>
                      <a:pt x="1400" y="2147"/>
                      <a:pt x="1561" y="2017"/>
                    </a:cubicBezTo>
                    <a:cubicBezTo>
                      <a:pt x="2479" y="1265"/>
                      <a:pt x="1178" y="629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439975" y="3255800"/>
                <a:ext cx="431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169" extrusionOk="0">
                    <a:moveTo>
                      <a:pt x="1599" y="0"/>
                    </a:moveTo>
                    <a:cubicBezTo>
                      <a:pt x="1569" y="0"/>
                      <a:pt x="1540" y="15"/>
                      <a:pt x="1525" y="52"/>
                    </a:cubicBezTo>
                    <a:cubicBezTo>
                      <a:pt x="1277" y="634"/>
                      <a:pt x="770" y="1035"/>
                      <a:pt x="122" y="1035"/>
                    </a:cubicBezTo>
                    <a:cubicBezTo>
                      <a:pt x="110" y="1035"/>
                      <a:pt x="99" y="1035"/>
                      <a:pt x="87" y="1035"/>
                    </a:cubicBezTo>
                    <a:cubicBezTo>
                      <a:pt x="0" y="1035"/>
                      <a:pt x="8" y="1158"/>
                      <a:pt x="87" y="1165"/>
                    </a:cubicBezTo>
                    <a:cubicBezTo>
                      <a:pt x="125" y="1168"/>
                      <a:pt x="163" y="1169"/>
                      <a:pt x="201" y="1169"/>
                    </a:cubicBezTo>
                    <a:cubicBezTo>
                      <a:pt x="856" y="1169"/>
                      <a:pt x="1494" y="760"/>
                      <a:pt x="1706" y="124"/>
                    </a:cubicBezTo>
                    <a:cubicBezTo>
                      <a:pt x="1725" y="57"/>
                      <a:pt x="1659" y="0"/>
                      <a:pt x="1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381250" y="3307825"/>
                <a:ext cx="253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79" y="1"/>
                    </a:moveTo>
                    <a:cubicBezTo>
                      <a:pt x="469" y="1"/>
                      <a:pt x="459" y="1"/>
                      <a:pt x="449" y="2"/>
                    </a:cubicBezTo>
                    <a:cubicBezTo>
                      <a:pt x="442" y="23"/>
                      <a:pt x="420" y="45"/>
                      <a:pt x="391" y="59"/>
                    </a:cubicBezTo>
                    <a:cubicBezTo>
                      <a:pt x="0" y="241"/>
                      <a:pt x="93" y="857"/>
                      <a:pt x="512" y="857"/>
                    </a:cubicBezTo>
                    <a:cubicBezTo>
                      <a:pt x="542" y="857"/>
                      <a:pt x="574" y="854"/>
                      <a:pt x="608" y="847"/>
                    </a:cubicBezTo>
                    <a:cubicBezTo>
                      <a:pt x="817" y="804"/>
                      <a:pt x="1013" y="616"/>
                      <a:pt x="962" y="385"/>
                    </a:cubicBezTo>
                    <a:cubicBezTo>
                      <a:pt x="907" y="156"/>
                      <a:pt x="705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189750" y="3277525"/>
                <a:ext cx="258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78" extrusionOk="0">
                    <a:moveTo>
                      <a:pt x="461" y="1"/>
                    </a:moveTo>
                    <a:cubicBezTo>
                      <a:pt x="333" y="1"/>
                      <a:pt x="241" y="70"/>
                      <a:pt x="124" y="144"/>
                    </a:cubicBezTo>
                    <a:cubicBezTo>
                      <a:pt x="117" y="151"/>
                      <a:pt x="102" y="159"/>
                      <a:pt x="80" y="159"/>
                    </a:cubicBezTo>
                    <a:cubicBezTo>
                      <a:pt x="8" y="296"/>
                      <a:pt x="1" y="455"/>
                      <a:pt x="52" y="599"/>
                    </a:cubicBezTo>
                    <a:cubicBezTo>
                      <a:pt x="113" y="784"/>
                      <a:pt x="273" y="878"/>
                      <a:pt x="448" y="878"/>
                    </a:cubicBezTo>
                    <a:cubicBezTo>
                      <a:pt x="520" y="878"/>
                      <a:pt x="595" y="862"/>
                      <a:pt x="666" y="831"/>
                    </a:cubicBezTo>
                    <a:cubicBezTo>
                      <a:pt x="904" y="722"/>
                      <a:pt x="1034" y="462"/>
                      <a:pt x="883" y="224"/>
                    </a:cubicBezTo>
                    <a:cubicBezTo>
                      <a:pt x="796" y="108"/>
                      <a:pt x="673" y="28"/>
                      <a:pt x="528" y="7"/>
                    </a:cubicBezTo>
                    <a:cubicBezTo>
                      <a:pt x="505" y="3"/>
                      <a:pt x="482" y="1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133025" y="3211375"/>
                <a:ext cx="679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961" extrusionOk="0">
                    <a:moveTo>
                      <a:pt x="550" y="1"/>
                    </a:moveTo>
                    <a:cubicBezTo>
                      <a:pt x="167" y="275"/>
                      <a:pt x="1" y="752"/>
                      <a:pt x="117" y="1200"/>
                    </a:cubicBezTo>
                    <a:cubicBezTo>
                      <a:pt x="256" y="1694"/>
                      <a:pt x="736" y="1960"/>
                      <a:pt x="1223" y="1960"/>
                    </a:cubicBezTo>
                    <a:cubicBezTo>
                      <a:pt x="1242" y="1960"/>
                      <a:pt x="1261" y="1960"/>
                      <a:pt x="1280" y="1959"/>
                    </a:cubicBezTo>
                    <a:cubicBezTo>
                      <a:pt x="1952" y="1930"/>
                      <a:pt x="2718" y="1164"/>
                      <a:pt x="2147" y="521"/>
                    </a:cubicBezTo>
                    <a:cubicBezTo>
                      <a:pt x="1764" y="87"/>
                      <a:pt x="1092" y="22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053025" y="3063875"/>
                <a:ext cx="3387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31" extrusionOk="0">
                    <a:moveTo>
                      <a:pt x="121" y="0"/>
                    </a:moveTo>
                    <a:cubicBezTo>
                      <a:pt x="47" y="0"/>
                      <a:pt x="0" y="123"/>
                      <a:pt x="79" y="156"/>
                    </a:cubicBezTo>
                    <a:cubicBezTo>
                      <a:pt x="491" y="329"/>
                      <a:pt x="838" y="611"/>
                      <a:pt x="1091" y="980"/>
                    </a:cubicBezTo>
                    <a:cubicBezTo>
                      <a:pt x="1116" y="1016"/>
                      <a:pt x="1152" y="1031"/>
                      <a:pt x="1187" y="1031"/>
                    </a:cubicBezTo>
                    <a:cubicBezTo>
                      <a:pt x="1272" y="1031"/>
                      <a:pt x="1354" y="946"/>
                      <a:pt x="1293" y="864"/>
                    </a:cubicBezTo>
                    <a:cubicBezTo>
                      <a:pt x="1004" y="467"/>
                      <a:pt x="599" y="170"/>
                      <a:pt x="144" y="4"/>
                    </a:cubicBezTo>
                    <a:cubicBezTo>
                      <a:pt x="136" y="2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015725" y="3064825"/>
                <a:ext cx="689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52" extrusionOk="0">
                    <a:moveTo>
                      <a:pt x="76" y="1"/>
                    </a:moveTo>
                    <a:cubicBezTo>
                      <a:pt x="21" y="1"/>
                      <a:pt x="0" y="83"/>
                      <a:pt x="61" y="103"/>
                    </a:cubicBezTo>
                    <a:cubicBezTo>
                      <a:pt x="935" y="407"/>
                      <a:pt x="1773" y="826"/>
                      <a:pt x="2547" y="1332"/>
                    </a:cubicBezTo>
                    <a:cubicBezTo>
                      <a:pt x="2566" y="1345"/>
                      <a:pt x="2586" y="1351"/>
                      <a:pt x="2604" y="1351"/>
                    </a:cubicBezTo>
                    <a:cubicBezTo>
                      <a:pt x="2695" y="1351"/>
                      <a:pt x="2757" y="1210"/>
                      <a:pt x="2655" y="1144"/>
                    </a:cubicBezTo>
                    <a:cubicBezTo>
                      <a:pt x="1875" y="616"/>
                      <a:pt x="1000" y="233"/>
                      <a:pt x="90" y="2"/>
                    </a:cubicBezTo>
                    <a:cubicBezTo>
                      <a:pt x="85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916300" y="2791525"/>
                <a:ext cx="502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63" extrusionOk="0">
                    <a:moveTo>
                      <a:pt x="71" y="1"/>
                    </a:moveTo>
                    <a:cubicBezTo>
                      <a:pt x="12" y="1"/>
                      <a:pt x="1" y="95"/>
                      <a:pt x="63" y="109"/>
                    </a:cubicBezTo>
                    <a:cubicBezTo>
                      <a:pt x="540" y="214"/>
                      <a:pt x="1030" y="262"/>
                      <a:pt x="1523" y="262"/>
                    </a:cubicBezTo>
                    <a:cubicBezTo>
                      <a:pt x="1643" y="262"/>
                      <a:pt x="1764" y="260"/>
                      <a:pt x="1884" y="254"/>
                    </a:cubicBezTo>
                    <a:cubicBezTo>
                      <a:pt x="2005" y="247"/>
                      <a:pt x="2007" y="51"/>
                      <a:pt x="1891" y="51"/>
                    </a:cubicBezTo>
                    <a:cubicBezTo>
                      <a:pt x="1889" y="51"/>
                      <a:pt x="1887" y="51"/>
                      <a:pt x="1884" y="52"/>
                    </a:cubicBezTo>
                    <a:cubicBezTo>
                      <a:pt x="1687" y="63"/>
                      <a:pt x="1490" y="69"/>
                      <a:pt x="1293" y="69"/>
                    </a:cubicBezTo>
                    <a:cubicBezTo>
                      <a:pt x="887" y="69"/>
                      <a:pt x="482" y="45"/>
                      <a:pt x="78" y="1"/>
                    </a:cubicBezTo>
                    <a:cubicBezTo>
                      <a:pt x="76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875075" y="2790325"/>
                <a:ext cx="74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794" extrusionOk="0">
                    <a:moveTo>
                      <a:pt x="86" y="0"/>
                    </a:moveTo>
                    <a:cubicBezTo>
                      <a:pt x="37" y="0"/>
                      <a:pt x="1" y="74"/>
                      <a:pt x="58" y="100"/>
                    </a:cubicBezTo>
                    <a:cubicBezTo>
                      <a:pt x="919" y="548"/>
                      <a:pt x="1880" y="793"/>
                      <a:pt x="2855" y="793"/>
                    </a:cubicBezTo>
                    <a:cubicBezTo>
                      <a:pt x="2869" y="793"/>
                      <a:pt x="2883" y="793"/>
                      <a:pt x="2897" y="793"/>
                    </a:cubicBezTo>
                    <a:cubicBezTo>
                      <a:pt x="2984" y="786"/>
                      <a:pt x="2984" y="663"/>
                      <a:pt x="2897" y="656"/>
                    </a:cubicBezTo>
                    <a:cubicBezTo>
                      <a:pt x="1929" y="649"/>
                      <a:pt x="975" y="432"/>
                      <a:pt x="108" y="6"/>
                    </a:cubicBezTo>
                    <a:cubicBezTo>
                      <a:pt x="101" y="2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22900" y="3420775"/>
                <a:ext cx="794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4647" extrusionOk="0">
                    <a:moveTo>
                      <a:pt x="2798" y="0"/>
                    </a:moveTo>
                    <a:cubicBezTo>
                      <a:pt x="2740" y="0"/>
                      <a:pt x="2681" y="48"/>
                      <a:pt x="2694" y="123"/>
                    </a:cubicBezTo>
                    <a:cubicBezTo>
                      <a:pt x="3178" y="2074"/>
                      <a:pt x="2166" y="4170"/>
                      <a:pt x="78" y="4516"/>
                    </a:cubicBezTo>
                    <a:cubicBezTo>
                      <a:pt x="1" y="4530"/>
                      <a:pt x="19" y="4647"/>
                      <a:pt x="93" y="4647"/>
                    </a:cubicBezTo>
                    <a:cubicBezTo>
                      <a:pt x="95" y="4647"/>
                      <a:pt x="97" y="4647"/>
                      <a:pt x="99" y="4646"/>
                    </a:cubicBezTo>
                    <a:cubicBezTo>
                      <a:pt x="1089" y="4618"/>
                      <a:pt x="1949" y="4061"/>
                      <a:pt x="2491" y="3230"/>
                    </a:cubicBezTo>
                    <a:cubicBezTo>
                      <a:pt x="3098" y="2291"/>
                      <a:pt x="3171" y="1127"/>
                      <a:pt x="2889" y="65"/>
                    </a:cubicBezTo>
                    <a:cubicBezTo>
                      <a:pt x="2872" y="20"/>
                      <a:pt x="2835" y="0"/>
                      <a:pt x="2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777500" y="3736075"/>
                <a:ext cx="39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4" extrusionOk="0">
                    <a:moveTo>
                      <a:pt x="824" y="1"/>
                    </a:moveTo>
                    <a:cubicBezTo>
                      <a:pt x="586" y="1"/>
                      <a:pt x="350" y="124"/>
                      <a:pt x="188" y="309"/>
                    </a:cubicBezTo>
                    <a:cubicBezTo>
                      <a:pt x="174" y="323"/>
                      <a:pt x="152" y="337"/>
                      <a:pt x="123" y="337"/>
                    </a:cubicBezTo>
                    <a:cubicBezTo>
                      <a:pt x="1" y="612"/>
                      <a:pt x="37" y="937"/>
                      <a:pt x="232" y="1176"/>
                    </a:cubicBezTo>
                    <a:cubicBezTo>
                      <a:pt x="369" y="1332"/>
                      <a:pt x="583" y="1414"/>
                      <a:pt x="795" y="1414"/>
                    </a:cubicBezTo>
                    <a:cubicBezTo>
                      <a:pt x="986" y="1414"/>
                      <a:pt x="1175" y="1348"/>
                      <a:pt x="1308" y="1212"/>
                    </a:cubicBezTo>
                    <a:cubicBezTo>
                      <a:pt x="1583" y="916"/>
                      <a:pt x="1547" y="366"/>
                      <a:pt x="1215" y="128"/>
                    </a:cubicBezTo>
                    <a:cubicBezTo>
                      <a:pt x="1092" y="39"/>
                      <a:pt x="958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784725" y="3494400"/>
                <a:ext cx="754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383" extrusionOk="0">
                    <a:moveTo>
                      <a:pt x="2868" y="1"/>
                    </a:moveTo>
                    <a:cubicBezTo>
                      <a:pt x="2842" y="1"/>
                      <a:pt x="2814" y="10"/>
                      <a:pt x="2790" y="32"/>
                    </a:cubicBezTo>
                    <a:cubicBezTo>
                      <a:pt x="2027" y="746"/>
                      <a:pt x="1243" y="1211"/>
                      <a:pt x="175" y="1211"/>
                    </a:cubicBezTo>
                    <a:cubicBezTo>
                      <a:pt x="151" y="1211"/>
                      <a:pt x="126" y="1211"/>
                      <a:pt x="102" y="1210"/>
                    </a:cubicBezTo>
                    <a:cubicBezTo>
                      <a:pt x="1" y="1210"/>
                      <a:pt x="8" y="1347"/>
                      <a:pt x="102" y="1362"/>
                    </a:cubicBezTo>
                    <a:cubicBezTo>
                      <a:pt x="220" y="1376"/>
                      <a:pt x="340" y="1383"/>
                      <a:pt x="462" y="1383"/>
                    </a:cubicBezTo>
                    <a:cubicBezTo>
                      <a:pt x="1409" y="1383"/>
                      <a:pt x="2438" y="963"/>
                      <a:pt x="2963" y="162"/>
                    </a:cubicBezTo>
                    <a:cubicBezTo>
                      <a:pt x="3017" y="82"/>
                      <a:pt x="2947" y="1"/>
                      <a:pt x="2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676525" y="2036200"/>
                <a:ext cx="466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26" extrusionOk="0">
                    <a:moveTo>
                      <a:pt x="1176" y="0"/>
                    </a:moveTo>
                    <a:cubicBezTo>
                      <a:pt x="813" y="0"/>
                      <a:pt x="450" y="3"/>
                      <a:pt x="94" y="23"/>
                    </a:cubicBezTo>
                    <a:cubicBezTo>
                      <a:pt x="0" y="51"/>
                      <a:pt x="0" y="174"/>
                      <a:pt x="94" y="203"/>
                    </a:cubicBezTo>
                    <a:cubicBezTo>
                      <a:pt x="455" y="223"/>
                      <a:pt x="817" y="226"/>
                      <a:pt x="1178" y="226"/>
                    </a:cubicBezTo>
                    <a:cubicBezTo>
                      <a:pt x="1359" y="226"/>
                      <a:pt x="1539" y="225"/>
                      <a:pt x="1720" y="225"/>
                    </a:cubicBezTo>
                    <a:cubicBezTo>
                      <a:pt x="1864" y="225"/>
                      <a:pt x="1864" y="1"/>
                      <a:pt x="1720" y="1"/>
                    </a:cubicBezTo>
                    <a:cubicBezTo>
                      <a:pt x="1539" y="1"/>
                      <a:pt x="1358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677950" y="3600525"/>
                <a:ext cx="9470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42" extrusionOk="0">
                    <a:moveTo>
                      <a:pt x="1096" y="3073"/>
                    </a:moveTo>
                    <a:cubicBezTo>
                      <a:pt x="1111" y="3073"/>
                      <a:pt x="1126" y="3081"/>
                      <a:pt x="1135" y="3100"/>
                    </a:cubicBezTo>
                    <a:lnTo>
                      <a:pt x="1135" y="3093"/>
                    </a:lnTo>
                    <a:cubicBezTo>
                      <a:pt x="1273" y="3389"/>
                      <a:pt x="1511" y="3613"/>
                      <a:pt x="1836" y="3635"/>
                    </a:cubicBezTo>
                    <a:cubicBezTo>
                      <a:pt x="1966" y="3649"/>
                      <a:pt x="1947" y="3825"/>
                      <a:pt x="1834" y="3825"/>
                    </a:cubicBezTo>
                    <a:cubicBezTo>
                      <a:pt x="1828" y="3825"/>
                      <a:pt x="1821" y="3824"/>
                      <a:pt x="1815" y="3823"/>
                    </a:cubicBezTo>
                    <a:cubicBezTo>
                      <a:pt x="1453" y="3779"/>
                      <a:pt x="1106" y="3505"/>
                      <a:pt x="1041" y="3136"/>
                    </a:cubicBezTo>
                    <a:cubicBezTo>
                      <a:pt x="1037" y="3103"/>
                      <a:pt x="1067" y="3073"/>
                      <a:pt x="1096" y="3073"/>
                    </a:cubicBezTo>
                    <a:close/>
                    <a:moveTo>
                      <a:pt x="772" y="2902"/>
                    </a:moveTo>
                    <a:cubicBezTo>
                      <a:pt x="798" y="2902"/>
                      <a:pt x="824" y="2922"/>
                      <a:pt x="810" y="2956"/>
                    </a:cubicBezTo>
                    <a:cubicBezTo>
                      <a:pt x="702" y="3245"/>
                      <a:pt x="731" y="3570"/>
                      <a:pt x="897" y="3837"/>
                    </a:cubicBezTo>
                    <a:cubicBezTo>
                      <a:pt x="1078" y="4105"/>
                      <a:pt x="1359" y="4162"/>
                      <a:pt x="1663" y="4191"/>
                    </a:cubicBezTo>
                    <a:cubicBezTo>
                      <a:pt x="1764" y="4206"/>
                      <a:pt x="1807" y="4365"/>
                      <a:pt x="1685" y="4394"/>
                    </a:cubicBezTo>
                    <a:cubicBezTo>
                      <a:pt x="1617" y="4409"/>
                      <a:pt x="1551" y="4417"/>
                      <a:pt x="1487" y="4417"/>
                    </a:cubicBezTo>
                    <a:cubicBezTo>
                      <a:pt x="781" y="4417"/>
                      <a:pt x="340" y="3516"/>
                      <a:pt x="738" y="2920"/>
                    </a:cubicBezTo>
                    <a:cubicBezTo>
                      <a:pt x="745" y="2907"/>
                      <a:pt x="759" y="2902"/>
                      <a:pt x="772" y="2902"/>
                    </a:cubicBezTo>
                    <a:close/>
                    <a:moveTo>
                      <a:pt x="2537" y="0"/>
                    </a:moveTo>
                    <a:cubicBezTo>
                      <a:pt x="1648" y="383"/>
                      <a:pt x="1056" y="1113"/>
                      <a:pt x="630" y="1966"/>
                    </a:cubicBezTo>
                    <a:cubicBezTo>
                      <a:pt x="189" y="2862"/>
                      <a:pt x="1" y="4473"/>
                      <a:pt x="1374" y="4632"/>
                    </a:cubicBezTo>
                    <a:cubicBezTo>
                      <a:pt x="1429" y="4638"/>
                      <a:pt x="1484" y="4641"/>
                      <a:pt x="1539" y="4641"/>
                    </a:cubicBezTo>
                    <a:cubicBezTo>
                      <a:pt x="2571" y="4641"/>
                      <a:pt x="3357" y="3565"/>
                      <a:pt x="3556" y="2645"/>
                    </a:cubicBezTo>
                    <a:cubicBezTo>
                      <a:pt x="3787" y="1640"/>
                      <a:pt x="3383" y="593"/>
                      <a:pt x="2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648700" y="2021475"/>
                <a:ext cx="672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95" extrusionOk="0">
                    <a:moveTo>
                      <a:pt x="1523" y="1"/>
                    </a:moveTo>
                    <a:cubicBezTo>
                      <a:pt x="1038" y="1"/>
                      <a:pt x="545" y="43"/>
                      <a:pt x="94" y="113"/>
                    </a:cubicBezTo>
                    <a:cubicBezTo>
                      <a:pt x="0" y="127"/>
                      <a:pt x="29" y="272"/>
                      <a:pt x="123" y="272"/>
                    </a:cubicBezTo>
                    <a:cubicBezTo>
                      <a:pt x="460" y="287"/>
                      <a:pt x="799" y="295"/>
                      <a:pt x="1137" y="295"/>
                    </a:cubicBezTo>
                    <a:cubicBezTo>
                      <a:pt x="1612" y="295"/>
                      <a:pt x="2086" y="280"/>
                      <a:pt x="2558" y="250"/>
                    </a:cubicBezTo>
                    <a:cubicBezTo>
                      <a:pt x="2652" y="243"/>
                      <a:pt x="2688" y="91"/>
                      <a:pt x="2580" y="77"/>
                    </a:cubicBezTo>
                    <a:cubicBezTo>
                      <a:pt x="2246" y="24"/>
                      <a:pt x="1887" y="1"/>
                      <a:pt x="1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703900" y="3677275"/>
                <a:ext cx="232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55" extrusionOk="0">
                    <a:moveTo>
                      <a:pt x="61" y="0"/>
                    </a:moveTo>
                    <a:cubicBezTo>
                      <a:pt x="32" y="0"/>
                      <a:pt x="1" y="32"/>
                      <a:pt x="11" y="66"/>
                    </a:cubicBezTo>
                    <a:cubicBezTo>
                      <a:pt x="76" y="435"/>
                      <a:pt x="415" y="702"/>
                      <a:pt x="777" y="753"/>
                    </a:cubicBezTo>
                    <a:cubicBezTo>
                      <a:pt x="783" y="754"/>
                      <a:pt x="790" y="755"/>
                      <a:pt x="796" y="755"/>
                    </a:cubicBezTo>
                    <a:cubicBezTo>
                      <a:pt x="909" y="755"/>
                      <a:pt x="929" y="579"/>
                      <a:pt x="806" y="565"/>
                    </a:cubicBezTo>
                    <a:cubicBezTo>
                      <a:pt x="473" y="543"/>
                      <a:pt x="235" y="319"/>
                      <a:pt x="97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686475" y="3673225"/>
                <a:ext cx="36675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11" extrusionOk="0">
                    <a:moveTo>
                      <a:pt x="430" y="1"/>
                    </a:moveTo>
                    <a:cubicBezTo>
                      <a:pt x="417" y="1"/>
                      <a:pt x="405" y="6"/>
                      <a:pt x="397" y="19"/>
                    </a:cubicBezTo>
                    <a:cubicBezTo>
                      <a:pt x="0" y="613"/>
                      <a:pt x="438" y="1510"/>
                      <a:pt x="1140" y="1510"/>
                    </a:cubicBezTo>
                    <a:cubicBezTo>
                      <a:pt x="1206" y="1510"/>
                      <a:pt x="1274" y="1502"/>
                      <a:pt x="1344" y="1486"/>
                    </a:cubicBezTo>
                    <a:cubicBezTo>
                      <a:pt x="1466" y="1457"/>
                      <a:pt x="1423" y="1298"/>
                      <a:pt x="1322" y="1291"/>
                    </a:cubicBezTo>
                    <a:cubicBezTo>
                      <a:pt x="1018" y="1254"/>
                      <a:pt x="737" y="1197"/>
                      <a:pt x="556" y="929"/>
                    </a:cubicBezTo>
                    <a:cubicBezTo>
                      <a:pt x="390" y="662"/>
                      <a:pt x="361" y="337"/>
                      <a:pt x="469" y="48"/>
                    </a:cubicBezTo>
                    <a:cubicBezTo>
                      <a:pt x="479" y="20"/>
                      <a:pt x="454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581150" y="3119575"/>
                <a:ext cx="44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593" extrusionOk="0">
                    <a:moveTo>
                      <a:pt x="1403" y="0"/>
                    </a:moveTo>
                    <a:cubicBezTo>
                      <a:pt x="943" y="0"/>
                      <a:pt x="432" y="181"/>
                      <a:pt x="72" y="421"/>
                    </a:cubicBezTo>
                    <a:cubicBezTo>
                      <a:pt x="1" y="466"/>
                      <a:pt x="34" y="593"/>
                      <a:pt x="109" y="593"/>
                    </a:cubicBezTo>
                    <a:cubicBezTo>
                      <a:pt x="118" y="593"/>
                      <a:pt x="127" y="591"/>
                      <a:pt x="137" y="587"/>
                    </a:cubicBezTo>
                    <a:cubicBezTo>
                      <a:pt x="383" y="472"/>
                      <a:pt x="628" y="385"/>
                      <a:pt x="888" y="320"/>
                    </a:cubicBezTo>
                    <a:cubicBezTo>
                      <a:pt x="1148" y="262"/>
                      <a:pt x="1416" y="269"/>
                      <a:pt x="1676" y="233"/>
                    </a:cubicBezTo>
                    <a:cubicBezTo>
                      <a:pt x="1784" y="204"/>
                      <a:pt x="1784" y="52"/>
                      <a:pt x="1676" y="23"/>
                    </a:cubicBezTo>
                    <a:cubicBezTo>
                      <a:pt x="1588" y="8"/>
                      <a:pt x="1497" y="0"/>
                      <a:pt x="1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562925" y="3134050"/>
                <a:ext cx="619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476" extrusionOk="0">
                    <a:moveTo>
                      <a:pt x="2376" y="1"/>
                    </a:moveTo>
                    <a:cubicBezTo>
                      <a:pt x="1458" y="1"/>
                      <a:pt x="526" y="651"/>
                      <a:pt x="28" y="1388"/>
                    </a:cubicBezTo>
                    <a:cubicBezTo>
                      <a:pt x="0" y="1432"/>
                      <a:pt x="39" y="1476"/>
                      <a:pt x="81" y="1476"/>
                    </a:cubicBezTo>
                    <a:cubicBezTo>
                      <a:pt x="95" y="1476"/>
                      <a:pt x="109" y="1471"/>
                      <a:pt x="122" y="1461"/>
                    </a:cubicBezTo>
                    <a:cubicBezTo>
                      <a:pt x="418" y="1128"/>
                      <a:pt x="765" y="846"/>
                      <a:pt x="1148" y="615"/>
                    </a:cubicBezTo>
                    <a:cubicBezTo>
                      <a:pt x="1545" y="391"/>
                      <a:pt x="1964" y="297"/>
                      <a:pt x="2398" y="153"/>
                    </a:cubicBezTo>
                    <a:cubicBezTo>
                      <a:pt x="2477" y="131"/>
                      <a:pt x="2463" y="8"/>
                      <a:pt x="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718175" y="2471225"/>
                <a:ext cx="405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672950" y="2481425"/>
                <a:ext cx="770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577600" y="3429250"/>
                <a:ext cx="554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11" extrusionOk="0">
                    <a:moveTo>
                      <a:pt x="46" y="1"/>
                    </a:moveTo>
                    <a:cubicBezTo>
                      <a:pt x="23" y="1"/>
                      <a:pt x="0" y="21"/>
                      <a:pt x="9" y="51"/>
                    </a:cubicBezTo>
                    <a:cubicBezTo>
                      <a:pt x="146" y="980"/>
                      <a:pt x="1065" y="2010"/>
                      <a:pt x="2065" y="2010"/>
                    </a:cubicBezTo>
                    <a:cubicBezTo>
                      <a:pt x="2069" y="2010"/>
                      <a:pt x="2072" y="2010"/>
                      <a:pt x="2076" y="2010"/>
                    </a:cubicBezTo>
                    <a:cubicBezTo>
                      <a:pt x="2081" y="2010"/>
                      <a:pt x="2085" y="2010"/>
                      <a:pt x="2089" y="2010"/>
                    </a:cubicBezTo>
                    <a:cubicBezTo>
                      <a:pt x="2200" y="2010"/>
                      <a:pt x="2216" y="1843"/>
                      <a:pt x="2105" y="1829"/>
                    </a:cubicBezTo>
                    <a:cubicBezTo>
                      <a:pt x="1635" y="1670"/>
                      <a:pt x="1223" y="1554"/>
                      <a:pt x="847" y="1215"/>
                    </a:cubicBezTo>
                    <a:cubicBezTo>
                      <a:pt x="486" y="897"/>
                      <a:pt x="226" y="485"/>
                      <a:pt x="81" y="30"/>
                    </a:cubicBezTo>
                    <a:cubicBezTo>
                      <a:pt x="76" y="9"/>
                      <a:pt x="6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611900" y="3447275"/>
                <a:ext cx="38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07" extrusionOk="0">
                    <a:moveTo>
                      <a:pt x="56" y="1"/>
                    </a:moveTo>
                    <a:cubicBezTo>
                      <a:pt x="28" y="1"/>
                      <a:pt x="0" y="25"/>
                      <a:pt x="10" y="60"/>
                    </a:cubicBezTo>
                    <a:cubicBezTo>
                      <a:pt x="277" y="609"/>
                      <a:pt x="819" y="971"/>
                      <a:pt x="1426" y="1007"/>
                    </a:cubicBezTo>
                    <a:cubicBezTo>
                      <a:pt x="1429" y="1007"/>
                      <a:pt x="1431" y="1007"/>
                      <a:pt x="1433" y="1007"/>
                    </a:cubicBezTo>
                    <a:cubicBezTo>
                      <a:pt x="1542" y="1007"/>
                      <a:pt x="1533" y="840"/>
                      <a:pt x="1426" y="833"/>
                    </a:cubicBezTo>
                    <a:cubicBezTo>
                      <a:pt x="877" y="783"/>
                      <a:pt x="386" y="479"/>
                      <a:pt x="90" y="17"/>
                    </a:cubicBezTo>
                    <a:cubicBezTo>
                      <a:pt x="81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406200" y="3475700"/>
                <a:ext cx="236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98" extrusionOk="0">
                    <a:moveTo>
                      <a:pt x="82" y="0"/>
                    </a:moveTo>
                    <a:cubicBezTo>
                      <a:pt x="47" y="0"/>
                      <a:pt x="7" y="27"/>
                      <a:pt x="7" y="72"/>
                    </a:cubicBezTo>
                    <a:cubicBezTo>
                      <a:pt x="0" y="477"/>
                      <a:pt x="333" y="797"/>
                      <a:pt x="738" y="797"/>
                    </a:cubicBezTo>
                    <a:cubicBezTo>
                      <a:pt x="759" y="797"/>
                      <a:pt x="781" y="796"/>
                      <a:pt x="802" y="795"/>
                    </a:cubicBezTo>
                    <a:cubicBezTo>
                      <a:pt x="935" y="774"/>
                      <a:pt x="946" y="563"/>
                      <a:pt x="815" y="563"/>
                    </a:cubicBezTo>
                    <a:cubicBezTo>
                      <a:pt x="811" y="563"/>
                      <a:pt x="807" y="563"/>
                      <a:pt x="802" y="563"/>
                    </a:cubicBezTo>
                    <a:cubicBezTo>
                      <a:pt x="780" y="566"/>
                      <a:pt x="757" y="567"/>
                      <a:pt x="735" y="567"/>
                    </a:cubicBezTo>
                    <a:cubicBezTo>
                      <a:pt x="437" y="567"/>
                      <a:pt x="178" y="346"/>
                      <a:pt x="137" y="50"/>
                    </a:cubicBezTo>
                    <a:cubicBezTo>
                      <a:pt x="134" y="16"/>
                      <a:pt x="109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86675" y="3469650"/>
                <a:ext cx="26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01" extrusionOk="0">
                    <a:moveTo>
                      <a:pt x="357" y="1"/>
                    </a:moveTo>
                    <a:cubicBezTo>
                      <a:pt x="340" y="1"/>
                      <a:pt x="323" y="8"/>
                      <a:pt x="311" y="25"/>
                    </a:cubicBezTo>
                    <a:cubicBezTo>
                      <a:pt x="1" y="538"/>
                      <a:pt x="319" y="1412"/>
                      <a:pt x="947" y="1499"/>
                    </a:cubicBezTo>
                    <a:cubicBezTo>
                      <a:pt x="952" y="1500"/>
                      <a:pt x="956" y="1500"/>
                      <a:pt x="961" y="1500"/>
                    </a:cubicBezTo>
                    <a:cubicBezTo>
                      <a:pt x="1051" y="1500"/>
                      <a:pt x="1074" y="1360"/>
                      <a:pt x="998" y="1318"/>
                    </a:cubicBezTo>
                    <a:cubicBezTo>
                      <a:pt x="774" y="1181"/>
                      <a:pt x="593" y="1080"/>
                      <a:pt x="470" y="834"/>
                    </a:cubicBezTo>
                    <a:cubicBezTo>
                      <a:pt x="355" y="596"/>
                      <a:pt x="333" y="321"/>
                      <a:pt x="413" y="68"/>
                    </a:cubicBezTo>
                    <a:cubicBezTo>
                      <a:pt x="422" y="30"/>
                      <a:pt x="390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3225" y="192125"/>
            <a:ext cx="772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5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713225" y="2205475"/>
            <a:ext cx="77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5810250" y="2562725"/>
            <a:ext cx="2630100" cy="2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32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7" name="Google Shape;227;p10"/>
          <p:cNvGrpSpPr/>
          <p:nvPr/>
        </p:nvGrpSpPr>
        <p:grpSpPr>
          <a:xfrm rot="5400000">
            <a:off x="-3009742" y="-2062896"/>
            <a:ext cx="4953055" cy="4298203"/>
            <a:chOff x="3240600" y="2010675"/>
            <a:chExt cx="1128850" cy="979625"/>
          </a:xfrm>
        </p:grpSpPr>
        <p:sp>
          <p:nvSpPr>
            <p:cNvPr id="228" name="Google Shape;228;p10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1016550" y="1564800"/>
            <a:ext cx="7727100" cy="168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subTitle" idx="1"/>
          </p:nvPr>
        </p:nvSpPr>
        <p:spPr>
          <a:xfrm>
            <a:off x="1016550" y="3133800"/>
            <a:ext cx="6097200" cy="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 hasCustomPrompt="1"/>
          </p:nvPr>
        </p:nvSpPr>
        <p:spPr>
          <a:xfrm>
            <a:off x="876301" y="1835400"/>
            <a:ext cx="2112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35400"/>
            <a:ext cx="2112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ctrTitle" idx="3"/>
          </p:nvPr>
        </p:nvSpPr>
        <p:spPr>
          <a:xfrm>
            <a:off x="719932" y="3135449"/>
            <a:ext cx="242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"/>
          </p:nvPr>
        </p:nvSpPr>
        <p:spPr>
          <a:xfrm>
            <a:off x="876232" y="3415926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ctrTitle" idx="4"/>
          </p:nvPr>
        </p:nvSpPr>
        <p:spPr>
          <a:xfrm>
            <a:off x="3284632" y="3135450"/>
            <a:ext cx="257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5"/>
          </p:nvPr>
        </p:nvSpPr>
        <p:spPr>
          <a:xfrm>
            <a:off x="3515927" y="3415927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6" hasCustomPrompt="1"/>
          </p:nvPr>
        </p:nvSpPr>
        <p:spPr>
          <a:xfrm>
            <a:off x="6155836" y="1835400"/>
            <a:ext cx="2112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ctrTitle" idx="7"/>
          </p:nvPr>
        </p:nvSpPr>
        <p:spPr>
          <a:xfrm>
            <a:off x="5999468" y="3135449"/>
            <a:ext cx="242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8"/>
          </p:nvPr>
        </p:nvSpPr>
        <p:spPr>
          <a:xfrm>
            <a:off x="6155760" y="3415927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9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13"/>
          <p:cNvGrpSpPr/>
          <p:nvPr/>
        </p:nvGrpSpPr>
        <p:grpSpPr>
          <a:xfrm flipH="1">
            <a:off x="-532329" y="4004710"/>
            <a:ext cx="1577398" cy="1748435"/>
            <a:chOff x="4309800" y="3013075"/>
            <a:chExt cx="887625" cy="983925"/>
          </a:xfrm>
        </p:grpSpPr>
        <p:sp>
          <p:nvSpPr>
            <p:cNvPr id="263" name="Google Shape;263;p13"/>
            <p:cNvSpPr/>
            <p:nvPr/>
          </p:nvSpPr>
          <p:spPr>
            <a:xfrm>
              <a:off x="4309800" y="3013075"/>
              <a:ext cx="887625" cy="983925"/>
            </a:xfrm>
            <a:custGeom>
              <a:avLst/>
              <a:gdLst/>
              <a:ahLst/>
              <a:cxnLst/>
              <a:rect l="l" t="t" r="r" b="b"/>
              <a:pathLst>
                <a:path w="35505" h="39357" extrusionOk="0">
                  <a:moveTo>
                    <a:pt x="21244" y="1"/>
                  </a:moveTo>
                  <a:cubicBezTo>
                    <a:pt x="19941" y="1"/>
                    <a:pt x="19126" y="722"/>
                    <a:pt x="19773" y="2722"/>
                  </a:cubicBezTo>
                  <a:cubicBezTo>
                    <a:pt x="19890" y="3091"/>
                    <a:pt x="26209" y="11863"/>
                    <a:pt x="23114" y="11863"/>
                  </a:cubicBezTo>
                  <a:cubicBezTo>
                    <a:pt x="22875" y="11863"/>
                    <a:pt x="22580" y="11811"/>
                    <a:pt x="22221" y="11698"/>
                  </a:cubicBezTo>
                  <a:cubicBezTo>
                    <a:pt x="20778" y="11259"/>
                    <a:pt x="21468" y="9731"/>
                    <a:pt x="20631" y="8915"/>
                  </a:cubicBezTo>
                  <a:cubicBezTo>
                    <a:pt x="20274" y="8549"/>
                    <a:pt x="19682" y="8359"/>
                    <a:pt x="19084" y="8359"/>
                  </a:cubicBezTo>
                  <a:cubicBezTo>
                    <a:pt x="18314" y="8359"/>
                    <a:pt x="17536" y="8674"/>
                    <a:pt x="17242" y="9334"/>
                  </a:cubicBezTo>
                  <a:cubicBezTo>
                    <a:pt x="16509" y="11049"/>
                    <a:pt x="20317" y="14439"/>
                    <a:pt x="21133" y="15946"/>
                  </a:cubicBezTo>
                  <a:cubicBezTo>
                    <a:pt x="21740" y="17075"/>
                    <a:pt x="22661" y="18770"/>
                    <a:pt x="22242" y="20172"/>
                  </a:cubicBezTo>
                  <a:cubicBezTo>
                    <a:pt x="21990" y="21002"/>
                    <a:pt x="21420" y="21472"/>
                    <a:pt x="20813" y="21472"/>
                  </a:cubicBezTo>
                  <a:cubicBezTo>
                    <a:pt x="20365" y="21472"/>
                    <a:pt x="19896" y="21214"/>
                    <a:pt x="19522" y="20653"/>
                  </a:cubicBezTo>
                  <a:cubicBezTo>
                    <a:pt x="18832" y="19628"/>
                    <a:pt x="20045" y="18017"/>
                    <a:pt x="18978" y="17306"/>
                  </a:cubicBezTo>
                  <a:cubicBezTo>
                    <a:pt x="18772" y="17169"/>
                    <a:pt x="18607" y="17110"/>
                    <a:pt x="18472" y="17110"/>
                  </a:cubicBezTo>
                  <a:cubicBezTo>
                    <a:pt x="17717" y="17110"/>
                    <a:pt x="17916" y="18960"/>
                    <a:pt x="17242" y="19440"/>
                  </a:cubicBezTo>
                  <a:cubicBezTo>
                    <a:pt x="16944" y="19645"/>
                    <a:pt x="16690" y="19733"/>
                    <a:pt x="16480" y="19733"/>
                  </a:cubicBezTo>
                  <a:cubicBezTo>
                    <a:pt x="15598" y="19733"/>
                    <a:pt x="15467" y="18192"/>
                    <a:pt x="15923" y="17347"/>
                  </a:cubicBezTo>
                  <a:cubicBezTo>
                    <a:pt x="16446" y="16322"/>
                    <a:pt x="18204" y="15485"/>
                    <a:pt x="16112" y="14983"/>
                  </a:cubicBezTo>
                  <a:cubicBezTo>
                    <a:pt x="15961" y="14947"/>
                    <a:pt x="15813" y="14930"/>
                    <a:pt x="15669" y="14930"/>
                  </a:cubicBezTo>
                  <a:cubicBezTo>
                    <a:pt x="14644" y="14930"/>
                    <a:pt x="13782" y="15782"/>
                    <a:pt x="13433" y="16699"/>
                  </a:cubicBezTo>
                  <a:cubicBezTo>
                    <a:pt x="12910" y="18122"/>
                    <a:pt x="13601" y="19000"/>
                    <a:pt x="14040" y="20193"/>
                  </a:cubicBezTo>
                  <a:cubicBezTo>
                    <a:pt x="14678" y="21941"/>
                    <a:pt x="13463" y="24317"/>
                    <a:pt x="12036" y="24317"/>
                  </a:cubicBezTo>
                  <a:cubicBezTo>
                    <a:pt x="11498" y="24317"/>
                    <a:pt x="10930" y="23980"/>
                    <a:pt x="10420" y="23143"/>
                  </a:cubicBezTo>
                  <a:cubicBezTo>
                    <a:pt x="9123" y="21051"/>
                    <a:pt x="13099" y="17745"/>
                    <a:pt x="10169" y="16699"/>
                  </a:cubicBezTo>
                  <a:cubicBezTo>
                    <a:pt x="9920" y="16612"/>
                    <a:pt x="9692" y="16572"/>
                    <a:pt x="9487" y="16572"/>
                  </a:cubicBezTo>
                  <a:cubicBezTo>
                    <a:pt x="8504" y="16572"/>
                    <a:pt x="8048" y="17488"/>
                    <a:pt x="8307" y="18561"/>
                  </a:cubicBezTo>
                  <a:cubicBezTo>
                    <a:pt x="8454" y="19147"/>
                    <a:pt x="9332" y="18812"/>
                    <a:pt x="8956" y="19733"/>
                  </a:cubicBezTo>
                  <a:cubicBezTo>
                    <a:pt x="8792" y="20108"/>
                    <a:pt x="8572" y="20235"/>
                    <a:pt x="8330" y="20235"/>
                  </a:cubicBezTo>
                  <a:cubicBezTo>
                    <a:pt x="8045" y="20235"/>
                    <a:pt x="7732" y="20059"/>
                    <a:pt x="7449" y="19900"/>
                  </a:cubicBezTo>
                  <a:cubicBezTo>
                    <a:pt x="3432" y="17515"/>
                    <a:pt x="8935" y="14042"/>
                    <a:pt x="8600" y="11677"/>
                  </a:cubicBezTo>
                  <a:cubicBezTo>
                    <a:pt x="8436" y="10472"/>
                    <a:pt x="7537" y="10025"/>
                    <a:pt x="6425" y="10025"/>
                  </a:cubicBezTo>
                  <a:cubicBezTo>
                    <a:pt x="4562" y="10025"/>
                    <a:pt x="2102" y="11278"/>
                    <a:pt x="1486" y="12326"/>
                  </a:cubicBezTo>
                  <a:cubicBezTo>
                    <a:pt x="126" y="14648"/>
                    <a:pt x="1612" y="17368"/>
                    <a:pt x="3055" y="19231"/>
                  </a:cubicBezTo>
                  <a:cubicBezTo>
                    <a:pt x="4520" y="21093"/>
                    <a:pt x="6717" y="23018"/>
                    <a:pt x="7177" y="25340"/>
                  </a:cubicBezTo>
                  <a:cubicBezTo>
                    <a:pt x="7742" y="28249"/>
                    <a:pt x="5629" y="29713"/>
                    <a:pt x="3830" y="31576"/>
                  </a:cubicBezTo>
                  <a:cubicBezTo>
                    <a:pt x="2532" y="32936"/>
                    <a:pt x="314" y="34902"/>
                    <a:pt x="105" y="36806"/>
                  </a:cubicBezTo>
                  <a:cubicBezTo>
                    <a:pt x="1" y="37957"/>
                    <a:pt x="607" y="39192"/>
                    <a:pt x="1821" y="39338"/>
                  </a:cubicBezTo>
                  <a:cubicBezTo>
                    <a:pt x="1934" y="39351"/>
                    <a:pt x="2041" y="39357"/>
                    <a:pt x="2140" y="39357"/>
                  </a:cubicBezTo>
                  <a:cubicBezTo>
                    <a:pt x="3692" y="39357"/>
                    <a:pt x="3607" y="37879"/>
                    <a:pt x="3725" y="36660"/>
                  </a:cubicBezTo>
                  <a:cubicBezTo>
                    <a:pt x="3791" y="35887"/>
                    <a:pt x="4064" y="34376"/>
                    <a:pt x="4767" y="34376"/>
                  </a:cubicBezTo>
                  <a:cubicBezTo>
                    <a:pt x="4958" y="34376"/>
                    <a:pt x="5181" y="34488"/>
                    <a:pt x="5441" y="34756"/>
                  </a:cubicBezTo>
                  <a:cubicBezTo>
                    <a:pt x="5692" y="35028"/>
                    <a:pt x="5441" y="36053"/>
                    <a:pt x="5796" y="36472"/>
                  </a:cubicBezTo>
                  <a:cubicBezTo>
                    <a:pt x="6142" y="36853"/>
                    <a:pt x="6708" y="36982"/>
                    <a:pt x="7234" y="36982"/>
                  </a:cubicBezTo>
                  <a:cubicBezTo>
                    <a:pt x="7314" y="36982"/>
                    <a:pt x="7393" y="36979"/>
                    <a:pt x="7470" y="36974"/>
                  </a:cubicBezTo>
                  <a:cubicBezTo>
                    <a:pt x="11132" y="36681"/>
                    <a:pt x="8558" y="32936"/>
                    <a:pt x="8872" y="30843"/>
                  </a:cubicBezTo>
                  <a:cubicBezTo>
                    <a:pt x="9209" y="28729"/>
                    <a:pt x="10516" y="28068"/>
                    <a:pt x="12188" y="28068"/>
                  </a:cubicBezTo>
                  <a:cubicBezTo>
                    <a:pt x="14975" y="28068"/>
                    <a:pt x="18776" y="29902"/>
                    <a:pt x="20798" y="29902"/>
                  </a:cubicBezTo>
                  <a:cubicBezTo>
                    <a:pt x="20805" y="29902"/>
                    <a:pt x="20812" y="29902"/>
                    <a:pt x="20820" y="29902"/>
                  </a:cubicBezTo>
                  <a:cubicBezTo>
                    <a:pt x="21970" y="29902"/>
                    <a:pt x="27620" y="28688"/>
                    <a:pt x="24900" y="27098"/>
                  </a:cubicBezTo>
                  <a:cubicBezTo>
                    <a:pt x="24439" y="26826"/>
                    <a:pt x="21594" y="27349"/>
                    <a:pt x="22703" y="25863"/>
                  </a:cubicBezTo>
                  <a:cubicBezTo>
                    <a:pt x="22944" y="25526"/>
                    <a:pt x="23354" y="25499"/>
                    <a:pt x="23796" y="25499"/>
                  </a:cubicBezTo>
                  <a:cubicBezTo>
                    <a:pt x="23877" y="25499"/>
                    <a:pt x="23960" y="25500"/>
                    <a:pt x="24043" y="25500"/>
                  </a:cubicBezTo>
                  <a:cubicBezTo>
                    <a:pt x="24485" y="25500"/>
                    <a:pt x="24932" y="25475"/>
                    <a:pt x="25255" y="25152"/>
                  </a:cubicBezTo>
                  <a:cubicBezTo>
                    <a:pt x="26071" y="24901"/>
                    <a:pt x="27599" y="23499"/>
                    <a:pt x="28289" y="22641"/>
                  </a:cubicBezTo>
                  <a:cubicBezTo>
                    <a:pt x="29503" y="21114"/>
                    <a:pt x="28980" y="19796"/>
                    <a:pt x="29440" y="18143"/>
                  </a:cubicBezTo>
                  <a:cubicBezTo>
                    <a:pt x="30256" y="15213"/>
                    <a:pt x="33813" y="15548"/>
                    <a:pt x="34901" y="13079"/>
                  </a:cubicBezTo>
                  <a:cubicBezTo>
                    <a:pt x="35505" y="11712"/>
                    <a:pt x="34602" y="10346"/>
                    <a:pt x="33306" y="10346"/>
                  </a:cubicBezTo>
                  <a:cubicBezTo>
                    <a:pt x="33074" y="10346"/>
                    <a:pt x="32829" y="10389"/>
                    <a:pt x="32579" y="10485"/>
                  </a:cubicBezTo>
                  <a:cubicBezTo>
                    <a:pt x="31651" y="10833"/>
                    <a:pt x="31090" y="11968"/>
                    <a:pt x="30211" y="11968"/>
                  </a:cubicBezTo>
                  <a:cubicBezTo>
                    <a:pt x="29980" y="11968"/>
                    <a:pt x="29727" y="11890"/>
                    <a:pt x="29440" y="11698"/>
                  </a:cubicBezTo>
                  <a:cubicBezTo>
                    <a:pt x="28331" y="10966"/>
                    <a:pt x="29042" y="9271"/>
                    <a:pt x="28980" y="8099"/>
                  </a:cubicBezTo>
                  <a:cubicBezTo>
                    <a:pt x="28854" y="6258"/>
                    <a:pt x="28122" y="4500"/>
                    <a:pt x="27097" y="2952"/>
                  </a:cubicBezTo>
                  <a:cubicBezTo>
                    <a:pt x="26208" y="1600"/>
                    <a:pt x="23184" y="1"/>
                    <a:pt x="21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936475" y="3631400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0" y="0"/>
                  </a:moveTo>
                  <a:lnTo>
                    <a:pt x="0" y="461"/>
                  </a:lnTo>
                  <a:cubicBezTo>
                    <a:pt x="63" y="461"/>
                    <a:pt x="126" y="440"/>
                    <a:pt x="188" y="419"/>
                  </a:cubicBezTo>
                  <a:cubicBezTo>
                    <a:pt x="314" y="293"/>
                    <a:pt x="398" y="14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634925" y="3041325"/>
              <a:ext cx="149350" cy="152300"/>
            </a:xfrm>
            <a:custGeom>
              <a:avLst/>
              <a:gdLst/>
              <a:ahLst/>
              <a:cxnLst/>
              <a:rect l="l" t="t" r="r" b="b"/>
              <a:pathLst>
                <a:path w="5974" h="6092" extrusionOk="0">
                  <a:moveTo>
                    <a:pt x="2488" y="0"/>
                  </a:moveTo>
                  <a:cubicBezTo>
                    <a:pt x="1193" y="0"/>
                    <a:pt x="1" y="977"/>
                    <a:pt x="554" y="2408"/>
                  </a:cubicBezTo>
                  <a:cubicBezTo>
                    <a:pt x="993" y="3517"/>
                    <a:pt x="2458" y="5777"/>
                    <a:pt x="3588" y="6028"/>
                  </a:cubicBezTo>
                  <a:cubicBezTo>
                    <a:pt x="3778" y="6071"/>
                    <a:pt x="3959" y="6092"/>
                    <a:pt x="4129" y="6092"/>
                  </a:cubicBezTo>
                  <a:cubicBezTo>
                    <a:pt x="4950" y="6092"/>
                    <a:pt x="5532" y="5604"/>
                    <a:pt x="5827" y="4772"/>
                  </a:cubicBezTo>
                  <a:cubicBezTo>
                    <a:pt x="5973" y="4312"/>
                    <a:pt x="5890" y="3308"/>
                    <a:pt x="5618" y="3119"/>
                  </a:cubicBezTo>
                  <a:cubicBezTo>
                    <a:pt x="5346" y="1927"/>
                    <a:pt x="4781" y="839"/>
                    <a:pt x="3588" y="253"/>
                  </a:cubicBezTo>
                  <a:cubicBezTo>
                    <a:pt x="3239" y="80"/>
                    <a:pt x="2859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767500" y="3118425"/>
              <a:ext cx="12050" cy="42225"/>
            </a:xfrm>
            <a:custGeom>
              <a:avLst/>
              <a:gdLst/>
              <a:ahLst/>
              <a:cxnLst/>
              <a:rect l="l" t="t" r="r" b="b"/>
              <a:pathLst>
                <a:path w="482" h="1689" extrusionOk="0">
                  <a:moveTo>
                    <a:pt x="216" y="1"/>
                  </a:moveTo>
                  <a:cubicBezTo>
                    <a:pt x="153" y="1"/>
                    <a:pt x="81" y="38"/>
                    <a:pt x="1" y="119"/>
                  </a:cubicBezTo>
                  <a:lnTo>
                    <a:pt x="482" y="1688"/>
                  </a:lnTo>
                  <a:cubicBezTo>
                    <a:pt x="482" y="1123"/>
                    <a:pt x="419" y="579"/>
                    <a:pt x="315" y="35"/>
                  </a:cubicBezTo>
                  <a:cubicBezTo>
                    <a:pt x="285" y="13"/>
                    <a:pt x="25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344725" y="3132700"/>
              <a:ext cx="167525" cy="86075"/>
            </a:xfrm>
            <a:custGeom>
              <a:avLst/>
              <a:gdLst/>
              <a:ahLst/>
              <a:cxnLst/>
              <a:rect l="l" t="t" r="r" b="b"/>
              <a:pathLst>
                <a:path w="6701" h="3443" extrusionOk="0">
                  <a:moveTo>
                    <a:pt x="3697" y="0"/>
                  </a:moveTo>
                  <a:cubicBezTo>
                    <a:pt x="1889" y="0"/>
                    <a:pt x="1" y="916"/>
                    <a:pt x="591" y="2519"/>
                  </a:cubicBezTo>
                  <a:cubicBezTo>
                    <a:pt x="861" y="3232"/>
                    <a:pt x="1368" y="3443"/>
                    <a:pt x="1960" y="3443"/>
                  </a:cubicBezTo>
                  <a:cubicBezTo>
                    <a:pt x="2792" y="3443"/>
                    <a:pt x="3791" y="3025"/>
                    <a:pt x="4525" y="3000"/>
                  </a:cubicBezTo>
                  <a:cubicBezTo>
                    <a:pt x="4549" y="2999"/>
                    <a:pt x="4573" y="2998"/>
                    <a:pt x="4597" y="2998"/>
                  </a:cubicBezTo>
                  <a:cubicBezTo>
                    <a:pt x="5021" y="2998"/>
                    <a:pt x="5425" y="3192"/>
                    <a:pt x="5787" y="3192"/>
                  </a:cubicBezTo>
                  <a:cubicBezTo>
                    <a:pt x="6063" y="3192"/>
                    <a:pt x="6315" y="3080"/>
                    <a:pt x="6534" y="2687"/>
                  </a:cubicBezTo>
                  <a:cubicBezTo>
                    <a:pt x="6701" y="2331"/>
                    <a:pt x="6701" y="1933"/>
                    <a:pt x="6534" y="1578"/>
                  </a:cubicBezTo>
                  <a:cubicBezTo>
                    <a:pt x="6312" y="496"/>
                    <a:pt x="5026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492875" y="3163225"/>
              <a:ext cx="15725" cy="16775"/>
            </a:xfrm>
            <a:custGeom>
              <a:avLst/>
              <a:gdLst/>
              <a:ahLst/>
              <a:cxnLst/>
              <a:rect l="l" t="t" r="r" b="b"/>
              <a:pathLst>
                <a:path w="629" h="671" extrusionOk="0">
                  <a:moveTo>
                    <a:pt x="168" y="0"/>
                  </a:moveTo>
                  <a:cubicBezTo>
                    <a:pt x="115" y="0"/>
                    <a:pt x="59" y="14"/>
                    <a:pt x="1" y="43"/>
                  </a:cubicBezTo>
                  <a:lnTo>
                    <a:pt x="628" y="670"/>
                  </a:lnTo>
                  <a:cubicBezTo>
                    <a:pt x="628" y="566"/>
                    <a:pt x="628" y="461"/>
                    <a:pt x="608" y="357"/>
                  </a:cubicBezTo>
                  <a:cubicBezTo>
                    <a:pt x="495" y="148"/>
                    <a:pt x="345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>
            <a:off x="7641330" y="-816432"/>
            <a:ext cx="3101205" cy="1748436"/>
            <a:chOff x="4070000" y="613475"/>
            <a:chExt cx="1835250" cy="1034700"/>
          </a:xfrm>
        </p:grpSpPr>
        <p:sp>
          <p:nvSpPr>
            <p:cNvPr id="270" name="Google Shape;270;p13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2705" y="37228"/>
            <a:ext cx="9048198" cy="507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hasCustomPrompt="1"/>
          </p:nvPr>
        </p:nvSpPr>
        <p:spPr>
          <a:xfrm>
            <a:off x="3766650" y="67023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"/>
          </p:nvPr>
        </p:nvSpPr>
        <p:spPr>
          <a:xfrm>
            <a:off x="3766650" y="1253631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2242650" y="1954317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3"/>
          </p:nvPr>
        </p:nvSpPr>
        <p:spPr>
          <a:xfrm>
            <a:off x="2242650" y="2554650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title" idx="4" hasCustomPrompt="1"/>
          </p:nvPr>
        </p:nvSpPr>
        <p:spPr>
          <a:xfrm>
            <a:off x="718650" y="3265644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5"/>
          </p:nvPr>
        </p:nvSpPr>
        <p:spPr>
          <a:xfrm>
            <a:off x="718650" y="387446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88" name="Google Shape;288;p14"/>
          <p:cNvGrpSpPr/>
          <p:nvPr/>
        </p:nvGrpSpPr>
        <p:grpSpPr>
          <a:xfrm>
            <a:off x="-2058477" y="-1572039"/>
            <a:ext cx="5660004" cy="5238089"/>
            <a:chOff x="-1691573" y="-1343439"/>
            <a:chExt cx="5660004" cy="5238089"/>
          </a:xfrm>
          <a:solidFill>
            <a:srgbClr val="74A3C6"/>
          </a:solidFill>
        </p:grpSpPr>
        <p:grpSp>
          <p:nvGrpSpPr>
            <p:cNvPr id="289" name="Google Shape;289;p14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  <a:grpFill/>
          </p:grpSpPr>
          <p:grpSp>
            <p:nvGrpSpPr>
              <p:cNvPr id="290" name="Google Shape;290;p14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  <a:grpFill/>
            </p:grpSpPr>
            <p:sp>
              <p:nvSpPr>
                <p:cNvPr id="291" name="Google Shape;291;p14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2" name="Google Shape;292;p14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  <a:grpFill/>
              </p:grpSpPr>
              <p:sp>
                <p:nvSpPr>
                  <p:cNvPr id="293" name="Google Shape;293;p14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" name="Google Shape;294;p14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" name="Google Shape;295;p14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" name="Google Shape;296;p14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97" name="Google Shape;297;p14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4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4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4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4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4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4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14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5" name="Google Shape;305;p14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  <a:grpFill/>
              </p:grpSpPr>
              <p:sp>
                <p:nvSpPr>
                  <p:cNvPr id="306" name="Google Shape;306;p14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307;p14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308;p14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309;p14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10" name="Google Shape;310;p14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14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4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14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14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4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14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14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14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14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14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4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4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4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4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7" name="Google Shape;327;p14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  <a:grpFill/>
              </p:grpSpPr>
              <p:sp>
                <p:nvSpPr>
                  <p:cNvPr id="328" name="Google Shape;328;p14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14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330;p14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31" name="Google Shape;331;p14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sp>
          <p:nvSpPr>
            <p:cNvPr id="332" name="Google Shape;332;p14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33" name="Google Shape;333;p14"/>
          <p:cNvGrpSpPr/>
          <p:nvPr/>
        </p:nvGrpSpPr>
        <p:grpSpPr>
          <a:xfrm rot="10800000">
            <a:off x="5466273" y="1335861"/>
            <a:ext cx="5660004" cy="5238089"/>
            <a:chOff x="-1691573" y="-1343439"/>
            <a:chExt cx="5660004" cy="5238089"/>
          </a:xfrm>
          <a:solidFill>
            <a:srgbClr val="74A3C6"/>
          </a:solidFill>
        </p:grpSpPr>
        <p:grpSp>
          <p:nvGrpSpPr>
            <p:cNvPr id="334" name="Google Shape;334;p14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  <a:grpFill/>
          </p:grpSpPr>
          <p:grpSp>
            <p:nvGrpSpPr>
              <p:cNvPr id="335" name="Google Shape;335;p14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  <a:grpFill/>
            </p:grpSpPr>
            <p:sp>
              <p:nvSpPr>
                <p:cNvPr id="336" name="Google Shape;336;p14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7" name="Google Shape;337;p14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  <a:grpFill/>
              </p:grpSpPr>
              <p:sp>
                <p:nvSpPr>
                  <p:cNvPr id="338" name="Google Shape;338;p14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14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14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341;p14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2" name="Google Shape;342;p14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4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14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14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4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14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4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14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0" name="Google Shape;350;p14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  <a:grpFill/>
              </p:grpSpPr>
              <p:sp>
                <p:nvSpPr>
                  <p:cNvPr id="351" name="Google Shape;351;p14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352;p14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353;p14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14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55" name="Google Shape;355;p14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14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14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14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14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14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4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14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14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2" name="Google Shape;372;p14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  <a:grpFill/>
              </p:grpSpPr>
              <p:sp>
                <p:nvSpPr>
                  <p:cNvPr id="373" name="Google Shape;373;p14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374;p14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375;p14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76" name="Google Shape;376;p14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sp>
          <p:nvSpPr>
            <p:cNvPr id="377" name="Google Shape;377;p14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 hasCustomPrompt="1"/>
          </p:nvPr>
        </p:nvSpPr>
        <p:spPr>
          <a:xfrm>
            <a:off x="4912453" y="1324575"/>
            <a:ext cx="1357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5"/>
          <p:cNvSpPr txBox="1">
            <a:spLocks noGrp="1"/>
          </p:cNvSpPr>
          <p:nvPr>
            <p:ph type="title" idx="2" hasCustomPrompt="1"/>
          </p:nvPr>
        </p:nvSpPr>
        <p:spPr>
          <a:xfrm>
            <a:off x="4912472" y="2290600"/>
            <a:ext cx="1357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3" hasCustomPrompt="1"/>
          </p:nvPr>
        </p:nvSpPr>
        <p:spPr>
          <a:xfrm>
            <a:off x="4912453" y="3256625"/>
            <a:ext cx="1357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382" name="Google Shape;382;p15"/>
          <p:cNvGrpSpPr/>
          <p:nvPr/>
        </p:nvGrpSpPr>
        <p:grpSpPr>
          <a:xfrm rot="-7200044">
            <a:off x="-2209068" y="1500623"/>
            <a:ext cx="5659879" cy="5237974"/>
            <a:chOff x="-1691573" y="-1343439"/>
            <a:chExt cx="5660004" cy="5238089"/>
          </a:xfrm>
        </p:grpSpPr>
        <p:grpSp>
          <p:nvGrpSpPr>
            <p:cNvPr id="383" name="Google Shape;383;p15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</p:grpSpPr>
          <p:grpSp>
            <p:nvGrpSpPr>
              <p:cNvPr id="384" name="Google Shape;384;p15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</p:grpSpPr>
            <p:sp>
              <p:nvSpPr>
                <p:cNvPr id="385" name="Google Shape;385;p15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6" name="Google Shape;386;p15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</p:grpSpPr>
              <p:sp>
                <p:nvSpPr>
                  <p:cNvPr id="387" name="Google Shape;387;p15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15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15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15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1" name="Google Shape;391;p15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5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5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5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15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5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5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5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9" name="Google Shape;399;p15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</p:grpSpPr>
              <p:sp>
                <p:nvSpPr>
                  <p:cNvPr id="400" name="Google Shape;400;p15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15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15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15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15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5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5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5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15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15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15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15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15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5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15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5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5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5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1" name="Google Shape;421;p15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</p:grpSpPr>
              <p:sp>
                <p:nvSpPr>
                  <p:cNvPr id="422" name="Google Shape;422;p15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" name="Google Shape;423;p15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" name="Google Shape;424;p15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25" name="Google Shape;425;p15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426" name="Google Shape;426;p15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27" name="Google Shape;427;p15"/>
          <p:cNvSpPr txBox="1">
            <a:spLocks noGrp="1"/>
          </p:cNvSpPr>
          <p:nvPr>
            <p:ph type="title" idx="4"/>
          </p:nvPr>
        </p:nvSpPr>
        <p:spPr>
          <a:xfrm flipH="1">
            <a:off x="715836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15"/>
          <p:cNvGrpSpPr/>
          <p:nvPr/>
        </p:nvGrpSpPr>
        <p:grpSpPr>
          <a:xfrm flipH="1">
            <a:off x="8172500" y="3847580"/>
            <a:ext cx="2002531" cy="2292851"/>
            <a:chOff x="1492425" y="3628600"/>
            <a:chExt cx="1310900" cy="1500950"/>
          </a:xfrm>
        </p:grpSpPr>
        <p:sp>
          <p:nvSpPr>
            <p:cNvPr id="429" name="Google Shape;429;p15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15"/>
          <p:cNvSpPr txBox="1">
            <a:spLocks noGrp="1"/>
          </p:cNvSpPr>
          <p:nvPr>
            <p:ph type="subTitle" idx="1"/>
          </p:nvPr>
        </p:nvSpPr>
        <p:spPr>
          <a:xfrm>
            <a:off x="4977089" y="1890750"/>
            <a:ext cx="3582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15"/>
          <p:cNvSpPr txBox="1">
            <a:spLocks noGrp="1"/>
          </p:cNvSpPr>
          <p:nvPr>
            <p:ph type="subTitle" idx="5"/>
          </p:nvPr>
        </p:nvSpPr>
        <p:spPr>
          <a:xfrm>
            <a:off x="4973428" y="2886095"/>
            <a:ext cx="3582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9" name="Google Shape;439;p15"/>
          <p:cNvSpPr txBox="1">
            <a:spLocks noGrp="1"/>
          </p:cNvSpPr>
          <p:nvPr>
            <p:ph type="subTitle" idx="6"/>
          </p:nvPr>
        </p:nvSpPr>
        <p:spPr>
          <a:xfrm>
            <a:off x="4977089" y="3836641"/>
            <a:ext cx="3582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"/>
          <p:cNvSpPr txBox="1">
            <a:spLocks noGrp="1"/>
          </p:cNvSpPr>
          <p:nvPr>
            <p:ph type="title"/>
          </p:nvPr>
        </p:nvSpPr>
        <p:spPr>
          <a:xfrm>
            <a:off x="2275650" y="24244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2" name="Google Shape;442;p16"/>
          <p:cNvSpPr txBox="1">
            <a:spLocks noGrp="1"/>
          </p:cNvSpPr>
          <p:nvPr>
            <p:ph type="subTitle" idx="1"/>
          </p:nvPr>
        </p:nvSpPr>
        <p:spPr>
          <a:xfrm>
            <a:off x="1390050" y="673663"/>
            <a:ext cx="6363900" cy="16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5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8"/>
          <p:cNvSpPr txBox="1">
            <a:spLocks noGrp="1"/>
          </p:cNvSpPr>
          <p:nvPr>
            <p:ph type="title"/>
          </p:nvPr>
        </p:nvSpPr>
        <p:spPr>
          <a:xfrm flipH="1">
            <a:off x="1610700" y="2397175"/>
            <a:ext cx="59226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3" name="Google Shape;563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24300" y="594375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4" name="Google Shape;564;p18"/>
          <p:cNvSpPr txBox="1">
            <a:spLocks noGrp="1"/>
          </p:cNvSpPr>
          <p:nvPr>
            <p:ph type="subTitle" idx="1"/>
          </p:nvPr>
        </p:nvSpPr>
        <p:spPr>
          <a:xfrm flipH="1">
            <a:off x="1610700" y="3035125"/>
            <a:ext cx="5922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5" name="Google Shape;565;p18"/>
          <p:cNvGrpSpPr/>
          <p:nvPr/>
        </p:nvGrpSpPr>
        <p:grpSpPr>
          <a:xfrm>
            <a:off x="-580296" y="-575973"/>
            <a:ext cx="11182009" cy="5409230"/>
            <a:chOff x="-571160" y="-243565"/>
            <a:chExt cx="11182009" cy="6208215"/>
          </a:xfrm>
        </p:grpSpPr>
        <p:grpSp>
          <p:nvGrpSpPr>
            <p:cNvPr id="566" name="Google Shape;566;p18"/>
            <p:cNvGrpSpPr/>
            <p:nvPr/>
          </p:nvGrpSpPr>
          <p:grpSpPr>
            <a:xfrm>
              <a:off x="-571160" y="-243565"/>
              <a:ext cx="11182009" cy="6208215"/>
              <a:chOff x="-723560" y="-243565"/>
              <a:chExt cx="11182009" cy="6208215"/>
            </a:xfrm>
          </p:grpSpPr>
          <p:grpSp>
            <p:nvGrpSpPr>
              <p:cNvPr id="567" name="Google Shape;567;p18"/>
              <p:cNvGrpSpPr/>
              <p:nvPr/>
            </p:nvGrpSpPr>
            <p:grpSpPr>
              <a:xfrm>
                <a:off x="-723560" y="-243565"/>
                <a:ext cx="11182009" cy="6208215"/>
                <a:chOff x="-571160" y="2728235"/>
                <a:chExt cx="11182009" cy="6208215"/>
              </a:xfrm>
            </p:grpSpPr>
            <p:grpSp>
              <p:nvGrpSpPr>
                <p:cNvPr id="568" name="Google Shape;568;p18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569" name="Google Shape;569;p18"/>
                  <p:cNvSpPr/>
                  <p:nvPr/>
                </p:nvSpPr>
                <p:spPr>
                  <a:xfrm rot="10800000">
                    <a:off x="1081816" y="3399832"/>
                    <a:ext cx="145599" cy="75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923" extrusionOk="0">
                        <a:moveTo>
                          <a:pt x="93" y="1"/>
                        </a:moveTo>
                        <a:cubicBezTo>
                          <a:pt x="47" y="1"/>
                          <a:pt x="0" y="53"/>
                          <a:pt x="33" y="97"/>
                        </a:cubicBezTo>
                        <a:cubicBezTo>
                          <a:pt x="337" y="560"/>
                          <a:pt x="828" y="863"/>
                          <a:pt x="1377" y="921"/>
                        </a:cubicBezTo>
                        <a:cubicBezTo>
                          <a:pt x="1384" y="922"/>
                          <a:pt x="1391" y="923"/>
                          <a:pt x="1397" y="923"/>
                        </a:cubicBezTo>
                        <a:cubicBezTo>
                          <a:pt x="1502" y="923"/>
                          <a:pt x="1515" y="761"/>
                          <a:pt x="1399" y="740"/>
                        </a:cubicBezTo>
                        <a:cubicBezTo>
                          <a:pt x="893" y="646"/>
                          <a:pt x="467" y="430"/>
                          <a:pt x="134" y="18"/>
                        </a:cubicBezTo>
                        <a:cubicBezTo>
                          <a:pt x="122" y="6"/>
                          <a:pt x="108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18"/>
                  <p:cNvSpPr/>
                  <p:nvPr/>
                </p:nvSpPr>
                <p:spPr>
                  <a:xfrm rot="10800000">
                    <a:off x="1172058" y="3391456"/>
                    <a:ext cx="107830" cy="119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1457" extrusionOk="0">
                        <a:moveTo>
                          <a:pt x="121" y="1"/>
                        </a:moveTo>
                        <a:cubicBezTo>
                          <a:pt x="104" y="1"/>
                          <a:pt x="84" y="12"/>
                          <a:pt x="80" y="31"/>
                        </a:cubicBezTo>
                        <a:cubicBezTo>
                          <a:pt x="1" y="638"/>
                          <a:pt x="377" y="1324"/>
                          <a:pt x="998" y="1454"/>
                        </a:cubicBezTo>
                        <a:cubicBezTo>
                          <a:pt x="1005" y="1456"/>
                          <a:pt x="1012" y="1457"/>
                          <a:pt x="1018" y="1457"/>
                        </a:cubicBezTo>
                        <a:cubicBezTo>
                          <a:pt x="1097" y="1457"/>
                          <a:pt x="1122" y="1336"/>
                          <a:pt x="1042" y="1310"/>
                        </a:cubicBezTo>
                        <a:cubicBezTo>
                          <a:pt x="492" y="1100"/>
                          <a:pt x="102" y="645"/>
                          <a:pt x="146" y="31"/>
                        </a:cubicBezTo>
                        <a:cubicBezTo>
                          <a:pt x="149" y="10"/>
                          <a:pt x="136" y="1"/>
                          <a:pt x="1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71" name="Google Shape;571;p18"/>
                  <p:cNvGrpSpPr/>
                  <p:nvPr/>
                </p:nvGrpSpPr>
                <p:grpSpPr>
                  <a:xfrm>
                    <a:off x="-571160" y="2728235"/>
                    <a:ext cx="11182009" cy="6208215"/>
                    <a:chOff x="-571160" y="2728235"/>
                    <a:chExt cx="11182009" cy="6208215"/>
                  </a:xfrm>
                </p:grpSpPr>
                <p:sp>
                  <p:nvSpPr>
                    <p:cNvPr id="572" name="Google Shape;572;p18"/>
                    <p:cNvSpPr/>
                    <p:nvPr/>
                  </p:nvSpPr>
                  <p:spPr>
                    <a:xfrm rot="10800000">
                      <a:off x="-80758" y="5771612"/>
                      <a:ext cx="52473" cy="1845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" h="2247" extrusionOk="0">
                          <a:moveTo>
                            <a:pt x="94" y="1"/>
                          </a:moveTo>
                          <a:cubicBezTo>
                            <a:pt x="47" y="1"/>
                            <a:pt x="0" y="39"/>
                            <a:pt x="18" y="96"/>
                          </a:cubicBezTo>
                          <a:cubicBezTo>
                            <a:pt x="90" y="487"/>
                            <a:pt x="170" y="877"/>
                            <a:pt x="206" y="1274"/>
                          </a:cubicBezTo>
                          <a:cubicBezTo>
                            <a:pt x="242" y="1578"/>
                            <a:pt x="235" y="1889"/>
                            <a:pt x="300" y="2185"/>
                          </a:cubicBezTo>
                          <a:cubicBezTo>
                            <a:pt x="309" y="2228"/>
                            <a:pt x="338" y="2246"/>
                            <a:pt x="369" y="2246"/>
                          </a:cubicBezTo>
                          <a:cubicBezTo>
                            <a:pt x="411" y="2246"/>
                            <a:pt x="458" y="2213"/>
                            <a:pt x="466" y="2163"/>
                          </a:cubicBezTo>
                          <a:cubicBezTo>
                            <a:pt x="545" y="1506"/>
                            <a:pt x="357" y="682"/>
                            <a:pt x="170" y="53"/>
                          </a:cubicBezTo>
                          <a:cubicBezTo>
                            <a:pt x="155" y="16"/>
                            <a:pt x="125" y="1"/>
                            <a:pt x="9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3" name="Google Shape;573;p18"/>
                    <p:cNvSpPr/>
                    <p:nvPr/>
                  </p:nvSpPr>
                  <p:spPr>
                    <a:xfrm rot="10800000">
                      <a:off x="-33474" y="5778593"/>
                      <a:ext cx="17395" cy="94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" h="1154" extrusionOk="0">
                          <a:moveTo>
                            <a:pt x="91" y="1"/>
                          </a:moveTo>
                          <a:cubicBezTo>
                            <a:pt x="56" y="1"/>
                            <a:pt x="22" y="24"/>
                            <a:pt x="22" y="71"/>
                          </a:cubicBezTo>
                          <a:cubicBezTo>
                            <a:pt x="15" y="404"/>
                            <a:pt x="8" y="736"/>
                            <a:pt x="0" y="1061"/>
                          </a:cubicBezTo>
                          <a:cubicBezTo>
                            <a:pt x="0" y="1123"/>
                            <a:pt x="45" y="1153"/>
                            <a:pt x="91" y="1153"/>
                          </a:cubicBezTo>
                          <a:cubicBezTo>
                            <a:pt x="136" y="1153"/>
                            <a:pt x="181" y="1123"/>
                            <a:pt x="181" y="1061"/>
                          </a:cubicBezTo>
                          <a:cubicBezTo>
                            <a:pt x="174" y="736"/>
                            <a:pt x="166" y="404"/>
                            <a:pt x="159" y="71"/>
                          </a:cubicBezTo>
                          <a:cubicBezTo>
                            <a:pt x="159" y="24"/>
                            <a:pt x="125" y="1"/>
                            <a:pt x="9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4" name="Google Shape;574;p18"/>
                    <p:cNvSpPr/>
                    <p:nvPr/>
                  </p:nvSpPr>
                  <p:spPr>
                    <a:xfrm rot="10800000">
                      <a:off x="8653011" y="5925510"/>
                      <a:ext cx="192979" cy="21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8" h="263" extrusionOk="0">
                          <a:moveTo>
                            <a:pt x="71" y="1"/>
                          </a:moveTo>
                          <a:cubicBezTo>
                            <a:pt x="12" y="1"/>
                            <a:pt x="1" y="95"/>
                            <a:pt x="63" y="109"/>
                          </a:cubicBezTo>
                          <a:cubicBezTo>
                            <a:pt x="540" y="214"/>
                            <a:pt x="1030" y="262"/>
                            <a:pt x="1523" y="262"/>
                          </a:cubicBezTo>
                          <a:cubicBezTo>
                            <a:pt x="1643" y="262"/>
                            <a:pt x="1764" y="260"/>
                            <a:pt x="1884" y="254"/>
                          </a:cubicBezTo>
                          <a:cubicBezTo>
                            <a:pt x="2005" y="247"/>
                            <a:pt x="2007" y="51"/>
                            <a:pt x="1891" y="51"/>
                          </a:cubicBezTo>
                          <a:cubicBezTo>
                            <a:pt x="1889" y="51"/>
                            <a:pt x="1887" y="51"/>
                            <a:pt x="1884" y="52"/>
                          </a:cubicBezTo>
                          <a:cubicBezTo>
                            <a:pt x="1687" y="63"/>
                            <a:pt x="1490" y="69"/>
                            <a:pt x="1293" y="69"/>
                          </a:cubicBezTo>
                          <a:cubicBezTo>
                            <a:pt x="887" y="69"/>
                            <a:pt x="482" y="45"/>
                            <a:pt x="78" y="1"/>
                          </a:cubicBezTo>
                          <a:cubicBezTo>
                            <a:pt x="76" y="1"/>
                            <a:pt x="73" y="1"/>
                            <a:pt x="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5" name="Google Shape;575;p18"/>
                    <p:cNvSpPr/>
                    <p:nvPr/>
                  </p:nvSpPr>
                  <p:spPr>
                    <a:xfrm rot="10800000">
                      <a:off x="8717592" y="5885845"/>
                      <a:ext cx="286873" cy="652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5" h="794" extrusionOk="0">
                          <a:moveTo>
                            <a:pt x="86" y="0"/>
                          </a:moveTo>
                          <a:cubicBezTo>
                            <a:pt x="37" y="0"/>
                            <a:pt x="1" y="74"/>
                            <a:pt x="58" y="100"/>
                          </a:cubicBezTo>
                          <a:cubicBezTo>
                            <a:pt x="919" y="548"/>
                            <a:pt x="1880" y="793"/>
                            <a:pt x="2855" y="793"/>
                          </a:cubicBezTo>
                          <a:cubicBezTo>
                            <a:pt x="2869" y="793"/>
                            <a:pt x="2883" y="793"/>
                            <a:pt x="2897" y="793"/>
                          </a:cubicBezTo>
                          <a:cubicBezTo>
                            <a:pt x="2984" y="786"/>
                            <a:pt x="2984" y="663"/>
                            <a:pt x="2897" y="656"/>
                          </a:cubicBezTo>
                          <a:cubicBezTo>
                            <a:pt x="1929" y="649"/>
                            <a:pt x="975" y="432"/>
                            <a:pt x="108" y="6"/>
                          </a:cubicBezTo>
                          <a:cubicBezTo>
                            <a:pt x="101" y="2"/>
                            <a:pt x="93" y="0"/>
                            <a:pt x="8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576;p18"/>
                    <p:cNvSpPr/>
                    <p:nvPr/>
                  </p:nvSpPr>
                  <p:spPr>
                    <a:xfrm rot="10800000">
                      <a:off x="9227330" y="2728235"/>
                      <a:ext cx="152230" cy="1161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84" h="1414" extrusionOk="0">
                          <a:moveTo>
                            <a:pt x="824" y="1"/>
                          </a:moveTo>
                          <a:cubicBezTo>
                            <a:pt x="586" y="1"/>
                            <a:pt x="350" y="124"/>
                            <a:pt x="188" y="309"/>
                          </a:cubicBezTo>
                          <a:cubicBezTo>
                            <a:pt x="174" y="323"/>
                            <a:pt x="152" y="337"/>
                            <a:pt x="123" y="337"/>
                          </a:cubicBezTo>
                          <a:cubicBezTo>
                            <a:pt x="1" y="612"/>
                            <a:pt x="37" y="937"/>
                            <a:pt x="232" y="1176"/>
                          </a:cubicBezTo>
                          <a:cubicBezTo>
                            <a:pt x="369" y="1332"/>
                            <a:pt x="583" y="1414"/>
                            <a:pt x="795" y="1414"/>
                          </a:cubicBezTo>
                          <a:cubicBezTo>
                            <a:pt x="986" y="1414"/>
                            <a:pt x="1175" y="1348"/>
                            <a:pt x="1308" y="1212"/>
                          </a:cubicBezTo>
                          <a:cubicBezTo>
                            <a:pt x="1583" y="916"/>
                            <a:pt x="1547" y="366"/>
                            <a:pt x="1215" y="128"/>
                          </a:cubicBezTo>
                          <a:cubicBezTo>
                            <a:pt x="1092" y="39"/>
                            <a:pt x="958" y="1"/>
                            <a:pt x="82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7" name="Google Shape;577;p18"/>
                    <p:cNvSpPr/>
                    <p:nvPr/>
                  </p:nvSpPr>
                  <p:spPr>
                    <a:xfrm rot="10800000">
                      <a:off x="9398202" y="2908411"/>
                      <a:ext cx="364046" cy="38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88" h="4642" extrusionOk="0">
                          <a:moveTo>
                            <a:pt x="1096" y="3073"/>
                          </a:moveTo>
                          <a:cubicBezTo>
                            <a:pt x="1111" y="3073"/>
                            <a:pt x="1126" y="3081"/>
                            <a:pt x="1135" y="3100"/>
                          </a:cubicBezTo>
                          <a:lnTo>
                            <a:pt x="1135" y="3093"/>
                          </a:lnTo>
                          <a:cubicBezTo>
                            <a:pt x="1273" y="3389"/>
                            <a:pt x="1511" y="3613"/>
                            <a:pt x="1836" y="3635"/>
                          </a:cubicBezTo>
                          <a:cubicBezTo>
                            <a:pt x="1966" y="3649"/>
                            <a:pt x="1947" y="3825"/>
                            <a:pt x="1834" y="3825"/>
                          </a:cubicBezTo>
                          <a:cubicBezTo>
                            <a:pt x="1828" y="3825"/>
                            <a:pt x="1821" y="3824"/>
                            <a:pt x="1815" y="3823"/>
                          </a:cubicBezTo>
                          <a:cubicBezTo>
                            <a:pt x="1453" y="3779"/>
                            <a:pt x="1106" y="3505"/>
                            <a:pt x="1041" y="3136"/>
                          </a:cubicBezTo>
                          <a:cubicBezTo>
                            <a:pt x="1037" y="3103"/>
                            <a:pt x="1067" y="3073"/>
                            <a:pt x="1096" y="3073"/>
                          </a:cubicBezTo>
                          <a:close/>
                          <a:moveTo>
                            <a:pt x="772" y="2902"/>
                          </a:moveTo>
                          <a:cubicBezTo>
                            <a:pt x="798" y="2902"/>
                            <a:pt x="824" y="2922"/>
                            <a:pt x="810" y="2956"/>
                          </a:cubicBezTo>
                          <a:cubicBezTo>
                            <a:pt x="702" y="3245"/>
                            <a:pt x="731" y="3570"/>
                            <a:pt x="897" y="3837"/>
                          </a:cubicBezTo>
                          <a:cubicBezTo>
                            <a:pt x="1078" y="4105"/>
                            <a:pt x="1359" y="4162"/>
                            <a:pt x="1663" y="4191"/>
                          </a:cubicBezTo>
                          <a:cubicBezTo>
                            <a:pt x="1764" y="4206"/>
                            <a:pt x="1807" y="4365"/>
                            <a:pt x="1685" y="4394"/>
                          </a:cubicBezTo>
                          <a:cubicBezTo>
                            <a:pt x="1617" y="4409"/>
                            <a:pt x="1551" y="4417"/>
                            <a:pt x="1487" y="4417"/>
                          </a:cubicBezTo>
                          <a:cubicBezTo>
                            <a:pt x="781" y="4417"/>
                            <a:pt x="340" y="3516"/>
                            <a:pt x="738" y="2920"/>
                          </a:cubicBezTo>
                          <a:cubicBezTo>
                            <a:pt x="745" y="2907"/>
                            <a:pt x="759" y="2902"/>
                            <a:pt x="772" y="2902"/>
                          </a:cubicBezTo>
                          <a:close/>
                          <a:moveTo>
                            <a:pt x="2537" y="0"/>
                          </a:moveTo>
                          <a:cubicBezTo>
                            <a:pt x="1648" y="383"/>
                            <a:pt x="1056" y="1113"/>
                            <a:pt x="630" y="1966"/>
                          </a:cubicBezTo>
                          <a:cubicBezTo>
                            <a:pt x="189" y="2862"/>
                            <a:pt x="1" y="4473"/>
                            <a:pt x="1374" y="4632"/>
                          </a:cubicBezTo>
                          <a:cubicBezTo>
                            <a:pt x="1429" y="4638"/>
                            <a:pt x="1484" y="4641"/>
                            <a:pt x="1539" y="4641"/>
                          </a:cubicBezTo>
                          <a:cubicBezTo>
                            <a:pt x="2571" y="4641"/>
                            <a:pt x="3357" y="3565"/>
                            <a:pt x="3556" y="2645"/>
                          </a:cubicBezTo>
                          <a:cubicBezTo>
                            <a:pt x="3787" y="1640"/>
                            <a:pt x="3383" y="593"/>
                            <a:pt x="253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8" name="Google Shape;578;p18"/>
                    <p:cNvSpPr/>
                    <p:nvPr/>
                  </p:nvSpPr>
                  <p:spPr>
                    <a:xfrm rot="10800000">
                      <a:off x="9573210" y="2975505"/>
                      <a:ext cx="89282" cy="620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9" h="755" extrusionOk="0">
                          <a:moveTo>
                            <a:pt x="61" y="0"/>
                          </a:moveTo>
                          <a:cubicBezTo>
                            <a:pt x="32" y="0"/>
                            <a:pt x="1" y="32"/>
                            <a:pt x="11" y="66"/>
                          </a:cubicBezTo>
                          <a:cubicBezTo>
                            <a:pt x="76" y="435"/>
                            <a:pt x="415" y="702"/>
                            <a:pt x="777" y="753"/>
                          </a:cubicBezTo>
                          <a:cubicBezTo>
                            <a:pt x="783" y="754"/>
                            <a:pt x="790" y="755"/>
                            <a:pt x="796" y="755"/>
                          </a:cubicBezTo>
                          <a:cubicBezTo>
                            <a:pt x="909" y="755"/>
                            <a:pt x="929" y="579"/>
                            <a:pt x="806" y="565"/>
                          </a:cubicBezTo>
                          <a:cubicBezTo>
                            <a:pt x="473" y="543"/>
                            <a:pt x="235" y="319"/>
                            <a:pt x="97" y="23"/>
                          </a:cubicBezTo>
                          <a:cubicBezTo>
                            <a:pt x="88" y="7"/>
                            <a:pt x="75" y="0"/>
                            <a:pt x="6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9" name="Google Shape;579;p18"/>
                    <p:cNvSpPr/>
                    <p:nvPr/>
                  </p:nvSpPr>
                  <p:spPr>
                    <a:xfrm rot="10800000">
                      <a:off x="9588491" y="2926725"/>
                      <a:ext cx="140986" cy="1240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7" h="1511" extrusionOk="0">
                          <a:moveTo>
                            <a:pt x="430" y="1"/>
                          </a:moveTo>
                          <a:cubicBezTo>
                            <a:pt x="417" y="1"/>
                            <a:pt x="405" y="6"/>
                            <a:pt x="397" y="19"/>
                          </a:cubicBezTo>
                          <a:cubicBezTo>
                            <a:pt x="0" y="613"/>
                            <a:pt x="438" y="1510"/>
                            <a:pt x="1140" y="1510"/>
                          </a:cubicBezTo>
                          <a:cubicBezTo>
                            <a:pt x="1206" y="1510"/>
                            <a:pt x="1274" y="1502"/>
                            <a:pt x="1344" y="1486"/>
                          </a:cubicBezTo>
                          <a:cubicBezTo>
                            <a:pt x="1466" y="1457"/>
                            <a:pt x="1423" y="1298"/>
                            <a:pt x="1322" y="1291"/>
                          </a:cubicBezTo>
                          <a:cubicBezTo>
                            <a:pt x="1018" y="1254"/>
                            <a:pt x="737" y="1197"/>
                            <a:pt x="556" y="929"/>
                          </a:cubicBezTo>
                          <a:cubicBezTo>
                            <a:pt x="390" y="662"/>
                            <a:pt x="361" y="337"/>
                            <a:pt x="469" y="48"/>
                          </a:cubicBezTo>
                          <a:cubicBezTo>
                            <a:pt x="479" y="20"/>
                            <a:pt x="454" y="1"/>
                            <a:pt x="43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0" name="Google Shape;580;p18"/>
                    <p:cNvSpPr/>
                    <p:nvPr/>
                  </p:nvSpPr>
                  <p:spPr>
                    <a:xfrm rot="10800000">
                      <a:off x="9061742" y="3524659"/>
                      <a:ext cx="290045" cy="113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8" h="1383" extrusionOk="0">
                          <a:moveTo>
                            <a:pt x="2868" y="1"/>
                          </a:moveTo>
                          <a:cubicBezTo>
                            <a:pt x="2842" y="1"/>
                            <a:pt x="2814" y="10"/>
                            <a:pt x="2790" y="32"/>
                          </a:cubicBezTo>
                          <a:cubicBezTo>
                            <a:pt x="2027" y="746"/>
                            <a:pt x="1243" y="1211"/>
                            <a:pt x="175" y="1211"/>
                          </a:cubicBezTo>
                          <a:cubicBezTo>
                            <a:pt x="151" y="1211"/>
                            <a:pt x="126" y="1211"/>
                            <a:pt x="102" y="1210"/>
                          </a:cubicBezTo>
                          <a:cubicBezTo>
                            <a:pt x="1" y="1210"/>
                            <a:pt x="8" y="1347"/>
                            <a:pt x="102" y="1362"/>
                          </a:cubicBezTo>
                          <a:cubicBezTo>
                            <a:pt x="220" y="1376"/>
                            <a:pt x="340" y="1383"/>
                            <a:pt x="462" y="1383"/>
                          </a:cubicBezTo>
                          <a:cubicBezTo>
                            <a:pt x="1409" y="1383"/>
                            <a:pt x="2438" y="963"/>
                            <a:pt x="2963" y="162"/>
                          </a:cubicBezTo>
                          <a:cubicBezTo>
                            <a:pt x="3017" y="82"/>
                            <a:pt x="2947" y="1"/>
                            <a:pt x="286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81" name="Google Shape;581;p18"/>
                    <p:cNvGrpSpPr/>
                    <p:nvPr/>
                  </p:nvGrpSpPr>
                  <p:grpSpPr>
                    <a:xfrm>
                      <a:off x="-571160" y="3332081"/>
                      <a:ext cx="11182009" cy="5604368"/>
                      <a:chOff x="-571160" y="3332081"/>
                      <a:chExt cx="11182009" cy="5604368"/>
                    </a:xfrm>
                  </p:grpSpPr>
                  <p:sp>
                    <p:nvSpPr>
                      <p:cNvPr id="582" name="Google Shape;582;p18"/>
                      <p:cNvSpPr/>
                      <p:nvPr/>
                    </p:nvSpPr>
                    <p:spPr>
                      <a:xfrm rot="10800000">
                        <a:off x="9962817" y="4820798"/>
                        <a:ext cx="171547" cy="4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5" h="593" extrusionOk="0">
                            <a:moveTo>
                              <a:pt x="1403" y="0"/>
                            </a:moveTo>
                            <a:cubicBezTo>
                              <a:pt x="943" y="0"/>
                              <a:pt x="432" y="181"/>
                              <a:pt x="72" y="421"/>
                            </a:cubicBezTo>
                            <a:cubicBezTo>
                              <a:pt x="1" y="466"/>
                              <a:pt x="34" y="593"/>
                              <a:pt x="109" y="593"/>
                            </a:cubicBezTo>
                            <a:cubicBezTo>
                              <a:pt x="118" y="593"/>
                              <a:pt x="127" y="591"/>
                              <a:pt x="137" y="587"/>
                            </a:cubicBezTo>
                            <a:cubicBezTo>
                              <a:pt x="383" y="472"/>
                              <a:pt x="628" y="385"/>
                              <a:pt x="888" y="320"/>
                            </a:cubicBezTo>
                            <a:cubicBezTo>
                              <a:pt x="1148" y="262"/>
                              <a:pt x="1416" y="269"/>
                              <a:pt x="1676" y="233"/>
                            </a:cubicBezTo>
                            <a:cubicBezTo>
                              <a:pt x="1784" y="204"/>
                              <a:pt x="1784" y="52"/>
                              <a:pt x="1676" y="23"/>
                            </a:cubicBezTo>
                            <a:cubicBezTo>
                              <a:pt x="1588" y="8"/>
                              <a:pt x="1497" y="0"/>
                              <a:pt x="14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3" name="Google Shape;583;p18"/>
                      <p:cNvSpPr/>
                      <p:nvPr/>
                    </p:nvSpPr>
                    <p:spPr>
                      <a:xfrm rot="10800000">
                        <a:off x="9966276" y="4700735"/>
                        <a:ext cx="238148" cy="1212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78" h="1476" extrusionOk="0">
                            <a:moveTo>
                              <a:pt x="2376" y="1"/>
                            </a:moveTo>
                            <a:cubicBezTo>
                              <a:pt x="1458" y="1"/>
                              <a:pt x="526" y="651"/>
                              <a:pt x="28" y="1388"/>
                            </a:cubicBezTo>
                            <a:cubicBezTo>
                              <a:pt x="0" y="1432"/>
                              <a:pt x="39" y="1476"/>
                              <a:pt x="81" y="1476"/>
                            </a:cubicBezTo>
                            <a:cubicBezTo>
                              <a:pt x="95" y="1476"/>
                              <a:pt x="109" y="1471"/>
                              <a:pt x="122" y="1461"/>
                            </a:cubicBezTo>
                            <a:cubicBezTo>
                              <a:pt x="418" y="1128"/>
                              <a:pt x="765" y="846"/>
                              <a:pt x="1148" y="615"/>
                            </a:cubicBezTo>
                            <a:cubicBezTo>
                              <a:pt x="1545" y="391"/>
                              <a:pt x="1964" y="297"/>
                              <a:pt x="2398" y="153"/>
                            </a:cubicBezTo>
                            <a:cubicBezTo>
                              <a:pt x="2477" y="131"/>
                              <a:pt x="2463" y="8"/>
                              <a:pt x="23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4" name="Google Shape;584;p18"/>
                      <p:cNvSpPr/>
                      <p:nvPr/>
                    </p:nvSpPr>
                    <p:spPr>
                      <a:xfrm rot="10800000">
                        <a:off x="-571160" y="3332081"/>
                        <a:ext cx="11182009" cy="56043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352" h="68244" extrusionOk="0">
                            <a:moveTo>
                              <a:pt x="9155" y="5594"/>
                            </a:moveTo>
                            <a:cubicBezTo>
                              <a:pt x="9527" y="5594"/>
                              <a:pt x="9896" y="5619"/>
                              <a:pt x="10240" y="5676"/>
                            </a:cubicBezTo>
                            <a:cubicBezTo>
                              <a:pt x="10348" y="5690"/>
                              <a:pt x="10305" y="5835"/>
                              <a:pt x="10218" y="5842"/>
                            </a:cubicBezTo>
                            <a:lnTo>
                              <a:pt x="10218" y="5849"/>
                            </a:lnTo>
                            <a:cubicBezTo>
                              <a:pt x="9763" y="5877"/>
                              <a:pt x="9310" y="5892"/>
                              <a:pt x="8857" y="5892"/>
                            </a:cubicBezTo>
                            <a:cubicBezTo>
                              <a:pt x="8497" y="5892"/>
                              <a:pt x="8137" y="5883"/>
                              <a:pt x="7776" y="5864"/>
                            </a:cubicBezTo>
                            <a:cubicBezTo>
                              <a:pt x="7689" y="5864"/>
                              <a:pt x="7660" y="5719"/>
                              <a:pt x="7754" y="5705"/>
                            </a:cubicBezTo>
                            <a:cubicBezTo>
                              <a:pt x="8194" y="5636"/>
                              <a:pt x="8676" y="5594"/>
                              <a:pt x="9155" y="5594"/>
                            </a:cubicBezTo>
                            <a:close/>
                            <a:moveTo>
                              <a:pt x="72548" y="5842"/>
                            </a:moveTo>
                            <a:cubicBezTo>
                              <a:pt x="72820" y="5842"/>
                              <a:pt x="73092" y="5846"/>
                              <a:pt x="73362" y="5856"/>
                            </a:cubicBezTo>
                            <a:cubicBezTo>
                              <a:pt x="73470" y="5856"/>
                              <a:pt x="73470" y="6015"/>
                              <a:pt x="73362" y="6015"/>
                            </a:cubicBezTo>
                            <a:cubicBezTo>
                              <a:pt x="73092" y="6026"/>
                              <a:pt x="72820" y="6030"/>
                              <a:pt x="72548" y="6030"/>
                            </a:cubicBezTo>
                            <a:cubicBezTo>
                              <a:pt x="71854" y="6030"/>
                              <a:pt x="71157" y="6004"/>
                              <a:pt x="70471" y="5994"/>
                            </a:cubicBezTo>
                            <a:cubicBezTo>
                              <a:pt x="70392" y="5994"/>
                              <a:pt x="70392" y="5878"/>
                              <a:pt x="70471" y="5878"/>
                            </a:cubicBezTo>
                            <a:cubicBezTo>
                              <a:pt x="71157" y="5868"/>
                              <a:pt x="71854" y="5842"/>
                              <a:pt x="72548" y="5842"/>
                            </a:cubicBezTo>
                            <a:close/>
                            <a:moveTo>
                              <a:pt x="10486" y="6182"/>
                            </a:moveTo>
                            <a:cubicBezTo>
                              <a:pt x="10637" y="6182"/>
                              <a:pt x="10637" y="6406"/>
                              <a:pt x="10486" y="6406"/>
                            </a:cubicBezTo>
                            <a:lnTo>
                              <a:pt x="10493" y="6406"/>
                            </a:lnTo>
                            <a:cubicBezTo>
                              <a:pt x="10338" y="6406"/>
                              <a:pt x="10183" y="6406"/>
                              <a:pt x="10027" y="6406"/>
                            </a:cubicBezTo>
                            <a:cubicBezTo>
                              <a:pt x="9638" y="6406"/>
                              <a:pt x="9247" y="6403"/>
                              <a:pt x="8860" y="6377"/>
                            </a:cubicBezTo>
                            <a:cubicBezTo>
                              <a:pt x="8773" y="6355"/>
                              <a:pt x="8773" y="6225"/>
                              <a:pt x="8860" y="6203"/>
                            </a:cubicBezTo>
                            <a:cubicBezTo>
                              <a:pt x="9402" y="6182"/>
                              <a:pt x="9944" y="6182"/>
                              <a:pt x="10486" y="6182"/>
                            </a:cubicBezTo>
                            <a:close/>
                            <a:moveTo>
                              <a:pt x="73448" y="6406"/>
                            </a:moveTo>
                            <a:cubicBezTo>
                              <a:pt x="73542" y="6406"/>
                              <a:pt x="73542" y="6550"/>
                              <a:pt x="73448" y="6550"/>
                            </a:cubicBezTo>
                            <a:cubicBezTo>
                              <a:pt x="72964" y="6550"/>
                              <a:pt x="72487" y="6543"/>
                              <a:pt x="72003" y="6536"/>
                            </a:cubicBezTo>
                            <a:cubicBezTo>
                              <a:pt x="71924" y="6536"/>
                              <a:pt x="71924" y="6420"/>
                              <a:pt x="72003" y="6420"/>
                            </a:cubicBezTo>
                            <a:cubicBezTo>
                              <a:pt x="72487" y="6413"/>
                              <a:pt x="72964" y="6406"/>
                              <a:pt x="73448" y="6406"/>
                            </a:cubicBezTo>
                            <a:close/>
                            <a:moveTo>
                              <a:pt x="97229" y="14394"/>
                            </a:moveTo>
                            <a:cubicBezTo>
                              <a:pt x="97309" y="14394"/>
                              <a:pt x="97389" y="14395"/>
                              <a:pt x="97469" y="14398"/>
                            </a:cubicBezTo>
                            <a:cubicBezTo>
                              <a:pt x="97628" y="14398"/>
                              <a:pt x="97628" y="14629"/>
                              <a:pt x="97469" y="14629"/>
                            </a:cubicBezTo>
                            <a:cubicBezTo>
                              <a:pt x="97374" y="14634"/>
                              <a:pt x="97280" y="14636"/>
                              <a:pt x="97185" y="14636"/>
                            </a:cubicBezTo>
                            <a:cubicBezTo>
                              <a:pt x="96860" y="14636"/>
                              <a:pt x="96534" y="14613"/>
                              <a:pt x="96204" y="14608"/>
                            </a:cubicBezTo>
                            <a:lnTo>
                              <a:pt x="96211" y="14608"/>
                            </a:lnTo>
                            <a:cubicBezTo>
                              <a:pt x="96089" y="14608"/>
                              <a:pt x="96089" y="14427"/>
                              <a:pt x="96204" y="14427"/>
                            </a:cubicBezTo>
                            <a:cubicBezTo>
                              <a:pt x="96549" y="14415"/>
                              <a:pt x="96889" y="14394"/>
                              <a:pt x="97229" y="14394"/>
                            </a:cubicBezTo>
                            <a:close/>
                            <a:moveTo>
                              <a:pt x="97330" y="14902"/>
                            </a:moveTo>
                            <a:cubicBezTo>
                              <a:pt x="97421" y="14902"/>
                              <a:pt x="97473" y="15039"/>
                              <a:pt x="97382" y="15106"/>
                            </a:cubicBezTo>
                            <a:cubicBezTo>
                              <a:pt x="96975" y="15414"/>
                              <a:pt x="96469" y="15560"/>
                              <a:pt x="95962" y="15560"/>
                            </a:cubicBezTo>
                            <a:cubicBezTo>
                              <a:pt x="95614" y="15560"/>
                              <a:pt x="95265" y="15491"/>
                              <a:pt x="94947" y="15359"/>
                            </a:cubicBezTo>
                            <a:cubicBezTo>
                              <a:pt x="94856" y="15320"/>
                              <a:pt x="94882" y="15188"/>
                              <a:pt x="94961" y="15188"/>
                            </a:cubicBezTo>
                            <a:cubicBezTo>
                              <a:pt x="94970" y="15188"/>
                              <a:pt x="94980" y="15189"/>
                              <a:pt x="94990" y="15193"/>
                            </a:cubicBezTo>
                            <a:cubicBezTo>
                              <a:pt x="95283" y="15300"/>
                              <a:pt x="95569" y="15351"/>
                              <a:pt x="95849" y="15351"/>
                            </a:cubicBezTo>
                            <a:cubicBezTo>
                              <a:pt x="96340" y="15351"/>
                              <a:pt x="96813" y="15195"/>
                              <a:pt x="97274" y="14918"/>
                            </a:cubicBezTo>
                            <a:cubicBezTo>
                              <a:pt x="97293" y="14907"/>
                              <a:pt x="97312" y="14902"/>
                              <a:pt x="97330" y="14902"/>
                            </a:cubicBezTo>
                            <a:close/>
                            <a:moveTo>
                              <a:pt x="50505" y="23590"/>
                            </a:moveTo>
                            <a:cubicBezTo>
                              <a:pt x="51018" y="23597"/>
                              <a:pt x="51524" y="23713"/>
                              <a:pt x="51986" y="23937"/>
                            </a:cubicBezTo>
                            <a:cubicBezTo>
                              <a:pt x="52061" y="23968"/>
                              <a:pt x="52018" y="24068"/>
                              <a:pt x="51949" y="24068"/>
                            </a:cubicBezTo>
                            <a:cubicBezTo>
                              <a:pt x="51938" y="24068"/>
                              <a:pt x="51926" y="24066"/>
                              <a:pt x="51914" y="24059"/>
                            </a:cubicBezTo>
                            <a:cubicBezTo>
                              <a:pt x="51473" y="23843"/>
                              <a:pt x="50996" y="23720"/>
                              <a:pt x="50505" y="23691"/>
                            </a:cubicBezTo>
                            <a:cubicBezTo>
                              <a:pt x="50440" y="23684"/>
                              <a:pt x="50440" y="23590"/>
                              <a:pt x="50505" y="23590"/>
                            </a:cubicBezTo>
                            <a:close/>
                            <a:moveTo>
                              <a:pt x="50148" y="23997"/>
                            </a:moveTo>
                            <a:cubicBezTo>
                              <a:pt x="50653" y="23997"/>
                              <a:pt x="51156" y="24080"/>
                              <a:pt x="51618" y="24262"/>
                            </a:cubicBezTo>
                            <a:cubicBezTo>
                              <a:pt x="51711" y="24302"/>
                              <a:pt x="51688" y="24439"/>
                              <a:pt x="51594" y="24439"/>
                            </a:cubicBezTo>
                            <a:cubicBezTo>
                              <a:pt x="51586" y="24439"/>
                              <a:pt x="51577" y="24438"/>
                              <a:pt x="51567" y="24435"/>
                            </a:cubicBezTo>
                            <a:cubicBezTo>
                              <a:pt x="50988" y="24271"/>
                              <a:pt x="50435" y="24177"/>
                              <a:pt x="49873" y="24177"/>
                            </a:cubicBezTo>
                            <a:cubicBezTo>
                              <a:pt x="49494" y="24177"/>
                              <a:pt x="49111" y="24219"/>
                              <a:pt x="48713" y="24312"/>
                            </a:cubicBezTo>
                            <a:cubicBezTo>
                              <a:pt x="48708" y="24313"/>
                              <a:pt x="48704" y="24314"/>
                              <a:pt x="48700" y="24314"/>
                            </a:cubicBezTo>
                            <a:cubicBezTo>
                              <a:pt x="48651" y="24314"/>
                              <a:pt x="48631" y="24239"/>
                              <a:pt x="48684" y="24226"/>
                            </a:cubicBezTo>
                            <a:cubicBezTo>
                              <a:pt x="49147" y="24078"/>
                              <a:pt x="49649" y="23997"/>
                              <a:pt x="50148" y="23997"/>
                            </a:cubicBezTo>
                            <a:close/>
                            <a:moveTo>
                              <a:pt x="18429" y="36394"/>
                            </a:moveTo>
                            <a:cubicBezTo>
                              <a:pt x="18431" y="36394"/>
                              <a:pt x="18433" y="36394"/>
                              <a:pt x="18435" y="36395"/>
                            </a:cubicBezTo>
                            <a:cubicBezTo>
                              <a:pt x="18844" y="36444"/>
                              <a:pt x="19258" y="36466"/>
                              <a:pt x="19670" y="36466"/>
                            </a:cubicBezTo>
                            <a:cubicBezTo>
                              <a:pt x="19861" y="36466"/>
                              <a:pt x="20051" y="36462"/>
                              <a:pt x="20241" y="36453"/>
                            </a:cubicBezTo>
                            <a:cubicBezTo>
                              <a:pt x="20244" y="36452"/>
                              <a:pt x="20246" y="36452"/>
                              <a:pt x="20248" y="36452"/>
                            </a:cubicBezTo>
                            <a:cubicBezTo>
                              <a:pt x="20371" y="36452"/>
                              <a:pt x="20369" y="36641"/>
                              <a:pt x="20241" y="36648"/>
                            </a:cubicBezTo>
                            <a:lnTo>
                              <a:pt x="20248" y="36655"/>
                            </a:lnTo>
                            <a:cubicBezTo>
                              <a:pt x="20128" y="36661"/>
                              <a:pt x="20007" y="36663"/>
                              <a:pt x="19887" y="36663"/>
                            </a:cubicBezTo>
                            <a:cubicBezTo>
                              <a:pt x="19394" y="36663"/>
                              <a:pt x="18902" y="36615"/>
                              <a:pt x="18420" y="36510"/>
                            </a:cubicBezTo>
                            <a:cubicBezTo>
                              <a:pt x="18364" y="36496"/>
                              <a:pt x="18376" y="36394"/>
                              <a:pt x="18429" y="36394"/>
                            </a:cubicBezTo>
                            <a:close/>
                            <a:moveTo>
                              <a:pt x="16794" y="36350"/>
                            </a:moveTo>
                            <a:cubicBezTo>
                              <a:pt x="16803" y="36350"/>
                              <a:pt x="16813" y="36353"/>
                              <a:pt x="16823" y="36359"/>
                            </a:cubicBezTo>
                            <a:cubicBezTo>
                              <a:pt x="17690" y="36778"/>
                              <a:pt x="18644" y="37002"/>
                              <a:pt x="19612" y="37002"/>
                            </a:cubicBezTo>
                            <a:cubicBezTo>
                              <a:pt x="19699" y="37016"/>
                              <a:pt x="19699" y="37139"/>
                              <a:pt x="19612" y="37146"/>
                            </a:cubicBezTo>
                            <a:lnTo>
                              <a:pt x="19612" y="37153"/>
                            </a:lnTo>
                            <a:cubicBezTo>
                              <a:pt x="18622" y="37146"/>
                              <a:pt x="17647" y="36908"/>
                              <a:pt x="16773" y="36445"/>
                            </a:cubicBezTo>
                            <a:cubicBezTo>
                              <a:pt x="16718" y="36421"/>
                              <a:pt x="16745" y="36350"/>
                              <a:pt x="16794" y="36350"/>
                            </a:cubicBezTo>
                            <a:close/>
                            <a:moveTo>
                              <a:pt x="110664" y="37300"/>
                            </a:moveTo>
                            <a:cubicBezTo>
                              <a:pt x="110697" y="37300"/>
                              <a:pt x="110729" y="37323"/>
                              <a:pt x="110729" y="37370"/>
                            </a:cubicBezTo>
                            <a:cubicBezTo>
                              <a:pt x="110743" y="37703"/>
                              <a:pt x="110751" y="38035"/>
                              <a:pt x="110758" y="38360"/>
                            </a:cubicBezTo>
                            <a:cubicBezTo>
                              <a:pt x="110758" y="38422"/>
                              <a:pt x="110713" y="38452"/>
                              <a:pt x="110668" y="38452"/>
                            </a:cubicBezTo>
                            <a:cubicBezTo>
                              <a:pt x="110622" y="38452"/>
                              <a:pt x="110577" y="38422"/>
                              <a:pt x="110577" y="38360"/>
                            </a:cubicBezTo>
                            <a:lnTo>
                              <a:pt x="110570" y="38360"/>
                            </a:lnTo>
                            <a:cubicBezTo>
                              <a:pt x="110577" y="38035"/>
                              <a:pt x="110585" y="37703"/>
                              <a:pt x="110599" y="37370"/>
                            </a:cubicBezTo>
                            <a:cubicBezTo>
                              <a:pt x="110599" y="37323"/>
                              <a:pt x="110631" y="37300"/>
                              <a:pt x="110664" y="37300"/>
                            </a:cubicBezTo>
                            <a:close/>
                            <a:moveTo>
                              <a:pt x="110804" y="36295"/>
                            </a:moveTo>
                            <a:cubicBezTo>
                              <a:pt x="110832" y="36295"/>
                              <a:pt x="110859" y="36310"/>
                              <a:pt x="110874" y="36344"/>
                            </a:cubicBezTo>
                            <a:cubicBezTo>
                              <a:pt x="111061" y="36973"/>
                              <a:pt x="111257" y="37797"/>
                              <a:pt x="111170" y="38454"/>
                            </a:cubicBezTo>
                            <a:cubicBezTo>
                              <a:pt x="111166" y="38504"/>
                              <a:pt x="111119" y="38537"/>
                              <a:pt x="111075" y="38537"/>
                            </a:cubicBezTo>
                            <a:cubicBezTo>
                              <a:pt x="111043" y="38537"/>
                              <a:pt x="111013" y="38519"/>
                              <a:pt x="111004" y="38476"/>
                            </a:cubicBezTo>
                            <a:cubicBezTo>
                              <a:pt x="110946" y="38180"/>
                              <a:pt x="110946" y="37869"/>
                              <a:pt x="110917" y="37565"/>
                            </a:cubicBezTo>
                            <a:lnTo>
                              <a:pt x="110910" y="37565"/>
                            </a:lnTo>
                            <a:cubicBezTo>
                              <a:pt x="110874" y="37168"/>
                              <a:pt x="110794" y="36778"/>
                              <a:pt x="110729" y="36387"/>
                            </a:cubicBezTo>
                            <a:cubicBezTo>
                              <a:pt x="110720" y="36331"/>
                              <a:pt x="110762" y="36295"/>
                              <a:pt x="110804" y="36295"/>
                            </a:cubicBezTo>
                            <a:close/>
                            <a:moveTo>
                              <a:pt x="64328" y="47171"/>
                            </a:moveTo>
                            <a:cubicBezTo>
                              <a:pt x="64492" y="47171"/>
                              <a:pt x="64652" y="47188"/>
                              <a:pt x="64806" y="47227"/>
                            </a:cubicBezTo>
                            <a:cubicBezTo>
                              <a:pt x="64917" y="47241"/>
                              <a:pt x="64901" y="47408"/>
                              <a:pt x="64791" y="47408"/>
                            </a:cubicBezTo>
                            <a:cubicBezTo>
                              <a:pt x="64786" y="47408"/>
                              <a:pt x="64782" y="47408"/>
                              <a:pt x="64777" y="47408"/>
                            </a:cubicBezTo>
                            <a:lnTo>
                              <a:pt x="64777" y="47400"/>
                            </a:lnTo>
                            <a:cubicBezTo>
                              <a:pt x="64473" y="47422"/>
                              <a:pt x="64177" y="47393"/>
                              <a:pt x="63874" y="47436"/>
                            </a:cubicBezTo>
                            <a:cubicBezTo>
                              <a:pt x="63570" y="47473"/>
                              <a:pt x="63274" y="47552"/>
                              <a:pt x="62992" y="47660"/>
                            </a:cubicBezTo>
                            <a:cubicBezTo>
                              <a:pt x="62982" y="47664"/>
                              <a:pt x="62972" y="47666"/>
                              <a:pt x="62962" y="47666"/>
                            </a:cubicBezTo>
                            <a:cubicBezTo>
                              <a:pt x="62877" y="47666"/>
                              <a:pt x="62850" y="47526"/>
                              <a:pt x="62941" y="47487"/>
                            </a:cubicBezTo>
                            <a:cubicBezTo>
                              <a:pt x="63355" y="47315"/>
                              <a:pt x="63853" y="47171"/>
                              <a:pt x="64328" y="47171"/>
                            </a:cubicBezTo>
                            <a:close/>
                            <a:moveTo>
                              <a:pt x="23954" y="47295"/>
                            </a:moveTo>
                            <a:cubicBezTo>
                              <a:pt x="23962" y="47295"/>
                              <a:pt x="23969" y="47297"/>
                              <a:pt x="23977" y="47299"/>
                            </a:cubicBezTo>
                            <a:cubicBezTo>
                              <a:pt x="24432" y="47465"/>
                              <a:pt x="24837" y="47762"/>
                              <a:pt x="25126" y="48159"/>
                            </a:cubicBezTo>
                            <a:cubicBezTo>
                              <a:pt x="25187" y="48241"/>
                              <a:pt x="25105" y="48326"/>
                              <a:pt x="25020" y="48326"/>
                            </a:cubicBezTo>
                            <a:cubicBezTo>
                              <a:pt x="24985" y="48326"/>
                              <a:pt x="24949" y="48311"/>
                              <a:pt x="24924" y="48275"/>
                            </a:cubicBezTo>
                            <a:cubicBezTo>
                              <a:pt x="24671" y="47906"/>
                              <a:pt x="24324" y="47624"/>
                              <a:pt x="23912" y="47451"/>
                            </a:cubicBezTo>
                            <a:cubicBezTo>
                              <a:pt x="23833" y="47418"/>
                              <a:pt x="23880" y="47295"/>
                              <a:pt x="23954" y="47295"/>
                            </a:cubicBezTo>
                            <a:close/>
                            <a:moveTo>
                              <a:pt x="64054" y="47819"/>
                            </a:moveTo>
                            <a:cubicBezTo>
                              <a:pt x="64184" y="47834"/>
                              <a:pt x="64184" y="48022"/>
                              <a:pt x="64054" y="48036"/>
                            </a:cubicBezTo>
                            <a:cubicBezTo>
                              <a:pt x="63259" y="48043"/>
                              <a:pt x="62472" y="48217"/>
                              <a:pt x="61742" y="48542"/>
                            </a:cubicBezTo>
                            <a:cubicBezTo>
                              <a:pt x="61733" y="48546"/>
                              <a:pt x="61724" y="48547"/>
                              <a:pt x="61716" y="48547"/>
                            </a:cubicBezTo>
                            <a:cubicBezTo>
                              <a:pt x="61656" y="48547"/>
                              <a:pt x="61613" y="48464"/>
                              <a:pt x="61677" y="48426"/>
                            </a:cubicBezTo>
                            <a:cubicBezTo>
                              <a:pt x="62414" y="48051"/>
                              <a:pt x="63223" y="47841"/>
                              <a:pt x="64054" y="47819"/>
                            </a:cubicBezTo>
                            <a:close/>
                            <a:moveTo>
                              <a:pt x="22417" y="47334"/>
                            </a:moveTo>
                            <a:cubicBezTo>
                              <a:pt x="22422" y="47334"/>
                              <a:pt x="22426" y="47334"/>
                              <a:pt x="22431" y="47335"/>
                            </a:cubicBezTo>
                            <a:cubicBezTo>
                              <a:pt x="23341" y="47566"/>
                              <a:pt x="24216" y="47949"/>
                              <a:pt x="24996" y="48477"/>
                            </a:cubicBezTo>
                            <a:cubicBezTo>
                              <a:pt x="25093" y="48537"/>
                              <a:pt x="25033" y="48684"/>
                              <a:pt x="24943" y="48684"/>
                            </a:cubicBezTo>
                            <a:cubicBezTo>
                              <a:pt x="24925" y="48684"/>
                              <a:pt x="24907" y="48678"/>
                              <a:pt x="24888" y="48665"/>
                            </a:cubicBezTo>
                            <a:cubicBezTo>
                              <a:pt x="24114" y="48159"/>
                              <a:pt x="23276" y="47740"/>
                              <a:pt x="22402" y="47436"/>
                            </a:cubicBezTo>
                            <a:cubicBezTo>
                              <a:pt x="22341" y="47416"/>
                              <a:pt x="22362" y="47334"/>
                              <a:pt x="22417" y="47334"/>
                            </a:cubicBezTo>
                            <a:close/>
                            <a:moveTo>
                              <a:pt x="86296" y="48823"/>
                            </a:moveTo>
                            <a:cubicBezTo>
                              <a:pt x="86296" y="48823"/>
                              <a:pt x="86297" y="48823"/>
                              <a:pt x="86297" y="48824"/>
                            </a:cubicBezTo>
                            <a:cubicBezTo>
                              <a:pt x="86301" y="48827"/>
                              <a:pt x="86305" y="48831"/>
                              <a:pt x="86310" y="48833"/>
                            </a:cubicBezTo>
                            <a:lnTo>
                              <a:pt x="86310" y="48833"/>
                            </a:lnTo>
                            <a:cubicBezTo>
                              <a:pt x="86305" y="48830"/>
                              <a:pt x="86300" y="48826"/>
                              <a:pt x="86296" y="48823"/>
                            </a:cubicBezTo>
                            <a:close/>
                            <a:moveTo>
                              <a:pt x="84017" y="47852"/>
                            </a:moveTo>
                            <a:cubicBezTo>
                              <a:pt x="84025" y="47852"/>
                              <a:pt x="84034" y="47853"/>
                              <a:pt x="84042" y="47856"/>
                            </a:cubicBezTo>
                            <a:cubicBezTo>
                              <a:pt x="84825" y="48019"/>
                              <a:pt x="85650" y="48337"/>
                              <a:pt x="86296" y="48823"/>
                            </a:cubicBezTo>
                            <a:lnTo>
                              <a:pt x="86296" y="48823"/>
                            </a:lnTo>
                            <a:cubicBezTo>
                              <a:pt x="86152" y="48679"/>
                              <a:pt x="85993" y="48549"/>
                              <a:pt x="85827" y="48434"/>
                            </a:cubicBezTo>
                            <a:cubicBezTo>
                              <a:pt x="85654" y="48325"/>
                              <a:pt x="85466" y="48231"/>
                              <a:pt x="85271" y="48159"/>
                            </a:cubicBezTo>
                            <a:cubicBezTo>
                              <a:pt x="85203" y="48139"/>
                              <a:pt x="85231" y="48042"/>
                              <a:pt x="85294" y="48042"/>
                            </a:cubicBezTo>
                            <a:cubicBezTo>
                              <a:pt x="85298" y="48042"/>
                              <a:pt x="85302" y="48043"/>
                              <a:pt x="85307" y="48043"/>
                            </a:cubicBezTo>
                            <a:lnTo>
                              <a:pt x="85300" y="48043"/>
                            </a:lnTo>
                            <a:cubicBezTo>
                              <a:pt x="85704" y="48130"/>
                              <a:pt x="86167" y="48354"/>
                              <a:pt x="86441" y="48679"/>
                            </a:cubicBezTo>
                            <a:cubicBezTo>
                              <a:pt x="86509" y="48753"/>
                              <a:pt x="86440" y="48849"/>
                              <a:pt x="86362" y="48849"/>
                            </a:cubicBezTo>
                            <a:cubicBezTo>
                              <a:pt x="86344" y="48849"/>
                              <a:pt x="86327" y="48844"/>
                              <a:pt x="86310" y="48833"/>
                            </a:cubicBezTo>
                            <a:lnTo>
                              <a:pt x="86310" y="48833"/>
                            </a:lnTo>
                            <a:cubicBezTo>
                              <a:pt x="86315" y="48837"/>
                              <a:pt x="86320" y="48841"/>
                              <a:pt x="86326" y="48846"/>
                            </a:cubicBezTo>
                            <a:cubicBezTo>
                              <a:pt x="86423" y="48919"/>
                              <a:pt x="86366" y="49064"/>
                              <a:pt x="86268" y="49064"/>
                            </a:cubicBezTo>
                            <a:cubicBezTo>
                              <a:pt x="86250" y="49064"/>
                              <a:pt x="86230" y="49059"/>
                              <a:pt x="86210" y="49048"/>
                            </a:cubicBezTo>
                            <a:cubicBezTo>
                              <a:pt x="85480" y="48629"/>
                              <a:pt x="84801" y="48275"/>
                              <a:pt x="83999" y="48007"/>
                            </a:cubicBezTo>
                            <a:cubicBezTo>
                              <a:pt x="83906" y="47981"/>
                              <a:pt x="83935" y="47852"/>
                              <a:pt x="84017" y="47852"/>
                            </a:cubicBezTo>
                            <a:close/>
                            <a:moveTo>
                              <a:pt x="6368" y="49519"/>
                            </a:moveTo>
                            <a:cubicBezTo>
                              <a:pt x="6459" y="49519"/>
                              <a:pt x="6548" y="49525"/>
                              <a:pt x="6634" y="49539"/>
                            </a:cubicBezTo>
                            <a:cubicBezTo>
                              <a:pt x="6735" y="49568"/>
                              <a:pt x="6735" y="49713"/>
                              <a:pt x="6634" y="49749"/>
                            </a:cubicBezTo>
                            <a:lnTo>
                              <a:pt x="6634" y="49756"/>
                            </a:lnTo>
                            <a:cubicBezTo>
                              <a:pt x="6374" y="49792"/>
                              <a:pt x="6106" y="49785"/>
                              <a:pt x="5846" y="49836"/>
                            </a:cubicBezTo>
                            <a:cubicBezTo>
                              <a:pt x="5586" y="49901"/>
                              <a:pt x="5341" y="49995"/>
                              <a:pt x="5095" y="50103"/>
                            </a:cubicBezTo>
                            <a:cubicBezTo>
                              <a:pt x="5083" y="50108"/>
                              <a:pt x="5072" y="50110"/>
                              <a:pt x="5062" y="50110"/>
                            </a:cubicBezTo>
                            <a:cubicBezTo>
                              <a:pt x="4985" y="50110"/>
                              <a:pt x="4960" y="49981"/>
                              <a:pt x="5030" y="49937"/>
                            </a:cubicBezTo>
                            <a:cubicBezTo>
                              <a:pt x="5387" y="49695"/>
                              <a:pt x="5901" y="49519"/>
                              <a:pt x="6368" y="49519"/>
                            </a:cubicBezTo>
                            <a:close/>
                            <a:moveTo>
                              <a:pt x="109146" y="49929"/>
                            </a:moveTo>
                            <a:cubicBezTo>
                              <a:pt x="109155" y="49929"/>
                              <a:pt x="109165" y="49932"/>
                              <a:pt x="109175" y="49937"/>
                            </a:cubicBezTo>
                            <a:cubicBezTo>
                              <a:pt x="109486" y="50067"/>
                              <a:pt x="109790" y="50226"/>
                              <a:pt x="110093" y="50363"/>
                            </a:cubicBezTo>
                            <a:cubicBezTo>
                              <a:pt x="110198" y="50413"/>
                              <a:pt x="110134" y="50557"/>
                              <a:pt x="110041" y="50557"/>
                            </a:cubicBezTo>
                            <a:cubicBezTo>
                              <a:pt x="110025" y="50557"/>
                              <a:pt x="110009" y="50553"/>
                              <a:pt x="109992" y="50544"/>
                            </a:cubicBezTo>
                            <a:lnTo>
                              <a:pt x="109985" y="50544"/>
                            </a:lnTo>
                            <a:cubicBezTo>
                              <a:pt x="109696" y="50378"/>
                              <a:pt x="109392" y="50226"/>
                              <a:pt x="109110" y="50052"/>
                            </a:cubicBezTo>
                            <a:cubicBezTo>
                              <a:pt x="109042" y="50015"/>
                              <a:pt x="109086" y="49929"/>
                              <a:pt x="109146" y="49929"/>
                            </a:cubicBezTo>
                            <a:close/>
                            <a:moveTo>
                              <a:pt x="108417" y="50240"/>
                            </a:moveTo>
                            <a:cubicBezTo>
                              <a:pt x="108915" y="50247"/>
                              <a:pt x="109472" y="50385"/>
                              <a:pt x="109876" y="50695"/>
                            </a:cubicBezTo>
                            <a:lnTo>
                              <a:pt x="109869" y="50695"/>
                            </a:lnTo>
                            <a:cubicBezTo>
                              <a:pt x="109962" y="50757"/>
                              <a:pt x="109906" y="50888"/>
                              <a:pt x="109816" y="50888"/>
                            </a:cubicBezTo>
                            <a:cubicBezTo>
                              <a:pt x="109801" y="50888"/>
                              <a:pt x="109785" y="50884"/>
                              <a:pt x="109768" y="50876"/>
                            </a:cubicBezTo>
                            <a:cubicBezTo>
                              <a:pt x="109508" y="50746"/>
                              <a:pt x="109255" y="50602"/>
                              <a:pt x="108966" y="50522"/>
                            </a:cubicBezTo>
                            <a:cubicBezTo>
                              <a:pt x="108895" y="50504"/>
                              <a:pt x="108528" y="50425"/>
                              <a:pt x="108249" y="50425"/>
                            </a:cubicBezTo>
                            <a:cubicBezTo>
                              <a:pt x="108072" y="50425"/>
                              <a:pt x="107931" y="50457"/>
                              <a:pt x="107925" y="50558"/>
                            </a:cubicBezTo>
                            <a:cubicBezTo>
                              <a:pt x="107925" y="50594"/>
                              <a:pt x="107896" y="50615"/>
                              <a:pt x="107868" y="50615"/>
                            </a:cubicBezTo>
                            <a:cubicBezTo>
                              <a:pt x="107845" y="50615"/>
                              <a:pt x="107823" y="50602"/>
                              <a:pt x="107817" y="50573"/>
                            </a:cubicBezTo>
                            <a:cubicBezTo>
                              <a:pt x="107716" y="50240"/>
                              <a:pt x="108214" y="50240"/>
                              <a:pt x="108417" y="50240"/>
                            </a:cubicBezTo>
                            <a:close/>
                            <a:moveTo>
                              <a:pt x="6605" y="50096"/>
                            </a:moveTo>
                            <a:cubicBezTo>
                              <a:pt x="6692" y="50103"/>
                              <a:pt x="6706" y="50226"/>
                              <a:pt x="6620" y="50255"/>
                            </a:cubicBezTo>
                            <a:lnTo>
                              <a:pt x="6627" y="50255"/>
                            </a:lnTo>
                            <a:cubicBezTo>
                              <a:pt x="6193" y="50399"/>
                              <a:pt x="5774" y="50493"/>
                              <a:pt x="5377" y="50710"/>
                            </a:cubicBezTo>
                            <a:cubicBezTo>
                              <a:pt x="4994" y="50941"/>
                              <a:pt x="4647" y="51223"/>
                              <a:pt x="4343" y="51555"/>
                            </a:cubicBezTo>
                            <a:cubicBezTo>
                              <a:pt x="4332" y="51568"/>
                              <a:pt x="4319" y="51574"/>
                              <a:pt x="4305" y="51574"/>
                            </a:cubicBezTo>
                            <a:cubicBezTo>
                              <a:pt x="4264" y="51574"/>
                              <a:pt x="4224" y="51526"/>
                              <a:pt x="4257" y="51483"/>
                            </a:cubicBezTo>
                            <a:cubicBezTo>
                              <a:pt x="4748" y="50746"/>
                              <a:pt x="5687" y="50096"/>
                              <a:pt x="6605" y="50096"/>
                            </a:cubicBezTo>
                            <a:close/>
                            <a:moveTo>
                              <a:pt x="40582" y="54338"/>
                            </a:moveTo>
                            <a:cubicBezTo>
                              <a:pt x="40633" y="54338"/>
                              <a:pt x="40685" y="54377"/>
                              <a:pt x="40677" y="54446"/>
                            </a:cubicBezTo>
                            <a:cubicBezTo>
                              <a:pt x="40670" y="54800"/>
                              <a:pt x="40345" y="55154"/>
                              <a:pt x="40027" y="55270"/>
                            </a:cubicBezTo>
                            <a:cubicBezTo>
                              <a:pt x="40019" y="55272"/>
                              <a:pt x="40013" y="55273"/>
                              <a:pt x="40006" y="55273"/>
                            </a:cubicBezTo>
                            <a:cubicBezTo>
                              <a:pt x="39949" y="55273"/>
                              <a:pt x="39931" y="55194"/>
                              <a:pt x="39976" y="55161"/>
                            </a:cubicBezTo>
                            <a:cubicBezTo>
                              <a:pt x="40114" y="55075"/>
                              <a:pt x="40236" y="54966"/>
                              <a:pt x="40323" y="54829"/>
                            </a:cubicBezTo>
                            <a:cubicBezTo>
                              <a:pt x="40395" y="54699"/>
                              <a:pt x="40453" y="54562"/>
                              <a:pt x="40497" y="54417"/>
                            </a:cubicBezTo>
                            <a:cubicBezTo>
                              <a:pt x="40503" y="54363"/>
                              <a:pt x="40542" y="54338"/>
                              <a:pt x="40582" y="54338"/>
                            </a:cubicBezTo>
                            <a:close/>
                            <a:moveTo>
                              <a:pt x="40904" y="54968"/>
                            </a:moveTo>
                            <a:cubicBezTo>
                              <a:pt x="40965" y="54968"/>
                              <a:pt x="41034" y="55024"/>
                              <a:pt x="41010" y="55096"/>
                            </a:cubicBezTo>
                            <a:cubicBezTo>
                              <a:pt x="40806" y="55727"/>
                              <a:pt x="40170" y="56135"/>
                              <a:pt x="39519" y="56135"/>
                            </a:cubicBezTo>
                            <a:cubicBezTo>
                              <a:pt x="39476" y="56135"/>
                              <a:pt x="39434" y="56133"/>
                              <a:pt x="39391" y="56130"/>
                            </a:cubicBezTo>
                            <a:cubicBezTo>
                              <a:pt x="39311" y="56122"/>
                              <a:pt x="39311" y="56007"/>
                              <a:pt x="39391" y="56007"/>
                            </a:cubicBezTo>
                            <a:cubicBezTo>
                              <a:pt x="39402" y="56007"/>
                              <a:pt x="39414" y="56007"/>
                              <a:pt x="39425" y="56007"/>
                            </a:cubicBezTo>
                            <a:cubicBezTo>
                              <a:pt x="40074" y="56007"/>
                              <a:pt x="40580" y="55606"/>
                              <a:pt x="40829" y="55017"/>
                            </a:cubicBezTo>
                            <a:cubicBezTo>
                              <a:pt x="40844" y="54983"/>
                              <a:pt x="40873" y="54968"/>
                              <a:pt x="40904" y="54968"/>
                            </a:cubicBezTo>
                            <a:close/>
                            <a:moveTo>
                              <a:pt x="104763" y="56392"/>
                            </a:moveTo>
                            <a:cubicBezTo>
                              <a:pt x="104779" y="56392"/>
                              <a:pt x="104796" y="56398"/>
                              <a:pt x="104811" y="56411"/>
                            </a:cubicBezTo>
                            <a:cubicBezTo>
                              <a:pt x="105058" y="56632"/>
                              <a:pt x="105379" y="56754"/>
                              <a:pt x="105706" y="56754"/>
                            </a:cubicBezTo>
                            <a:cubicBezTo>
                              <a:pt x="105733" y="56754"/>
                              <a:pt x="105759" y="56753"/>
                              <a:pt x="105786" y="56751"/>
                            </a:cubicBezTo>
                            <a:cubicBezTo>
                              <a:pt x="105789" y="56751"/>
                              <a:pt x="105791" y="56751"/>
                              <a:pt x="105793" y="56751"/>
                            </a:cubicBezTo>
                            <a:cubicBezTo>
                              <a:pt x="105931" y="56751"/>
                              <a:pt x="105928" y="56968"/>
                              <a:pt x="105786" y="56968"/>
                            </a:cubicBezTo>
                            <a:cubicBezTo>
                              <a:pt x="105382" y="56968"/>
                              <a:pt x="104991" y="56802"/>
                              <a:pt x="104710" y="56505"/>
                            </a:cubicBezTo>
                            <a:cubicBezTo>
                              <a:pt x="104665" y="56455"/>
                              <a:pt x="104710" y="56392"/>
                              <a:pt x="104763" y="56392"/>
                            </a:cubicBezTo>
                            <a:close/>
                            <a:moveTo>
                              <a:pt x="103947" y="56369"/>
                            </a:moveTo>
                            <a:cubicBezTo>
                              <a:pt x="103974" y="56369"/>
                              <a:pt x="104000" y="56384"/>
                              <a:pt x="104009" y="56419"/>
                            </a:cubicBezTo>
                            <a:cubicBezTo>
                              <a:pt x="104175" y="56939"/>
                              <a:pt x="104630" y="57214"/>
                              <a:pt x="105158" y="57235"/>
                            </a:cubicBezTo>
                            <a:cubicBezTo>
                              <a:pt x="105244" y="57235"/>
                              <a:pt x="105266" y="57380"/>
                              <a:pt x="105179" y="57394"/>
                            </a:cubicBezTo>
                            <a:lnTo>
                              <a:pt x="105172" y="57394"/>
                            </a:lnTo>
                            <a:cubicBezTo>
                              <a:pt x="105127" y="57400"/>
                              <a:pt x="105082" y="57403"/>
                              <a:pt x="105038" y="57403"/>
                            </a:cubicBezTo>
                            <a:cubicBezTo>
                              <a:pt x="104501" y="57403"/>
                              <a:pt x="103999" y="56975"/>
                              <a:pt x="103878" y="56455"/>
                            </a:cubicBezTo>
                            <a:cubicBezTo>
                              <a:pt x="103865" y="56403"/>
                              <a:pt x="103907" y="56369"/>
                              <a:pt x="103947" y="56369"/>
                            </a:cubicBezTo>
                            <a:close/>
                            <a:moveTo>
                              <a:pt x="76041" y="57023"/>
                            </a:moveTo>
                            <a:cubicBezTo>
                              <a:pt x="76059" y="57023"/>
                              <a:pt x="76076" y="57030"/>
                              <a:pt x="76086" y="57047"/>
                            </a:cubicBezTo>
                            <a:cubicBezTo>
                              <a:pt x="76253" y="57415"/>
                              <a:pt x="76586" y="57578"/>
                              <a:pt x="76967" y="57578"/>
                            </a:cubicBezTo>
                            <a:cubicBezTo>
                              <a:pt x="76998" y="57578"/>
                              <a:pt x="77030" y="57577"/>
                              <a:pt x="77062" y="57575"/>
                            </a:cubicBezTo>
                            <a:cubicBezTo>
                              <a:pt x="77068" y="57574"/>
                              <a:pt x="77074" y="57573"/>
                              <a:pt x="77080" y="57573"/>
                            </a:cubicBezTo>
                            <a:cubicBezTo>
                              <a:pt x="77180" y="57573"/>
                              <a:pt x="77199" y="57735"/>
                              <a:pt x="77083" y="57756"/>
                            </a:cubicBezTo>
                            <a:cubicBezTo>
                              <a:pt x="77029" y="57767"/>
                              <a:pt x="76975" y="57772"/>
                              <a:pt x="76921" y="57772"/>
                            </a:cubicBezTo>
                            <a:cubicBezTo>
                              <a:pt x="76512" y="57772"/>
                              <a:pt x="76120" y="57473"/>
                              <a:pt x="75992" y="57083"/>
                            </a:cubicBezTo>
                            <a:lnTo>
                              <a:pt x="75985" y="57083"/>
                            </a:lnTo>
                            <a:cubicBezTo>
                              <a:pt x="75971" y="57050"/>
                              <a:pt x="76007" y="57023"/>
                              <a:pt x="76041" y="57023"/>
                            </a:cubicBezTo>
                            <a:close/>
                            <a:moveTo>
                              <a:pt x="75419" y="56566"/>
                            </a:moveTo>
                            <a:cubicBezTo>
                              <a:pt x="75438" y="56566"/>
                              <a:pt x="75458" y="56577"/>
                              <a:pt x="75465" y="56599"/>
                            </a:cubicBezTo>
                            <a:cubicBezTo>
                              <a:pt x="75515" y="56917"/>
                              <a:pt x="75653" y="57206"/>
                              <a:pt x="75862" y="57452"/>
                            </a:cubicBezTo>
                            <a:cubicBezTo>
                              <a:pt x="76064" y="57690"/>
                              <a:pt x="76317" y="57806"/>
                              <a:pt x="76570" y="57972"/>
                            </a:cubicBezTo>
                            <a:cubicBezTo>
                              <a:pt x="76626" y="58028"/>
                              <a:pt x="76594" y="58124"/>
                              <a:pt x="76514" y="58124"/>
                            </a:cubicBezTo>
                            <a:cubicBezTo>
                              <a:pt x="76511" y="58124"/>
                              <a:pt x="76508" y="58124"/>
                              <a:pt x="76505" y="58124"/>
                            </a:cubicBezTo>
                            <a:cubicBezTo>
                              <a:pt x="75833" y="58023"/>
                              <a:pt x="75407" y="57228"/>
                              <a:pt x="75371" y="56614"/>
                            </a:cubicBezTo>
                            <a:cubicBezTo>
                              <a:pt x="75371" y="56582"/>
                              <a:pt x="75395" y="56566"/>
                              <a:pt x="75419" y="56566"/>
                            </a:cubicBezTo>
                            <a:close/>
                            <a:moveTo>
                              <a:pt x="46245" y="62630"/>
                            </a:moveTo>
                            <a:cubicBezTo>
                              <a:pt x="46257" y="62630"/>
                              <a:pt x="46269" y="62635"/>
                              <a:pt x="46278" y="62648"/>
                            </a:cubicBezTo>
                            <a:cubicBezTo>
                              <a:pt x="46574" y="63117"/>
                              <a:pt x="47065" y="63414"/>
                              <a:pt x="47614" y="63464"/>
                            </a:cubicBezTo>
                            <a:cubicBezTo>
                              <a:pt x="47721" y="63478"/>
                              <a:pt x="47730" y="63638"/>
                              <a:pt x="47622" y="63638"/>
                            </a:cubicBezTo>
                            <a:cubicBezTo>
                              <a:pt x="47619" y="63638"/>
                              <a:pt x="47617" y="63638"/>
                              <a:pt x="47614" y="63638"/>
                            </a:cubicBezTo>
                            <a:cubicBezTo>
                              <a:pt x="47007" y="63602"/>
                              <a:pt x="46465" y="63240"/>
                              <a:pt x="46198" y="62698"/>
                            </a:cubicBezTo>
                            <a:cubicBezTo>
                              <a:pt x="46183" y="62662"/>
                              <a:pt x="46215" y="62630"/>
                              <a:pt x="46245" y="62630"/>
                            </a:cubicBezTo>
                            <a:close/>
                            <a:moveTo>
                              <a:pt x="44858" y="61908"/>
                            </a:moveTo>
                            <a:cubicBezTo>
                              <a:pt x="44874" y="61908"/>
                              <a:pt x="44891" y="61918"/>
                              <a:pt x="44897" y="61940"/>
                            </a:cubicBezTo>
                            <a:cubicBezTo>
                              <a:pt x="45042" y="62395"/>
                              <a:pt x="45302" y="62807"/>
                              <a:pt x="45656" y="63125"/>
                            </a:cubicBezTo>
                            <a:cubicBezTo>
                              <a:pt x="46039" y="63457"/>
                              <a:pt x="46451" y="63573"/>
                              <a:pt x="46913" y="63732"/>
                            </a:cubicBezTo>
                            <a:cubicBezTo>
                              <a:pt x="47029" y="63752"/>
                              <a:pt x="47017" y="63914"/>
                              <a:pt x="46912" y="63914"/>
                            </a:cubicBezTo>
                            <a:cubicBezTo>
                              <a:pt x="46905" y="63914"/>
                              <a:pt x="46899" y="63914"/>
                              <a:pt x="46892" y="63912"/>
                            </a:cubicBezTo>
                            <a:lnTo>
                              <a:pt x="46892" y="63920"/>
                            </a:lnTo>
                            <a:cubicBezTo>
                              <a:pt x="46888" y="63920"/>
                              <a:pt x="46885" y="63920"/>
                              <a:pt x="46881" y="63920"/>
                            </a:cubicBezTo>
                            <a:cubicBezTo>
                              <a:pt x="45881" y="63920"/>
                              <a:pt x="44962" y="62890"/>
                              <a:pt x="44825" y="61954"/>
                            </a:cubicBezTo>
                            <a:cubicBezTo>
                              <a:pt x="44817" y="61925"/>
                              <a:pt x="44837" y="61908"/>
                              <a:pt x="44858" y="61908"/>
                            </a:cubicBezTo>
                            <a:close/>
                            <a:moveTo>
                              <a:pt x="15962" y="64514"/>
                            </a:moveTo>
                            <a:cubicBezTo>
                              <a:pt x="16041" y="64514"/>
                              <a:pt x="16119" y="64596"/>
                              <a:pt x="16064" y="64678"/>
                            </a:cubicBezTo>
                            <a:cubicBezTo>
                              <a:pt x="15542" y="65474"/>
                              <a:pt x="14522" y="65894"/>
                              <a:pt x="13580" y="65894"/>
                            </a:cubicBezTo>
                            <a:cubicBezTo>
                              <a:pt x="13452" y="65894"/>
                              <a:pt x="13326" y="65886"/>
                              <a:pt x="13203" y="65871"/>
                            </a:cubicBezTo>
                            <a:cubicBezTo>
                              <a:pt x="13109" y="65863"/>
                              <a:pt x="13102" y="65726"/>
                              <a:pt x="13203" y="65726"/>
                            </a:cubicBezTo>
                            <a:cubicBezTo>
                              <a:pt x="13220" y="65726"/>
                              <a:pt x="13236" y="65726"/>
                              <a:pt x="13253" y="65726"/>
                            </a:cubicBezTo>
                            <a:cubicBezTo>
                              <a:pt x="14333" y="65726"/>
                              <a:pt x="15122" y="65267"/>
                              <a:pt x="15891" y="64541"/>
                            </a:cubicBezTo>
                            <a:cubicBezTo>
                              <a:pt x="15912" y="64522"/>
                              <a:pt x="15937" y="64514"/>
                              <a:pt x="15962" y="64514"/>
                            </a:cubicBezTo>
                            <a:close/>
                            <a:moveTo>
                              <a:pt x="17426" y="61564"/>
                            </a:moveTo>
                            <a:cubicBezTo>
                              <a:pt x="17463" y="61564"/>
                              <a:pt x="17500" y="61584"/>
                              <a:pt x="17517" y="61629"/>
                            </a:cubicBezTo>
                            <a:cubicBezTo>
                              <a:pt x="17791" y="62698"/>
                              <a:pt x="17726" y="63862"/>
                              <a:pt x="17119" y="64801"/>
                            </a:cubicBezTo>
                            <a:cubicBezTo>
                              <a:pt x="16585" y="65632"/>
                              <a:pt x="15717" y="66189"/>
                              <a:pt x="14720" y="66217"/>
                            </a:cubicBezTo>
                            <a:cubicBezTo>
                              <a:pt x="14641" y="66217"/>
                              <a:pt x="14626" y="66095"/>
                              <a:pt x="14699" y="66080"/>
                            </a:cubicBezTo>
                            <a:cubicBezTo>
                              <a:pt x="16794" y="65733"/>
                              <a:pt x="17806" y="63638"/>
                              <a:pt x="17322" y="61687"/>
                            </a:cubicBezTo>
                            <a:cubicBezTo>
                              <a:pt x="17309" y="61612"/>
                              <a:pt x="17368" y="61564"/>
                              <a:pt x="17426" y="61564"/>
                            </a:cubicBezTo>
                            <a:close/>
                            <a:moveTo>
                              <a:pt x="97733" y="66494"/>
                            </a:moveTo>
                            <a:cubicBezTo>
                              <a:pt x="97747" y="66494"/>
                              <a:pt x="97762" y="66500"/>
                              <a:pt x="97772" y="66514"/>
                            </a:cubicBezTo>
                            <a:cubicBezTo>
                              <a:pt x="98105" y="66926"/>
                              <a:pt x="98531" y="67135"/>
                              <a:pt x="99044" y="67236"/>
                            </a:cubicBezTo>
                            <a:cubicBezTo>
                              <a:pt x="99162" y="67250"/>
                              <a:pt x="99140" y="67418"/>
                              <a:pt x="99035" y="67418"/>
                            </a:cubicBezTo>
                            <a:cubicBezTo>
                              <a:pt x="99031" y="67418"/>
                              <a:pt x="99027" y="67418"/>
                              <a:pt x="99022" y="67417"/>
                            </a:cubicBezTo>
                            <a:lnTo>
                              <a:pt x="99015" y="67424"/>
                            </a:lnTo>
                            <a:cubicBezTo>
                              <a:pt x="98466" y="67359"/>
                              <a:pt x="97975" y="67056"/>
                              <a:pt x="97671" y="66593"/>
                            </a:cubicBezTo>
                            <a:cubicBezTo>
                              <a:pt x="97638" y="66550"/>
                              <a:pt x="97688" y="66494"/>
                              <a:pt x="97733" y="66494"/>
                            </a:cubicBezTo>
                            <a:close/>
                            <a:moveTo>
                              <a:pt x="97210" y="66065"/>
                            </a:moveTo>
                            <a:cubicBezTo>
                              <a:pt x="97224" y="66065"/>
                              <a:pt x="97238" y="66074"/>
                              <a:pt x="97238" y="66095"/>
                            </a:cubicBezTo>
                            <a:cubicBezTo>
                              <a:pt x="97194" y="66709"/>
                              <a:pt x="97584" y="67164"/>
                              <a:pt x="98134" y="67374"/>
                            </a:cubicBezTo>
                            <a:cubicBezTo>
                              <a:pt x="98214" y="67400"/>
                              <a:pt x="98189" y="67521"/>
                              <a:pt x="98110" y="67521"/>
                            </a:cubicBezTo>
                            <a:cubicBezTo>
                              <a:pt x="98104" y="67521"/>
                              <a:pt x="98097" y="67520"/>
                              <a:pt x="98090" y="67518"/>
                            </a:cubicBezTo>
                            <a:cubicBezTo>
                              <a:pt x="97469" y="67381"/>
                              <a:pt x="97093" y="66694"/>
                              <a:pt x="97172" y="66095"/>
                            </a:cubicBezTo>
                            <a:cubicBezTo>
                              <a:pt x="97176" y="66076"/>
                              <a:pt x="97194" y="66065"/>
                              <a:pt x="97210" y="66065"/>
                            </a:cubicBezTo>
                            <a:close/>
                            <a:moveTo>
                              <a:pt x="49718" y="0"/>
                            </a:moveTo>
                            <a:cubicBezTo>
                              <a:pt x="42919" y="0"/>
                              <a:pt x="36119" y="18"/>
                              <a:pt x="29317" y="68"/>
                            </a:cubicBezTo>
                            <a:cubicBezTo>
                              <a:pt x="25690" y="90"/>
                              <a:pt x="22055" y="126"/>
                              <a:pt x="18427" y="177"/>
                            </a:cubicBezTo>
                            <a:cubicBezTo>
                              <a:pt x="14850" y="220"/>
                              <a:pt x="11266" y="184"/>
                              <a:pt x="7696" y="365"/>
                            </a:cubicBezTo>
                            <a:cubicBezTo>
                              <a:pt x="6374" y="430"/>
                              <a:pt x="4994" y="581"/>
                              <a:pt x="3787" y="1152"/>
                            </a:cubicBezTo>
                            <a:cubicBezTo>
                              <a:pt x="2378" y="1810"/>
                              <a:pt x="1539" y="3002"/>
                              <a:pt x="1229" y="4505"/>
                            </a:cubicBezTo>
                            <a:cubicBezTo>
                              <a:pt x="882" y="6153"/>
                              <a:pt x="969" y="7916"/>
                              <a:pt x="911" y="9585"/>
                            </a:cubicBezTo>
                            <a:cubicBezTo>
                              <a:pt x="860" y="11356"/>
                              <a:pt x="802" y="13126"/>
                              <a:pt x="752" y="14897"/>
                            </a:cubicBezTo>
                            <a:cubicBezTo>
                              <a:pt x="521" y="22210"/>
                              <a:pt x="195" y="29530"/>
                              <a:pt x="109" y="36843"/>
                            </a:cubicBezTo>
                            <a:cubicBezTo>
                              <a:pt x="65" y="40290"/>
                              <a:pt x="0" y="43751"/>
                              <a:pt x="210" y="47191"/>
                            </a:cubicBezTo>
                            <a:cubicBezTo>
                              <a:pt x="412" y="50428"/>
                              <a:pt x="954" y="53694"/>
                              <a:pt x="2479" y="56592"/>
                            </a:cubicBezTo>
                            <a:cubicBezTo>
                              <a:pt x="2732" y="55552"/>
                              <a:pt x="3021" y="54518"/>
                              <a:pt x="3483" y="53557"/>
                            </a:cubicBezTo>
                            <a:cubicBezTo>
                              <a:pt x="3989" y="52495"/>
                              <a:pt x="4741" y="51483"/>
                              <a:pt x="5803" y="50934"/>
                            </a:cubicBezTo>
                            <a:cubicBezTo>
                              <a:pt x="6429" y="50610"/>
                              <a:pt x="7143" y="50429"/>
                              <a:pt x="7857" y="50429"/>
                            </a:cubicBezTo>
                            <a:cubicBezTo>
                              <a:pt x="8148" y="50429"/>
                              <a:pt x="8438" y="50459"/>
                              <a:pt x="8722" y="50522"/>
                            </a:cubicBezTo>
                            <a:cubicBezTo>
                              <a:pt x="9669" y="50739"/>
                              <a:pt x="10442" y="51360"/>
                              <a:pt x="10782" y="52278"/>
                            </a:cubicBezTo>
                            <a:cubicBezTo>
                              <a:pt x="11288" y="53622"/>
                              <a:pt x="10861" y="55255"/>
                              <a:pt x="10608" y="56614"/>
                            </a:cubicBezTo>
                            <a:cubicBezTo>
                              <a:pt x="10334" y="58124"/>
                              <a:pt x="9900" y="59620"/>
                              <a:pt x="9676" y="61130"/>
                            </a:cubicBezTo>
                            <a:cubicBezTo>
                              <a:pt x="9452" y="62633"/>
                              <a:pt x="9481" y="64288"/>
                              <a:pt x="10536" y="65495"/>
                            </a:cubicBezTo>
                            <a:cubicBezTo>
                              <a:pt x="11370" y="66443"/>
                              <a:pt x="12521" y="66880"/>
                              <a:pt x="13686" y="66880"/>
                            </a:cubicBezTo>
                            <a:cubicBezTo>
                              <a:pt x="15076" y="66880"/>
                              <a:pt x="16486" y="66258"/>
                              <a:pt x="17394" y="65141"/>
                            </a:cubicBezTo>
                            <a:cubicBezTo>
                              <a:pt x="18276" y="64057"/>
                              <a:pt x="18449" y="62706"/>
                              <a:pt x="18073" y="61383"/>
                            </a:cubicBezTo>
                            <a:cubicBezTo>
                              <a:pt x="17669" y="59988"/>
                              <a:pt x="16838" y="58767"/>
                              <a:pt x="16274" y="57438"/>
                            </a:cubicBezTo>
                            <a:cubicBezTo>
                              <a:pt x="15291" y="55132"/>
                              <a:pt x="15313" y="52307"/>
                              <a:pt x="16881" y="50255"/>
                            </a:cubicBezTo>
                            <a:cubicBezTo>
                              <a:pt x="17893" y="48936"/>
                              <a:pt x="19565" y="48098"/>
                              <a:pt x="21228" y="48098"/>
                            </a:cubicBezTo>
                            <a:cubicBezTo>
                              <a:pt x="21834" y="48098"/>
                              <a:pt x="22438" y="48209"/>
                              <a:pt x="23009" y="48448"/>
                            </a:cubicBezTo>
                            <a:cubicBezTo>
                              <a:pt x="24324" y="48997"/>
                              <a:pt x="25213" y="50168"/>
                              <a:pt x="26427" y="50883"/>
                            </a:cubicBezTo>
                            <a:cubicBezTo>
                              <a:pt x="26961" y="51203"/>
                              <a:pt x="27579" y="51442"/>
                              <a:pt x="28201" y="51442"/>
                            </a:cubicBezTo>
                            <a:cubicBezTo>
                              <a:pt x="28396" y="51442"/>
                              <a:pt x="28590" y="51419"/>
                              <a:pt x="28783" y="51368"/>
                            </a:cubicBezTo>
                            <a:cubicBezTo>
                              <a:pt x="29375" y="51209"/>
                              <a:pt x="29874" y="50811"/>
                              <a:pt x="30358" y="50464"/>
                            </a:cubicBezTo>
                            <a:cubicBezTo>
                              <a:pt x="30806" y="50146"/>
                              <a:pt x="31261" y="49821"/>
                              <a:pt x="31818" y="49713"/>
                            </a:cubicBezTo>
                            <a:cubicBezTo>
                              <a:pt x="31938" y="49688"/>
                              <a:pt x="32055" y="49677"/>
                              <a:pt x="32169" y="49677"/>
                            </a:cubicBezTo>
                            <a:cubicBezTo>
                              <a:pt x="32587" y="49677"/>
                              <a:pt x="32975" y="49824"/>
                              <a:pt x="33371" y="49995"/>
                            </a:cubicBezTo>
                            <a:cubicBezTo>
                              <a:pt x="33707" y="50140"/>
                              <a:pt x="34037" y="50286"/>
                              <a:pt x="34400" y="50286"/>
                            </a:cubicBezTo>
                            <a:cubicBezTo>
                              <a:pt x="34451" y="50286"/>
                              <a:pt x="34503" y="50283"/>
                              <a:pt x="34556" y="50276"/>
                            </a:cubicBezTo>
                            <a:cubicBezTo>
                              <a:pt x="34874" y="50226"/>
                              <a:pt x="35178" y="50117"/>
                              <a:pt x="35460" y="49958"/>
                            </a:cubicBezTo>
                            <a:cubicBezTo>
                              <a:pt x="35922" y="49734"/>
                              <a:pt x="36385" y="49438"/>
                              <a:pt x="36912" y="49373"/>
                            </a:cubicBezTo>
                            <a:cubicBezTo>
                              <a:pt x="36979" y="49365"/>
                              <a:pt x="37045" y="49360"/>
                              <a:pt x="37108" y="49360"/>
                            </a:cubicBezTo>
                            <a:cubicBezTo>
                              <a:pt x="38012" y="49360"/>
                              <a:pt x="38521" y="50200"/>
                              <a:pt x="38582" y="51064"/>
                            </a:cubicBezTo>
                            <a:cubicBezTo>
                              <a:pt x="38675" y="52451"/>
                              <a:pt x="37505" y="53665"/>
                              <a:pt x="37830" y="55053"/>
                            </a:cubicBezTo>
                            <a:cubicBezTo>
                              <a:pt x="38052" y="55996"/>
                              <a:pt x="38869" y="56494"/>
                              <a:pt x="39698" y="56494"/>
                            </a:cubicBezTo>
                            <a:cubicBezTo>
                              <a:pt x="40322" y="56494"/>
                              <a:pt x="40954" y="56211"/>
                              <a:pt x="41342" y="55624"/>
                            </a:cubicBezTo>
                            <a:cubicBezTo>
                              <a:pt x="42108" y="54468"/>
                              <a:pt x="41291" y="53073"/>
                              <a:pt x="40959" y="51909"/>
                            </a:cubicBezTo>
                            <a:cubicBezTo>
                              <a:pt x="40684" y="50956"/>
                              <a:pt x="40706" y="49872"/>
                              <a:pt x="41595" y="49243"/>
                            </a:cubicBezTo>
                            <a:cubicBezTo>
                              <a:pt x="41991" y="48963"/>
                              <a:pt x="42465" y="48830"/>
                              <a:pt x="42940" y="48830"/>
                            </a:cubicBezTo>
                            <a:cubicBezTo>
                              <a:pt x="43471" y="48830"/>
                              <a:pt x="44004" y="48996"/>
                              <a:pt x="44435" y="49308"/>
                            </a:cubicBezTo>
                            <a:cubicBezTo>
                              <a:pt x="46863" y="51064"/>
                              <a:pt x="45642" y="54670"/>
                              <a:pt x="45143" y="57033"/>
                            </a:cubicBezTo>
                            <a:cubicBezTo>
                              <a:pt x="44970" y="57857"/>
                              <a:pt x="44796" y="58680"/>
                              <a:pt x="44623" y="59512"/>
                            </a:cubicBezTo>
                            <a:cubicBezTo>
                              <a:pt x="44507" y="60010"/>
                              <a:pt x="44420" y="60523"/>
                              <a:pt x="44363" y="61036"/>
                            </a:cubicBezTo>
                            <a:cubicBezTo>
                              <a:pt x="44341" y="61318"/>
                              <a:pt x="44334" y="61600"/>
                              <a:pt x="44348" y="61875"/>
                            </a:cubicBezTo>
                            <a:cubicBezTo>
                              <a:pt x="44442" y="63204"/>
                              <a:pt x="45280" y="64230"/>
                              <a:pt x="46559" y="64606"/>
                            </a:cubicBezTo>
                            <a:cubicBezTo>
                              <a:pt x="46873" y="64697"/>
                              <a:pt x="47196" y="64743"/>
                              <a:pt x="47516" y="64743"/>
                            </a:cubicBezTo>
                            <a:cubicBezTo>
                              <a:pt x="48319" y="64743"/>
                              <a:pt x="49102" y="64451"/>
                              <a:pt x="49659" y="63826"/>
                            </a:cubicBezTo>
                            <a:cubicBezTo>
                              <a:pt x="50556" y="62828"/>
                              <a:pt x="50678" y="61390"/>
                              <a:pt x="50490" y="60111"/>
                            </a:cubicBezTo>
                            <a:cubicBezTo>
                              <a:pt x="50288" y="58724"/>
                              <a:pt x="49681" y="57459"/>
                              <a:pt x="49139" y="56180"/>
                            </a:cubicBezTo>
                            <a:cubicBezTo>
                              <a:pt x="48604" y="54923"/>
                              <a:pt x="48012" y="53463"/>
                              <a:pt x="48185" y="52061"/>
                            </a:cubicBezTo>
                            <a:cubicBezTo>
                              <a:pt x="48269" y="51352"/>
                              <a:pt x="48738" y="50384"/>
                              <a:pt x="49532" y="50384"/>
                            </a:cubicBezTo>
                            <a:cubicBezTo>
                              <a:pt x="49627" y="50384"/>
                              <a:pt x="49728" y="50398"/>
                              <a:pt x="49833" y="50428"/>
                            </a:cubicBezTo>
                            <a:cubicBezTo>
                              <a:pt x="50664" y="50667"/>
                              <a:pt x="50830" y="51685"/>
                              <a:pt x="51278" y="52292"/>
                            </a:cubicBezTo>
                            <a:cubicBezTo>
                              <a:pt x="51495" y="52583"/>
                              <a:pt x="51709" y="52698"/>
                              <a:pt x="51916" y="52698"/>
                            </a:cubicBezTo>
                            <a:cubicBezTo>
                              <a:pt x="52518" y="52698"/>
                              <a:pt x="53065" y="51734"/>
                              <a:pt x="53468" y="51310"/>
                            </a:cubicBezTo>
                            <a:cubicBezTo>
                              <a:pt x="53766" y="50983"/>
                              <a:pt x="54134" y="50775"/>
                              <a:pt x="54579" y="50775"/>
                            </a:cubicBezTo>
                            <a:cubicBezTo>
                              <a:pt x="54587" y="50775"/>
                              <a:pt x="54595" y="50775"/>
                              <a:pt x="54602" y="50775"/>
                            </a:cubicBezTo>
                            <a:cubicBezTo>
                              <a:pt x="55282" y="50789"/>
                              <a:pt x="55881" y="51187"/>
                              <a:pt x="56553" y="51245"/>
                            </a:cubicBezTo>
                            <a:cubicBezTo>
                              <a:pt x="56641" y="51252"/>
                              <a:pt x="56728" y="51256"/>
                              <a:pt x="56814" y="51256"/>
                            </a:cubicBezTo>
                            <a:cubicBezTo>
                              <a:pt x="57956" y="51256"/>
                              <a:pt x="59010" y="50616"/>
                              <a:pt x="59957" y="50045"/>
                            </a:cubicBezTo>
                            <a:cubicBezTo>
                              <a:pt x="60961" y="49438"/>
                              <a:pt x="61988" y="48766"/>
                              <a:pt x="63151" y="48520"/>
                            </a:cubicBezTo>
                            <a:cubicBezTo>
                              <a:pt x="63478" y="48451"/>
                              <a:pt x="63809" y="48422"/>
                              <a:pt x="64143" y="48422"/>
                            </a:cubicBezTo>
                            <a:cubicBezTo>
                              <a:pt x="66003" y="48422"/>
                              <a:pt x="67960" y="49326"/>
                              <a:pt x="69796" y="49326"/>
                            </a:cubicBezTo>
                            <a:cubicBezTo>
                              <a:pt x="70603" y="49326"/>
                              <a:pt x="71385" y="49152"/>
                              <a:pt x="72126" y="48650"/>
                            </a:cubicBezTo>
                            <a:cubicBezTo>
                              <a:pt x="72155" y="48636"/>
                              <a:pt x="72177" y="48622"/>
                              <a:pt x="72206" y="48622"/>
                            </a:cubicBezTo>
                            <a:cubicBezTo>
                              <a:pt x="72227" y="48585"/>
                              <a:pt x="72249" y="48556"/>
                              <a:pt x="72271" y="48528"/>
                            </a:cubicBezTo>
                            <a:cubicBezTo>
                              <a:pt x="72625" y="48043"/>
                              <a:pt x="73174" y="47747"/>
                              <a:pt x="73774" y="47711"/>
                            </a:cubicBezTo>
                            <a:cubicBezTo>
                              <a:pt x="73786" y="47711"/>
                              <a:pt x="73799" y="47711"/>
                              <a:pt x="73812" y="47711"/>
                            </a:cubicBezTo>
                            <a:cubicBezTo>
                              <a:pt x="74585" y="47711"/>
                              <a:pt x="75290" y="48141"/>
                              <a:pt x="75645" y="48831"/>
                            </a:cubicBezTo>
                            <a:cubicBezTo>
                              <a:pt x="76072" y="49684"/>
                              <a:pt x="76007" y="50811"/>
                              <a:pt x="75891" y="51722"/>
                            </a:cubicBezTo>
                            <a:cubicBezTo>
                              <a:pt x="75674" y="53348"/>
                              <a:pt x="74554" y="55248"/>
                              <a:pt x="75031" y="56896"/>
                            </a:cubicBezTo>
                            <a:cubicBezTo>
                              <a:pt x="75118" y="57192"/>
                              <a:pt x="75255" y="57474"/>
                              <a:pt x="75436" y="57719"/>
                            </a:cubicBezTo>
                            <a:cubicBezTo>
                              <a:pt x="75789" y="58211"/>
                              <a:pt x="76308" y="58485"/>
                              <a:pt x="76835" y="58485"/>
                            </a:cubicBezTo>
                            <a:cubicBezTo>
                              <a:pt x="77215" y="58485"/>
                              <a:pt x="77599" y="58343"/>
                              <a:pt x="77929" y="58037"/>
                            </a:cubicBezTo>
                            <a:cubicBezTo>
                              <a:pt x="78630" y="57387"/>
                              <a:pt x="78861" y="56383"/>
                              <a:pt x="78716" y="55465"/>
                            </a:cubicBezTo>
                            <a:cubicBezTo>
                              <a:pt x="78427" y="53543"/>
                              <a:pt x="76664" y="51555"/>
                              <a:pt x="77423" y="49554"/>
                            </a:cubicBezTo>
                            <a:cubicBezTo>
                              <a:pt x="77676" y="48903"/>
                              <a:pt x="78225" y="48304"/>
                              <a:pt x="78940" y="48217"/>
                            </a:cubicBezTo>
                            <a:cubicBezTo>
                              <a:pt x="79002" y="48208"/>
                              <a:pt x="79065" y="48204"/>
                              <a:pt x="79128" y="48204"/>
                            </a:cubicBezTo>
                            <a:cubicBezTo>
                              <a:pt x="79711" y="48204"/>
                              <a:pt x="80314" y="48559"/>
                              <a:pt x="80523" y="49120"/>
                            </a:cubicBezTo>
                            <a:cubicBezTo>
                              <a:pt x="80653" y="49474"/>
                              <a:pt x="80581" y="49836"/>
                              <a:pt x="80451" y="50175"/>
                            </a:cubicBezTo>
                            <a:cubicBezTo>
                              <a:pt x="80285" y="50609"/>
                              <a:pt x="79923" y="51143"/>
                              <a:pt x="80176" y="51613"/>
                            </a:cubicBezTo>
                            <a:cubicBezTo>
                              <a:pt x="80334" y="51907"/>
                              <a:pt x="80627" y="52041"/>
                              <a:pt x="80927" y="52041"/>
                            </a:cubicBezTo>
                            <a:cubicBezTo>
                              <a:pt x="81188" y="52041"/>
                              <a:pt x="81455" y="51939"/>
                              <a:pt x="81643" y="51751"/>
                            </a:cubicBezTo>
                            <a:cubicBezTo>
                              <a:pt x="82084" y="51317"/>
                              <a:pt x="82062" y="50746"/>
                              <a:pt x="82004" y="50182"/>
                            </a:cubicBezTo>
                            <a:cubicBezTo>
                              <a:pt x="81968" y="49929"/>
                              <a:pt x="81976" y="49677"/>
                              <a:pt x="82019" y="49431"/>
                            </a:cubicBezTo>
                            <a:cubicBezTo>
                              <a:pt x="82113" y="48961"/>
                              <a:pt x="82387" y="48593"/>
                              <a:pt x="82973" y="48470"/>
                            </a:cubicBezTo>
                            <a:cubicBezTo>
                              <a:pt x="83090" y="48444"/>
                              <a:pt x="83206" y="48433"/>
                              <a:pt x="83318" y="48433"/>
                            </a:cubicBezTo>
                            <a:cubicBezTo>
                              <a:pt x="84008" y="48433"/>
                              <a:pt x="84606" y="48871"/>
                              <a:pt x="85141" y="49294"/>
                            </a:cubicBezTo>
                            <a:cubicBezTo>
                              <a:pt x="85969" y="49952"/>
                              <a:pt x="86935" y="50610"/>
                              <a:pt x="88033" y="50610"/>
                            </a:cubicBezTo>
                            <a:cubicBezTo>
                              <a:pt x="88057" y="50610"/>
                              <a:pt x="88080" y="50609"/>
                              <a:pt x="88103" y="50609"/>
                            </a:cubicBezTo>
                            <a:cubicBezTo>
                              <a:pt x="89049" y="50588"/>
                              <a:pt x="89721" y="49730"/>
                              <a:pt x="90646" y="49730"/>
                            </a:cubicBezTo>
                            <a:cubicBezTo>
                              <a:pt x="90682" y="49730"/>
                              <a:pt x="90719" y="49732"/>
                              <a:pt x="90756" y="49734"/>
                            </a:cubicBezTo>
                            <a:cubicBezTo>
                              <a:pt x="91232" y="49763"/>
                              <a:pt x="91652" y="50009"/>
                              <a:pt x="92063" y="50233"/>
                            </a:cubicBezTo>
                            <a:cubicBezTo>
                              <a:pt x="92548" y="50508"/>
                              <a:pt x="93061" y="50753"/>
                              <a:pt x="93617" y="50840"/>
                            </a:cubicBezTo>
                            <a:cubicBezTo>
                              <a:pt x="93739" y="50862"/>
                              <a:pt x="93856" y="50871"/>
                              <a:pt x="93967" y="50871"/>
                            </a:cubicBezTo>
                            <a:cubicBezTo>
                              <a:pt x="94456" y="50871"/>
                              <a:pt x="94862" y="50685"/>
                              <a:pt x="95344" y="50479"/>
                            </a:cubicBezTo>
                            <a:cubicBezTo>
                              <a:pt x="95587" y="50366"/>
                              <a:pt x="95853" y="50306"/>
                              <a:pt x="96119" y="50306"/>
                            </a:cubicBezTo>
                            <a:cubicBezTo>
                              <a:pt x="96193" y="50306"/>
                              <a:pt x="96268" y="50310"/>
                              <a:pt x="96341" y="50320"/>
                            </a:cubicBezTo>
                            <a:cubicBezTo>
                              <a:pt x="98314" y="50551"/>
                              <a:pt x="98777" y="52957"/>
                              <a:pt x="98820" y="54576"/>
                            </a:cubicBezTo>
                            <a:cubicBezTo>
                              <a:pt x="98863" y="56628"/>
                              <a:pt x="98278" y="58637"/>
                              <a:pt x="97714" y="60588"/>
                            </a:cubicBezTo>
                            <a:cubicBezTo>
                              <a:pt x="97418" y="61622"/>
                              <a:pt x="97115" y="62655"/>
                              <a:pt x="96898" y="63710"/>
                            </a:cubicBezTo>
                            <a:cubicBezTo>
                              <a:pt x="96775" y="64281"/>
                              <a:pt x="96681" y="64859"/>
                              <a:pt x="96623" y="65437"/>
                            </a:cubicBezTo>
                            <a:cubicBezTo>
                              <a:pt x="96573" y="65957"/>
                              <a:pt x="96537" y="66550"/>
                              <a:pt x="96826" y="67020"/>
                            </a:cubicBezTo>
                            <a:cubicBezTo>
                              <a:pt x="97144" y="67540"/>
                              <a:pt x="97823" y="67836"/>
                              <a:pt x="98379" y="68024"/>
                            </a:cubicBezTo>
                            <a:cubicBezTo>
                              <a:pt x="98759" y="68157"/>
                              <a:pt x="99160" y="68243"/>
                              <a:pt x="99560" y="68243"/>
                            </a:cubicBezTo>
                            <a:cubicBezTo>
                              <a:pt x="99723" y="68243"/>
                              <a:pt x="99887" y="68229"/>
                              <a:pt x="100049" y="68197"/>
                            </a:cubicBezTo>
                            <a:cubicBezTo>
                              <a:pt x="100995" y="68017"/>
                              <a:pt x="101725" y="67294"/>
                              <a:pt x="102144" y="66463"/>
                            </a:cubicBezTo>
                            <a:cubicBezTo>
                              <a:pt x="103206" y="64360"/>
                              <a:pt x="102267" y="61896"/>
                              <a:pt x="101696" y="59793"/>
                            </a:cubicBezTo>
                            <a:cubicBezTo>
                              <a:pt x="101385" y="58615"/>
                              <a:pt x="101067" y="57445"/>
                              <a:pt x="100749" y="56267"/>
                            </a:cubicBezTo>
                            <a:cubicBezTo>
                              <a:pt x="100475" y="55270"/>
                              <a:pt x="100164" y="54222"/>
                              <a:pt x="100258" y="53174"/>
                            </a:cubicBezTo>
                            <a:cubicBezTo>
                              <a:pt x="100330" y="52365"/>
                              <a:pt x="100656" y="51628"/>
                              <a:pt x="101328" y="51143"/>
                            </a:cubicBezTo>
                            <a:cubicBezTo>
                              <a:pt x="101706" y="50865"/>
                              <a:pt x="102187" y="50674"/>
                              <a:pt x="102663" y="50674"/>
                            </a:cubicBezTo>
                            <a:cubicBezTo>
                              <a:pt x="102842" y="50674"/>
                              <a:pt x="103020" y="50701"/>
                              <a:pt x="103192" y="50761"/>
                            </a:cubicBezTo>
                            <a:cubicBezTo>
                              <a:pt x="105027" y="51396"/>
                              <a:pt x="104103" y="53723"/>
                              <a:pt x="103705" y="54966"/>
                            </a:cubicBezTo>
                            <a:cubicBezTo>
                              <a:pt x="103358" y="56065"/>
                              <a:pt x="103373" y="57430"/>
                              <a:pt x="104637" y="57900"/>
                            </a:cubicBezTo>
                            <a:cubicBezTo>
                              <a:pt x="104833" y="57971"/>
                              <a:pt x="105025" y="58004"/>
                              <a:pt x="105209" y="58004"/>
                            </a:cubicBezTo>
                            <a:cubicBezTo>
                              <a:pt x="106150" y="58004"/>
                              <a:pt x="106887" y="57148"/>
                              <a:pt x="106971" y="56180"/>
                            </a:cubicBezTo>
                            <a:cubicBezTo>
                              <a:pt x="107116" y="54590"/>
                              <a:pt x="105931" y="51989"/>
                              <a:pt x="107947" y="51086"/>
                            </a:cubicBezTo>
                            <a:cubicBezTo>
                              <a:pt x="108138" y="51000"/>
                              <a:pt x="108319" y="50965"/>
                              <a:pt x="108493" y="50965"/>
                            </a:cubicBezTo>
                            <a:cubicBezTo>
                              <a:pt x="109117" y="50965"/>
                              <a:pt x="109657" y="51416"/>
                              <a:pt x="110267" y="51642"/>
                            </a:cubicBezTo>
                            <a:cubicBezTo>
                              <a:pt x="110476" y="51718"/>
                              <a:pt x="110691" y="51754"/>
                              <a:pt x="110904" y="51754"/>
                            </a:cubicBezTo>
                            <a:cubicBezTo>
                              <a:pt x="111626" y="51754"/>
                              <a:pt x="112325" y="51346"/>
                              <a:pt x="112687" y="50710"/>
                            </a:cubicBezTo>
                            <a:cubicBezTo>
                              <a:pt x="112651" y="49084"/>
                              <a:pt x="112637" y="47458"/>
                              <a:pt x="112658" y="45832"/>
                            </a:cubicBezTo>
                            <a:cubicBezTo>
                              <a:pt x="112731" y="38635"/>
                              <a:pt x="113338" y="31452"/>
                              <a:pt x="114472" y="24341"/>
                            </a:cubicBezTo>
                            <a:cubicBezTo>
                              <a:pt x="115043" y="20772"/>
                              <a:pt x="115744" y="17216"/>
                              <a:pt x="116098" y="13618"/>
                            </a:cubicBezTo>
                            <a:cubicBezTo>
                              <a:pt x="116286" y="11825"/>
                              <a:pt x="116351" y="10026"/>
                              <a:pt x="116301" y="8219"/>
                            </a:cubicBezTo>
                            <a:cubicBezTo>
                              <a:pt x="116279" y="7323"/>
                              <a:pt x="116207" y="6427"/>
                              <a:pt x="116098" y="5531"/>
                            </a:cubicBezTo>
                            <a:cubicBezTo>
                              <a:pt x="115990" y="4715"/>
                              <a:pt x="115918" y="3768"/>
                              <a:pt x="115462" y="3053"/>
                            </a:cubicBezTo>
                            <a:cubicBezTo>
                              <a:pt x="114595" y="1701"/>
                              <a:pt x="112449" y="1738"/>
                              <a:pt x="111040" y="1564"/>
                            </a:cubicBezTo>
                            <a:cubicBezTo>
                              <a:pt x="109226" y="1347"/>
                              <a:pt x="107412" y="1152"/>
                              <a:pt x="105591" y="993"/>
                            </a:cubicBezTo>
                            <a:cubicBezTo>
                              <a:pt x="102029" y="682"/>
                              <a:pt x="98459" y="480"/>
                              <a:pt x="94882" y="343"/>
                            </a:cubicBezTo>
                            <a:cubicBezTo>
                              <a:pt x="87641" y="68"/>
                              <a:pt x="80386" y="68"/>
                              <a:pt x="73138" y="47"/>
                            </a:cubicBezTo>
                            <a:cubicBezTo>
                              <a:pt x="65331" y="23"/>
                              <a:pt x="57525" y="0"/>
                              <a:pt x="4971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5" name="Google Shape;585;p18"/>
                      <p:cNvSpPr/>
                      <p:nvPr/>
                    </p:nvSpPr>
                    <p:spPr>
                      <a:xfrm rot="10800000">
                        <a:off x="43599" y="3824077"/>
                        <a:ext cx="332043" cy="2838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55" h="3457" extrusionOk="0">
                            <a:moveTo>
                              <a:pt x="774" y="0"/>
                            </a:moveTo>
                            <a:cubicBezTo>
                              <a:pt x="1" y="470"/>
                              <a:pt x="232" y="2002"/>
                              <a:pt x="644" y="2616"/>
                            </a:cubicBezTo>
                            <a:cubicBezTo>
                              <a:pt x="926" y="3045"/>
                              <a:pt x="1508" y="3456"/>
                              <a:pt x="2060" y="3456"/>
                            </a:cubicBezTo>
                            <a:cubicBezTo>
                              <a:pt x="2299" y="3456"/>
                              <a:pt x="2532" y="3379"/>
                              <a:pt x="2732" y="3194"/>
                            </a:cubicBezTo>
                            <a:cubicBezTo>
                              <a:pt x="3455" y="2515"/>
                              <a:pt x="2147" y="1864"/>
                              <a:pt x="1858" y="1315"/>
                            </a:cubicBezTo>
                            <a:cubicBezTo>
                              <a:pt x="1721" y="1062"/>
                              <a:pt x="1735" y="846"/>
                              <a:pt x="1800" y="571"/>
                            </a:cubicBezTo>
                            <a:cubicBezTo>
                              <a:pt x="1921" y="63"/>
                              <a:pt x="1623" y="12"/>
                              <a:pt x="1281" y="12"/>
                            </a:cubicBezTo>
                            <a:cubicBezTo>
                              <a:pt x="1196" y="12"/>
                              <a:pt x="1107" y="15"/>
                              <a:pt x="1022" y="15"/>
                            </a:cubicBezTo>
                            <a:cubicBezTo>
                              <a:pt x="939" y="15"/>
                              <a:pt x="860" y="12"/>
                              <a:pt x="78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6" name="Google Shape;586;p18"/>
                      <p:cNvSpPr/>
                      <p:nvPr/>
                    </p:nvSpPr>
                    <p:spPr>
                      <a:xfrm rot="10800000">
                        <a:off x="20247" y="4784500"/>
                        <a:ext cx="111482" cy="514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0" h="627" extrusionOk="0">
                            <a:moveTo>
                              <a:pt x="108" y="1"/>
                            </a:moveTo>
                            <a:cubicBezTo>
                              <a:pt x="43" y="1"/>
                              <a:pt x="1" y="83"/>
                              <a:pt x="64" y="121"/>
                            </a:cubicBezTo>
                            <a:cubicBezTo>
                              <a:pt x="353" y="295"/>
                              <a:pt x="657" y="447"/>
                              <a:pt x="946" y="613"/>
                            </a:cubicBezTo>
                            <a:cubicBezTo>
                              <a:pt x="963" y="622"/>
                              <a:pt x="981" y="626"/>
                              <a:pt x="997" y="626"/>
                            </a:cubicBezTo>
                            <a:cubicBezTo>
                              <a:pt x="1095" y="626"/>
                              <a:pt x="1159" y="482"/>
                              <a:pt x="1054" y="432"/>
                            </a:cubicBezTo>
                            <a:cubicBezTo>
                              <a:pt x="743" y="288"/>
                              <a:pt x="447" y="136"/>
                              <a:pt x="136" y="6"/>
                            </a:cubicBezTo>
                            <a:cubicBezTo>
                              <a:pt x="127" y="2"/>
                              <a:pt x="117" y="1"/>
                              <a:pt x="10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7" name="Google Shape;587;p18"/>
                      <p:cNvSpPr/>
                      <p:nvPr/>
                    </p:nvSpPr>
                    <p:spPr>
                      <a:xfrm rot="10800000">
                        <a:off x="123463" y="3579188"/>
                        <a:ext cx="188942" cy="1466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66" h="1786" extrusionOk="0">
                            <a:moveTo>
                              <a:pt x="810" y="1"/>
                            </a:moveTo>
                            <a:cubicBezTo>
                              <a:pt x="362" y="160"/>
                              <a:pt x="0" y="630"/>
                              <a:pt x="145" y="1128"/>
                            </a:cubicBezTo>
                            <a:cubicBezTo>
                              <a:pt x="253" y="1507"/>
                              <a:pt x="611" y="1785"/>
                              <a:pt x="994" y="1785"/>
                            </a:cubicBezTo>
                            <a:cubicBezTo>
                              <a:pt x="1072" y="1785"/>
                              <a:pt x="1151" y="1774"/>
                              <a:pt x="1229" y="1750"/>
                            </a:cubicBezTo>
                            <a:cubicBezTo>
                              <a:pt x="1727" y="1598"/>
                              <a:pt x="1966" y="1020"/>
                              <a:pt x="1720" y="550"/>
                            </a:cubicBezTo>
                            <a:cubicBezTo>
                              <a:pt x="1525" y="232"/>
                              <a:pt x="1185" y="23"/>
                              <a:pt x="8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8" name="Google Shape;588;p18"/>
                      <p:cNvSpPr/>
                      <p:nvPr/>
                    </p:nvSpPr>
                    <p:spPr>
                      <a:xfrm rot="10800000">
                        <a:off x="43504" y="4757564"/>
                        <a:ext cx="215467" cy="530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42" h="646" extrusionOk="0">
                            <a:moveTo>
                              <a:pt x="694" y="0"/>
                            </a:moveTo>
                            <a:cubicBezTo>
                              <a:pt x="492" y="0"/>
                              <a:pt x="1" y="7"/>
                              <a:pt x="95" y="333"/>
                            </a:cubicBezTo>
                            <a:cubicBezTo>
                              <a:pt x="104" y="362"/>
                              <a:pt x="128" y="375"/>
                              <a:pt x="152" y="375"/>
                            </a:cubicBezTo>
                            <a:cubicBezTo>
                              <a:pt x="181" y="375"/>
                              <a:pt x="210" y="354"/>
                              <a:pt x="210" y="318"/>
                            </a:cubicBezTo>
                            <a:cubicBezTo>
                              <a:pt x="216" y="215"/>
                              <a:pt x="362" y="182"/>
                              <a:pt x="543" y="182"/>
                            </a:cubicBezTo>
                            <a:cubicBezTo>
                              <a:pt x="818" y="182"/>
                              <a:pt x="1174" y="257"/>
                              <a:pt x="1244" y="275"/>
                            </a:cubicBezTo>
                            <a:cubicBezTo>
                              <a:pt x="1540" y="354"/>
                              <a:pt x="1786" y="499"/>
                              <a:pt x="2053" y="636"/>
                            </a:cubicBezTo>
                            <a:cubicBezTo>
                              <a:pt x="2067" y="643"/>
                              <a:pt x="2082" y="646"/>
                              <a:pt x="2095" y="646"/>
                            </a:cubicBezTo>
                            <a:cubicBezTo>
                              <a:pt x="2183" y="646"/>
                              <a:pt x="2242" y="518"/>
                              <a:pt x="2154" y="455"/>
                            </a:cubicBezTo>
                            <a:cubicBezTo>
                              <a:pt x="1757" y="145"/>
                              <a:pt x="1200" y="7"/>
                              <a:pt x="69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89" name="Google Shape;589;p18"/>
                      <p:cNvSpPr/>
                      <p:nvPr/>
                    </p:nvSpPr>
                    <p:spPr>
                      <a:xfrm rot="10800000">
                        <a:off x="431093" y="4258095"/>
                        <a:ext cx="120996" cy="473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59" h="576" extrusionOk="0">
                            <a:moveTo>
                              <a:pt x="98" y="0"/>
                            </a:moveTo>
                            <a:cubicBezTo>
                              <a:pt x="45" y="0"/>
                              <a:pt x="0" y="63"/>
                              <a:pt x="45" y="113"/>
                            </a:cubicBezTo>
                            <a:cubicBezTo>
                              <a:pt x="326" y="410"/>
                              <a:pt x="717" y="576"/>
                              <a:pt x="1121" y="576"/>
                            </a:cubicBezTo>
                            <a:cubicBezTo>
                              <a:pt x="1256" y="576"/>
                              <a:pt x="1258" y="359"/>
                              <a:pt x="1128" y="359"/>
                            </a:cubicBezTo>
                            <a:cubicBezTo>
                              <a:pt x="1126" y="359"/>
                              <a:pt x="1123" y="359"/>
                              <a:pt x="1121" y="359"/>
                            </a:cubicBezTo>
                            <a:cubicBezTo>
                              <a:pt x="1094" y="361"/>
                              <a:pt x="1067" y="362"/>
                              <a:pt x="1040" y="362"/>
                            </a:cubicBezTo>
                            <a:cubicBezTo>
                              <a:pt x="708" y="362"/>
                              <a:pt x="393" y="240"/>
                              <a:pt x="146" y="19"/>
                            </a:cubicBezTo>
                            <a:cubicBezTo>
                              <a:pt x="131" y="6"/>
                              <a:pt x="114" y="0"/>
                              <a:pt x="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0" name="Google Shape;590;p18"/>
                      <p:cNvSpPr/>
                      <p:nvPr/>
                    </p:nvSpPr>
                    <p:spPr>
                      <a:xfrm rot="10800000">
                        <a:off x="494330" y="4222289"/>
                        <a:ext cx="135028" cy="850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05" h="1036" extrusionOk="0">
                            <a:moveTo>
                              <a:pt x="84" y="1"/>
                            </a:moveTo>
                            <a:cubicBezTo>
                              <a:pt x="43" y="1"/>
                              <a:pt x="0" y="35"/>
                              <a:pt x="17" y="87"/>
                            </a:cubicBezTo>
                            <a:cubicBezTo>
                              <a:pt x="138" y="607"/>
                              <a:pt x="640" y="1035"/>
                              <a:pt x="1177" y="1035"/>
                            </a:cubicBezTo>
                            <a:cubicBezTo>
                              <a:pt x="1221" y="1035"/>
                              <a:pt x="1266" y="1032"/>
                              <a:pt x="1311" y="1026"/>
                            </a:cubicBezTo>
                            <a:cubicBezTo>
                              <a:pt x="1405" y="1012"/>
                              <a:pt x="1383" y="867"/>
                              <a:pt x="1289" y="867"/>
                            </a:cubicBezTo>
                            <a:cubicBezTo>
                              <a:pt x="762" y="846"/>
                              <a:pt x="314" y="571"/>
                              <a:pt x="148" y="51"/>
                            </a:cubicBezTo>
                            <a:cubicBezTo>
                              <a:pt x="139" y="16"/>
                              <a:pt x="112" y="1"/>
                              <a:pt x="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1" name="Google Shape;591;p18"/>
                      <p:cNvSpPr/>
                      <p:nvPr/>
                    </p:nvSpPr>
                    <p:spPr>
                      <a:xfrm rot="10800000">
                        <a:off x="1282673" y="4496250"/>
                        <a:ext cx="212969" cy="1677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6" h="2043" extrusionOk="0">
                            <a:moveTo>
                              <a:pt x="1010" y="0"/>
                            </a:moveTo>
                            <a:cubicBezTo>
                              <a:pt x="656" y="260"/>
                              <a:pt x="288" y="557"/>
                              <a:pt x="165" y="997"/>
                            </a:cubicBezTo>
                            <a:cubicBezTo>
                              <a:pt x="0" y="1559"/>
                              <a:pt x="310" y="2042"/>
                              <a:pt x="878" y="2042"/>
                            </a:cubicBezTo>
                            <a:cubicBezTo>
                              <a:pt x="909" y="2042"/>
                              <a:pt x="941" y="2041"/>
                              <a:pt x="974" y="2038"/>
                            </a:cubicBezTo>
                            <a:cubicBezTo>
                              <a:pt x="1509" y="1995"/>
                              <a:pt x="2065" y="1575"/>
                              <a:pt x="2138" y="1033"/>
                            </a:cubicBezTo>
                            <a:cubicBezTo>
                              <a:pt x="2216" y="499"/>
                              <a:pt x="1800" y="41"/>
                              <a:pt x="1283" y="41"/>
                            </a:cubicBezTo>
                            <a:cubicBezTo>
                              <a:pt x="1227" y="41"/>
                              <a:pt x="1170" y="47"/>
                              <a:pt x="1111" y="58"/>
                            </a:cubicBezTo>
                            <a:cubicBezTo>
                              <a:pt x="1106" y="59"/>
                              <a:pt x="1100" y="59"/>
                              <a:pt x="1095" y="59"/>
                            </a:cubicBezTo>
                            <a:cubicBezTo>
                              <a:pt x="1058" y="59"/>
                              <a:pt x="1023" y="38"/>
                              <a:pt x="101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2" name="Google Shape;592;p18"/>
                      <p:cNvSpPr/>
                      <p:nvPr/>
                    </p:nvSpPr>
                    <p:spPr>
                      <a:xfrm rot="10800000">
                        <a:off x="1509672" y="4363704"/>
                        <a:ext cx="92453" cy="707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62" h="861" extrusionOk="0">
                            <a:moveTo>
                              <a:pt x="471" y="1"/>
                            </a:moveTo>
                            <a:lnTo>
                              <a:pt x="471" y="1"/>
                            </a:lnTo>
                            <a:cubicBezTo>
                              <a:pt x="449" y="22"/>
                              <a:pt x="427" y="37"/>
                              <a:pt x="391" y="44"/>
                            </a:cubicBezTo>
                            <a:cubicBezTo>
                              <a:pt x="167" y="80"/>
                              <a:pt x="1" y="275"/>
                              <a:pt x="8" y="499"/>
                            </a:cubicBezTo>
                            <a:cubicBezTo>
                              <a:pt x="15" y="731"/>
                              <a:pt x="211" y="861"/>
                              <a:pt x="420" y="861"/>
                            </a:cubicBezTo>
                            <a:cubicBezTo>
                              <a:pt x="423" y="861"/>
                              <a:pt x="425" y="861"/>
                              <a:pt x="428" y="861"/>
                            </a:cubicBezTo>
                            <a:cubicBezTo>
                              <a:pt x="962" y="861"/>
                              <a:pt x="938" y="123"/>
                              <a:pt x="47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3" name="Google Shape;593;p18"/>
                      <p:cNvSpPr/>
                      <p:nvPr/>
                    </p:nvSpPr>
                    <p:spPr>
                      <a:xfrm rot="10800000">
                        <a:off x="2297439" y="4924847"/>
                        <a:ext cx="125129" cy="6627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02" h="807" extrusionOk="0">
                            <a:moveTo>
                              <a:pt x="85" y="0"/>
                            </a:moveTo>
                            <a:cubicBezTo>
                              <a:pt x="22" y="0"/>
                              <a:pt x="1" y="97"/>
                              <a:pt x="69" y="117"/>
                            </a:cubicBezTo>
                            <a:cubicBezTo>
                              <a:pt x="264" y="189"/>
                              <a:pt x="445" y="276"/>
                              <a:pt x="625" y="392"/>
                            </a:cubicBezTo>
                            <a:cubicBezTo>
                              <a:pt x="791" y="507"/>
                              <a:pt x="943" y="637"/>
                              <a:pt x="1095" y="782"/>
                            </a:cubicBezTo>
                            <a:cubicBezTo>
                              <a:pt x="1115" y="799"/>
                              <a:pt x="1137" y="807"/>
                              <a:pt x="1159" y="807"/>
                            </a:cubicBezTo>
                            <a:cubicBezTo>
                              <a:pt x="1235" y="807"/>
                              <a:pt x="1302" y="711"/>
                              <a:pt x="1239" y="637"/>
                            </a:cubicBezTo>
                            <a:cubicBezTo>
                              <a:pt x="965" y="312"/>
                              <a:pt x="502" y="88"/>
                              <a:pt x="98" y="1"/>
                            </a:cubicBezTo>
                            <a:cubicBezTo>
                              <a:pt x="93" y="1"/>
                              <a:pt x="89" y="0"/>
                              <a:pt x="8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4" name="Google Shape;594;p18"/>
                      <p:cNvSpPr/>
                      <p:nvPr/>
                    </p:nvSpPr>
                    <p:spPr>
                      <a:xfrm rot="10800000">
                        <a:off x="2305223" y="4907109"/>
                        <a:ext cx="242569" cy="996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24" h="1213" extrusionOk="0">
                            <a:moveTo>
                              <a:pt x="118" y="0"/>
                            </a:moveTo>
                            <a:cubicBezTo>
                              <a:pt x="29" y="0"/>
                              <a:pt x="0" y="136"/>
                              <a:pt x="100" y="163"/>
                            </a:cubicBezTo>
                            <a:cubicBezTo>
                              <a:pt x="895" y="423"/>
                              <a:pt x="1589" y="784"/>
                              <a:pt x="2311" y="1196"/>
                            </a:cubicBezTo>
                            <a:cubicBezTo>
                              <a:pt x="2332" y="1207"/>
                              <a:pt x="2352" y="1213"/>
                              <a:pt x="2371" y="1213"/>
                            </a:cubicBezTo>
                            <a:cubicBezTo>
                              <a:pt x="2468" y="1213"/>
                              <a:pt x="2524" y="1072"/>
                              <a:pt x="2427" y="994"/>
                            </a:cubicBezTo>
                            <a:cubicBezTo>
                              <a:pt x="1776" y="495"/>
                              <a:pt x="938" y="170"/>
                              <a:pt x="143" y="4"/>
                            </a:cubicBezTo>
                            <a:cubicBezTo>
                              <a:pt x="134" y="1"/>
                              <a:pt x="126" y="0"/>
                              <a:pt x="11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5" name="Google Shape;595;p18"/>
                      <p:cNvSpPr/>
                      <p:nvPr/>
                    </p:nvSpPr>
                    <p:spPr>
                      <a:xfrm rot="10800000">
                        <a:off x="2619389" y="4460280"/>
                        <a:ext cx="141755" cy="1092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5" h="1330" extrusionOk="0">
                            <a:moveTo>
                              <a:pt x="506" y="1"/>
                            </a:moveTo>
                            <a:cubicBezTo>
                              <a:pt x="454" y="1"/>
                              <a:pt x="404" y="3"/>
                              <a:pt x="354" y="5"/>
                            </a:cubicBezTo>
                            <a:cubicBezTo>
                              <a:pt x="109" y="200"/>
                              <a:pt x="0" y="518"/>
                              <a:pt x="65" y="822"/>
                            </a:cubicBezTo>
                            <a:cubicBezTo>
                              <a:pt x="162" y="1125"/>
                              <a:pt x="442" y="1330"/>
                              <a:pt x="753" y="1330"/>
                            </a:cubicBezTo>
                            <a:cubicBezTo>
                              <a:pt x="791" y="1330"/>
                              <a:pt x="829" y="1327"/>
                              <a:pt x="867" y="1320"/>
                            </a:cubicBezTo>
                            <a:cubicBezTo>
                              <a:pt x="1265" y="1263"/>
                              <a:pt x="1474" y="836"/>
                              <a:pt x="1373" y="468"/>
                            </a:cubicBezTo>
                            <a:cubicBezTo>
                              <a:pt x="1253" y="83"/>
                              <a:pt x="863" y="1"/>
                              <a:pt x="50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6" name="Google Shape;596;p18"/>
                      <p:cNvSpPr/>
                      <p:nvPr/>
                    </p:nvSpPr>
                    <p:spPr>
                      <a:xfrm rot="10800000">
                        <a:off x="3192075" y="4192479"/>
                        <a:ext cx="117729" cy="6134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25" h="747" extrusionOk="0">
                            <a:moveTo>
                              <a:pt x="73" y="1"/>
                            </a:moveTo>
                            <a:cubicBezTo>
                              <a:pt x="40" y="1"/>
                              <a:pt x="0" y="29"/>
                              <a:pt x="15" y="63"/>
                            </a:cubicBezTo>
                            <a:cubicBezTo>
                              <a:pt x="148" y="450"/>
                              <a:pt x="530" y="747"/>
                              <a:pt x="939" y="747"/>
                            </a:cubicBezTo>
                            <a:cubicBezTo>
                              <a:pt x="996" y="747"/>
                              <a:pt x="1055" y="741"/>
                              <a:pt x="1113" y="728"/>
                            </a:cubicBezTo>
                            <a:cubicBezTo>
                              <a:pt x="1225" y="714"/>
                              <a:pt x="1209" y="547"/>
                              <a:pt x="1098" y="547"/>
                            </a:cubicBezTo>
                            <a:cubicBezTo>
                              <a:pt x="1094" y="547"/>
                              <a:pt x="1089" y="547"/>
                              <a:pt x="1084" y="548"/>
                            </a:cubicBezTo>
                            <a:cubicBezTo>
                              <a:pt x="1046" y="551"/>
                              <a:pt x="1008" y="553"/>
                              <a:pt x="971" y="553"/>
                            </a:cubicBezTo>
                            <a:cubicBezTo>
                              <a:pt x="598" y="553"/>
                              <a:pt x="273" y="388"/>
                              <a:pt x="109" y="20"/>
                            </a:cubicBezTo>
                            <a:cubicBezTo>
                              <a:pt x="102" y="7"/>
                              <a:pt x="88" y="1"/>
                              <a:pt x="7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7" name="Google Shape;597;p18"/>
                      <p:cNvSpPr/>
                      <p:nvPr/>
                    </p:nvSpPr>
                    <p:spPr>
                      <a:xfrm rot="10800000">
                        <a:off x="3794457" y="4679383"/>
                        <a:ext cx="123014" cy="872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80" h="1063" extrusionOk="0">
                            <a:moveTo>
                              <a:pt x="890" y="1"/>
                            </a:moveTo>
                            <a:cubicBezTo>
                              <a:pt x="814" y="1"/>
                              <a:pt x="736" y="28"/>
                              <a:pt x="665" y="87"/>
                            </a:cubicBezTo>
                            <a:cubicBezTo>
                              <a:pt x="658" y="94"/>
                              <a:pt x="651" y="101"/>
                              <a:pt x="644" y="101"/>
                            </a:cubicBezTo>
                            <a:cubicBezTo>
                              <a:pt x="636" y="108"/>
                              <a:pt x="629" y="123"/>
                              <a:pt x="615" y="130"/>
                            </a:cubicBezTo>
                            <a:cubicBezTo>
                              <a:pt x="597" y="151"/>
                              <a:pt x="572" y="162"/>
                              <a:pt x="546" y="162"/>
                            </a:cubicBezTo>
                            <a:cubicBezTo>
                              <a:pt x="519" y="162"/>
                              <a:pt x="492" y="149"/>
                              <a:pt x="477" y="123"/>
                            </a:cubicBezTo>
                            <a:cubicBezTo>
                              <a:pt x="196" y="195"/>
                              <a:pt x="0" y="513"/>
                              <a:pt x="167" y="795"/>
                            </a:cubicBezTo>
                            <a:cubicBezTo>
                              <a:pt x="267" y="966"/>
                              <a:pt x="451" y="1063"/>
                              <a:pt x="639" y="1063"/>
                            </a:cubicBezTo>
                            <a:cubicBezTo>
                              <a:pt x="722" y="1063"/>
                              <a:pt x="805" y="1044"/>
                              <a:pt x="882" y="1004"/>
                            </a:cubicBezTo>
                            <a:cubicBezTo>
                              <a:pt x="1135" y="889"/>
                              <a:pt x="1280" y="614"/>
                              <a:pt x="1243" y="332"/>
                            </a:cubicBezTo>
                            <a:cubicBezTo>
                              <a:pt x="1209" y="129"/>
                              <a:pt x="1055" y="1"/>
                              <a:pt x="89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8" name="Google Shape;598;p18"/>
                      <p:cNvSpPr/>
                      <p:nvPr/>
                    </p:nvSpPr>
                    <p:spPr>
                      <a:xfrm rot="10800000">
                        <a:off x="4372043" y="5022409"/>
                        <a:ext cx="198553" cy="408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66" h="498" extrusionOk="0">
                            <a:moveTo>
                              <a:pt x="1474" y="1"/>
                            </a:moveTo>
                            <a:cubicBezTo>
                              <a:pt x="1002" y="1"/>
                              <a:pt x="504" y="145"/>
                              <a:pt x="90" y="317"/>
                            </a:cubicBezTo>
                            <a:cubicBezTo>
                              <a:pt x="0" y="355"/>
                              <a:pt x="25" y="497"/>
                              <a:pt x="108" y="497"/>
                            </a:cubicBezTo>
                            <a:cubicBezTo>
                              <a:pt x="118" y="497"/>
                              <a:pt x="129" y="495"/>
                              <a:pt x="141" y="490"/>
                            </a:cubicBezTo>
                            <a:cubicBezTo>
                              <a:pt x="430" y="382"/>
                              <a:pt x="719" y="310"/>
                              <a:pt x="1023" y="266"/>
                            </a:cubicBezTo>
                            <a:cubicBezTo>
                              <a:pt x="1156" y="247"/>
                              <a:pt x="1288" y="243"/>
                              <a:pt x="1420" y="243"/>
                            </a:cubicBezTo>
                            <a:cubicBezTo>
                              <a:pt x="1504" y="243"/>
                              <a:pt x="1587" y="245"/>
                              <a:pt x="1671" y="245"/>
                            </a:cubicBezTo>
                            <a:cubicBezTo>
                              <a:pt x="1755" y="245"/>
                              <a:pt x="1840" y="243"/>
                              <a:pt x="1926" y="237"/>
                            </a:cubicBezTo>
                            <a:cubicBezTo>
                              <a:pt x="1931" y="238"/>
                              <a:pt x="1935" y="238"/>
                              <a:pt x="1940" y="238"/>
                            </a:cubicBezTo>
                            <a:cubicBezTo>
                              <a:pt x="2050" y="238"/>
                              <a:pt x="2066" y="71"/>
                              <a:pt x="1948" y="57"/>
                            </a:cubicBezTo>
                            <a:cubicBezTo>
                              <a:pt x="1796" y="18"/>
                              <a:pt x="1637" y="1"/>
                              <a:pt x="147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99" name="Google Shape;599;p18"/>
                      <p:cNvSpPr/>
                      <p:nvPr/>
                    </p:nvSpPr>
                    <p:spPr>
                      <a:xfrm rot="10800000">
                        <a:off x="3246758" y="4163079"/>
                        <a:ext cx="121381" cy="1281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63" h="1560" extrusionOk="0">
                            <a:moveTo>
                              <a:pt x="51" y="1"/>
                            </a:moveTo>
                            <a:cubicBezTo>
                              <a:pt x="27" y="1"/>
                              <a:pt x="0" y="17"/>
                              <a:pt x="0" y="49"/>
                            </a:cubicBezTo>
                            <a:cubicBezTo>
                              <a:pt x="37" y="656"/>
                              <a:pt x="470" y="1458"/>
                              <a:pt x="1135" y="1559"/>
                            </a:cubicBezTo>
                            <a:cubicBezTo>
                              <a:pt x="1138" y="1559"/>
                              <a:pt x="1141" y="1559"/>
                              <a:pt x="1144" y="1559"/>
                            </a:cubicBezTo>
                            <a:cubicBezTo>
                              <a:pt x="1225" y="1559"/>
                              <a:pt x="1263" y="1463"/>
                              <a:pt x="1200" y="1407"/>
                            </a:cubicBezTo>
                            <a:cubicBezTo>
                              <a:pt x="954" y="1241"/>
                              <a:pt x="694" y="1125"/>
                              <a:pt x="492" y="887"/>
                            </a:cubicBezTo>
                            <a:cubicBezTo>
                              <a:pt x="290" y="641"/>
                              <a:pt x="152" y="352"/>
                              <a:pt x="94" y="34"/>
                            </a:cubicBezTo>
                            <a:cubicBezTo>
                              <a:pt x="91" y="12"/>
                              <a:pt x="72" y="1"/>
                              <a:pt x="5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0" name="Google Shape;600;p18"/>
                      <p:cNvSpPr/>
                      <p:nvPr/>
                    </p:nvSpPr>
                    <p:spPr>
                      <a:xfrm rot="10800000">
                        <a:off x="4442391" y="4949566"/>
                        <a:ext cx="247182" cy="598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72" h="729" extrusionOk="0">
                            <a:moveTo>
                              <a:pt x="2441" y="0"/>
                            </a:moveTo>
                            <a:cubicBezTo>
                              <a:pt x="1610" y="22"/>
                              <a:pt x="801" y="232"/>
                              <a:pt x="64" y="615"/>
                            </a:cubicBezTo>
                            <a:cubicBezTo>
                              <a:pt x="0" y="646"/>
                              <a:pt x="43" y="728"/>
                              <a:pt x="103" y="728"/>
                            </a:cubicBezTo>
                            <a:cubicBezTo>
                              <a:pt x="111" y="728"/>
                              <a:pt x="120" y="727"/>
                              <a:pt x="129" y="723"/>
                            </a:cubicBezTo>
                            <a:cubicBezTo>
                              <a:pt x="859" y="398"/>
                              <a:pt x="1646" y="232"/>
                              <a:pt x="2441" y="217"/>
                            </a:cubicBezTo>
                            <a:cubicBezTo>
                              <a:pt x="2571" y="203"/>
                              <a:pt x="2571" y="15"/>
                              <a:pt x="244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1" name="Google Shape;601;p18"/>
                      <p:cNvSpPr/>
                      <p:nvPr/>
                    </p:nvSpPr>
                    <p:spPr>
                      <a:xfrm rot="10800000">
                        <a:off x="8616425" y="4702092"/>
                        <a:ext cx="133490" cy="1011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9" h="1232" extrusionOk="0">
                            <a:moveTo>
                              <a:pt x="290" y="0"/>
                            </a:moveTo>
                            <a:cubicBezTo>
                              <a:pt x="80" y="210"/>
                              <a:pt x="1" y="528"/>
                              <a:pt x="95" y="810"/>
                            </a:cubicBezTo>
                            <a:cubicBezTo>
                              <a:pt x="187" y="1059"/>
                              <a:pt x="466" y="1231"/>
                              <a:pt x="738" y="1231"/>
                            </a:cubicBezTo>
                            <a:cubicBezTo>
                              <a:pt x="828" y="1231"/>
                              <a:pt x="917" y="1212"/>
                              <a:pt x="998" y="1171"/>
                            </a:cubicBezTo>
                            <a:cubicBezTo>
                              <a:pt x="1309" y="983"/>
                              <a:pt x="1388" y="571"/>
                              <a:pt x="1171" y="282"/>
                            </a:cubicBezTo>
                            <a:cubicBezTo>
                              <a:pt x="969" y="44"/>
                              <a:pt x="600" y="44"/>
                              <a:pt x="2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2" name="Google Shape;602;p18"/>
                      <p:cNvSpPr/>
                      <p:nvPr/>
                    </p:nvSpPr>
                    <p:spPr>
                      <a:xfrm rot="10800000">
                        <a:off x="8780379" y="4613811"/>
                        <a:ext cx="70253" cy="565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31" h="689" extrusionOk="0">
                            <a:moveTo>
                              <a:pt x="239" y="1"/>
                            </a:moveTo>
                            <a:cubicBezTo>
                              <a:pt x="1" y="160"/>
                              <a:pt x="8" y="666"/>
                              <a:pt x="348" y="687"/>
                            </a:cubicBezTo>
                            <a:cubicBezTo>
                              <a:pt x="355" y="688"/>
                              <a:pt x="362" y="688"/>
                              <a:pt x="369" y="688"/>
                            </a:cubicBezTo>
                            <a:cubicBezTo>
                              <a:pt x="540" y="688"/>
                              <a:pt x="674" y="522"/>
                              <a:pt x="709" y="369"/>
                            </a:cubicBezTo>
                            <a:cubicBezTo>
                              <a:pt x="731" y="297"/>
                              <a:pt x="716" y="210"/>
                              <a:pt x="658" y="153"/>
                            </a:cubicBezTo>
                            <a:cubicBezTo>
                              <a:pt x="572" y="102"/>
                              <a:pt x="398" y="88"/>
                              <a:pt x="304" y="59"/>
                            </a:cubicBezTo>
                            <a:cubicBezTo>
                              <a:pt x="275" y="51"/>
                              <a:pt x="246" y="30"/>
                              <a:pt x="23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3" name="Google Shape;603;p18"/>
                      <p:cNvSpPr/>
                      <p:nvPr/>
                    </p:nvSpPr>
                    <p:spPr>
                      <a:xfrm rot="10800000">
                        <a:off x="6700748" y="4397292"/>
                        <a:ext cx="72655" cy="767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6" h="935" extrusionOk="0">
                            <a:moveTo>
                              <a:pt x="651" y="0"/>
                            </a:moveTo>
                            <a:cubicBezTo>
                              <a:pt x="610" y="0"/>
                              <a:pt x="569" y="25"/>
                              <a:pt x="559" y="79"/>
                            </a:cubicBezTo>
                            <a:cubicBezTo>
                              <a:pt x="523" y="224"/>
                              <a:pt x="465" y="368"/>
                              <a:pt x="393" y="498"/>
                            </a:cubicBezTo>
                            <a:cubicBezTo>
                              <a:pt x="299" y="628"/>
                              <a:pt x="184" y="737"/>
                              <a:pt x="46" y="823"/>
                            </a:cubicBezTo>
                            <a:cubicBezTo>
                              <a:pt x="1" y="856"/>
                              <a:pt x="19" y="935"/>
                              <a:pt x="71" y="935"/>
                            </a:cubicBezTo>
                            <a:cubicBezTo>
                              <a:pt x="77" y="935"/>
                              <a:pt x="83" y="934"/>
                              <a:pt x="90" y="932"/>
                            </a:cubicBezTo>
                            <a:cubicBezTo>
                              <a:pt x="415" y="816"/>
                              <a:pt x="740" y="462"/>
                              <a:pt x="747" y="108"/>
                            </a:cubicBezTo>
                            <a:cubicBezTo>
                              <a:pt x="755" y="39"/>
                              <a:pt x="703" y="0"/>
                              <a:pt x="6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4" name="Google Shape;604;p18"/>
                      <p:cNvSpPr/>
                      <p:nvPr/>
                    </p:nvSpPr>
                    <p:spPr>
                      <a:xfrm rot="10800000">
                        <a:off x="6961287" y="4180653"/>
                        <a:ext cx="97354" cy="704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13" h="858" extrusionOk="0">
                            <a:moveTo>
                              <a:pt x="479" y="1"/>
                            </a:moveTo>
                            <a:cubicBezTo>
                              <a:pt x="469" y="1"/>
                              <a:pt x="459" y="1"/>
                              <a:pt x="449" y="2"/>
                            </a:cubicBezTo>
                            <a:cubicBezTo>
                              <a:pt x="442" y="23"/>
                              <a:pt x="420" y="45"/>
                              <a:pt x="391" y="59"/>
                            </a:cubicBezTo>
                            <a:cubicBezTo>
                              <a:pt x="0" y="241"/>
                              <a:pt x="93" y="857"/>
                              <a:pt x="512" y="857"/>
                            </a:cubicBezTo>
                            <a:cubicBezTo>
                              <a:pt x="542" y="857"/>
                              <a:pt x="574" y="854"/>
                              <a:pt x="608" y="847"/>
                            </a:cubicBezTo>
                            <a:cubicBezTo>
                              <a:pt x="817" y="804"/>
                              <a:pt x="1013" y="616"/>
                              <a:pt x="962" y="385"/>
                            </a:cubicBezTo>
                            <a:cubicBezTo>
                              <a:pt x="907" y="156"/>
                              <a:pt x="705" y="1"/>
                              <a:pt x="47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5" name="Google Shape;605;p18"/>
                      <p:cNvSpPr/>
                      <p:nvPr/>
                    </p:nvSpPr>
                    <p:spPr>
                      <a:xfrm rot="10800000">
                        <a:off x="7695332" y="4278543"/>
                        <a:ext cx="99469" cy="72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5" h="878" extrusionOk="0">
                            <a:moveTo>
                              <a:pt x="461" y="1"/>
                            </a:moveTo>
                            <a:cubicBezTo>
                              <a:pt x="333" y="1"/>
                              <a:pt x="241" y="70"/>
                              <a:pt x="124" y="144"/>
                            </a:cubicBezTo>
                            <a:cubicBezTo>
                              <a:pt x="117" y="151"/>
                              <a:pt x="102" y="159"/>
                              <a:pt x="80" y="159"/>
                            </a:cubicBezTo>
                            <a:cubicBezTo>
                              <a:pt x="8" y="296"/>
                              <a:pt x="1" y="455"/>
                              <a:pt x="52" y="599"/>
                            </a:cubicBezTo>
                            <a:cubicBezTo>
                              <a:pt x="113" y="784"/>
                              <a:pt x="273" y="878"/>
                              <a:pt x="448" y="878"/>
                            </a:cubicBezTo>
                            <a:cubicBezTo>
                              <a:pt x="520" y="878"/>
                              <a:pt x="595" y="862"/>
                              <a:pt x="666" y="831"/>
                            </a:cubicBezTo>
                            <a:cubicBezTo>
                              <a:pt x="904" y="722"/>
                              <a:pt x="1034" y="462"/>
                              <a:pt x="883" y="224"/>
                            </a:cubicBezTo>
                            <a:cubicBezTo>
                              <a:pt x="796" y="108"/>
                              <a:pt x="673" y="28"/>
                              <a:pt x="528" y="7"/>
                            </a:cubicBezTo>
                            <a:cubicBezTo>
                              <a:pt x="505" y="3"/>
                              <a:pt x="482" y="1"/>
                              <a:pt x="46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6" name="Google Shape;606;p18"/>
                      <p:cNvSpPr/>
                      <p:nvPr/>
                    </p:nvSpPr>
                    <p:spPr>
                      <a:xfrm rot="10800000">
                        <a:off x="6667111" y="4326010"/>
                        <a:ext cx="165781" cy="9600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25" h="1169" extrusionOk="0">
                            <a:moveTo>
                              <a:pt x="1599" y="0"/>
                            </a:moveTo>
                            <a:cubicBezTo>
                              <a:pt x="1569" y="0"/>
                              <a:pt x="1540" y="15"/>
                              <a:pt x="1525" y="52"/>
                            </a:cubicBezTo>
                            <a:cubicBezTo>
                              <a:pt x="1277" y="634"/>
                              <a:pt x="770" y="1035"/>
                              <a:pt x="122" y="1035"/>
                            </a:cubicBezTo>
                            <a:cubicBezTo>
                              <a:pt x="110" y="1035"/>
                              <a:pt x="99" y="1035"/>
                              <a:pt x="87" y="1035"/>
                            </a:cubicBezTo>
                            <a:cubicBezTo>
                              <a:pt x="0" y="1035"/>
                              <a:pt x="8" y="1158"/>
                              <a:pt x="87" y="1165"/>
                            </a:cubicBezTo>
                            <a:cubicBezTo>
                              <a:pt x="125" y="1168"/>
                              <a:pt x="163" y="1169"/>
                              <a:pt x="201" y="1169"/>
                            </a:cubicBezTo>
                            <a:cubicBezTo>
                              <a:pt x="856" y="1169"/>
                              <a:pt x="1494" y="760"/>
                              <a:pt x="1706" y="124"/>
                            </a:cubicBezTo>
                            <a:cubicBezTo>
                              <a:pt x="1725" y="57"/>
                              <a:pt x="1659" y="0"/>
                              <a:pt x="159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7" name="Google Shape;607;p18"/>
                      <p:cNvSpPr/>
                      <p:nvPr/>
                    </p:nvSpPr>
                    <p:spPr>
                      <a:xfrm rot="10800000">
                        <a:off x="7751648" y="4406901"/>
                        <a:ext cx="261213" cy="1610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8" h="1961" extrusionOk="0">
                            <a:moveTo>
                              <a:pt x="550" y="1"/>
                            </a:moveTo>
                            <a:cubicBezTo>
                              <a:pt x="167" y="275"/>
                              <a:pt x="1" y="752"/>
                              <a:pt x="117" y="1200"/>
                            </a:cubicBezTo>
                            <a:cubicBezTo>
                              <a:pt x="256" y="1694"/>
                              <a:pt x="736" y="1960"/>
                              <a:pt x="1223" y="1960"/>
                            </a:cubicBezTo>
                            <a:cubicBezTo>
                              <a:pt x="1242" y="1960"/>
                              <a:pt x="1261" y="1960"/>
                              <a:pt x="1280" y="1959"/>
                            </a:cubicBezTo>
                            <a:cubicBezTo>
                              <a:pt x="1952" y="1930"/>
                              <a:pt x="2718" y="1164"/>
                              <a:pt x="2147" y="521"/>
                            </a:cubicBezTo>
                            <a:cubicBezTo>
                              <a:pt x="1764" y="87"/>
                              <a:pt x="1092" y="22"/>
                              <a:pt x="5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8" name="Google Shape;608;p18"/>
                      <p:cNvSpPr/>
                      <p:nvPr/>
                    </p:nvSpPr>
                    <p:spPr>
                      <a:xfrm rot="10800000">
                        <a:off x="8190173" y="4967797"/>
                        <a:ext cx="130222" cy="846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55" h="1031" extrusionOk="0">
                            <a:moveTo>
                              <a:pt x="121" y="0"/>
                            </a:moveTo>
                            <a:cubicBezTo>
                              <a:pt x="47" y="0"/>
                              <a:pt x="0" y="123"/>
                              <a:pt x="79" y="156"/>
                            </a:cubicBezTo>
                            <a:cubicBezTo>
                              <a:pt x="491" y="329"/>
                              <a:pt x="838" y="611"/>
                              <a:pt x="1091" y="980"/>
                            </a:cubicBezTo>
                            <a:cubicBezTo>
                              <a:pt x="1116" y="1016"/>
                              <a:pt x="1152" y="1031"/>
                              <a:pt x="1187" y="1031"/>
                            </a:cubicBezTo>
                            <a:cubicBezTo>
                              <a:pt x="1272" y="1031"/>
                              <a:pt x="1354" y="946"/>
                              <a:pt x="1293" y="864"/>
                            </a:cubicBezTo>
                            <a:cubicBezTo>
                              <a:pt x="1004" y="467"/>
                              <a:pt x="599" y="170"/>
                              <a:pt x="144" y="4"/>
                            </a:cubicBezTo>
                            <a:cubicBezTo>
                              <a:pt x="136" y="2"/>
                              <a:pt x="129" y="0"/>
                              <a:pt x="12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09" name="Google Shape;609;p18"/>
                      <p:cNvSpPr/>
                      <p:nvPr/>
                    </p:nvSpPr>
                    <p:spPr>
                      <a:xfrm rot="10800000">
                        <a:off x="8198725" y="4938315"/>
                        <a:ext cx="265058" cy="1110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58" h="1352" extrusionOk="0">
                            <a:moveTo>
                              <a:pt x="76" y="1"/>
                            </a:moveTo>
                            <a:cubicBezTo>
                              <a:pt x="21" y="1"/>
                              <a:pt x="0" y="83"/>
                              <a:pt x="61" y="103"/>
                            </a:cubicBezTo>
                            <a:cubicBezTo>
                              <a:pt x="935" y="407"/>
                              <a:pt x="1773" y="826"/>
                              <a:pt x="2547" y="1332"/>
                            </a:cubicBezTo>
                            <a:cubicBezTo>
                              <a:pt x="2566" y="1345"/>
                              <a:pt x="2586" y="1351"/>
                              <a:pt x="2604" y="1351"/>
                            </a:cubicBezTo>
                            <a:cubicBezTo>
                              <a:pt x="2695" y="1351"/>
                              <a:pt x="2757" y="1210"/>
                              <a:pt x="2655" y="1144"/>
                            </a:cubicBezTo>
                            <a:cubicBezTo>
                              <a:pt x="1875" y="616"/>
                              <a:pt x="1000" y="233"/>
                              <a:pt x="90" y="2"/>
                            </a:cubicBezTo>
                            <a:cubicBezTo>
                              <a:pt x="85" y="1"/>
                              <a:pt x="81" y="1"/>
                              <a:pt x="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0" name="Google Shape;610;p18"/>
                      <p:cNvSpPr/>
                      <p:nvPr/>
                    </p:nvSpPr>
                    <p:spPr>
                      <a:xfrm rot="10800000">
                        <a:off x="6023789" y="3710338"/>
                        <a:ext cx="148194" cy="826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2" h="1007" extrusionOk="0">
                            <a:moveTo>
                              <a:pt x="56" y="1"/>
                            </a:moveTo>
                            <a:cubicBezTo>
                              <a:pt x="28" y="1"/>
                              <a:pt x="0" y="25"/>
                              <a:pt x="10" y="60"/>
                            </a:cubicBezTo>
                            <a:cubicBezTo>
                              <a:pt x="277" y="609"/>
                              <a:pt x="819" y="971"/>
                              <a:pt x="1426" y="1007"/>
                            </a:cubicBezTo>
                            <a:cubicBezTo>
                              <a:pt x="1429" y="1007"/>
                              <a:pt x="1431" y="1007"/>
                              <a:pt x="1433" y="1007"/>
                            </a:cubicBezTo>
                            <a:cubicBezTo>
                              <a:pt x="1542" y="1007"/>
                              <a:pt x="1533" y="840"/>
                              <a:pt x="1426" y="833"/>
                            </a:cubicBezTo>
                            <a:cubicBezTo>
                              <a:pt x="877" y="783"/>
                              <a:pt x="386" y="479"/>
                              <a:pt x="90" y="17"/>
                            </a:cubicBezTo>
                            <a:cubicBezTo>
                              <a:pt x="81" y="6"/>
                              <a:pt x="68" y="1"/>
                              <a:pt x="5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1" name="Google Shape;611;p18"/>
                      <p:cNvSpPr/>
                      <p:nvPr/>
                    </p:nvSpPr>
                    <p:spPr>
                      <a:xfrm rot="10800000">
                        <a:off x="8899614" y="3498462"/>
                        <a:ext cx="305422" cy="381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78" h="4647" extrusionOk="0">
                            <a:moveTo>
                              <a:pt x="2798" y="0"/>
                            </a:moveTo>
                            <a:cubicBezTo>
                              <a:pt x="2740" y="0"/>
                              <a:pt x="2681" y="48"/>
                              <a:pt x="2694" y="123"/>
                            </a:cubicBezTo>
                            <a:cubicBezTo>
                              <a:pt x="3178" y="2074"/>
                              <a:pt x="2166" y="4170"/>
                              <a:pt x="78" y="4516"/>
                            </a:cubicBezTo>
                            <a:cubicBezTo>
                              <a:pt x="1" y="4530"/>
                              <a:pt x="19" y="4647"/>
                              <a:pt x="93" y="4647"/>
                            </a:cubicBezTo>
                            <a:cubicBezTo>
                              <a:pt x="95" y="4647"/>
                              <a:pt x="97" y="4647"/>
                              <a:pt x="99" y="4646"/>
                            </a:cubicBezTo>
                            <a:cubicBezTo>
                              <a:pt x="1089" y="4618"/>
                              <a:pt x="1949" y="4061"/>
                              <a:pt x="2491" y="3230"/>
                            </a:cubicBezTo>
                            <a:cubicBezTo>
                              <a:pt x="3098" y="2291"/>
                              <a:pt x="3171" y="1127"/>
                              <a:pt x="2889" y="65"/>
                            </a:cubicBezTo>
                            <a:cubicBezTo>
                              <a:pt x="2872" y="20"/>
                              <a:pt x="2835" y="0"/>
                              <a:pt x="27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12" name="Google Shape;612;p18"/>
                      <p:cNvSpPr/>
                      <p:nvPr/>
                    </p:nvSpPr>
                    <p:spPr>
                      <a:xfrm rot="10800000">
                        <a:off x="6090869" y="3687097"/>
                        <a:ext cx="212969" cy="1651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6" h="2011" extrusionOk="0">
                            <a:moveTo>
                              <a:pt x="46" y="1"/>
                            </a:moveTo>
                            <a:cubicBezTo>
                              <a:pt x="23" y="1"/>
                              <a:pt x="0" y="21"/>
                              <a:pt x="9" y="51"/>
                            </a:cubicBezTo>
                            <a:cubicBezTo>
                              <a:pt x="146" y="980"/>
                              <a:pt x="1065" y="2010"/>
                              <a:pt x="2065" y="2010"/>
                            </a:cubicBezTo>
                            <a:cubicBezTo>
                              <a:pt x="2069" y="2010"/>
                              <a:pt x="2072" y="2010"/>
                              <a:pt x="2076" y="2010"/>
                            </a:cubicBezTo>
                            <a:cubicBezTo>
                              <a:pt x="2081" y="2010"/>
                              <a:pt x="2085" y="2010"/>
                              <a:pt x="2089" y="2010"/>
                            </a:cubicBezTo>
                            <a:cubicBezTo>
                              <a:pt x="2200" y="2010"/>
                              <a:pt x="2216" y="1843"/>
                              <a:pt x="2105" y="1829"/>
                            </a:cubicBezTo>
                            <a:cubicBezTo>
                              <a:pt x="1635" y="1670"/>
                              <a:pt x="1223" y="1554"/>
                              <a:pt x="847" y="1215"/>
                            </a:cubicBezTo>
                            <a:cubicBezTo>
                              <a:pt x="486" y="897"/>
                              <a:pt x="226" y="485"/>
                              <a:pt x="81" y="30"/>
                            </a:cubicBezTo>
                            <a:cubicBezTo>
                              <a:pt x="76" y="9"/>
                              <a:pt x="61" y="1"/>
                              <a:pt x="4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sp>
              <p:nvSpPr>
                <p:cNvPr id="613" name="Google Shape;613;p18"/>
                <p:cNvSpPr/>
                <p:nvPr/>
              </p:nvSpPr>
              <p:spPr>
                <a:xfrm rot="10800000">
                  <a:off x="1228375" y="7734422"/>
                  <a:ext cx="148002" cy="1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243" extrusionOk="0">
                      <a:moveTo>
                        <a:pt x="1147" y="0"/>
                      </a:moveTo>
                      <a:cubicBezTo>
                        <a:pt x="806" y="0"/>
                        <a:pt x="462" y="21"/>
                        <a:pt x="123" y="33"/>
                      </a:cubicBezTo>
                      <a:cubicBezTo>
                        <a:pt x="1" y="33"/>
                        <a:pt x="1" y="214"/>
                        <a:pt x="123" y="214"/>
                      </a:cubicBezTo>
                      <a:cubicBezTo>
                        <a:pt x="448" y="219"/>
                        <a:pt x="777" y="242"/>
                        <a:pt x="1103" y="242"/>
                      </a:cubicBezTo>
                      <a:cubicBezTo>
                        <a:pt x="1198" y="242"/>
                        <a:pt x="1293" y="240"/>
                        <a:pt x="1388" y="235"/>
                      </a:cubicBezTo>
                      <a:cubicBezTo>
                        <a:pt x="1540" y="235"/>
                        <a:pt x="1540" y="4"/>
                        <a:pt x="1388" y="4"/>
                      </a:cubicBezTo>
                      <a:cubicBezTo>
                        <a:pt x="1308" y="1"/>
                        <a:pt x="1228" y="0"/>
                        <a:pt x="1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18"/>
                <p:cNvSpPr/>
                <p:nvPr/>
              </p:nvSpPr>
              <p:spPr>
                <a:xfrm rot="10800000">
                  <a:off x="1243270" y="7658541"/>
                  <a:ext cx="251603" cy="5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660" extrusionOk="0">
                      <a:moveTo>
                        <a:pt x="2475" y="1"/>
                      </a:moveTo>
                      <a:cubicBezTo>
                        <a:pt x="2457" y="1"/>
                        <a:pt x="2438" y="6"/>
                        <a:pt x="2419" y="17"/>
                      </a:cubicBezTo>
                      <a:cubicBezTo>
                        <a:pt x="1958" y="294"/>
                        <a:pt x="1485" y="450"/>
                        <a:pt x="994" y="450"/>
                      </a:cubicBezTo>
                      <a:cubicBezTo>
                        <a:pt x="714" y="450"/>
                        <a:pt x="428" y="399"/>
                        <a:pt x="135" y="292"/>
                      </a:cubicBezTo>
                      <a:cubicBezTo>
                        <a:pt x="125" y="288"/>
                        <a:pt x="115" y="287"/>
                        <a:pt x="106" y="287"/>
                      </a:cubicBezTo>
                      <a:cubicBezTo>
                        <a:pt x="27" y="287"/>
                        <a:pt x="0" y="419"/>
                        <a:pt x="85" y="458"/>
                      </a:cubicBezTo>
                      <a:cubicBezTo>
                        <a:pt x="405" y="590"/>
                        <a:pt x="756" y="659"/>
                        <a:pt x="1106" y="659"/>
                      </a:cubicBezTo>
                      <a:cubicBezTo>
                        <a:pt x="1614" y="659"/>
                        <a:pt x="2120" y="513"/>
                        <a:pt x="2527" y="205"/>
                      </a:cubicBezTo>
                      <a:cubicBezTo>
                        <a:pt x="2618" y="138"/>
                        <a:pt x="2566" y="1"/>
                        <a:pt x="24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18"/>
                <p:cNvSpPr/>
                <p:nvPr/>
              </p:nvSpPr>
              <p:spPr>
                <a:xfrm rot="10800000">
                  <a:off x="5607561" y="6959843"/>
                  <a:ext cx="155882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480" extrusionOk="0">
                      <a:moveTo>
                        <a:pt x="66" y="1"/>
                      </a:moveTo>
                      <a:cubicBezTo>
                        <a:pt x="1" y="1"/>
                        <a:pt x="1" y="95"/>
                        <a:pt x="66" y="102"/>
                      </a:cubicBezTo>
                      <a:cubicBezTo>
                        <a:pt x="557" y="131"/>
                        <a:pt x="1034" y="254"/>
                        <a:pt x="1475" y="470"/>
                      </a:cubicBezTo>
                      <a:cubicBezTo>
                        <a:pt x="1487" y="477"/>
                        <a:pt x="1499" y="479"/>
                        <a:pt x="1510" y="479"/>
                      </a:cubicBezTo>
                      <a:cubicBezTo>
                        <a:pt x="1579" y="479"/>
                        <a:pt x="1622" y="379"/>
                        <a:pt x="1547" y="348"/>
                      </a:cubicBezTo>
                      <a:cubicBezTo>
                        <a:pt x="1085" y="124"/>
                        <a:pt x="579" y="8"/>
                        <a:pt x="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18"/>
                <p:cNvSpPr/>
                <p:nvPr/>
              </p:nvSpPr>
              <p:spPr>
                <a:xfrm rot="10800000">
                  <a:off x="5641196" y="6929457"/>
                  <a:ext cx="296100" cy="3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442" extrusionOk="0">
                      <a:moveTo>
                        <a:pt x="1518" y="0"/>
                      </a:moveTo>
                      <a:cubicBezTo>
                        <a:pt x="1019" y="0"/>
                        <a:pt x="517" y="81"/>
                        <a:pt x="54" y="229"/>
                      </a:cubicBezTo>
                      <a:cubicBezTo>
                        <a:pt x="1" y="242"/>
                        <a:pt x="15" y="317"/>
                        <a:pt x="69" y="317"/>
                      </a:cubicBezTo>
                      <a:cubicBezTo>
                        <a:pt x="73" y="317"/>
                        <a:pt x="78" y="316"/>
                        <a:pt x="83" y="315"/>
                      </a:cubicBezTo>
                      <a:cubicBezTo>
                        <a:pt x="481" y="222"/>
                        <a:pt x="864" y="180"/>
                        <a:pt x="1243" y="180"/>
                      </a:cubicBezTo>
                      <a:cubicBezTo>
                        <a:pt x="1805" y="180"/>
                        <a:pt x="2358" y="274"/>
                        <a:pt x="2937" y="438"/>
                      </a:cubicBezTo>
                      <a:cubicBezTo>
                        <a:pt x="2947" y="441"/>
                        <a:pt x="2956" y="442"/>
                        <a:pt x="2964" y="442"/>
                      </a:cubicBezTo>
                      <a:cubicBezTo>
                        <a:pt x="3058" y="442"/>
                        <a:pt x="3081" y="305"/>
                        <a:pt x="2988" y="265"/>
                      </a:cubicBezTo>
                      <a:cubicBezTo>
                        <a:pt x="2526" y="83"/>
                        <a:pt x="2023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7" name="Google Shape;617;p18"/>
              <p:cNvSpPr/>
              <p:nvPr/>
            </p:nvSpPr>
            <p:spPr>
              <a:xfrm>
                <a:off x="5448087" y="424674"/>
                <a:ext cx="937350" cy="1518500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60740" extrusionOk="0">
                    <a:moveTo>
                      <a:pt x="7391" y="54165"/>
                    </a:moveTo>
                    <a:cubicBezTo>
                      <a:pt x="7621" y="55427"/>
                      <a:pt x="8018" y="55911"/>
                      <a:pt x="9010" y="56117"/>
                    </a:cubicBezTo>
                    <a:cubicBezTo>
                      <a:pt x="10002" y="56323"/>
                      <a:pt x="12304" y="55967"/>
                      <a:pt x="13344" y="55403"/>
                    </a:cubicBezTo>
                    <a:cubicBezTo>
                      <a:pt x="14384" y="54840"/>
                      <a:pt x="14868" y="54292"/>
                      <a:pt x="15249" y="52736"/>
                    </a:cubicBezTo>
                    <a:cubicBezTo>
                      <a:pt x="15630" y="51180"/>
                      <a:pt x="16233" y="48990"/>
                      <a:pt x="15630" y="46069"/>
                    </a:cubicBezTo>
                    <a:cubicBezTo>
                      <a:pt x="15027" y="43148"/>
                      <a:pt x="12329" y="37814"/>
                      <a:pt x="11630" y="35210"/>
                    </a:cubicBezTo>
                    <a:cubicBezTo>
                      <a:pt x="10932" y="32607"/>
                      <a:pt x="11082" y="31702"/>
                      <a:pt x="11439" y="30448"/>
                    </a:cubicBezTo>
                    <a:cubicBezTo>
                      <a:pt x="11796" y="29194"/>
                      <a:pt x="12694" y="28336"/>
                      <a:pt x="13773" y="27685"/>
                    </a:cubicBezTo>
                    <a:cubicBezTo>
                      <a:pt x="14853" y="27034"/>
                      <a:pt x="16440" y="26677"/>
                      <a:pt x="17916" y="26542"/>
                    </a:cubicBezTo>
                    <a:cubicBezTo>
                      <a:pt x="19392" y="26407"/>
                      <a:pt x="21425" y="26447"/>
                      <a:pt x="22631" y="26876"/>
                    </a:cubicBezTo>
                    <a:cubicBezTo>
                      <a:pt x="23838" y="27305"/>
                      <a:pt x="24544" y="28233"/>
                      <a:pt x="25155" y="29114"/>
                    </a:cubicBezTo>
                    <a:cubicBezTo>
                      <a:pt x="25766" y="29995"/>
                      <a:pt x="26171" y="31019"/>
                      <a:pt x="26298" y="32162"/>
                    </a:cubicBezTo>
                    <a:cubicBezTo>
                      <a:pt x="26425" y="33305"/>
                      <a:pt x="26393" y="34004"/>
                      <a:pt x="25917" y="35972"/>
                    </a:cubicBezTo>
                    <a:cubicBezTo>
                      <a:pt x="25441" y="37941"/>
                      <a:pt x="23759" y="41211"/>
                      <a:pt x="23441" y="43973"/>
                    </a:cubicBezTo>
                    <a:cubicBezTo>
                      <a:pt x="23124" y="46735"/>
                      <a:pt x="23441" y="50133"/>
                      <a:pt x="24012" y="52546"/>
                    </a:cubicBezTo>
                    <a:cubicBezTo>
                      <a:pt x="24584" y="54959"/>
                      <a:pt x="25529" y="57094"/>
                      <a:pt x="26870" y="58451"/>
                    </a:cubicBezTo>
                    <a:cubicBezTo>
                      <a:pt x="28212" y="59808"/>
                      <a:pt x="30918" y="60657"/>
                      <a:pt x="32061" y="60689"/>
                    </a:cubicBezTo>
                    <a:cubicBezTo>
                      <a:pt x="33204" y="60721"/>
                      <a:pt x="33196" y="61174"/>
                      <a:pt x="33728" y="58642"/>
                    </a:cubicBezTo>
                    <a:cubicBezTo>
                      <a:pt x="34260" y="56110"/>
                      <a:pt x="34712" y="50704"/>
                      <a:pt x="35252" y="45497"/>
                    </a:cubicBezTo>
                    <a:cubicBezTo>
                      <a:pt x="35792" y="40290"/>
                      <a:pt x="36903" y="33369"/>
                      <a:pt x="36966" y="27400"/>
                    </a:cubicBezTo>
                    <a:cubicBezTo>
                      <a:pt x="37030" y="21431"/>
                      <a:pt x="38745" y="14160"/>
                      <a:pt x="35633" y="9683"/>
                    </a:cubicBezTo>
                    <a:cubicBezTo>
                      <a:pt x="32522" y="5206"/>
                      <a:pt x="23599" y="1682"/>
                      <a:pt x="18297" y="539"/>
                    </a:cubicBezTo>
                    <a:cubicBezTo>
                      <a:pt x="12995" y="-604"/>
                      <a:pt x="6867" y="31"/>
                      <a:pt x="3819" y="2825"/>
                    </a:cubicBezTo>
                    <a:cubicBezTo>
                      <a:pt x="771" y="5619"/>
                      <a:pt x="168" y="12001"/>
                      <a:pt x="9" y="17303"/>
                    </a:cubicBezTo>
                    <a:cubicBezTo>
                      <a:pt x="-150" y="22605"/>
                      <a:pt x="1946" y="30067"/>
                      <a:pt x="2867" y="34639"/>
                    </a:cubicBezTo>
                    <a:cubicBezTo>
                      <a:pt x="3788" y="39211"/>
                      <a:pt x="4740" y="42417"/>
                      <a:pt x="5534" y="44735"/>
                    </a:cubicBezTo>
                    <a:cubicBezTo>
                      <a:pt x="6328" y="47053"/>
                      <a:pt x="7320" y="46973"/>
                      <a:pt x="7629" y="48545"/>
                    </a:cubicBezTo>
                    <a:cubicBezTo>
                      <a:pt x="7939" y="50117"/>
                      <a:pt x="7161" y="52903"/>
                      <a:pt x="7391" y="54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sp>
          <p:nvSpPr>
            <p:cNvPr id="618" name="Google Shape;618;p18"/>
            <p:cNvSpPr/>
            <p:nvPr/>
          </p:nvSpPr>
          <p:spPr>
            <a:xfrm>
              <a:off x="3181350" y="5314950"/>
              <a:ext cx="819300" cy="362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9239250" y="5314950"/>
              <a:ext cx="819300" cy="362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19"/>
          <p:cNvGrpSpPr/>
          <p:nvPr/>
        </p:nvGrpSpPr>
        <p:grpSpPr>
          <a:xfrm>
            <a:off x="-571160" y="-243565"/>
            <a:ext cx="11182009" cy="6208215"/>
            <a:chOff x="-571160" y="-243565"/>
            <a:chExt cx="11182009" cy="6208215"/>
          </a:xfrm>
        </p:grpSpPr>
        <p:grpSp>
          <p:nvGrpSpPr>
            <p:cNvPr id="622" name="Google Shape;622;p19"/>
            <p:cNvGrpSpPr/>
            <p:nvPr/>
          </p:nvGrpSpPr>
          <p:grpSpPr>
            <a:xfrm>
              <a:off x="-571160" y="-243565"/>
              <a:ext cx="11182009" cy="6208215"/>
              <a:chOff x="-723560" y="-243565"/>
              <a:chExt cx="11182009" cy="6208215"/>
            </a:xfrm>
          </p:grpSpPr>
          <p:grpSp>
            <p:nvGrpSpPr>
              <p:cNvPr id="623" name="Google Shape;623;p19"/>
              <p:cNvGrpSpPr/>
              <p:nvPr/>
            </p:nvGrpSpPr>
            <p:grpSpPr>
              <a:xfrm>
                <a:off x="-723560" y="-243565"/>
                <a:ext cx="11182009" cy="6208215"/>
                <a:chOff x="-571160" y="2728235"/>
                <a:chExt cx="11182009" cy="6208215"/>
              </a:xfrm>
            </p:grpSpPr>
            <p:grpSp>
              <p:nvGrpSpPr>
                <p:cNvPr id="624" name="Google Shape;624;p19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625" name="Google Shape;625;p19"/>
                  <p:cNvSpPr/>
                  <p:nvPr/>
                </p:nvSpPr>
                <p:spPr>
                  <a:xfrm rot="10800000">
                    <a:off x="1081816" y="3399832"/>
                    <a:ext cx="145599" cy="75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923" extrusionOk="0">
                        <a:moveTo>
                          <a:pt x="93" y="1"/>
                        </a:moveTo>
                        <a:cubicBezTo>
                          <a:pt x="47" y="1"/>
                          <a:pt x="0" y="53"/>
                          <a:pt x="33" y="97"/>
                        </a:cubicBezTo>
                        <a:cubicBezTo>
                          <a:pt x="337" y="560"/>
                          <a:pt x="828" y="863"/>
                          <a:pt x="1377" y="921"/>
                        </a:cubicBezTo>
                        <a:cubicBezTo>
                          <a:pt x="1384" y="922"/>
                          <a:pt x="1391" y="923"/>
                          <a:pt x="1397" y="923"/>
                        </a:cubicBezTo>
                        <a:cubicBezTo>
                          <a:pt x="1502" y="923"/>
                          <a:pt x="1515" y="761"/>
                          <a:pt x="1399" y="740"/>
                        </a:cubicBezTo>
                        <a:cubicBezTo>
                          <a:pt x="893" y="646"/>
                          <a:pt x="467" y="430"/>
                          <a:pt x="134" y="18"/>
                        </a:cubicBezTo>
                        <a:cubicBezTo>
                          <a:pt x="122" y="6"/>
                          <a:pt x="108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19"/>
                  <p:cNvSpPr/>
                  <p:nvPr/>
                </p:nvSpPr>
                <p:spPr>
                  <a:xfrm rot="10800000">
                    <a:off x="1172058" y="3391456"/>
                    <a:ext cx="107830" cy="119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1457" extrusionOk="0">
                        <a:moveTo>
                          <a:pt x="121" y="1"/>
                        </a:moveTo>
                        <a:cubicBezTo>
                          <a:pt x="104" y="1"/>
                          <a:pt x="84" y="12"/>
                          <a:pt x="80" y="31"/>
                        </a:cubicBezTo>
                        <a:cubicBezTo>
                          <a:pt x="1" y="638"/>
                          <a:pt x="377" y="1324"/>
                          <a:pt x="998" y="1454"/>
                        </a:cubicBezTo>
                        <a:cubicBezTo>
                          <a:pt x="1005" y="1456"/>
                          <a:pt x="1012" y="1457"/>
                          <a:pt x="1018" y="1457"/>
                        </a:cubicBezTo>
                        <a:cubicBezTo>
                          <a:pt x="1097" y="1457"/>
                          <a:pt x="1122" y="1336"/>
                          <a:pt x="1042" y="1310"/>
                        </a:cubicBezTo>
                        <a:cubicBezTo>
                          <a:pt x="492" y="1100"/>
                          <a:pt x="102" y="645"/>
                          <a:pt x="146" y="31"/>
                        </a:cubicBezTo>
                        <a:cubicBezTo>
                          <a:pt x="149" y="10"/>
                          <a:pt x="136" y="1"/>
                          <a:pt x="1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27" name="Google Shape;627;p19"/>
                  <p:cNvGrpSpPr/>
                  <p:nvPr/>
                </p:nvGrpSpPr>
                <p:grpSpPr>
                  <a:xfrm>
                    <a:off x="-571160" y="2728235"/>
                    <a:ext cx="11182009" cy="6208215"/>
                    <a:chOff x="-571160" y="2728235"/>
                    <a:chExt cx="11182009" cy="6208215"/>
                  </a:xfrm>
                </p:grpSpPr>
                <p:sp>
                  <p:nvSpPr>
                    <p:cNvPr id="628" name="Google Shape;628;p19"/>
                    <p:cNvSpPr/>
                    <p:nvPr/>
                  </p:nvSpPr>
                  <p:spPr>
                    <a:xfrm rot="10800000">
                      <a:off x="-80758" y="5771612"/>
                      <a:ext cx="52473" cy="1845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" h="2247" extrusionOk="0">
                          <a:moveTo>
                            <a:pt x="94" y="1"/>
                          </a:moveTo>
                          <a:cubicBezTo>
                            <a:pt x="47" y="1"/>
                            <a:pt x="0" y="39"/>
                            <a:pt x="18" y="96"/>
                          </a:cubicBezTo>
                          <a:cubicBezTo>
                            <a:pt x="90" y="487"/>
                            <a:pt x="170" y="877"/>
                            <a:pt x="206" y="1274"/>
                          </a:cubicBezTo>
                          <a:cubicBezTo>
                            <a:pt x="242" y="1578"/>
                            <a:pt x="235" y="1889"/>
                            <a:pt x="300" y="2185"/>
                          </a:cubicBezTo>
                          <a:cubicBezTo>
                            <a:pt x="309" y="2228"/>
                            <a:pt x="338" y="2246"/>
                            <a:pt x="369" y="2246"/>
                          </a:cubicBezTo>
                          <a:cubicBezTo>
                            <a:pt x="411" y="2246"/>
                            <a:pt x="458" y="2213"/>
                            <a:pt x="466" y="2163"/>
                          </a:cubicBezTo>
                          <a:cubicBezTo>
                            <a:pt x="545" y="1506"/>
                            <a:pt x="357" y="682"/>
                            <a:pt x="170" y="53"/>
                          </a:cubicBezTo>
                          <a:cubicBezTo>
                            <a:pt x="155" y="16"/>
                            <a:pt x="125" y="1"/>
                            <a:pt x="9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9" name="Google Shape;629;p19"/>
                    <p:cNvSpPr/>
                    <p:nvPr/>
                  </p:nvSpPr>
                  <p:spPr>
                    <a:xfrm rot="10800000">
                      <a:off x="-33474" y="5778593"/>
                      <a:ext cx="17395" cy="94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" h="1154" extrusionOk="0">
                          <a:moveTo>
                            <a:pt x="91" y="1"/>
                          </a:moveTo>
                          <a:cubicBezTo>
                            <a:pt x="56" y="1"/>
                            <a:pt x="22" y="24"/>
                            <a:pt x="22" y="71"/>
                          </a:cubicBezTo>
                          <a:cubicBezTo>
                            <a:pt x="15" y="404"/>
                            <a:pt x="8" y="736"/>
                            <a:pt x="0" y="1061"/>
                          </a:cubicBezTo>
                          <a:cubicBezTo>
                            <a:pt x="0" y="1123"/>
                            <a:pt x="45" y="1153"/>
                            <a:pt x="91" y="1153"/>
                          </a:cubicBezTo>
                          <a:cubicBezTo>
                            <a:pt x="136" y="1153"/>
                            <a:pt x="181" y="1123"/>
                            <a:pt x="181" y="1061"/>
                          </a:cubicBezTo>
                          <a:cubicBezTo>
                            <a:pt x="174" y="736"/>
                            <a:pt x="166" y="404"/>
                            <a:pt x="159" y="71"/>
                          </a:cubicBezTo>
                          <a:cubicBezTo>
                            <a:pt x="159" y="24"/>
                            <a:pt x="125" y="1"/>
                            <a:pt x="9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0" name="Google Shape;630;p19"/>
                    <p:cNvSpPr/>
                    <p:nvPr/>
                  </p:nvSpPr>
                  <p:spPr>
                    <a:xfrm rot="10800000">
                      <a:off x="8653011" y="5925510"/>
                      <a:ext cx="192979" cy="21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8" h="263" extrusionOk="0">
                          <a:moveTo>
                            <a:pt x="71" y="1"/>
                          </a:moveTo>
                          <a:cubicBezTo>
                            <a:pt x="12" y="1"/>
                            <a:pt x="1" y="95"/>
                            <a:pt x="63" y="109"/>
                          </a:cubicBezTo>
                          <a:cubicBezTo>
                            <a:pt x="540" y="214"/>
                            <a:pt x="1030" y="262"/>
                            <a:pt x="1523" y="262"/>
                          </a:cubicBezTo>
                          <a:cubicBezTo>
                            <a:pt x="1643" y="262"/>
                            <a:pt x="1764" y="260"/>
                            <a:pt x="1884" y="254"/>
                          </a:cubicBezTo>
                          <a:cubicBezTo>
                            <a:pt x="2005" y="247"/>
                            <a:pt x="2007" y="51"/>
                            <a:pt x="1891" y="51"/>
                          </a:cubicBezTo>
                          <a:cubicBezTo>
                            <a:pt x="1889" y="51"/>
                            <a:pt x="1887" y="51"/>
                            <a:pt x="1884" y="52"/>
                          </a:cubicBezTo>
                          <a:cubicBezTo>
                            <a:pt x="1687" y="63"/>
                            <a:pt x="1490" y="69"/>
                            <a:pt x="1293" y="69"/>
                          </a:cubicBezTo>
                          <a:cubicBezTo>
                            <a:pt x="887" y="69"/>
                            <a:pt x="482" y="45"/>
                            <a:pt x="78" y="1"/>
                          </a:cubicBezTo>
                          <a:cubicBezTo>
                            <a:pt x="76" y="1"/>
                            <a:pt x="73" y="1"/>
                            <a:pt x="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1" name="Google Shape;631;p19"/>
                    <p:cNvSpPr/>
                    <p:nvPr/>
                  </p:nvSpPr>
                  <p:spPr>
                    <a:xfrm rot="10800000">
                      <a:off x="8717592" y="5885845"/>
                      <a:ext cx="286873" cy="652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5" h="794" extrusionOk="0">
                          <a:moveTo>
                            <a:pt x="86" y="0"/>
                          </a:moveTo>
                          <a:cubicBezTo>
                            <a:pt x="37" y="0"/>
                            <a:pt x="1" y="74"/>
                            <a:pt x="58" y="100"/>
                          </a:cubicBezTo>
                          <a:cubicBezTo>
                            <a:pt x="919" y="548"/>
                            <a:pt x="1880" y="793"/>
                            <a:pt x="2855" y="793"/>
                          </a:cubicBezTo>
                          <a:cubicBezTo>
                            <a:pt x="2869" y="793"/>
                            <a:pt x="2883" y="793"/>
                            <a:pt x="2897" y="793"/>
                          </a:cubicBezTo>
                          <a:cubicBezTo>
                            <a:pt x="2984" y="786"/>
                            <a:pt x="2984" y="663"/>
                            <a:pt x="2897" y="656"/>
                          </a:cubicBezTo>
                          <a:cubicBezTo>
                            <a:pt x="1929" y="649"/>
                            <a:pt x="975" y="432"/>
                            <a:pt x="108" y="6"/>
                          </a:cubicBezTo>
                          <a:cubicBezTo>
                            <a:pt x="101" y="2"/>
                            <a:pt x="93" y="0"/>
                            <a:pt x="8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2" name="Google Shape;632;p19"/>
                    <p:cNvSpPr/>
                    <p:nvPr/>
                  </p:nvSpPr>
                  <p:spPr>
                    <a:xfrm rot="10800000">
                      <a:off x="9227330" y="2728235"/>
                      <a:ext cx="152230" cy="1161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84" h="1414" extrusionOk="0">
                          <a:moveTo>
                            <a:pt x="824" y="1"/>
                          </a:moveTo>
                          <a:cubicBezTo>
                            <a:pt x="586" y="1"/>
                            <a:pt x="350" y="124"/>
                            <a:pt x="188" y="309"/>
                          </a:cubicBezTo>
                          <a:cubicBezTo>
                            <a:pt x="174" y="323"/>
                            <a:pt x="152" y="337"/>
                            <a:pt x="123" y="337"/>
                          </a:cubicBezTo>
                          <a:cubicBezTo>
                            <a:pt x="1" y="612"/>
                            <a:pt x="37" y="937"/>
                            <a:pt x="232" y="1176"/>
                          </a:cubicBezTo>
                          <a:cubicBezTo>
                            <a:pt x="369" y="1332"/>
                            <a:pt x="583" y="1414"/>
                            <a:pt x="795" y="1414"/>
                          </a:cubicBezTo>
                          <a:cubicBezTo>
                            <a:pt x="986" y="1414"/>
                            <a:pt x="1175" y="1348"/>
                            <a:pt x="1308" y="1212"/>
                          </a:cubicBezTo>
                          <a:cubicBezTo>
                            <a:pt x="1583" y="916"/>
                            <a:pt x="1547" y="366"/>
                            <a:pt x="1215" y="128"/>
                          </a:cubicBezTo>
                          <a:cubicBezTo>
                            <a:pt x="1092" y="39"/>
                            <a:pt x="958" y="1"/>
                            <a:pt x="82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3" name="Google Shape;633;p19"/>
                    <p:cNvSpPr/>
                    <p:nvPr/>
                  </p:nvSpPr>
                  <p:spPr>
                    <a:xfrm rot="10800000">
                      <a:off x="9398202" y="2908411"/>
                      <a:ext cx="364046" cy="38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88" h="4642" extrusionOk="0">
                          <a:moveTo>
                            <a:pt x="1096" y="3073"/>
                          </a:moveTo>
                          <a:cubicBezTo>
                            <a:pt x="1111" y="3073"/>
                            <a:pt x="1126" y="3081"/>
                            <a:pt x="1135" y="3100"/>
                          </a:cubicBezTo>
                          <a:lnTo>
                            <a:pt x="1135" y="3093"/>
                          </a:lnTo>
                          <a:cubicBezTo>
                            <a:pt x="1273" y="3389"/>
                            <a:pt x="1511" y="3613"/>
                            <a:pt x="1836" y="3635"/>
                          </a:cubicBezTo>
                          <a:cubicBezTo>
                            <a:pt x="1966" y="3649"/>
                            <a:pt x="1947" y="3825"/>
                            <a:pt x="1834" y="3825"/>
                          </a:cubicBezTo>
                          <a:cubicBezTo>
                            <a:pt x="1828" y="3825"/>
                            <a:pt x="1821" y="3824"/>
                            <a:pt x="1815" y="3823"/>
                          </a:cubicBezTo>
                          <a:cubicBezTo>
                            <a:pt x="1453" y="3779"/>
                            <a:pt x="1106" y="3505"/>
                            <a:pt x="1041" y="3136"/>
                          </a:cubicBezTo>
                          <a:cubicBezTo>
                            <a:pt x="1037" y="3103"/>
                            <a:pt x="1067" y="3073"/>
                            <a:pt x="1096" y="3073"/>
                          </a:cubicBezTo>
                          <a:close/>
                          <a:moveTo>
                            <a:pt x="772" y="2902"/>
                          </a:moveTo>
                          <a:cubicBezTo>
                            <a:pt x="798" y="2902"/>
                            <a:pt x="824" y="2922"/>
                            <a:pt x="810" y="2956"/>
                          </a:cubicBezTo>
                          <a:cubicBezTo>
                            <a:pt x="702" y="3245"/>
                            <a:pt x="731" y="3570"/>
                            <a:pt x="897" y="3837"/>
                          </a:cubicBezTo>
                          <a:cubicBezTo>
                            <a:pt x="1078" y="4105"/>
                            <a:pt x="1359" y="4162"/>
                            <a:pt x="1663" y="4191"/>
                          </a:cubicBezTo>
                          <a:cubicBezTo>
                            <a:pt x="1764" y="4206"/>
                            <a:pt x="1807" y="4365"/>
                            <a:pt x="1685" y="4394"/>
                          </a:cubicBezTo>
                          <a:cubicBezTo>
                            <a:pt x="1617" y="4409"/>
                            <a:pt x="1551" y="4417"/>
                            <a:pt x="1487" y="4417"/>
                          </a:cubicBezTo>
                          <a:cubicBezTo>
                            <a:pt x="781" y="4417"/>
                            <a:pt x="340" y="3516"/>
                            <a:pt x="738" y="2920"/>
                          </a:cubicBezTo>
                          <a:cubicBezTo>
                            <a:pt x="745" y="2907"/>
                            <a:pt x="759" y="2902"/>
                            <a:pt x="772" y="2902"/>
                          </a:cubicBezTo>
                          <a:close/>
                          <a:moveTo>
                            <a:pt x="2537" y="0"/>
                          </a:moveTo>
                          <a:cubicBezTo>
                            <a:pt x="1648" y="383"/>
                            <a:pt x="1056" y="1113"/>
                            <a:pt x="630" y="1966"/>
                          </a:cubicBezTo>
                          <a:cubicBezTo>
                            <a:pt x="189" y="2862"/>
                            <a:pt x="1" y="4473"/>
                            <a:pt x="1374" y="4632"/>
                          </a:cubicBezTo>
                          <a:cubicBezTo>
                            <a:pt x="1429" y="4638"/>
                            <a:pt x="1484" y="4641"/>
                            <a:pt x="1539" y="4641"/>
                          </a:cubicBezTo>
                          <a:cubicBezTo>
                            <a:pt x="2571" y="4641"/>
                            <a:pt x="3357" y="3565"/>
                            <a:pt x="3556" y="2645"/>
                          </a:cubicBezTo>
                          <a:cubicBezTo>
                            <a:pt x="3787" y="1640"/>
                            <a:pt x="3383" y="593"/>
                            <a:pt x="2537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4" name="Google Shape;634;p19"/>
                    <p:cNvSpPr/>
                    <p:nvPr/>
                  </p:nvSpPr>
                  <p:spPr>
                    <a:xfrm rot="10800000">
                      <a:off x="9573210" y="2975505"/>
                      <a:ext cx="89282" cy="620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9" h="755" extrusionOk="0">
                          <a:moveTo>
                            <a:pt x="61" y="0"/>
                          </a:moveTo>
                          <a:cubicBezTo>
                            <a:pt x="32" y="0"/>
                            <a:pt x="1" y="32"/>
                            <a:pt x="11" y="66"/>
                          </a:cubicBezTo>
                          <a:cubicBezTo>
                            <a:pt x="76" y="435"/>
                            <a:pt x="415" y="702"/>
                            <a:pt x="777" y="753"/>
                          </a:cubicBezTo>
                          <a:cubicBezTo>
                            <a:pt x="783" y="754"/>
                            <a:pt x="790" y="755"/>
                            <a:pt x="796" y="755"/>
                          </a:cubicBezTo>
                          <a:cubicBezTo>
                            <a:pt x="909" y="755"/>
                            <a:pt x="929" y="579"/>
                            <a:pt x="806" y="565"/>
                          </a:cubicBezTo>
                          <a:cubicBezTo>
                            <a:pt x="473" y="543"/>
                            <a:pt x="235" y="319"/>
                            <a:pt x="97" y="23"/>
                          </a:cubicBezTo>
                          <a:cubicBezTo>
                            <a:pt x="88" y="7"/>
                            <a:pt x="75" y="0"/>
                            <a:pt x="6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5" name="Google Shape;635;p19"/>
                    <p:cNvSpPr/>
                    <p:nvPr/>
                  </p:nvSpPr>
                  <p:spPr>
                    <a:xfrm rot="10800000">
                      <a:off x="9588491" y="2926725"/>
                      <a:ext cx="140986" cy="1240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7" h="1511" extrusionOk="0">
                          <a:moveTo>
                            <a:pt x="430" y="1"/>
                          </a:moveTo>
                          <a:cubicBezTo>
                            <a:pt x="417" y="1"/>
                            <a:pt x="405" y="6"/>
                            <a:pt x="397" y="19"/>
                          </a:cubicBezTo>
                          <a:cubicBezTo>
                            <a:pt x="0" y="613"/>
                            <a:pt x="438" y="1510"/>
                            <a:pt x="1140" y="1510"/>
                          </a:cubicBezTo>
                          <a:cubicBezTo>
                            <a:pt x="1206" y="1510"/>
                            <a:pt x="1274" y="1502"/>
                            <a:pt x="1344" y="1486"/>
                          </a:cubicBezTo>
                          <a:cubicBezTo>
                            <a:pt x="1466" y="1457"/>
                            <a:pt x="1423" y="1298"/>
                            <a:pt x="1322" y="1291"/>
                          </a:cubicBezTo>
                          <a:cubicBezTo>
                            <a:pt x="1018" y="1254"/>
                            <a:pt x="737" y="1197"/>
                            <a:pt x="556" y="929"/>
                          </a:cubicBezTo>
                          <a:cubicBezTo>
                            <a:pt x="390" y="662"/>
                            <a:pt x="361" y="337"/>
                            <a:pt x="469" y="48"/>
                          </a:cubicBezTo>
                          <a:cubicBezTo>
                            <a:pt x="479" y="20"/>
                            <a:pt x="454" y="1"/>
                            <a:pt x="43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36" name="Google Shape;636;p19"/>
                    <p:cNvSpPr/>
                    <p:nvPr/>
                  </p:nvSpPr>
                  <p:spPr>
                    <a:xfrm rot="10800000">
                      <a:off x="9061742" y="3524659"/>
                      <a:ext cx="290045" cy="113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8" h="1383" extrusionOk="0">
                          <a:moveTo>
                            <a:pt x="2868" y="1"/>
                          </a:moveTo>
                          <a:cubicBezTo>
                            <a:pt x="2842" y="1"/>
                            <a:pt x="2814" y="10"/>
                            <a:pt x="2790" y="32"/>
                          </a:cubicBezTo>
                          <a:cubicBezTo>
                            <a:pt x="2027" y="746"/>
                            <a:pt x="1243" y="1211"/>
                            <a:pt x="175" y="1211"/>
                          </a:cubicBezTo>
                          <a:cubicBezTo>
                            <a:pt x="151" y="1211"/>
                            <a:pt x="126" y="1211"/>
                            <a:pt x="102" y="1210"/>
                          </a:cubicBezTo>
                          <a:cubicBezTo>
                            <a:pt x="1" y="1210"/>
                            <a:pt x="8" y="1347"/>
                            <a:pt x="102" y="1362"/>
                          </a:cubicBezTo>
                          <a:cubicBezTo>
                            <a:pt x="220" y="1376"/>
                            <a:pt x="340" y="1383"/>
                            <a:pt x="462" y="1383"/>
                          </a:cubicBezTo>
                          <a:cubicBezTo>
                            <a:pt x="1409" y="1383"/>
                            <a:pt x="2438" y="963"/>
                            <a:pt x="2963" y="162"/>
                          </a:cubicBezTo>
                          <a:cubicBezTo>
                            <a:pt x="3017" y="82"/>
                            <a:pt x="2947" y="1"/>
                            <a:pt x="286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37" name="Google Shape;637;p19"/>
                    <p:cNvGrpSpPr/>
                    <p:nvPr/>
                  </p:nvGrpSpPr>
                  <p:grpSpPr>
                    <a:xfrm>
                      <a:off x="-571160" y="3332081"/>
                      <a:ext cx="11182009" cy="5604368"/>
                      <a:chOff x="-571160" y="3332081"/>
                      <a:chExt cx="11182009" cy="5604368"/>
                    </a:xfrm>
                  </p:grpSpPr>
                  <p:sp>
                    <p:nvSpPr>
                      <p:cNvPr id="638" name="Google Shape;638;p19"/>
                      <p:cNvSpPr/>
                      <p:nvPr/>
                    </p:nvSpPr>
                    <p:spPr>
                      <a:xfrm rot="10800000">
                        <a:off x="9962817" y="4820798"/>
                        <a:ext cx="171547" cy="4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5" h="593" extrusionOk="0">
                            <a:moveTo>
                              <a:pt x="1403" y="0"/>
                            </a:moveTo>
                            <a:cubicBezTo>
                              <a:pt x="943" y="0"/>
                              <a:pt x="432" y="181"/>
                              <a:pt x="72" y="421"/>
                            </a:cubicBezTo>
                            <a:cubicBezTo>
                              <a:pt x="1" y="466"/>
                              <a:pt x="34" y="593"/>
                              <a:pt x="109" y="593"/>
                            </a:cubicBezTo>
                            <a:cubicBezTo>
                              <a:pt x="118" y="593"/>
                              <a:pt x="127" y="591"/>
                              <a:pt x="137" y="587"/>
                            </a:cubicBezTo>
                            <a:cubicBezTo>
                              <a:pt x="383" y="472"/>
                              <a:pt x="628" y="385"/>
                              <a:pt x="888" y="320"/>
                            </a:cubicBezTo>
                            <a:cubicBezTo>
                              <a:pt x="1148" y="262"/>
                              <a:pt x="1416" y="269"/>
                              <a:pt x="1676" y="233"/>
                            </a:cubicBezTo>
                            <a:cubicBezTo>
                              <a:pt x="1784" y="204"/>
                              <a:pt x="1784" y="52"/>
                              <a:pt x="1676" y="23"/>
                            </a:cubicBezTo>
                            <a:cubicBezTo>
                              <a:pt x="1588" y="8"/>
                              <a:pt x="1497" y="0"/>
                              <a:pt x="14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39" name="Google Shape;639;p19"/>
                      <p:cNvSpPr/>
                      <p:nvPr/>
                    </p:nvSpPr>
                    <p:spPr>
                      <a:xfrm rot="10800000">
                        <a:off x="9966276" y="4700735"/>
                        <a:ext cx="238148" cy="1212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78" h="1476" extrusionOk="0">
                            <a:moveTo>
                              <a:pt x="2376" y="1"/>
                            </a:moveTo>
                            <a:cubicBezTo>
                              <a:pt x="1458" y="1"/>
                              <a:pt x="526" y="651"/>
                              <a:pt x="28" y="1388"/>
                            </a:cubicBezTo>
                            <a:cubicBezTo>
                              <a:pt x="0" y="1432"/>
                              <a:pt x="39" y="1476"/>
                              <a:pt x="81" y="1476"/>
                            </a:cubicBezTo>
                            <a:cubicBezTo>
                              <a:pt x="95" y="1476"/>
                              <a:pt x="109" y="1471"/>
                              <a:pt x="122" y="1461"/>
                            </a:cubicBezTo>
                            <a:cubicBezTo>
                              <a:pt x="418" y="1128"/>
                              <a:pt x="765" y="846"/>
                              <a:pt x="1148" y="615"/>
                            </a:cubicBezTo>
                            <a:cubicBezTo>
                              <a:pt x="1545" y="391"/>
                              <a:pt x="1964" y="297"/>
                              <a:pt x="2398" y="153"/>
                            </a:cubicBezTo>
                            <a:cubicBezTo>
                              <a:pt x="2477" y="131"/>
                              <a:pt x="2463" y="8"/>
                              <a:pt x="23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0" name="Google Shape;640;p19"/>
                      <p:cNvSpPr/>
                      <p:nvPr/>
                    </p:nvSpPr>
                    <p:spPr>
                      <a:xfrm rot="10800000">
                        <a:off x="-571160" y="3332081"/>
                        <a:ext cx="11182009" cy="56043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352" h="68244" extrusionOk="0">
                            <a:moveTo>
                              <a:pt x="9155" y="5594"/>
                            </a:moveTo>
                            <a:cubicBezTo>
                              <a:pt x="9527" y="5594"/>
                              <a:pt x="9896" y="5619"/>
                              <a:pt x="10240" y="5676"/>
                            </a:cubicBezTo>
                            <a:cubicBezTo>
                              <a:pt x="10348" y="5690"/>
                              <a:pt x="10305" y="5835"/>
                              <a:pt x="10218" y="5842"/>
                            </a:cubicBezTo>
                            <a:lnTo>
                              <a:pt x="10218" y="5849"/>
                            </a:lnTo>
                            <a:cubicBezTo>
                              <a:pt x="9763" y="5877"/>
                              <a:pt x="9310" y="5892"/>
                              <a:pt x="8857" y="5892"/>
                            </a:cubicBezTo>
                            <a:cubicBezTo>
                              <a:pt x="8497" y="5892"/>
                              <a:pt x="8137" y="5883"/>
                              <a:pt x="7776" y="5864"/>
                            </a:cubicBezTo>
                            <a:cubicBezTo>
                              <a:pt x="7689" y="5864"/>
                              <a:pt x="7660" y="5719"/>
                              <a:pt x="7754" y="5705"/>
                            </a:cubicBezTo>
                            <a:cubicBezTo>
                              <a:pt x="8194" y="5636"/>
                              <a:pt x="8676" y="5594"/>
                              <a:pt x="9155" y="5594"/>
                            </a:cubicBezTo>
                            <a:close/>
                            <a:moveTo>
                              <a:pt x="72548" y="5842"/>
                            </a:moveTo>
                            <a:cubicBezTo>
                              <a:pt x="72820" y="5842"/>
                              <a:pt x="73092" y="5846"/>
                              <a:pt x="73362" y="5856"/>
                            </a:cubicBezTo>
                            <a:cubicBezTo>
                              <a:pt x="73470" y="5856"/>
                              <a:pt x="73470" y="6015"/>
                              <a:pt x="73362" y="6015"/>
                            </a:cubicBezTo>
                            <a:cubicBezTo>
                              <a:pt x="73092" y="6026"/>
                              <a:pt x="72820" y="6030"/>
                              <a:pt x="72548" y="6030"/>
                            </a:cubicBezTo>
                            <a:cubicBezTo>
                              <a:pt x="71854" y="6030"/>
                              <a:pt x="71157" y="6004"/>
                              <a:pt x="70471" y="5994"/>
                            </a:cubicBezTo>
                            <a:cubicBezTo>
                              <a:pt x="70392" y="5994"/>
                              <a:pt x="70392" y="5878"/>
                              <a:pt x="70471" y="5878"/>
                            </a:cubicBezTo>
                            <a:cubicBezTo>
                              <a:pt x="71157" y="5868"/>
                              <a:pt x="71854" y="5842"/>
                              <a:pt x="72548" y="5842"/>
                            </a:cubicBezTo>
                            <a:close/>
                            <a:moveTo>
                              <a:pt x="10486" y="6182"/>
                            </a:moveTo>
                            <a:cubicBezTo>
                              <a:pt x="10637" y="6182"/>
                              <a:pt x="10637" y="6406"/>
                              <a:pt x="10486" y="6406"/>
                            </a:cubicBezTo>
                            <a:lnTo>
                              <a:pt x="10493" y="6406"/>
                            </a:lnTo>
                            <a:cubicBezTo>
                              <a:pt x="10338" y="6406"/>
                              <a:pt x="10183" y="6406"/>
                              <a:pt x="10027" y="6406"/>
                            </a:cubicBezTo>
                            <a:cubicBezTo>
                              <a:pt x="9638" y="6406"/>
                              <a:pt x="9247" y="6403"/>
                              <a:pt x="8860" y="6377"/>
                            </a:cubicBezTo>
                            <a:cubicBezTo>
                              <a:pt x="8773" y="6355"/>
                              <a:pt x="8773" y="6225"/>
                              <a:pt x="8860" y="6203"/>
                            </a:cubicBezTo>
                            <a:cubicBezTo>
                              <a:pt x="9402" y="6182"/>
                              <a:pt x="9944" y="6182"/>
                              <a:pt x="10486" y="6182"/>
                            </a:cubicBezTo>
                            <a:close/>
                            <a:moveTo>
                              <a:pt x="73448" y="6406"/>
                            </a:moveTo>
                            <a:cubicBezTo>
                              <a:pt x="73542" y="6406"/>
                              <a:pt x="73542" y="6550"/>
                              <a:pt x="73448" y="6550"/>
                            </a:cubicBezTo>
                            <a:cubicBezTo>
                              <a:pt x="72964" y="6550"/>
                              <a:pt x="72487" y="6543"/>
                              <a:pt x="72003" y="6536"/>
                            </a:cubicBezTo>
                            <a:cubicBezTo>
                              <a:pt x="71924" y="6536"/>
                              <a:pt x="71924" y="6420"/>
                              <a:pt x="72003" y="6420"/>
                            </a:cubicBezTo>
                            <a:cubicBezTo>
                              <a:pt x="72487" y="6413"/>
                              <a:pt x="72964" y="6406"/>
                              <a:pt x="73448" y="6406"/>
                            </a:cubicBezTo>
                            <a:close/>
                            <a:moveTo>
                              <a:pt x="97229" y="14394"/>
                            </a:moveTo>
                            <a:cubicBezTo>
                              <a:pt x="97309" y="14394"/>
                              <a:pt x="97389" y="14395"/>
                              <a:pt x="97469" y="14398"/>
                            </a:cubicBezTo>
                            <a:cubicBezTo>
                              <a:pt x="97628" y="14398"/>
                              <a:pt x="97628" y="14629"/>
                              <a:pt x="97469" y="14629"/>
                            </a:cubicBezTo>
                            <a:cubicBezTo>
                              <a:pt x="97374" y="14634"/>
                              <a:pt x="97280" y="14636"/>
                              <a:pt x="97185" y="14636"/>
                            </a:cubicBezTo>
                            <a:cubicBezTo>
                              <a:pt x="96860" y="14636"/>
                              <a:pt x="96534" y="14613"/>
                              <a:pt x="96204" y="14608"/>
                            </a:cubicBezTo>
                            <a:lnTo>
                              <a:pt x="96211" y="14608"/>
                            </a:lnTo>
                            <a:cubicBezTo>
                              <a:pt x="96089" y="14608"/>
                              <a:pt x="96089" y="14427"/>
                              <a:pt x="96204" y="14427"/>
                            </a:cubicBezTo>
                            <a:cubicBezTo>
                              <a:pt x="96549" y="14415"/>
                              <a:pt x="96889" y="14394"/>
                              <a:pt x="97229" y="14394"/>
                            </a:cubicBezTo>
                            <a:close/>
                            <a:moveTo>
                              <a:pt x="97330" y="14902"/>
                            </a:moveTo>
                            <a:cubicBezTo>
                              <a:pt x="97421" y="14902"/>
                              <a:pt x="97473" y="15039"/>
                              <a:pt x="97382" y="15106"/>
                            </a:cubicBezTo>
                            <a:cubicBezTo>
                              <a:pt x="96975" y="15414"/>
                              <a:pt x="96469" y="15560"/>
                              <a:pt x="95962" y="15560"/>
                            </a:cubicBezTo>
                            <a:cubicBezTo>
                              <a:pt x="95614" y="15560"/>
                              <a:pt x="95265" y="15491"/>
                              <a:pt x="94947" y="15359"/>
                            </a:cubicBezTo>
                            <a:cubicBezTo>
                              <a:pt x="94856" y="15320"/>
                              <a:pt x="94882" y="15188"/>
                              <a:pt x="94961" y="15188"/>
                            </a:cubicBezTo>
                            <a:cubicBezTo>
                              <a:pt x="94970" y="15188"/>
                              <a:pt x="94980" y="15189"/>
                              <a:pt x="94990" y="15193"/>
                            </a:cubicBezTo>
                            <a:cubicBezTo>
                              <a:pt x="95283" y="15300"/>
                              <a:pt x="95569" y="15351"/>
                              <a:pt x="95849" y="15351"/>
                            </a:cubicBezTo>
                            <a:cubicBezTo>
                              <a:pt x="96340" y="15351"/>
                              <a:pt x="96813" y="15195"/>
                              <a:pt x="97274" y="14918"/>
                            </a:cubicBezTo>
                            <a:cubicBezTo>
                              <a:pt x="97293" y="14907"/>
                              <a:pt x="97312" y="14902"/>
                              <a:pt x="97330" y="14902"/>
                            </a:cubicBezTo>
                            <a:close/>
                            <a:moveTo>
                              <a:pt x="50505" y="23590"/>
                            </a:moveTo>
                            <a:cubicBezTo>
                              <a:pt x="51018" y="23597"/>
                              <a:pt x="51524" y="23713"/>
                              <a:pt x="51986" y="23937"/>
                            </a:cubicBezTo>
                            <a:cubicBezTo>
                              <a:pt x="52061" y="23968"/>
                              <a:pt x="52018" y="24068"/>
                              <a:pt x="51949" y="24068"/>
                            </a:cubicBezTo>
                            <a:cubicBezTo>
                              <a:pt x="51938" y="24068"/>
                              <a:pt x="51926" y="24066"/>
                              <a:pt x="51914" y="24059"/>
                            </a:cubicBezTo>
                            <a:cubicBezTo>
                              <a:pt x="51473" y="23843"/>
                              <a:pt x="50996" y="23720"/>
                              <a:pt x="50505" y="23691"/>
                            </a:cubicBezTo>
                            <a:cubicBezTo>
                              <a:pt x="50440" y="23684"/>
                              <a:pt x="50440" y="23590"/>
                              <a:pt x="50505" y="23590"/>
                            </a:cubicBezTo>
                            <a:close/>
                            <a:moveTo>
                              <a:pt x="50148" y="23997"/>
                            </a:moveTo>
                            <a:cubicBezTo>
                              <a:pt x="50653" y="23997"/>
                              <a:pt x="51156" y="24080"/>
                              <a:pt x="51618" y="24262"/>
                            </a:cubicBezTo>
                            <a:cubicBezTo>
                              <a:pt x="51711" y="24302"/>
                              <a:pt x="51688" y="24439"/>
                              <a:pt x="51594" y="24439"/>
                            </a:cubicBezTo>
                            <a:cubicBezTo>
                              <a:pt x="51586" y="24439"/>
                              <a:pt x="51577" y="24438"/>
                              <a:pt x="51567" y="24435"/>
                            </a:cubicBezTo>
                            <a:cubicBezTo>
                              <a:pt x="50988" y="24271"/>
                              <a:pt x="50435" y="24177"/>
                              <a:pt x="49873" y="24177"/>
                            </a:cubicBezTo>
                            <a:cubicBezTo>
                              <a:pt x="49494" y="24177"/>
                              <a:pt x="49111" y="24219"/>
                              <a:pt x="48713" y="24312"/>
                            </a:cubicBezTo>
                            <a:cubicBezTo>
                              <a:pt x="48708" y="24313"/>
                              <a:pt x="48704" y="24314"/>
                              <a:pt x="48700" y="24314"/>
                            </a:cubicBezTo>
                            <a:cubicBezTo>
                              <a:pt x="48651" y="24314"/>
                              <a:pt x="48631" y="24239"/>
                              <a:pt x="48684" y="24226"/>
                            </a:cubicBezTo>
                            <a:cubicBezTo>
                              <a:pt x="49147" y="24078"/>
                              <a:pt x="49649" y="23997"/>
                              <a:pt x="50148" y="23997"/>
                            </a:cubicBezTo>
                            <a:close/>
                            <a:moveTo>
                              <a:pt x="18429" y="36394"/>
                            </a:moveTo>
                            <a:cubicBezTo>
                              <a:pt x="18431" y="36394"/>
                              <a:pt x="18433" y="36394"/>
                              <a:pt x="18435" y="36395"/>
                            </a:cubicBezTo>
                            <a:cubicBezTo>
                              <a:pt x="18844" y="36444"/>
                              <a:pt x="19258" y="36466"/>
                              <a:pt x="19670" y="36466"/>
                            </a:cubicBezTo>
                            <a:cubicBezTo>
                              <a:pt x="19861" y="36466"/>
                              <a:pt x="20051" y="36462"/>
                              <a:pt x="20241" y="36453"/>
                            </a:cubicBezTo>
                            <a:cubicBezTo>
                              <a:pt x="20244" y="36452"/>
                              <a:pt x="20246" y="36452"/>
                              <a:pt x="20248" y="36452"/>
                            </a:cubicBezTo>
                            <a:cubicBezTo>
                              <a:pt x="20371" y="36452"/>
                              <a:pt x="20369" y="36641"/>
                              <a:pt x="20241" y="36648"/>
                            </a:cubicBezTo>
                            <a:lnTo>
                              <a:pt x="20248" y="36655"/>
                            </a:lnTo>
                            <a:cubicBezTo>
                              <a:pt x="20128" y="36661"/>
                              <a:pt x="20007" y="36663"/>
                              <a:pt x="19887" y="36663"/>
                            </a:cubicBezTo>
                            <a:cubicBezTo>
                              <a:pt x="19394" y="36663"/>
                              <a:pt x="18902" y="36615"/>
                              <a:pt x="18420" y="36510"/>
                            </a:cubicBezTo>
                            <a:cubicBezTo>
                              <a:pt x="18364" y="36496"/>
                              <a:pt x="18376" y="36394"/>
                              <a:pt x="18429" y="36394"/>
                            </a:cubicBezTo>
                            <a:close/>
                            <a:moveTo>
                              <a:pt x="16794" y="36350"/>
                            </a:moveTo>
                            <a:cubicBezTo>
                              <a:pt x="16803" y="36350"/>
                              <a:pt x="16813" y="36353"/>
                              <a:pt x="16823" y="36359"/>
                            </a:cubicBezTo>
                            <a:cubicBezTo>
                              <a:pt x="17690" y="36778"/>
                              <a:pt x="18644" y="37002"/>
                              <a:pt x="19612" y="37002"/>
                            </a:cubicBezTo>
                            <a:cubicBezTo>
                              <a:pt x="19699" y="37016"/>
                              <a:pt x="19699" y="37139"/>
                              <a:pt x="19612" y="37146"/>
                            </a:cubicBezTo>
                            <a:lnTo>
                              <a:pt x="19612" y="37153"/>
                            </a:lnTo>
                            <a:cubicBezTo>
                              <a:pt x="18622" y="37146"/>
                              <a:pt x="17647" y="36908"/>
                              <a:pt x="16773" y="36445"/>
                            </a:cubicBezTo>
                            <a:cubicBezTo>
                              <a:pt x="16718" y="36421"/>
                              <a:pt x="16745" y="36350"/>
                              <a:pt x="16794" y="36350"/>
                            </a:cubicBezTo>
                            <a:close/>
                            <a:moveTo>
                              <a:pt x="110664" y="37300"/>
                            </a:moveTo>
                            <a:cubicBezTo>
                              <a:pt x="110697" y="37300"/>
                              <a:pt x="110729" y="37323"/>
                              <a:pt x="110729" y="37370"/>
                            </a:cubicBezTo>
                            <a:cubicBezTo>
                              <a:pt x="110743" y="37703"/>
                              <a:pt x="110751" y="38035"/>
                              <a:pt x="110758" y="38360"/>
                            </a:cubicBezTo>
                            <a:cubicBezTo>
                              <a:pt x="110758" y="38422"/>
                              <a:pt x="110713" y="38452"/>
                              <a:pt x="110668" y="38452"/>
                            </a:cubicBezTo>
                            <a:cubicBezTo>
                              <a:pt x="110622" y="38452"/>
                              <a:pt x="110577" y="38422"/>
                              <a:pt x="110577" y="38360"/>
                            </a:cubicBezTo>
                            <a:lnTo>
                              <a:pt x="110570" y="38360"/>
                            </a:lnTo>
                            <a:cubicBezTo>
                              <a:pt x="110577" y="38035"/>
                              <a:pt x="110585" y="37703"/>
                              <a:pt x="110599" y="37370"/>
                            </a:cubicBezTo>
                            <a:cubicBezTo>
                              <a:pt x="110599" y="37323"/>
                              <a:pt x="110631" y="37300"/>
                              <a:pt x="110664" y="37300"/>
                            </a:cubicBezTo>
                            <a:close/>
                            <a:moveTo>
                              <a:pt x="110804" y="36295"/>
                            </a:moveTo>
                            <a:cubicBezTo>
                              <a:pt x="110832" y="36295"/>
                              <a:pt x="110859" y="36310"/>
                              <a:pt x="110874" y="36344"/>
                            </a:cubicBezTo>
                            <a:cubicBezTo>
                              <a:pt x="111061" y="36973"/>
                              <a:pt x="111257" y="37797"/>
                              <a:pt x="111170" y="38454"/>
                            </a:cubicBezTo>
                            <a:cubicBezTo>
                              <a:pt x="111166" y="38504"/>
                              <a:pt x="111119" y="38537"/>
                              <a:pt x="111075" y="38537"/>
                            </a:cubicBezTo>
                            <a:cubicBezTo>
                              <a:pt x="111043" y="38537"/>
                              <a:pt x="111013" y="38519"/>
                              <a:pt x="111004" y="38476"/>
                            </a:cubicBezTo>
                            <a:cubicBezTo>
                              <a:pt x="110946" y="38180"/>
                              <a:pt x="110946" y="37869"/>
                              <a:pt x="110917" y="37565"/>
                            </a:cubicBezTo>
                            <a:lnTo>
                              <a:pt x="110910" y="37565"/>
                            </a:lnTo>
                            <a:cubicBezTo>
                              <a:pt x="110874" y="37168"/>
                              <a:pt x="110794" y="36778"/>
                              <a:pt x="110729" y="36387"/>
                            </a:cubicBezTo>
                            <a:cubicBezTo>
                              <a:pt x="110720" y="36331"/>
                              <a:pt x="110762" y="36295"/>
                              <a:pt x="110804" y="36295"/>
                            </a:cubicBezTo>
                            <a:close/>
                            <a:moveTo>
                              <a:pt x="64328" y="47171"/>
                            </a:moveTo>
                            <a:cubicBezTo>
                              <a:pt x="64492" y="47171"/>
                              <a:pt x="64652" y="47188"/>
                              <a:pt x="64806" y="47227"/>
                            </a:cubicBezTo>
                            <a:cubicBezTo>
                              <a:pt x="64917" y="47241"/>
                              <a:pt x="64901" y="47408"/>
                              <a:pt x="64791" y="47408"/>
                            </a:cubicBezTo>
                            <a:cubicBezTo>
                              <a:pt x="64786" y="47408"/>
                              <a:pt x="64782" y="47408"/>
                              <a:pt x="64777" y="47408"/>
                            </a:cubicBezTo>
                            <a:lnTo>
                              <a:pt x="64777" y="47400"/>
                            </a:lnTo>
                            <a:cubicBezTo>
                              <a:pt x="64473" y="47422"/>
                              <a:pt x="64177" y="47393"/>
                              <a:pt x="63874" y="47436"/>
                            </a:cubicBezTo>
                            <a:cubicBezTo>
                              <a:pt x="63570" y="47473"/>
                              <a:pt x="63274" y="47552"/>
                              <a:pt x="62992" y="47660"/>
                            </a:cubicBezTo>
                            <a:cubicBezTo>
                              <a:pt x="62982" y="47664"/>
                              <a:pt x="62972" y="47666"/>
                              <a:pt x="62962" y="47666"/>
                            </a:cubicBezTo>
                            <a:cubicBezTo>
                              <a:pt x="62877" y="47666"/>
                              <a:pt x="62850" y="47526"/>
                              <a:pt x="62941" y="47487"/>
                            </a:cubicBezTo>
                            <a:cubicBezTo>
                              <a:pt x="63355" y="47315"/>
                              <a:pt x="63853" y="47171"/>
                              <a:pt x="64328" y="47171"/>
                            </a:cubicBezTo>
                            <a:close/>
                            <a:moveTo>
                              <a:pt x="23954" y="47295"/>
                            </a:moveTo>
                            <a:cubicBezTo>
                              <a:pt x="23962" y="47295"/>
                              <a:pt x="23969" y="47297"/>
                              <a:pt x="23977" y="47299"/>
                            </a:cubicBezTo>
                            <a:cubicBezTo>
                              <a:pt x="24432" y="47465"/>
                              <a:pt x="24837" y="47762"/>
                              <a:pt x="25126" y="48159"/>
                            </a:cubicBezTo>
                            <a:cubicBezTo>
                              <a:pt x="25187" y="48241"/>
                              <a:pt x="25105" y="48326"/>
                              <a:pt x="25020" y="48326"/>
                            </a:cubicBezTo>
                            <a:cubicBezTo>
                              <a:pt x="24985" y="48326"/>
                              <a:pt x="24949" y="48311"/>
                              <a:pt x="24924" y="48275"/>
                            </a:cubicBezTo>
                            <a:cubicBezTo>
                              <a:pt x="24671" y="47906"/>
                              <a:pt x="24324" y="47624"/>
                              <a:pt x="23912" y="47451"/>
                            </a:cubicBezTo>
                            <a:cubicBezTo>
                              <a:pt x="23833" y="47418"/>
                              <a:pt x="23880" y="47295"/>
                              <a:pt x="23954" y="47295"/>
                            </a:cubicBezTo>
                            <a:close/>
                            <a:moveTo>
                              <a:pt x="64054" y="47819"/>
                            </a:moveTo>
                            <a:cubicBezTo>
                              <a:pt x="64184" y="47834"/>
                              <a:pt x="64184" y="48022"/>
                              <a:pt x="64054" y="48036"/>
                            </a:cubicBezTo>
                            <a:cubicBezTo>
                              <a:pt x="63259" y="48043"/>
                              <a:pt x="62472" y="48217"/>
                              <a:pt x="61742" y="48542"/>
                            </a:cubicBezTo>
                            <a:cubicBezTo>
                              <a:pt x="61733" y="48546"/>
                              <a:pt x="61724" y="48547"/>
                              <a:pt x="61716" y="48547"/>
                            </a:cubicBezTo>
                            <a:cubicBezTo>
                              <a:pt x="61656" y="48547"/>
                              <a:pt x="61613" y="48464"/>
                              <a:pt x="61677" y="48426"/>
                            </a:cubicBezTo>
                            <a:cubicBezTo>
                              <a:pt x="62414" y="48051"/>
                              <a:pt x="63223" y="47841"/>
                              <a:pt x="64054" y="47819"/>
                            </a:cubicBezTo>
                            <a:close/>
                            <a:moveTo>
                              <a:pt x="22417" y="47334"/>
                            </a:moveTo>
                            <a:cubicBezTo>
                              <a:pt x="22422" y="47334"/>
                              <a:pt x="22426" y="47334"/>
                              <a:pt x="22431" y="47335"/>
                            </a:cubicBezTo>
                            <a:cubicBezTo>
                              <a:pt x="23341" y="47566"/>
                              <a:pt x="24216" y="47949"/>
                              <a:pt x="24996" y="48477"/>
                            </a:cubicBezTo>
                            <a:cubicBezTo>
                              <a:pt x="25093" y="48537"/>
                              <a:pt x="25033" y="48684"/>
                              <a:pt x="24943" y="48684"/>
                            </a:cubicBezTo>
                            <a:cubicBezTo>
                              <a:pt x="24925" y="48684"/>
                              <a:pt x="24907" y="48678"/>
                              <a:pt x="24888" y="48665"/>
                            </a:cubicBezTo>
                            <a:cubicBezTo>
                              <a:pt x="24114" y="48159"/>
                              <a:pt x="23276" y="47740"/>
                              <a:pt x="22402" y="47436"/>
                            </a:cubicBezTo>
                            <a:cubicBezTo>
                              <a:pt x="22341" y="47416"/>
                              <a:pt x="22362" y="47334"/>
                              <a:pt x="22417" y="47334"/>
                            </a:cubicBezTo>
                            <a:close/>
                            <a:moveTo>
                              <a:pt x="86296" y="48823"/>
                            </a:moveTo>
                            <a:cubicBezTo>
                              <a:pt x="86296" y="48823"/>
                              <a:pt x="86297" y="48823"/>
                              <a:pt x="86297" y="48824"/>
                            </a:cubicBezTo>
                            <a:cubicBezTo>
                              <a:pt x="86301" y="48827"/>
                              <a:pt x="86305" y="48831"/>
                              <a:pt x="86310" y="48833"/>
                            </a:cubicBezTo>
                            <a:lnTo>
                              <a:pt x="86310" y="48833"/>
                            </a:lnTo>
                            <a:cubicBezTo>
                              <a:pt x="86305" y="48830"/>
                              <a:pt x="86300" y="48826"/>
                              <a:pt x="86296" y="48823"/>
                            </a:cubicBezTo>
                            <a:close/>
                            <a:moveTo>
                              <a:pt x="84017" y="47852"/>
                            </a:moveTo>
                            <a:cubicBezTo>
                              <a:pt x="84025" y="47852"/>
                              <a:pt x="84034" y="47853"/>
                              <a:pt x="84042" y="47856"/>
                            </a:cubicBezTo>
                            <a:cubicBezTo>
                              <a:pt x="84825" y="48019"/>
                              <a:pt x="85650" y="48337"/>
                              <a:pt x="86296" y="48823"/>
                            </a:cubicBezTo>
                            <a:lnTo>
                              <a:pt x="86296" y="48823"/>
                            </a:lnTo>
                            <a:cubicBezTo>
                              <a:pt x="86152" y="48679"/>
                              <a:pt x="85993" y="48549"/>
                              <a:pt x="85827" y="48434"/>
                            </a:cubicBezTo>
                            <a:cubicBezTo>
                              <a:pt x="85654" y="48325"/>
                              <a:pt x="85466" y="48231"/>
                              <a:pt x="85271" y="48159"/>
                            </a:cubicBezTo>
                            <a:cubicBezTo>
                              <a:pt x="85203" y="48139"/>
                              <a:pt x="85231" y="48042"/>
                              <a:pt x="85294" y="48042"/>
                            </a:cubicBezTo>
                            <a:cubicBezTo>
                              <a:pt x="85298" y="48042"/>
                              <a:pt x="85302" y="48043"/>
                              <a:pt x="85307" y="48043"/>
                            </a:cubicBezTo>
                            <a:lnTo>
                              <a:pt x="85300" y="48043"/>
                            </a:lnTo>
                            <a:cubicBezTo>
                              <a:pt x="85704" y="48130"/>
                              <a:pt x="86167" y="48354"/>
                              <a:pt x="86441" y="48679"/>
                            </a:cubicBezTo>
                            <a:cubicBezTo>
                              <a:pt x="86509" y="48753"/>
                              <a:pt x="86440" y="48849"/>
                              <a:pt x="86362" y="48849"/>
                            </a:cubicBezTo>
                            <a:cubicBezTo>
                              <a:pt x="86344" y="48849"/>
                              <a:pt x="86327" y="48844"/>
                              <a:pt x="86310" y="48833"/>
                            </a:cubicBezTo>
                            <a:lnTo>
                              <a:pt x="86310" y="48833"/>
                            </a:lnTo>
                            <a:cubicBezTo>
                              <a:pt x="86315" y="48837"/>
                              <a:pt x="86320" y="48841"/>
                              <a:pt x="86326" y="48846"/>
                            </a:cubicBezTo>
                            <a:cubicBezTo>
                              <a:pt x="86423" y="48919"/>
                              <a:pt x="86366" y="49064"/>
                              <a:pt x="86268" y="49064"/>
                            </a:cubicBezTo>
                            <a:cubicBezTo>
                              <a:pt x="86250" y="49064"/>
                              <a:pt x="86230" y="49059"/>
                              <a:pt x="86210" y="49048"/>
                            </a:cubicBezTo>
                            <a:cubicBezTo>
                              <a:pt x="85480" y="48629"/>
                              <a:pt x="84801" y="48275"/>
                              <a:pt x="83999" y="48007"/>
                            </a:cubicBezTo>
                            <a:cubicBezTo>
                              <a:pt x="83906" y="47981"/>
                              <a:pt x="83935" y="47852"/>
                              <a:pt x="84017" y="47852"/>
                            </a:cubicBezTo>
                            <a:close/>
                            <a:moveTo>
                              <a:pt x="6368" y="49519"/>
                            </a:moveTo>
                            <a:cubicBezTo>
                              <a:pt x="6459" y="49519"/>
                              <a:pt x="6548" y="49525"/>
                              <a:pt x="6634" y="49539"/>
                            </a:cubicBezTo>
                            <a:cubicBezTo>
                              <a:pt x="6735" y="49568"/>
                              <a:pt x="6735" y="49713"/>
                              <a:pt x="6634" y="49749"/>
                            </a:cubicBezTo>
                            <a:lnTo>
                              <a:pt x="6634" y="49756"/>
                            </a:lnTo>
                            <a:cubicBezTo>
                              <a:pt x="6374" y="49792"/>
                              <a:pt x="6106" y="49785"/>
                              <a:pt x="5846" y="49836"/>
                            </a:cubicBezTo>
                            <a:cubicBezTo>
                              <a:pt x="5586" y="49901"/>
                              <a:pt x="5341" y="49995"/>
                              <a:pt x="5095" y="50103"/>
                            </a:cubicBezTo>
                            <a:cubicBezTo>
                              <a:pt x="5083" y="50108"/>
                              <a:pt x="5072" y="50110"/>
                              <a:pt x="5062" y="50110"/>
                            </a:cubicBezTo>
                            <a:cubicBezTo>
                              <a:pt x="4985" y="50110"/>
                              <a:pt x="4960" y="49981"/>
                              <a:pt x="5030" y="49937"/>
                            </a:cubicBezTo>
                            <a:cubicBezTo>
                              <a:pt x="5387" y="49695"/>
                              <a:pt x="5901" y="49519"/>
                              <a:pt x="6368" y="49519"/>
                            </a:cubicBezTo>
                            <a:close/>
                            <a:moveTo>
                              <a:pt x="109146" y="49929"/>
                            </a:moveTo>
                            <a:cubicBezTo>
                              <a:pt x="109155" y="49929"/>
                              <a:pt x="109165" y="49932"/>
                              <a:pt x="109175" y="49937"/>
                            </a:cubicBezTo>
                            <a:cubicBezTo>
                              <a:pt x="109486" y="50067"/>
                              <a:pt x="109790" y="50226"/>
                              <a:pt x="110093" y="50363"/>
                            </a:cubicBezTo>
                            <a:cubicBezTo>
                              <a:pt x="110198" y="50413"/>
                              <a:pt x="110134" y="50557"/>
                              <a:pt x="110041" y="50557"/>
                            </a:cubicBezTo>
                            <a:cubicBezTo>
                              <a:pt x="110025" y="50557"/>
                              <a:pt x="110009" y="50553"/>
                              <a:pt x="109992" y="50544"/>
                            </a:cubicBezTo>
                            <a:lnTo>
                              <a:pt x="109985" y="50544"/>
                            </a:lnTo>
                            <a:cubicBezTo>
                              <a:pt x="109696" y="50378"/>
                              <a:pt x="109392" y="50226"/>
                              <a:pt x="109110" y="50052"/>
                            </a:cubicBezTo>
                            <a:cubicBezTo>
                              <a:pt x="109042" y="50015"/>
                              <a:pt x="109086" y="49929"/>
                              <a:pt x="109146" y="49929"/>
                            </a:cubicBezTo>
                            <a:close/>
                            <a:moveTo>
                              <a:pt x="108417" y="50240"/>
                            </a:moveTo>
                            <a:cubicBezTo>
                              <a:pt x="108915" y="50247"/>
                              <a:pt x="109472" y="50385"/>
                              <a:pt x="109876" y="50695"/>
                            </a:cubicBezTo>
                            <a:lnTo>
                              <a:pt x="109869" y="50695"/>
                            </a:lnTo>
                            <a:cubicBezTo>
                              <a:pt x="109962" y="50757"/>
                              <a:pt x="109906" y="50888"/>
                              <a:pt x="109816" y="50888"/>
                            </a:cubicBezTo>
                            <a:cubicBezTo>
                              <a:pt x="109801" y="50888"/>
                              <a:pt x="109785" y="50884"/>
                              <a:pt x="109768" y="50876"/>
                            </a:cubicBezTo>
                            <a:cubicBezTo>
                              <a:pt x="109508" y="50746"/>
                              <a:pt x="109255" y="50602"/>
                              <a:pt x="108966" y="50522"/>
                            </a:cubicBezTo>
                            <a:cubicBezTo>
                              <a:pt x="108895" y="50504"/>
                              <a:pt x="108528" y="50425"/>
                              <a:pt x="108249" y="50425"/>
                            </a:cubicBezTo>
                            <a:cubicBezTo>
                              <a:pt x="108072" y="50425"/>
                              <a:pt x="107931" y="50457"/>
                              <a:pt x="107925" y="50558"/>
                            </a:cubicBezTo>
                            <a:cubicBezTo>
                              <a:pt x="107925" y="50594"/>
                              <a:pt x="107896" y="50615"/>
                              <a:pt x="107868" y="50615"/>
                            </a:cubicBezTo>
                            <a:cubicBezTo>
                              <a:pt x="107845" y="50615"/>
                              <a:pt x="107823" y="50602"/>
                              <a:pt x="107817" y="50573"/>
                            </a:cubicBezTo>
                            <a:cubicBezTo>
                              <a:pt x="107716" y="50240"/>
                              <a:pt x="108214" y="50240"/>
                              <a:pt x="108417" y="50240"/>
                            </a:cubicBezTo>
                            <a:close/>
                            <a:moveTo>
                              <a:pt x="6605" y="50096"/>
                            </a:moveTo>
                            <a:cubicBezTo>
                              <a:pt x="6692" y="50103"/>
                              <a:pt x="6706" y="50226"/>
                              <a:pt x="6620" y="50255"/>
                            </a:cubicBezTo>
                            <a:lnTo>
                              <a:pt x="6627" y="50255"/>
                            </a:lnTo>
                            <a:cubicBezTo>
                              <a:pt x="6193" y="50399"/>
                              <a:pt x="5774" y="50493"/>
                              <a:pt x="5377" y="50710"/>
                            </a:cubicBezTo>
                            <a:cubicBezTo>
                              <a:pt x="4994" y="50941"/>
                              <a:pt x="4647" y="51223"/>
                              <a:pt x="4343" y="51555"/>
                            </a:cubicBezTo>
                            <a:cubicBezTo>
                              <a:pt x="4332" y="51568"/>
                              <a:pt x="4319" y="51574"/>
                              <a:pt x="4305" y="51574"/>
                            </a:cubicBezTo>
                            <a:cubicBezTo>
                              <a:pt x="4264" y="51574"/>
                              <a:pt x="4224" y="51526"/>
                              <a:pt x="4257" y="51483"/>
                            </a:cubicBezTo>
                            <a:cubicBezTo>
                              <a:pt x="4748" y="50746"/>
                              <a:pt x="5687" y="50096"/>
                              <a:pt x="6605" y="50096"/>
                            </a:cubicBezTo>
                            <a:close/>
                            <a:moveTo>
                              <a:pt x="40582" y="54338"/>
                            </a:moveTo>
                            <a:cubicBezTo>
                              <a:pt x="40633" y="54338"/>
                              <a:pt x="40685" y="54377"/>
                              <a:pt x="40677" y="54446"/>
                            </a:cubicBezTo>
                            <a:cubicBezTo>
                              <a:pt x="40670" y="54800"/>
                              <a:pt x="40345" y="55154"/>
                              <a:pt x="40027" y="55270"/>
                            </a:cubicBezTo>
                            <a:cubicBezTo>
                              <a:pt x="40019" y="55272"/>
                              <a:pt x="40013" y="55273"/>
                              <a:pt x="40006" y="55273"/>
                            </a:cubicBezTo>
                            <a:cubicBezTo>
                              <a:pt x="39949" y="55273"/>
                              <a:pt x="39931" y="55194"/>
                              <a:pt x="39976" y="55161"/>
                            </a:cubicBezTo>
                            <a:cubicBezTo>
                              <a:pt x="40114" y="55075"/>
                              <a:pt x="40236" y="54966"/>
                              <a:pt x="40323" y="54829"/>
                            </a:cubicBezTo>
                            <a:cubicBezTo>
                              <a:pt x="40395" y="54699"/>
                              <a:pt x="40453" y="54562"/>
                              <a:pt x="40497" y="54417"/>
                            </a:cubicBezTo>
                            <a:cubicBezTo>
                              <a:pt x="40503" y="54363"/>
                              <a:pt x="40542" y="54338"/>
                              <a:pt x="40582" y="54338"/>
                            </a:cubicBezTo>
                            <a:close/>
                            <a:moveTo>
                              <a:pt x="40904" y="54968"/>
                            </a:moveTo>
                            <a:cubicBezTo>
                              <a:pt x="40965" y="54968"/>
                              <a:pt x="41034" y="55024"/>
                              <a:pt x="41010" y="55096"/>
                            </a:cubicBezTo>
                            <a:cubicBezTo>
                              <a:pt x="40806" y="55727"/>
                              <a:pt x="40170" y="56135"/>
                              <a:pt x="39519" y="56135"/>
                            </a:cubicBezTo>
                            <a:cubicBezTo>
                              <a:pt x="39476" y="56135"/>
                              <a:pt x="39434" y="56133"/>
                              <a:pt x="39391" y="56130"/>
                            </a:cubicBezTo>
                            <a:cubicBezTo>
                              <a:pt x="39311" y="56122"/>
                              <a:pt x="39311" y="56007"/>
                              <a:pt x="39391" y="56007"/>
                            </a:cubicBezTo>
                            <a:cubicBezTo>
                              <a:pt x="39402" y="56007"/>
                              <a:pt x="39414" y="56007"/>
                              <a:pt x="39425" y="56007"/>
                            </a:cubicBezTo>
                            <a:cubicBezTo>
                              <a:pt x="40074" y="56007"/>
                              <a:pt x="40580" y="55606"/>
                              <a:pt x="40829" y="55017"/>
                            </a:cubicBezTo>
                            <a:cubicBezTo>
                              <a:pt x="40844" y="54983"/>
                              <a:pt x="40873" y="54968"/>
                              <a:pt x="40904" y="54968"/>
                            </a:cubicBezTo>
                            <a:close/>
                            <a:moveTo>
                              <a:pt x="104763" y="56392"/>
                            </a:moveTo>
                            <a:cubicBezTo>
                              <a:pt x="104779" y="56392"/>
                              <a:pt x="104796" y="56398"/>
                              <a:pt x="104811" y="56411"/>
                            </a:cubicBezTo>
                            <a:cubicBezTo>
                              <a:pt x="105058" y="56632"/>
                              <a:pt x="105379" y="56754"/>
                              <a:pt x="105706" y="56754"/>
                            </a:cubicBezTo>
                            <a:cubicBezTo>
                              <a:pt x="105733" y="56754"/>
                              <a:pt x="105759" y="56753"/>
                              <a:pt x="105786" y="56751"/>
                            </a:cubicBezTo>
                            <a:cubicBezTo>
                              <a:pt x="105789" y="56751"/>
                              <a:pt x="105791" y="56751"/>
                              <a:pt x="105793" y="56751"/>
                            </a:cubicBezTo>
                            <a:cubicBezTo>
                              <a:pt x="105931" y="56751"/>
                              <a:pt x="105928" y="56968"/>
                              <a:pt x="105786" y="56968"/>
                            </a:cubicBezTo>
                            <a:cubicBezTo>
                              <a:pt x="105382" y="56968"/>
                              <a:pt x="104991" y="56802"/>
                              <a:pt x="104710" y="56505"/>
                            </a:cubicBezTo>
                            <a:cubicBezTo>
                              <a:pt x="104665" y="56455"/>
                              <a:pt x="104710" y="56392"/>
                              <a:pt x="104763" y="56392"/>
                            </a:cubicBezTo>
                            <a:close/>
                            <a:moveTo>
                              <a:pt x="103947" y="56369"/>
                            </a:moveTo>
                            <a:cubicBezTo>
                              <a:pt x="103974" y="56369"/>
                              <a:pt x="104000" y="56384"/>
                              <a:pt x="104009" y="56419"/>
                            </a:cubicBezTo>
                            <a:cubicBezTo>
                              <a:pt x="104175" y="56939"/>
                              <a:pt x="104630" y="57214"/>
                              <a:pt x="105158" y="57235"/>
                            </a:cubicBezTo>
                            <a:cubicBezTo>
                              <a:pt x="105244" y="57235"/>
                              <a:pt x="105266" y="57380"/>
                              <a:pt x="105179" y="57394"/>
                            </a:cubicBezTo>
                            <a:lnTo>
                              <a:pt x="105172" y="57394"/>
                            </a:lnTo>
                            <a:cubicBezTo>
                              <a:pt x="105127" y="57400"/>
                              <a:pt x="105082" y="57403"/>
                              <a:pt x="105038" y="57403"/>
                            </a:cubicBezTo>
                            <a:cubicBezTo>
                              <a:pt x="104501" y="57403"/>
                              <a:pt x="103999" y="56975"/>
                              <a:pt x="103878" y="56455"/>
                            </a:cubicBezTo>
                            <a:cubicBezTo>
                              <a:pt x="103865" y="56403"/>
                              <a:pt x="103907" y="56369"/>
                              <a:pt x="103947" y="56369"/>
                            </a:cubicBezTo>
                            <a:close/>
                            <a:moveTo>
                              <a:pt x="76041" y="57023"/>
                            </a:moveTo>
                            <a:cubicBezTo>
                              <a:pt x="76059" y="57023"/>
                              <a:pt x="76076" y="57030"/>
                              <a:pt x="76086" y="57047"/>
                            </a:cubicBezTo>
                            <a:cubicBezTo>
                              <a:pt x="76253" y="57415"/>
                              <a:pt x="76586" y="57578"/>
                              <a:pt x="76967" y="57578"/>
                            </a:cubicBezTo>
                            <a:cubicBezTo>
                              <a:pt x="76998" y="57578"/>
                              <a:pt x="77030" y="57577"/>
                              <a:pt x="77062" y="57575"/>
                            </a:cubicBezTo>
                            <a:cubicBezTo>
                              <a:pt x="77068" y="57574"/>
                              <a:pt x="77074" y="57573"/>
                              <a:pt x="77080" y="57573"/>
                            </a:cubicBezTo>
                            <a:cubicBezTo>
                              <a:pt x="77180" y="57573"/>
                              <a:pt x="77199" y="57735"/>
                              <a:pt x="77083" y="57756"/>
                            </a:cubicBezTo>
                            <a:cubicBezTo>
                              <a:pt x="77029" y="57767"/>
                              <a:pt x="76975" y="57772"/>
                              <a:pt x="76921" y="57772"/>
                            </a:cubicBezTo>
                            <a:cubicBezTo>
                              <a:pt x="76512" y="57772"/>
                              <a:pt x="76120" y="57473"/>
                              <a:pt x="75992" y="57083"/>
                            </a:cubicBezTo>
                            <a:lnTo>
                              <a:pt x="75985" y="57083"/>
                            </a:lnTo>
                            <a:cubicBezTo>
                              <a:pt x="75971" y="57050"/>
                              <a:pt x="76007" y="57023"/>
                              <a:pt x="76041" y="57023"/>
                            </a:cubicBezTo>
                            <a:close/>
                            <a:moveTo>
                              <a:pt x="75419" y="56566"/>
                            </a:moveTo>
                            <a:cubicBezTo>
                              <a:pt x="75438" y="56566"/>
                              <a:pt x="75458" y="56577"/>
                              <a:pt x="75465" y="56599"/>
                            </a:cubicBezTo>
                            <a:cubicBezTo>
                              <a:pt x="75515" y="56917"/>
                              <a:pt x="75653" y="57206"/>
                              <a:pt x="75862" y="57452"/>
                            </a:cubicBezTo>
                            <a:cubicBezTo>
                              <a:pt x="76064" y="57690"/>
                              <a:pt x="76317" y="57806"/>
                              <a:pt x="76570" y="57972"/>
                            </a:cubicBezTo>
                            <a:cubicBezTo>
                              <a:pt x="76626" y="58028"/>
                              <a:pt x="76594" y="58124"/>
                              <a:pt x="76514" y="58124"/>
                            </a:cubicBezTo>
                            <a:cubicBezTo>
                              <a:pt x="76511" y="58124"/>
                              <a:pt x="76508" y="58124"/>
                              <a:pt x="76505" y="58124"/>
                            </a:cubicBezTo>
                            <a:cubicBezTo>
                              <a:pt x="75833" y="58023"/>
                              <a:pt x="75407" y="57228"/>
                              <a:pt x="75371" y="56614"/>
                            </a:cubicBezTo>
                            <a:cubicBezTo>
                              <a:pt x="75371" y="56582"/>
                              <a:pt x="75395" y="56566"/>
                              <a:pt x="75419" y="56566"/>
                            </a:cubicBezTo>
                            <a:close/>
                            <a:moveTo>
                              <a:pt x="46245" y="62630"/>
                            </a:moveTo>
                            <a:cubicBezTo>
                              <a:pt x="46257" y="62630"/>
                              <a:pt x="46269" y="62635"/>
                              <a:pt x="46278" y="62648"/>
                            </a:cubicBezTo>
                            <a:cubicBezTo>
                              <a:pt x="46574" y="63117"/>
                              <a:pt x="47065" y="63414"/>
                              <a:pt x="47614" y="63464"/>
                            </a:cubicBezTo>
                            <a:cubicBezTo>
                              <a:pt x="47721" y="63478"/>
                              <a:pt x="47730" y="63638"/>
                              <a:pt x="47622" y="63638"/>
                            </a:cubicBezTo>
                            <a:cubicBezTo>
                              <a:pt x="47619" y="63638"/>
                              <a:pt x="47617" y="63638"/>
                              <a:pt x="47614" y="63638"/>
                            </a:cubicBezTo>
                            <a:cubicBezTo>
                              <a:pt x="47007" y="63602"/>
                              <a:pt x="46465" y="63240"/>
                              <a:pt x="46198" y="62698"/>
                            </a:cubicBezTo>
                            <a:cubicBezTo>
                              <a:pt x="46183" y="62662"/>
                              <a:pt x="46215" y="62630"/>
                              <a:pt x="46245" y="62630"/>
                            </a:cubicBezTo>
                            <a:close/>
                            <a:moveTo>
                              <a:pt x="44858" y="61908"/>
                            </a:moveTo>
                            <a:cubicBezTo>
                              <a:pt x="44874" y="61908"/>
                              <a:pt x="44891" y="61918"/>
                              <a:pt x="44897" y="61940"/>
                            </a:cubicBezTo>
                            <a:cubicBezTo>
                              <a:pt x="45042" y="62395"/>
                              <a:pt x="45302" y="62807"/>
                              <a:pt x="45656" y="63125"/>
                            </a:cubicBezTo>
                            <a:cubicBezTo>
                              <a:pt x="46039" y="63457"/>
                              <a:pt x="46451" y="63573"/>
                              <a:pt x="46913" y="63732"/>
                            </a:cubicBezTo>
                            <a:cubicBezTo>
                              <a:pt x="47029" y="63752"/>
                              <a:pt x="47017" y="63914"/>
                              <a:pt x="46912" y="63914"/>
                            </a:cubicBezTo>
                            <a:cubicBezTo>
                              <a:pt x="46905" y="63914"/>
                              <a:pt x="46899" y="63914"/>
                              <a:pt x="46892" y="63912"/>
                            </a:cubicBezTo>
                            <a:lnTo>
                              <a:pt x="46892" y="63920"/>
                            </a:lnTo>
                            <a:cubicBezTo>
                              <a:pt x="46888" y="63920"/>
                              <a:pt x="46885" y="63920"/>
                              <a:pt x="46881" y="63920"/>
                            </a:cubicBezTo>
                            <a:cubicBezTo>
                              <a:pt x="45881" y="63920"/>
                              <a:pt x="44962" y="62890"/>
                              <a:pt x="44825" y="61954"/>
                            </a:cubicBezTo>
                            <a:cubicBezTo>
                              <a:pt x="44817" y="61925"/>
                              <a:pt x="44837" y="61908"/>
                              <a:pt x="44858" y="61908"/>
                            </a:cubicBezTo>
                            <a:close/>
                            <a:moveTo>
                              <a:pt x="15962" y="64514"/>
                            </a:moveTo>
                            <a:cubicBezTo>
                              <a:pt x="16041" y="64514"/>
                              <a:pt x="16119" y="64596"/>
                              <a:pt x="16064" y="64678"/>
                            </a:cubicBezTo>
                            <a:cubicBezTo>
                              <a:pt x="15542" y="65474"/>
                              <a:pt x="14522" y="65894"/>
                              <a:pt x="13580" y="65894"/>
                            </a:cubicBezTo>
                            <a:cubicBezTo>
                              <a:pt x="13452" y="65894"/>
                              <a:pt x="13326" y="65886"/>
                              <a:pt x="13203" y="65871"/>
                            </a:cubicBezTo>
                            <a:cubicBezTo>
                              <a:pt x="13109" y="65863"/>
                              <a:pt x="13102" y="65726"/>
                              <a:pt x="13203" y="65726"/>
                            </a:cubicBezTo>
                            <a:cubicBezTo>
                              <a:pt x="13220" y="65726"/>
                              <a:pt x="13236" y="65726"/>
                              <a:pt x="13253" y="65726"/>
                            </a:cubicBezTo>
                            <a:cubicBezTo>
                              <a:pt x="14333" y="65726"/>
                              <a:pt x="15122" y="65267"/>
                              <a:pt x="15891" y="64541"/>
                            </a:cubicBezTo>
                            <a:cubicBezTo>
                              <a:pt x="15912" y="64522"/>
                              <a:pt x="15937" y="64514"/>
                              <a:pt x="15962" y="64514"/>
                            </a:cubicBezTo>
                            <a:close/>
                            <a:moveTo>
                              <a:pt x="17426" y="61564"/>
                            </a:moveTo>
                            <a:cubicBezTo>
                              <a:pt x="17463" y="61564"/>
                              <a:pt x="17500" y="61584"/>
                              <a:pt x="17517" y="61629"/>
                            </a:cubicBezTo>
                            <a:cubicBezTo>
                              <a:pt x="17791" y="62698"/>
                              <a:pt x="17726" y="63862"/>
                              <a:pt x="17119" y="64801"/>
                            </a:cubicBezTo>
                            <a:cubicBezTo>
                              <a:pt x="16585" y="65632"/>
                              <a:pt x="15717" y="66189"/>
                              <a:pt x="14720" y="66217"/>
                            </a:cubicBezTo>
                            <a:cubicBezTo>
                              <a:pt x="14641" y="66217"/>
                              <a:pt x="14626" y="66095"/>
                              <a:pt x="14699" y="66080"/>
                            </a:cubicBezTo>
                            <a:cubicBezTo>
                              <a:pt x="16794" y="65733"/>
                              <a:pt x="17806" y="63638"/>
                              <a:pt x="17322" y="61687"/>
                            </a:cubicBezTo>
                            <a:cubicBezTo>
                              <a:pt x="17309" y="61612"/>
                              <a:pt x="17368" y="61564"/>
                              <a:pt x="17426" y="61564"/>
                            </a:cubicBezTo>
                            <a:close/>
                            <a:moveTo>
                              <a:pt x="97733" y="66494"/>
                            </a:moveTo>
                            <a:cubicBezTo>
                              <a:pt x="97747" y="66494"/>
                              <a:pt x="97762" y="66500"/>
                              <a:pt x="97772" y="66514"/>
                            </a:cubicBezTo>
                            <a:cubicBezTo>
                              <a:pt x="98105" y="66926"/>
                              <a:pt x="98531" y="67135"/>
                              <a:pt x="99044" y="67236"/>
                            </a:cubicBezTo>
                            <a:cubicBezTo>
                              <a:pt x="99162" y="67250"/>
                              <a:pt x="99140" y="67418"/>
                              <a:pt x="99035" y="67418"/>
                            </a:cubicBezTo>
                            <a:cubicBezTo>
                              <a:pt x="99031" y="67418"/>
                              <a:pt x="99027" y="67418"/>
                              <a:pt x="99022" y="67417"/>
                            </a:cubicBezTo>
                            <a:lnTo>
                              <a:pt x="99015" y="67424"/>
                            </a:lnTo>
                            <a:cubicBezTo>
                              <a:pt x="98466" y="67359"/>
                              <a:pt x="97975" y="67056"/>
                              <a:pt x="97671" y="66593"/>
                            </a:cubicBezTo>
                            <a:cubicBezTo>
                              <a:pt x="97638" y="66550"/>
                              <a:pt x="97688" y="66494"/>
                              <a:pt x="97733" y="66494"/>
                            </a:cubicBezTo>
                            <a:close/>
                            <a:moveTo>
                              <a:pt x="97210" y="66065"/>
                            </a:moveTo>
                            <a:cubicBezTo>
                              <a:pt x="97224" y="66065"/>
                              <a:pt x="97238" y="66074"/>
                              <a:pt x="97238" y="66095"/>
                            </a:cubicBezTo>
                            <a:cubicBezTo>
                              <a:pt x="97194" y="66709"/>
                              <a:pt x="97584" y="67164"/>
                              <a:pt x="98134" y="67374"/>
                            </a:cubicBezTo>
                            <a:cubicBezTo>
                              <a:pt x="98214" y="67400"/>
                              <a:pt x="98189" y="67521"/>
                              <a:pt x="98110" y="67521"/>
                            </a:cubicBezTo>
                            <a:cubicBezTo>
                              <a:pt x="98104" y="67521"/>
                              <a:pt x="98097" y="67520"/>
                              <a:pt x="98090" y="67518"/>
                            </a:cubicBezTo>
                            <a:cubicBezTo>
                              <a:pt x="97469" y="67381"/>
                              <a:pt x="97093" y="66694"/>
                              <a:pt x="97172" y="66095"/>
                            </a:cubicBezTo>
                            <a:cubicBezTo>
                              <a:pt x="97176" y="66076"/>
                              <a:pt x="97194" y="66065"/>
                              <a:pt x="97210" y="66065"/>
                            </a:cubicBezTo>
                            <a:close/>
                            <a:moveTo>
                              <a:pt x="49718" y="0"/>
                            </a:moveTo>
                            <a:cubicBezTo>
                              <a:pt x="42919" y="0"/>
                              <a:pt x="36119" y="18"/>
                              <a:pt x="29317" y="68"/>
                            </a:cubicBezTo>
                            <a:cubicBezTo>
                              <a:pt x="25690" y="90"/>
                              <a:pt x="22055" y="126"/>
                              <a:pt x="18427" y="177"/>
                            </a:cubicBezTo>
                            <a:cubicBezTo>
                              <a:pt x="14850" y="220"/>
                              <a:pt x="11266" y="184"/>
                              <a:pt x="7696" y="365"/>
                            </a:cubicBezTo>
                            <a:cubicBezTo>
                              <a:pt x="6374" y="430"/>
                              <a:pt x="4994" y="581"/>
                              <a:pt x="3787" y="1152"/>
                            </a:cubicBezTo>
                            <a:cubicBezTo>
                              <a:pt x="2378" y="1810"/>
                              <a:pt x="1539" y="3002"/>
                              <a:pt x="1229" y="4505"/>
                            </a:cubicBezTo>
                            <a:cubicBezTo>
                              <a:pt x="882" y="6153"/>
                              <a:pt x="969" y="7916"/>
                              <a:pt x="911" y="9585"/>
                            </a:cubicBezTo>
                            <a:cubicBezTo>
                              <a:pt x="860" y="11356"/>
                              <a:pt x="802" y="13126"/>
                              <a:pt x="752" y="14897"/>
                            </a:cubicBezTo>
                            <a:cubicBezTo>
                              <a:pt x="521" y="22210"/>
                              <a:pt x="195" y="29530"/>
                              <a:pt x="109" y="36843"/>
                            </a:cubicBezTo>
                            <a:cubicBezTo>
                              <a:pt x="65" y="40290"/>
                              <a:pt x="0" y="43751"/>
                              <a:pt x="210" y="47191"/>
                            </a:cubicBezTo>
                            <a:cubicBezTo>
                              <a:pt x="412" y="50428"/>
                              <a:pt x="954" y="53694"/>
                              <a:pt x="2479" y="56592"/>
                            </a:cubicBezTo>
                            <a:cubicBezTo>
                              <a:pt x="2732" y="55552"/>
                              <a:pt x="3021" y="54518"/>
                              <a:pt x="3483" y="53557"/>
                            </a:cubicBezTo>
                            <a:cubicBezTo>
                              <a:pt x="3989" y="52495"/>
                              <a:pt x="4741" y="51483"/>
                              <a:pt x="5803" y="50934"/>
                            </a:cubicBezTo>
                            <a:cubicBezTo>
                              <a:pt x="6429" y="50610"/>
                              <a:pt x="7143" y="50429"/>
                              <a:pt x="7857" y="50429"/>
                            </a:cubicBezTo>
                            <a:cubicBezTo>
                              <a:pt x="8148" y="50429"/>
                              <a:pt x="8438" y="50459"/>
                              <a:pt x="8722" y="50522"/>
                            </a:cubicBezTo>
                            <a:cubicBezTo>
                              <a:pt x="9669" y="50739"/>
                              <a:pt x="10442" y="51360"/>
                              <a:pt x="10782" y="52278"/>
                            </a:cubicBezTo>
                            <a:cubicBezTo>
                              <a:pt x="11288" y="53622"/>
                              <a:pt x="10861" y="55255"/>
                              <a:pt x="10608" y="56614"/>
                            </a:cubicBezTo>
                            <a:cubicBezTo>
                              <a:pt x="10334" y="58124"/>
                              <a:pt x="9900" y="59620"/>
                              <a:pt x="9676" y="61130"/>
                            </a:cubicBezTo>
                            <a:cubicBezTo>
                              <a:pt x="9452" y="62633"/>
                              <a:pt x="9481" y="64288"/>
                              <a:pt x="10536" y="65495"/>
                            </a:cubicBezTo>
                            <a:cubicBezTo>
                              <a:pt x="11370" y="66443"/>
                              <a:pt x="12521" y="66880"/>
                              <a:pt x="13686" y="66880"/>
                            </a:cubicBezTo>
                            <a:cubicBezTo>
                              <a:pt x="15076" y="66880"/>
                              <a:pt x="16486" y="66258"/>
                              <a:pt x="17394" y="65141"/>
                            </a:cubicBezTo>
                            <a:cubicBezTo>
                              <a:pt x="18276" y="64057"/>
                              <a:pt x="18449" y="62706"/>
                              <a:pt x="18073" y="61383"/>
                            </a:cubicBezTo>
                            <a:cubicBezTo>
                              <a:pt x="17669" y="59988"/>
                              <a:pt x="16838" y="58767"/>
                              <a:pt x="16274" y="57438"/>
                            </a:cubicBezTo>
                            <a:cubicBezTo>
                              <a:pt x="15291" y="55132"/>
                              <a:pt x="15313" y="52307"/>
                              <a:pt x="16881" y="50255"/>
                            </a:cubicBezTo>
                            <a:cubicBezTo>
                              <a:pt x="17893" y="48936"/>
                              <a:pt x="19565" y="48098"/>
                              <a:pt x="21228" y="48098"/>
                            </a:cubicBezTo>
                            <a:cubicBezTo>
                              <a:pt x="21834" y="48098"/>
                              <a:pt x="22438" y="48209"/>
                              <a:pt x="23009" y="48448"/>
                            </a:cubicBezTo>
                            <a:cubicBezTo>
                              <a:pt x="24324" y="48997"/>
                              <a:pt x="25213" y="50168"/>
                              <a:pt x="26427" y="50883"/>
                            </a:cubicBezTo>
                            <a:cubicBezTo>
                              <a:pt x="26961" y="51203"/>
                              <a:pt x="27579" y="51442"/>
                              <a:pt x="28201" y="51442"/>
                            </a:cubicBezTo>
                            <a:cubicBezTo>
                              <a:pt x="28396" y="51442"/>
                              <a:pt x="28590" y="51419"/>
                              <a:pt x="28783" y="51368"/>
                            </a:cubicBezTo>
                            <a:cubicBezTo>
                              <a:pt x="29375" y="51209"/>
                              <a:pt x="29874" y="50811"/>
                              <a:pt x="30358" y="50464"/>
                            </a:cubicBezTo>
                            <a:cubicBezTo>
                              <a:pt x="30806" y="50146"/>
                              <a:pt x="31261" y="49821"/>
                              <a:pt x="31818" y="49713"/>
                            </a:cubicBezTo>
                            <a:cubicBezTo>
                              <a:pt x="31938" y="49688"/>
                              <a:pt x="32055" y="49677"/>
                              <a:pt x="32169" y="49677"/>
                            </a:cubicBezTo>
                            <a:cubicBezTo>
                              <a:pt x="32587" y="49677"/>
                              <a:pt x="32975" y="49824"/>
                              <a:pt x="33371" y="49995"/>
                            </a:cubicBezTo>
                            <a:cubicBezTo>
                              <a:pt x="33707" y="50140"/>
                              <a:pt x="34037" y="50286"/>
                              <a:pt x="34400" y="50286"/>
                            </a:cubicBezTo>
                            <a:cubicBezTo>
                              <a:pt x="34451" y="50286"/>
                              <a:pt x="34503" y="50283"/>
                              <a:pt x="34556" y="50276"/>
                            </a:cubicBezTo>
                            <a:cubicBezTo>
                              <a:pt x="34874" y="50226"/>
                              <a:pt x="35178" y="50117"/>
                              <a:pt x="35460" y="49958"/>
                            </a:cubicBezTo>
                            <a:cubicBezTo>
                              <a:pt x="35922" y="49734"/>
                              <a:pt x="36385" y="49438"/>
                              <a:pt x="36912" y="49373"/>
                            </a:cubicBezTo>
                            <a:cubicBezTo>
                              <a:pt x="36979" y="49365"/>
                              <a:pt x="37045" y="49360"/>
                              <a:pt x="37108" y="49360"/>
                            </a:cubicBezTo>
                            <a:cubicBezTo>
                              <a:pt x="38012" y="49360"/>
                              <a:pt x="38521" y="50200"/>
                              <a:pt x="38582" y="51064"/>
                            </a:cubicBezTo>
                            <a:cubicBezTo>
                              <a:pt x="38675" y="52451"/>
                              <a:pt x="37505" y="53665"/>
                              <a:pt x="37830" y="55053"/>
                            </a:cubicBezTo>
                            <a:cubicBezTo>
                              <a:pt x="38052" y="55996"/>
                              <a:pt x="38869" y="56494"/>
                              <a:pt x="39698" y="56494"/>
                            </a:cubicBezTo>
                            <a:cubicBezTo>
                              <a:pt x="40322" y="56494"/>
                              <a:pt x="40954" y="56211"/>
                              <a:pt x="41342" y="55624"/>
                            </a:cubicBezTo>
                            <a:cubicBezTo>
                              <a:pt x="42108" y="54468"/>
                              <a:pt x="41291" y="53073"/>
                              <a:pt x="40959" y="51909"/>
                            </a:cubicBezTo>
                            <a:cubicBezTo>
                              <a:pt x="40684" y="50956"/>
                              <a:pt x="40706" y="49872"/>
                              <a:pt x="41595" y="49243"/>
                            </a:cubicBezTo>
                            <a:cubicBezTo>
                              <a:pt x="41991" y="48963"/>
                              <a:pt x="42465" y="48830"/>
                              <a:pt x="42940" y="48830"/>
                            </a:cubicBezTo>
                            <a:cubicBezTo>
                              <a:pt x="43471" y="48830"/>
                              <a:pt x="44004" y="48996"/>
                              <a:pt x="44435" y="49308"/>
                            </a:cubicBezTo>
                            <a:cubicBezTo>
                              <a:pt x="46863" y="51064"/>
                              <a:pt x="45642" y="54670"/>
                              <a:pt x="45143" y="57033"/>
                            </a:cubicBezTo>
                            <a:cubicBezTo>
                              <a:pt x="44970" y="57857"/>
                              <a:pt x="44796" y="58680"/>
                              <a:pt x="44623" y="59512"/>
                            </a:cubicBezTo>
                            <a:cubicBezTo>
                              <a:pt x="44507" y="60010"/>
                              <a:pt x="44420" y="60523"/>
                              <a:pt x="44363" y="61036"/>
                            </a:cubicBezTo>
                            <a:cubicBezTo>
                              <a:pt x="44341" y="61318"/>
                              <a:pt x="44334" y="61600"/>
                              <a:pt x="44348" y="61875"/>
                            </a:cubicBezTo>
                            <a:cubicBezTo>
                              <a:pt x="44442" y="63204"/>
                              <a:pt x="45280" y="64230"/>
                              <a:pt x="46559" y="64606"/>
                            </a:cubicBezTo>
                            <a:cubicBezTo>
                              <a:pt x="46873" y="64697"/>
                              <a:pt x="47196" y="64743"/>
                              <a:pt x="47516" y="64743"/>
                            </a:cubicBezTo>
                            <a:cubicBezTo>
                              <a:pt x="48319" y="64743"/>
                              <a:pt x="49102" y="64451"/>
                              <a:pt x="49659" y="63826"/>
                            </a:cubicBezTo>
                            <a:cubicBezTo>
                              <a:pt x="50556" y="62828"/>
                              <a:pt x="50678" y="61390"/>
                              <a:pt x="50490" y="60111"/>
                            </a:cubicBezTo>
                            <a:cubicBezTo>
                              <a:pt x="50288" y="58724"/>
                              <a:pt x="49681" y="57459"/>
                              <a:pt x="49139" y="56180"/>
                            </a:cubicBezTo>
                            <a:cubicBezTo>
                              <a:pt x="48604" y="54923"/>
                              <a:pt x="48012" y="53463"/>
                              <a:pt x="48185" y="52061"/>
                            </a:cubicBezTo>
                            <a:cubicBezTo>
                              <a:pt x="48269" y="51352"/>
                              <a:pt x="48738" y="50384"/>
                              <a:pt x="49532" y="50384"/>
                            </a:cubicBezTo>
                            <a:cubicBezTo>
                              <a:pt x="49627" y="50384"/>
                              <a:pt x="49728" y="50398"/>
                              <a:pt x="49833" y="50428"/>
                            </a:cubicBezTo>
                            <a:cubicBezTo>
                              <a:pt x="50664" y="50667"/>
                              <a:pt x="50830" y="51685"/>
                              <a:pt x="51278" y="52292"/>
                            </a:cubicBezTo>
                            <a:cubicBezTo>
                              <a:pt x="51495" y="52583"/>
                              <a:pt x="51709" y="52698"/>
                              <a:pt x="51916" y="52698"/>
                            </a:cubicBezTo>
                            <a:cubicBezTo>
                              <a:pt x="52518" y="52698"/>
                              <a:pt x="53065" y="51734"/>
                              <a:pt x="53468" y="51310"/>
                            </a:cubicBezTo>
                            <a:cubicBezTo>
                              <a:pt x="53766" y="50983"/>
                              <a:pt x="54134" y="50775"/>
                              <a:pt x="54579" y="50775"/>
                            </a:cubicBezTo>
                            <a:cubicBezTo>
                              <a:pt x="54587" y="50775"/>
                              <a:pt x="54595" y="50775"/>
                              <a:pt x="54602" y="50775"/>
                            </a:cubicBezTo>
                            <a:cubicBezTo>
                              <a:pt x="55282" y="50789"/>
                              <a:pt x="55881" y="51187"/>
                              <a:pt x="56553" y="51245"/>
                            </a:cubicBezTo>
                            <a:cubicBezTo>
                              <a:pt x="56641" y="51252"/>
                              <a:pt x="56728" y="51256"/>
                              <a:pt x="56814" y="51256"/>
                            </a:cubicBezTo>
                            <a:cubicBezTo>
                              <a:pt x="57956" y="51256"/>
                              <a:pt x="59010" y="50616"/>
                              <a:pt x="59957" y="50045"/>
                            </a:cubicBezTo>
                            <a:cubicBezTo>
                              <a:pt x="60961" y="49438"/>
                              <a:pt x="61988" y="48766"/>
                              <a:pt x="63151" y="48520"/>
                            </a:cubicBezTo>
                            <a:cubicBezTo>
                              <a:pt x="63478" y="48451"/>
                              <a:pt x="63809" y="48422"/>
                              <a:pt x="64143" y="48422"/>
                            </a:cubicBezTo>
                            <a:cubicBezTo>
                              <a:pt x="66003" y="48422"/>
                              <a:pt x="67960" y="49326"/>
                              <a:pt x="69796" y="49326"/>
                            </a:cubicBezTo>
                            <a:cubicBezTo>
                              <a:pt x="70603" y="49326"/>
                              <a:pt x="71385" y="49152"/>
                              <a:pt x="72126" y="48650"/>
                            </a:cubicBezTo>
                            <a:cubicBezTo>
                              <a:pt x="72155" y="48636"/>
                              <a:pt x="72177" y="48622"/>
                              <a:pt x="72206" y="48622"/>
                            </a:cubicBezTo>
                            <a:cubicBezTo>
                              <a:pt x="72227" y="48585"/>
                              <a:pt x="72249" y="48556"/>
                              <a:pt x="72271" y="48528"/>
                            </a:cubicBezTo>
                            <a:cubicBezTo>
                              <a:pt x="72625" y="48043"/>
                              <a:pt x="73174" y="47747"/>
                              <a:pt x="73774" y="47711"/>
                            </a:cubicBezTo>
                            <a:cubicBezTo>
                              <a:pt x="73786" y="47711"/>
                              <a:pt x="73799" y="47711"/>
                              <a:pt x="73812" y="47711"/>
                            </a:cubicBezTo>
                            <a:cubicBezTo>
                              <a:pt x="74585" y="47711"/>
                              <a:pt x="75290" y="48141"/>
                              <a:pt x="75645" y="48831"/>
                            </a:cubicBezTo>
                            <a:cubicBezTo>
                              <a:pt x="76072" y="49684"/>
                              <a:pt x="76007" y="50811"/>
                              <a:pt x="75891" y="51722"/>
                            </a:cubicBezTo>
                            <a:cubicBezTo>
                              <a:pt x="75674" y="53348"/>
                              <a:pt x="74554" y="55248"/>
                              <a:pt x="75031" y="56896"/>
                            </a:cubicBezTo>
                            <a:cubicBezTo>
                              <a:pt x="75118" y="57192"/>
                              <a:pt x="75255" y="57474"/>
                              <a:pt x="75436" y="57719"/>
                            </a:cubicBezTo>
                            <a:cubicBezTo>
                              <a:pt x="75789" y="58211"/>
                              <a:pt x="76308" y="58485"/>
                              <a:pt x="76835" y="58485"/>
                            </a:cubicBezTo>
                            <a:cubicBezTo>
                              <a:pt x="77215" y="58485"/>
                              <a:pt x="77599" y="58343"/>
                              <a:pt x="77929" y="58037"/>
                            </a:cubicBezTo>
                            <a:cubicBezTo>
                              <a:pt x="78630" y="57387"/>
                              <a:pt x="78861" y="56383"/>
                              <a:pt x="78716" y="55465"/>
                            </a:cubicBezTo>
                            <a:cubicBezTo>
                              <a:pt x="78427" y="53543"/>
                              <a:pt x="76664" y="51555"/>
                              <a:pt x="77423" y="49554"/>
                            </a:cubicBezTo>
                            <a:cubicBezTo>
                              <a:pt x="77676" y="48903"/>
                              <a:pt x="78225" y="48304"/>
                              <a:pt x="78940" y="48217"/>
                            </a:cubicBezTo>
                            <a:cubicBezTo>
                              <a:pt x="79002" y="48208"/>
                              <a:pt x="79065" y="48204"/>
                              <a:pt x="79128" y="48204"/>
                            </a:cubicBezTo>
                            <a:cubicBezTo>
                              <a:pt x="79711" y="48204"/>
                              <a:pt x="80314" y="48559"/>
                              <a:pt x="80523" y="49120"/>
                            </a:cubicBezTo>
                            <a:cubicBezTo>
                              <a:pt x="80653" y="49474"/>
                              <a:pt x="80581" y="49836"/>
                              <a:pt x="80451" y="50175"/>
                            </a:cubicBezTo>
                            <a:cubicBezTo>
                              <a:pt x="80285" y="50609"/>
                              <a:pt x="79923" y="51143"/>
                              <a:pt x="80176" y="51613"/>
                            </a:cubicBezTo>
                            <a:cubicBezTo>
                              <a:pt x="80334" y="51907"/>
                              <a:pt x="80627" y="52041"/>
                              <a:pt x="80927" y="52041"/>
                            </a:cubicBezTo>
                            <a:cubicBezTo>
                              <a:pt x="81188" y="52041"/>
                              <a:pt x="81455" y="51939"/>
                              <a:pt x="81643" y="51751"/>
                            </a:cubicBezTo>
                            <a:cubicBezTo>
                              <a:pt x="82084" y="51317"/>
                              <a:pt x="82062" y="50746"/>
                              <a:pt x="82004" y="50182"/>
                            </a:cubicBezTo>
                            <a:cubicBezTo>
                              <a:pt x="81968" y="49929"/>
                              <a:pt x="81976" y="49677"/>
                              <a:pt x="82019" y="49431"/>
                            </a:cubicBezTo>
                            <a:cubicBezTo>
                              <a:pt x="82113" y="48961"/>
                              <a:pt x="82387" y="48593"/>
                              <a:pt x="82973" y="48470"/>
                            </a:cubicBezTo>
                            <a:cubicBezTo>
                              <a:pt x="83090" y="48444"/>
                              <a:pt x="83206" y="48433"/>
                              <a:pt x="83318" y="48433"/>
                            </a:cubicBezTo>
                            <a:cubicBezTo>
                              <a:pt x="84008" y="48433"/>
                              <a:pt x="84606" y="48871"/>
                              <a:pt x="85141" y="49294"/>
                            </a:cubicBezTo>
                            <a:cubicBezTo>
                              <a:pt x="85969" y="49952"/>
                              <a:pt x="86935" y="50610"/>
                              <a:pt x="88033" y="50610"/>
                            </a:cubicBezTo>
                            <a:cubicBezTo>
                              <a:pt x="88057" y="50610"/>
                              <a:pt x="88080" y="50609"/>
                              <a:pt x="88103" y="50609"/>
                            </a:cubicBezTo>
                            <a:cubicBezTo>
                              <a:pt x="89049" y="50588"/>
                              <a:pt x="89721" y="49730"/>
                              <a:pt x="90646" y="49730"/>
                            </a:cubicBezTo>
                            <a:cubicBezTo>
                              <a:pt x="90682" y="49730"/>
                              <a:pt x="90719" y="49732"/>
                              <a:pt x="90756" y="49734"/>
                            </a:cubicBezTo>
                            <a:cubicBezTo>
                              <a:pt x="91232" y="49763"/>
                              <a:pt x="91652" y="50009"/>
                              <a:pt x="92063" y="50233"/>
                            </a:cubicBezTo>
                            <a:cubicBezTo>
                              <a:pt x="92548" y="50508"/>
                              <a:pt x="93061" y="50753"/>
                              <a:pt x="93617" y="50840"/>
                            </a:cubicBezTo>
                            <a:cubicBezTo>
                              <a:pt x="93739" y="50862"/>
                              <a:pt x="93856" y="50871"/>
                              <a:pt x="93967" y="50871"/>
                            </a:cubicBezTo>
                            <a:cubicBezTo>
                              <a:pt x="94456" y="50871"/>
                              <a:pt x="94862" y="50685"/>
                              <a:pt x="95344" y="50479"/>
                            </a:cubicBezTo>
                            <a:cubicBezTo>
                              <a:pt x="95587" y="50366"/>
                              <a:pt x="95853" y="50306"/>
                              <a:pt x="96119" y="50306"/>
                            </a:cubicBezTo>
                            <a:cubicBezTo>
                              <a:pt x="96193" y="50306"/>
                              <a:pt x="96268" y="50310"/>
                              <a:pt x="96341" y="50320"/>
                            </a:cubicBezTo>
                            <a:cubicBezTo>
                              <a:pt x="98314" y="50551"/>
                              <a:pt x="98777" y="52957"/>
                              <a:pt x="98820" y="54576"/>
                            </a:cubicBezTo>
                            <a:cubicBezTo>
                              <a:pt x="98863" y="56628"/>
                              <a:pt x="98278" y="58637"/>
                              <a:pt x="97714" y="60588"/>
                            </a:cubicBezTo>
                            <a:cubicBezTo>
                              <a:pt x="97418" y="61622"/>
                              <a:pt x="97115" y="62655"/>
                              <a:pt x="96898" y="63710"/>
                            </a:cubicBezTo>
                            <a:cubicBezTo>
                              <a:pt x="96775" y="64281"/>
                              <a:pt x="96681" y="64859"/>
                              <a:pt x="96623" y="65437"/>
                            </a:cubicBezTo>
                            <a:cubicBezTo>
                              <a:pt x="96573" y="65957"/>
                              <a:pt x="96537" y="66550"/>
                              <a:pt x="96826" y="67020"/>
                            </a:cubicBezTo>
                            <a:cubicBezTo>
                              <a:pt x="97144" y="67540"/>
                              <a:pt x="97823" y="67836"/>
                              <a:pt x="98379" y="68024"/>
                            </a:cubicBezTo>
                            <a:cubicBezTo>
                              <a:pt x="98759" y="68157"/>
                              <a:pt x="99160" y="68243"/>
                              <a:pt x="99560" y="68243"/>
                            </a:cubicBezTo>
                            <a:cubicBezTo>
                              <a:pt x="99723" y="68243"/>
                              <a:pt x="99887" y="68229"/>
                              <a:pt x="100049" y="68197"/>
                            </a:cubicBezTo>
                            <a:cubicBezTo>
                              <a:pt x="100995" y="68017"/>
                              <a:pt x="101725" y="67294"/>
                              <a:pt x="102144" y="66463"/>
                            </a:cubicBezTo>
                            <a:cubicBezTo>
                              <a:pt x="103206" y="64360"/>
                              <a:pt x="102267" y="61896"/>
                              <a:pt x="101696" y="59793"/>
                            </a:cubicBezTo>
                            <a:cubicBezTo>
                              <a:pt x="101385" y="58615"/>
                              <a:pt x="101067" y="57445"/>
                              <a:pt x="100749" y="56267"/>
                            </a:cubicBezTo>
                            <a:cubicBezTo>
                              <a:pt x="100475" y="55270"/>
                              <a:pt x="100164" y="54222"/>
                              <a:pt x="100258" y="53174"/>
                            </a:cubicBezTo>
                            <a:cubicBezTo>
                              <a:pt x="100330" y="52365"/>
                              <a:pt x="100656" y="51628"/>
                              <a:pt x="101328" y="51143"/>
                            </a:cubicBezTo>
                            <a:cubicBezTo>
                              <a:pt x="101706" y="50865"/>
                              <a:pt x="102187" y="50674"/>
                              <a:pt x="102663" y="50674"/>
                            </a:cubicBezTo>
                            <a:cubicBezTo>
                              <a:pt x="102842" y="50674"/>
                              <a:pt x="103020" y="50701"/>
                              <a:pt x="103192" y="50761"/>
                            </a:cubicBezTo>
                            <a:cubicBezTo>
                              <a:pt x="105027" y="51396"/>
                              <a:pt x="104103" y="53723"/>
                              <a:pt x="103705" y="54966"/>
                            </a:cubicBezTo>
                            <a:cubicBezTo>
                              <a:pt x="103358" y="56065"/>
                              <a:pt x="103373" y="57430"/>
                              <a:pt x="104637" y="57900"/>
                            </a:cubicBezTo>
                            <a:cubicBezTo>
                              <a:pt x="104833" y="57971"/>
                              <a:pt x="105025" y="58004"/>
                              <a:pt x="105209" y="58004"/>
                            </a:cubicBezTo>
                            <a:cubicBezTo>
                              <a:pt x="106150" y="58004"/>
                              <a:pt x="106887" y="57148"/>
                              <a:pt x="106971" y="56180"/>
                            </a:cubicBezTo>
                            <a:cubicBezTo>
                              <a:pt x="107116" y="54590"/>
                              <a:pt x="105931" y="51989"/>
                              <a:pt x="107947" y="51086"/>
                            </a:cubicBezTo>
                            <a:cubicBezTo>
                              <a:pt x="108138" y="51000"/>
                              <a:pt x="108319" y="50965"/>
                              <a:pt x="108493" y="50965"/>
                            </a:cubicBezTo>
                            <a:cubicBezTo>
                              <a:pt x="109117" y="50965"/>
                              <a:pt x="109657" y="51416"/>
                              <a:pt x="110267" y="51642"/>
                            </a:cubicBezTo>
                            <a:cubicBezTo>
                              <a:pt x="110476" y="51718"/>
                              <a:pt x="110691" y="51754"/>
                              <a:pt x="110904" y="51754"/>
                            </a:cubicBezTo>
                            <a:cubicBezTo>
                              <a:pt x="111626" y="51754"/>
                              <a:pt x="112325" y="51346"/>
                              <a:pt x="112687" y="50710"/>
                            </a:cubicBezTo>
                            <a:cubicBezTo>
                              <a:pt x="112651" y="49084"/>
                              <a:pt x="112637" y="47458"/>
                              <a:pt x="112658" y="45832"/>
                            </a:cubicBezTo>
                            <a:cubicBezTo>
                              <a:pt x="112731" y="38635"/>
                              <a:pt x="113338" y="31452"/>
                              <a:pt x="114472" y="24341"/>
                            </a:cubicBezTo>
                            <a:cubicBezTo>
                              <a:pt x="115043" y="20772"/>
                              <a:pt x="115744" y="17216"/>
                              <a:pt x="116098" y="13618"/>
                            </a:cubicBezTo>
                            <a:cubicBezTo>
                              <a:pt x="116286" y="11825"/>
                              <a:pt x="116351" y="10026"/>
                              <a:pt x="116301" y="8219"/>
                            </a:cubicBezTo>
                            <a:cubicBezTo>
                              <a:pt x="116279" y="7323"/>
                              <a:pt x="116207" y="6427"/>
                              <a:pt x="116098" y="5531"/>
                            </a:cubicBezTo>
                            <a:cubicBezTo>
                              <a:pt x="115990" y="4715"/>
                              <a:pt x="115918" y="3768"/>
                              <a:pt x="115462" y="3053"/>
                            </a:cubicBezTo>
                            <a:cubicBezTo>
                              <a:pt x="114595" y="1701"/>
                              <a:pt x="112449" y="1738"/>
                              <a:pt x="111040" y="1564"/>
                            </a:cubicBezTo>
                            <a:cubicBezTo>
                              <a:pt x="109226" y="1347"/>
                              <a:pt x="107412" y="1152"/>
                              <a:pt x="105591" y="993"/>
                            </a:cubicBezTo>
                            <a:cubicBezTo>
                              <a:pt x="102029" y="682"/>
                              <a:pt x="98459" y="480"/>
                              <a:pt x="94882" y="343"/>
                            </a:cubicBezTo>
                            <a:cubicBezTo>
                              <a:pt x="87641" y="68"/>
                              <a:pt x="80386" y="68"/>
                              <a:pt x="73138" y="47"/>
                            </a:cubicBezTo>
                            <a:cubicBezTo>
                              <a:pt x="65331" y="23"/>
                              <a:pt x="57525" y="0"/>
                              <a:pt x="4971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1" name="Google Shape;641;p19"/>
                      <p:cNvSpPr/>
                      <p:nvPr/>
                    </p:nvSpPr>
                    <p:spPr>
                      <a:xfrm rot="10800000">
                        <a:off x="43599" y="3824077"/>
                        <a:ext cx="332043" cy="2838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55" h="3457" extrusionOk="0">
                            <a:moveTo>
                              <a:pt x="774" y="0"/>
                            </a:moveTo>
                            <a:cubicBezTo>
                              <a:pt x="1" y="470"/>
                              <a:pt x="232" y="2002"/>
                              <a:pt x="644" y="2616"/>
                            </a:cubicBezTo>
                            <a:cubicBezTo>
                              <a:pt x="926" y="3045"/>
                              <a:pt x="1508" y="3456"/>
                              <a:pt x="2060" y="3456"/>
                            </a:cubicBezTo>
                            <a:cubicBezTo>
                              <a:pt x="2299" y="3456"/>
                              <a:pt x="2532" y="3379"/>
                              <a:pt x="2732" y="3194"/>
                            </a:cubicBezTo>
                            <a:cubicBezTo>
                              <a:pt x="3455" y="2515"/>
                              <a:pt x="2147" y="1864"/>
                              <a:pt x="1858" y="1315"/>
                            </a:cubicBezTo>
                            <a:cubicBezTo>
                              <a:pt x="1721" y="1062"/>
                              <a:pt x="1735" y="846"/>
                              <a:pt x="1800" y="571"/>
                            </a:cubicBezTo>
                            <a:cubicBezTo>
                              <a:pt x="1921" y="63"/>
                              <a:pt x="1623" y="12"/>
                              <a:pt x="1281" y="12"/>
                            </a:cubicBezTo>
                            <a:cubicBezTo>
                              <a:pt x="1196" y="12"/>
                              <a:pt x="1107" y="15"/>
                              <a:pt x="1022" y="15"/>
                            </a:cubicBezTo>
                            <a:cubicBezTo>
                              <a:pt x="939" y="15"/>
                              <a:pt x="860" y="12"/>
                              <a:pt x="78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2" name="Google Shape;642;p19"/>
                      <p:cNvSpPr/>
                      <p:nvPr/>
                    </p:nvSpPr>
                    <p:spPr>
                      <a:xfrm rot="10800000">
                        <a:off x="20247" y="4784500"/>
                        <a:ext cx="111482" cy="514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0" h="627" extrusionOk="0">
                            <a:moveTo>
                              <a:pt x="108" y="1"/>
                            </a:moveTo>
                            <a:cubicBezTo>
                              <a:pt x="43" y="1"/>
                              <a:pt x="1" y="83"/>
                              <a:pt x="64" y="121"/>
                            </a:cubicBezTo>
                            <a:cubicBezTo>
                              <a:pt x="353" y="295"/>
                              <a:pt x="657" y="447"/>
                              <a:pt x="946" y="613"/>
                            </a:cubicBezTo>
                            <a:cubicBezTo>
                              <a:pt x="963" y="622"/>
                              <a:pt x="981" y="626"/>
                              <a:pt x="997" y="626"/>
                            </a:cubicBezTo>
                            <a:cubicBezTo>
                              <a:pt x="1095" y="626"/>
                              <a:pt x="1159" y="482"/>
                              <a:pt x="1054" y="432"/>
                            </a:cubicBezTo>
                            <a:cubicBezTo>
                              <a:pt x="743" y="288"/>
                              <a:pt x="447" y="136"/>
                              <a:pt x="136" y="6"/>
                            </a:cubicBezTo>
                            <a:cubicBezTo>
                              <a:pt x="127" y="2"/>
                              <a:pt x="117" y="1"/>
                              <a:pt x="10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3" name="Google Shape;643;p19"/>
                      <p:cNvSpPr/>
                      <p:nvPr/>
                    </p:nvSpPr>
                    <p:spPr>
                      <a:xfrm rot="10800000">
                        <a:off x="123463" y="3579188"/>
                        <a:ext cx="188942" cy="1466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66" h="1786" extrusionOk="0">
                            <a:moveTo>
                              <a:pt x="810" y="1"/>
                            </a:moveTo>
                            <a:cubicBezTo>
                              <a:pt x="362" y="160"/>
                              <a:pt x="0" y="630"/>
                              <a:pt x="145" y="1128"/>
                            </a:cubicBezTo>
                            <a:cubicBezTo>
                              <a:pt x="253" y="1507"/>
                              <a:pt x="611" y="1785"/>
                              <a:pt x="994" y="1785"/>
                            </a:cubicBezTo>
                            <a:cubicBezTo>
                              <a:pt x="1072" y="1785"/>
                              <a:pt x="1151" y="1774"/>
                              <a:pt x="1229" y="1750"/>
                            </a:cubicBezTo>
                            <a:cubicBezTo>
                              <a:pt x="1727" y="1598"/>
                              <a:pt x="1966" y="1020"/>
                              <a:pt x="1720" y="550"/>
                            </a:cubicBezTo>
                            <a:cubicBezTo>
                              <a:pt x="1525" y="232"/>
                              <a:pt x="1185" y="23"/>
                              <a:pt x="8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4" name="Google Shape;644;p19"/>
                      <p:cNvSpPr/>
                      <p:nvPr/>
                    </p:nvSpPr>
                    <p:spPr>
                      <a:xfrm rot="10800000">
                        <a:off x="43504" y="4757564"/>
                        <a:ext cx="215467" cy="530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42" h="646" extrusionOk="0">
                            <a:moveTo>
                              <a:pt x="694" y="0"/>
                            </a:moveTo>
                            <a:cubicBezTo>
                              <a:pt x="492" y="0"/>
                              <a:pt x="1" y="7"/>
                              <a:pt x="95" y="333"/>
                            </a:cubicBezTo>
                            <a:cubicBezTo>
                              <a:pt x="104" y="362"/>
                              <a:pt x="128" y="375"/>
                              <a:pt x="152" y="375"/>
                            </a:cubicBezTo>
                            <a:cubicBezTo>
                              <a:pt x="181" y="375"/>
                              <a:pt x="210" y="354"/>
                              <a:pt x="210" y="318"/>
                            </a:cubicBezTo>
                            <a:cubicBezTo>
                              <a:pt x="216" y="215"/>
                              <a:pt x="362" y="182"/>
                              <a:pt x="543" y="182"/>
                            </a:cubicBezTo>
                            <a:cubicBezTo>
                              <a:pt x="818" y="182"/>
                              <a:pt x="1174" y="257"/>
                              <a:pt x="1244" y="275"/>
                            </a:cubicBezTo>
                            <a:cubicBezTo>
                              <a:pt x="1540" y="354"/>
                              <a:pt x="1786" y="499"/>
                              <a:pt x="2053" y="636"/>
                            </a:cubicBezTo>
                            <a:cubicBezTo>
                              <a:pt x="2067" y="643"/>
                              <a:pt x="2082" y="646"/>
                              <a:pt x="2095" y="646"/>
                            </a:cubicBezTo>
                            <a:cubicBezTo>
                              <a:pt x="2183" y="646"/>
                              <a:pt x="2242" y="518"/>
                              <a:pt x="2154" y="455"/>
                            </a:cubicBezTo>
                            <a:cubicBezTo>
                              <a:pt x="1757" y="145"/>
                              <a:pt x="1200" y="7"/>
                              <a:pt x="69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5" name="Google Shape;645;p19"/>
                      <p:cNvSpPr/>
                      <p:nvPr/>
                    </p:nvSpPr>
                    <p:spPr>
                      <a:xfrm rot="10800000">
                        <a:off x="431093" y="4258095"/>
                        <a:ext cx="120996" cy="473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59" h="576" extrusionOk="0">
                            <a:moveTo>
                              <a:pt x="98" y="0"/>
                            </a:moveTo>
                            <a:cubicBezTo>
                              <a:pt x="45" y="0"/>
                              <a:pt x="0" y="63"/>
                              <a:pt x="45" y="113"/>
                            </a:cubicBezTo>
                            <a:cubicBezTo>
                              <a:pt x="326" y="410"/>
                              <a:pt x="717" y="576"/>
                              <a:pt x="1121" y="576"/>
                            </a:cubicBezTo>
                            <a:cubicBezTo>
                              <a:pt x="1256" y="576"/>
                              <a:pt x="1258" y="359"/>
                              <a:pt x="1128" y="359"/>
                            </a:cubicBezTo>
                            <a:cubicBezTo>
                              <a:pt x="1126" y="359"/>
                              <a:pt x="1123" y="359"/>
                              <a:pt x="1121" y="359"/>
                            </a:cubicBezTo>
                            <a:cubicBezTo>
                              <a:pt x="1094" y="361"/>
                              <a:pt x="1067" y="362"/>
                              <a:pt x="1040" y="362"/>
                            </a:cubicBezTo>
                            <a:cubicBezTo>
                              <a:pt x="708" y="362"/>
                              <a:pt x="393" y="240"/>
                              <a:pt x="146" y="19"/>
                            </a:cubicBezTo>
                            <a:cubicBezTo>
                              <a:pt x="131" y="6"/>
                              <a:pt x="114" y="0"/>
                              <a:pt x="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6" name="Google Shape;646;p19"/>
                      <p:cNvSpPr/>
                      <p:nvPr/>
                    </p:nvSpPr>
                    <p:spPr>
                      <a:xfrm rot="10800000">
                        <a:off x="494330" y="4222289"/>
                        <a:ext cx="135028" cy="850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05" h="1036" extrusionOk="0">
                            <a:moveTo>
                              <a:pt x="84" y="1"/>
                            </a:moveTo>
                            <a:cubicBezTo>
                              <a:pt x="43" y="1"/>
                              <a:pt x="0" y="35"/>
                              <a:pt x="17" y="87"/>
                            </a:cubicBezTo>
                            <a:cubicBezTo>
                              <a:pt x="138" y="607"/>
                              <a:pt x="640" y="1035"/>
                              <a:pt x="1177" y="1035"/>
                            </a:cubicBezTo>
                            <a:cubicBezTo>
                              <a:pt x="1221" y="1035"/>
                              <a:pt x="1266" y="1032"/>
                              <a:pt x="1311" y="1026"/>
                            </a:cubicBezTo>
                            <a:cubicBezTo>
                              <a:pt x="1405" y="1012"/>
                              <a:pt x="1383" y="867"/>
                              <a:pt x="1289" y="867"/>
                            </a:cubicBezTo>
                            <a:cubicBezTo>
                              <a:pt x="762" y="846"/>
                              <a:pt x="314" y="571"/>
                              <a:pt x="148" y="51"/>
                            </a:cubicBezTo>
                            <a:cubicBezTo>
                              <a:pt x="139" y="16"/>
                              <a:pt x="112" y="1"/>
                              <a:pt x="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7" name="Google Shape;647;p19"/>
                      <p:cNvSpPr/>
                      <p:nvPr/>
                    </p:nvSpPr>
                    <p:spPr>
                      <a:xfrm rot="10800000">
                        <a:off x="1282673" y="4496250"/>
                        <a:ext cx="212969" cy="1677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6" h="2043" extrusionOk="0">
                            <a:moveTo>
                              <a:pt x="1010" y="0"/>
                            </a:moveTo>
                            <a:cubicBezTo>
                              <a:pt x="656" y="260"/>
                              <a:pt x="288" y="557"/>
                              <a:pt x="165" y="997"/>
                            </a:cubicBezTo>
                            <a:cubicBezTo>
                              <a:pt x="0" y="1559"/>
                              <a:pt x="310" y="2042"/>
                              <a:pt x="878" y="2042"/>
                            </a:cubicBezTo>
                            <a:cubicBezTo>
                              <a:pt x="909" y="2042"/>
                              <a:pt x="941" y="2041"/>
                              <a:pt x="974" y="2038"/>
                            </a:cubicBezTo>
                            <a:cubicBezTo>
                              <a:pt x="1509" y="1995"/>
                              <a:pt x="2065" y="1575"/>
                              <a:pt x="2138" y="1033"/>
                            </a:cubicBezTo>
                            <a:cubicBezTo>
                              <a:pt x="2216" y="499"/>
                              <a:pt x="1800" y="41"/>
                              <a:pt x="1283" y="41"/>
                            </a:cubicBezTo>
                            <a:cubicBezTo>
                              <a:pt x="1227" y="41"/>
                              <a:pt x="1170" y="47"/>
                              <a:pt x="1111" y="58"/>
                            </a:cubicBezTo>
                            <a:cubicBezTo>
                              <a:pt x="1106" y="59"/>
                              <a:pt x="1100" y="59"/>
                              <a:pt x="1095" y="59"/>
                            </a:cubicBezTo>
                            <a:cubicBezTo>
                              <a:pt x="1058" y="59"/>
                              <a:pt x="1023" y="38"/>
                              <a:pt x="101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8" name="Google Shape;648;p19"/>
                      <p:cNvSpPr/>
                      <p:nvPr/>
                    </p:nvSpPr>
                    <p:spPr>
                      <a:xfrm rot="10800000">
                        <a:off x="1509672" y="4363704"/>
                        <a:ext cx="92453" cy="707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62" h="861" extrusionOk="0">
                            <a:moveTo>
                              <a:pt x="471" y="1"/>
                            </a:moveTo>
                            <a:lnTo>
                              <a:pt x="471" y="1"/>
                            </a:lnTo>
                            <a:cubicBezTo>
                              <a:pt x="449" y="22"/>
                              <a:pt x="427" y="37"/>
                              <a:pt x="391" y="44"/>
                            </a:cubicBezTo>
                            <a:cubicBezTo>
                              <a:pt x="167" y="80"/>
                              <a:pt x="1" y="275"/>
                              <a:pt x="8" y="499"/>
                            </a:cubicBezTo>
                            <a:cubicBezTo>
                              <a:pt x="15" y="731"/>
                              <a:pt x="211" y="861"/>
                              <a:pt x="420" y="861"/>
                            </a:cubicBezTo>
                            <a:cubicBezTo>
                              <a:pt x="423" y="861"/>
                              <a:pt x="425" y="861"/>
                              <a:pt x="428" y="861"/>
                            </a:cubicBezTo>
                            <a:cubicBezTo>
                              <a:pt x="962" y="861"/>
                              <a:pt x="938" y="123"/>
                              <a:pt x="47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49" name="Google Shape;649;p19"/>
                      <p:cNvSpPr/>
                      <p:nvPr/>
                    </p:nvSpPr>
                    <p:spPr>
                      <a:xfrm rot="10800000">
                        <a:off x="2297439" y="4924847"/>
                        <a:ext cx="125129" cy="6627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02" h="807" extrusionOk="0">
                            <a:moveTo>
                              <a:pt x="85" y="0"/>
                            </a:moveTo>
                            <a:cubicBezTo>
                              <a:pt x="22" y="0"/>
                              <a:pt x="1" y="97"/>
                              <a:pt x="69" y="117"/>
                            </a:cubicBezTo>
                            <a:cubicBezTo>
                              <a:pt x="264" y="189"/>
                              <a:pt x="445" y="276"/>
                              <a:pt x="625" y="392"/>
                            </a:cubicBezTo>
                            <a:cubicBezTo>
                              <a:pt x="791" y="507"/>
                              <a:pt x="943" y="637"/>
                              <a:pt x="1095" y="782"/>
                            </a:cubicBezTo>
                            <a:cubicBezTo>
                              <a:pt x="1115" y="799"/>
                              <a:pt x="1137" y="807"/>
                              <a:pt x="1159" y="807"/>
                            </a:cubicBezTo>
                            <a:cubicBezTo>
                              <a:pt x="1235" y="807"/>
                              <a:pt x="1302" y="711"/>
                              <a:pt x="1239" y="637"/>
                            </a:cubicBezTo>
                            <a:cubicBezTo>
                              <a:pt x="965" y="312"/>
                              <a:pt x="502" y="88"/>
                              <a:pt x="98" y="1"/>
                            </a:cubicBezTo>
                            <a:cubicBezTo>
                              <a:pt x="93" y="1"/>
                              <a:pt x="89" y="0"/>
                              <a:pt x="8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0" name="Google Shape;650;p19"/>
                      <p:cNvSpPr/>
                      <p:nvPr/>
                    </p:nvSpPr>
                    <p:spPr>
                      <a:xfrm rot="10800000">
                        <a:off x="2305223" y="4907109"/>
                        <a:ext cx="242569" cy="996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24" h="1213" extrusionOk="0">
                            <a:moveTo>
                              <a:pt x="118" y="0"/>
                            </a:moveTo>
                            <a:cubicBezTo>
                              <a:pt x="29" y="0"/>
                              <a:pt x="0" y="136"/>
                              <a:pt x="100" y="163"/>
                            </a:cubicBezTo>
                            <a:cubicBezTo>
                              <a:pt x="895" y="423"/>
                              <a:pt x="1589" y="784"/>
                              <a:pt x="2311" y="1196"/>
                            </a:cubicBezTo>
                            <a:cubicBezTo>
                              <a:pt x="2332" y="1207"/>
                              <a:pt x="2352" y="1213"/>
                              <a:pt x="2371" y="1213"/>
                            </a:cubicBezTo>
                            <a:cubicBezTo>
                              <a:pt x="2468" y="1213"/>
                              <a:pt x="2524" y="1072"/>
                              <a:pt x="2427" y="994"/>
                            </a:cubicBezTo>
                            <a:cubicBezTo>
                              <a:pt x="1776" y="495"/>
                              <a:pt x="938" y="170"/>
                              <a:pt x="143" y="4"/>
                            </a:cubicBezTo>
                            <a:cubicBezTo>
                              <a:pt x="134" y="1"/>
                              <a:pt x="126" y="0"/>
                              <a:pt x="11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1" name="Google Shape;651;p19"/>
                      <p:cNvSpPr/>
                      <p:nvPr/>
                    </p:nvSpPr>
                    <p:spPr>
                      <a:xfrm rot="10800000">
                        <a:off x="2619389" y="4460280"/>
                        <a:ext cx="141755" cy="1092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5" h="1330" extrusionOk="0">
                            <a:moveTo>
                              <a:pt x="506" y="1"/>
                            </a:moveTo>
                            <a:cubicBezTo>
                              <a:pt x="454" y="1"/>
                              <a:pt x="404" y="3"/>
                              <a:pt x="354" y="5"/>
                            </a:cubicBezTo>
                            <a:cubicBezTo>
                              <a:pt x="109" y="200"/>
                              <a:pt x="0" y="518"/>
                              <a:pt x="65" y="822"/>
                            </a:cubicBezTo>
                            <a:cubicBezTo>
                              <a:pt x="162" y="1125"/>
                              <a:pt x="442" y="1330"/>
                              <a:pt x="753" y="1330"/>
                            </a:cubicBezTo>
                            <a:cubicBezTo>
                              <a:pt x="791" y="1330"/>
                              <a:pt x="829" y="1327"/>
                              <a:pt x="867" y="1320"/>
                            </a:cubicBezTo>
                            <a:cubicBezTo>
                              <a:pt x="1265" y="1263"/>
                              <a:pt x="1474" y="836"/>
                              <a:pt x="1373" y="468"/>
                            </a:cubicBezTo>
                            <a:cubicBezTo>
                              <a:pt x="1253" y="83"/>
                              <a:pt x="863" y="1"/>
                              <a:pt x="50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2" name="Google Shape;652;p19"/>
                      <p:cNvSpPr/>
                      <p:nvPr/>
                    </p:nvSpPr>
                    <p:spPr>
                      <a:xfrm rot="10800000">
                        <a:off x="3192075" y="4192479"/>
                        <a:ext cx="117729" cy="6134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25" h="747" extrusionOk="0">
                            <a:moveTo>
                              <a:pt x="73" y="1"/>
                            </a:moveTo>
                            <a:cubicBezTo>
                              <a:pt x="40" y="1"/>
                              <a:pt x="0" y="29"/>
                              <a:pt x="15" y="63"/>
                            </a:cubicBezTo>
                            <a:cubicBezTo>
                              <a:pt x="148" y="450"/>
                              <a:pt x="530" y="747"/>
                              <a:pt x="939" y="747"/>
                            </a:cubicBezTo>
                            <a:cubicBezTo>
                              <a:pt x="996" y="747"/>
                              <a:pt x="1055" y="741"/>
                              <a:pt x="1113" y="728"/>
                            </a:cubicBezTo>
                            <a:cubicBezTo>
                              <a:pt x="1225" y="714"/>
                              <a:pt x="1209" y="547"/>
                              <a:pt x="1098" y="547"/>
                            </a:cubicBezTo>
                            <a:cubicBezTo>
                              <a:pt x="1094" y="547"/>
                              <a:pt x="1089" y="547"/>
                              <a:pt x="1084" y="548"/>
                            </a:cubicBezTo>
                            <a:cubicBezTo>
                              <a:pt x="1046" y="551"/>
                              <a:pt x="1008" y="553"/>
                              <a:pt x="971" y="553"/>
                            </a:cubicBezTo>
                            <a:cubicBezTo>
                              <a:pt x="598" y="553"/>
                              <a:pt x="273" y="388"/>
                              <a:pt x="109" y="20"/>
                            </a:cubicBezTo>
                            <a:cubicBezTo>
                              <a:pt x="102" y="7"/>
                              <a:pt x="88" y="1"/>
                              <a:pt x="7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3" name="Google Shape;653;p19"/>
                      <p:cNvSpPr/>
                      <p:nvPr/>
                    </p:nvSpPr>
                    <p:spPr>
                      <a:xfrm rot="10800000">
                        <a:off x="3794457" y="4679383"/>
                        <a:ext cx="123014" cy="872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80" h="1063" extrusionOk="0">
                            <a:moveTo>
                              <a:pt x="890" y="1"/>
                            </a:moveTo>
                            <a:cubicBezTo>
                              <a:pt x="814" y="1"/>
                              <a:pt x="736" y="28"/>
                              <a:pt x="665" y="87"/>
                            </a:cubicBezTo>
                            <a:cubicBezTo>
                              <a:pt x="658" y="94"/>
                              <a:pt x="651" y="101"/>
                              <a:pt x="644" y="101"/>
                            </a:cubicBezTo>
                            <a:cubicBezTo>
                              <a:pt x="636" y="108"/>
                              <a:pt x="629" y="123"/>
                              <a:pt x="615" y="130"/>
                            </a:cubicBezTo>
                            <a:cubicBezTo>
                              <a:pt x="597" y="151"/>
                              <a:pt x="572" y="162"/>
                              <a:pt x="546" y="162"/>
                            </a:cubicBezTo>
                            <a:cubicBezTo>
                              <a:pt x="519" y="162"/>
                              <a:pt x="492" y="149"/>
                              <a:pt x="477" y="123"/>
                            </a:cubicBezTo>
                            <a:cubicBezTo>
                              <a:pt x="196" y="195"/>
                              <a:pt x="0" y="513"/>
                              <a:pt x="167" y="795"/>
                            </a:cubicBezTo>
                            <a:cubicBezTo>
                              <a:pt x="267" y="966"/>
                              <a:pt x="451" y="1063"/>
                              <a:pt x="639" y="1063"/>
                            </a:cubicBezTo>
                            <a:cubicBezTo>
                              <a:pt x="722" y="1063"/>
                              <a:pt x="805" y="1044"/>
                              <a:pt x="882" y="1004"/>
                            </a:cubicBezTo>
                            <a:cubicBezTo>
                              <a:pt x="1135" y="889"/>
                              <a:pt x="1280" y="614"/>
                              <a:pt x="1243" y="332"/>
                            </a:cubicBezTo>
                            <a:cubicBezTo>
                              <a:pt x="1209" y="129"/>
                              <a:pt x="1055" y="1"/>
                              <a:pt x="89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4" name="Google Shape;654;p19"/>
                      <p:cNvSpPr/>
                      <p:nvPr/>
                    </p:nvSpPr>
                    <p:spPr>
                      <a:xfrm rot="10800000">
                        <a:off x="4372043" y="5022409"/>
                        <a:ext cx="198553" cy="408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66" h="498" extrusionOk="0">
                            <a:moveTo>
                              <a:pt x="1474" y="1"/>
                            </a:moveTo>
                            <a:cubicBezTo>
                              <a:pt x="1002" y="1"/>
                              <a:pt x="504" y="145"/>
                              <a:pt x="90" y="317"/>
                            </a:cubicBezTo>
                            <a:cubicBezTo>
                              <a:pt x="0" y="355"/>
                              <a:pt x="25" y="497"/>
                              <a:pt x="108" y="497"/>
                            </a:cubicBezTo>
                            <a:cubicBezTo>
                              <a:pt x="118" y="497"/>
                              <a:pt x="129" y="495"/>
                              <a:pt x="141" y="490"/>
                            </a:cubicBezTo>
                            <a:cubicBezTo>
                              <a:pt x="430" y="382"/>
                              <a:pt x="719" y="310"/>
                              <a:pt x="1023" y="266"/>
                            </a:cubicBezTo>
                            <a:cubicBezTo>
                              <a:pt x="1156" y="247"/>
                              <a:pt x="1288" y="243"/>
                              <a:pt x="1420" y="243"/>
                            </a:cubicBezTo>
                            <a:cubicBezTo>
                              <a:pt x="1504" y="243"/>
                              <a:pt x="1587" y="245"/>
                              <a:pt x="1671" y="245"/>
                            </a:cubicBezTo>
                            <a:cubicBezTo>
                              <a:pt x="1755" y="245"/>
                              <a:pt x="1840" y="243"/>
                              <a:pt x="1926" y="237"/>
                            </a:cubicBezTo>
                            <a:cubicBezTo>
                              <a:pt x="1931" y="238"/>
                              <a:pt x="1935" y="238"/>
                              <a:pt x="1940" y="238"/>
                            </a:cubicBezTo>
                            <a:cubicBezTo>
                              <a:pt x="2050" y="238"/>
                              <a:pt x="2066" y="71"/>
                              <a:pt x="1948" y="57"/>
                            </a:cubicBezTo>
                            <a:cubicBezTo>
                              <a:pt x="1796" y="18"/>
                              <a:pt x="1637" y="1"/>
                              <a:pt x="147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5" name="Google Shape;655;p19"/>
                      <p:cNvSpPr/>
                      <p:nvPr/>
                    </p:nvSpPr>
                    <p:spPr>
                      <a:xfrm rot="10800000">
                        <a:off x="3246758" y="4163079"/>
                        <a:ext cx="121381" cy="1281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63" h="1560" extrusionOk="0">
                            <a:moveTo>
                              <a:pt x="51" y="1"/>
                            </a:moveTo>
                            <a:cubicBezTo>
                              <a:pt x="27" y="1"/>
                              <a:pt x="0" y="17"/>
                              <a:pt x="0" y="49"/>
                            </a:cubicBezTo>
                            <a:cubicBezTo>
                              <a:pt x="37" y="656"/>
                              <a:pt x="470" y="1458"/>
                              <a:pt x="1135" y="1559"/>
                            </a:cubicBezTo>
                            <a:cubicBezTo>
                              <a:pt x="1138" y="1559"/>
                              <a:pt x="1141" y="1559"/>
                              <a:pt x="1144" y="1559"/>
                            </a:cubicBezTo>
                            <a:cubicBezTo>
                              <a:pt x="1225" y="1559"/>
                              <a:pt x="1263" y="1463"/>
                              <a:pt x="1200" y="1407"/>
                            </a:cubicBezTo>
                            <a:cubicBezTo>
                              <a:pt x="954" y="1241"/>
                              <a:pt x="694" y="1125"/>
                              <a:pt x="492" y="887"/>
                            </a:cubicBezTo>
                            <a:cubicBezTo>
                              <a:pt x="290" y="641"/>
                              <a:pt x="152" y="352"/>
                              <a:pt x="94" y="34"/>
                            </a:cubicBezTo>
                            <a:cubicBezTo>
                              <a:pt x="91" y="12"/>
                              <a:pt x="72" y="1"/>
                              <a:pt x="5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6" name="Google Shape;656;p19"/>
                      <p:cNvSpPr/>
                      <p:nvPr/>
                    </p:nvSpPr>
                    <p:spPr>
                      <a:xfrm rot="10800000">
                        <a:off x="4442391" y="4949566"/>
                        <a:ext cx="247182" cy="598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72" h="729" extrusionOk="0">
                            <a:moveTo>
                              <a:pt x="2441" y="0"/>
                            </a:moveTo>
                            <a:cubicBezTo>
                              <a:pt x="1610" y="22"/>
                              <a:pt x="801" y="232"/>
                              <a:pt x="64" y="615"/>
                            </a:cubicBezTo>
                            <a:cubicBezTo>
                              <a:pt x="0" y="646"/>
                              <a:pt x="43" y="728"/>
                              <a:pt x="103" y="728"/>
                            </a:cubicBezTo>
                            <a:cubicBezTo>
                              <a:pt x="111" y="728"/>
                              <a:pt x="120" y="727"/>
                              <a:pt x="129" y="723"/>
                            </a:cubicBezTo>
                            <a:cubicBezTo>
                              <a:pt x="859" y="398"/>
                              <a:pt x="1646" y="232"/>
                              <a:pt x="2441" y="217"/>
                            </a:cubicBezTo>
                            <a:cubicBezTo>
                              <a:pt x="2571" y="203"/>
                              <a:pt x="2571" y="15"/>
                              <a:pt x="244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7" name="Google Shape;657;p19"/>
                      <p:cNvSpPr/>
                      <p:nvPr/>
                    </p:nvSpPr>
                    <p:spPr>
                      <a:xfrm rot="10800000">
                        <a:off x="8616425" y="4702092"/>
                        <a:ext cx="133490" cy="1011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9" h="1232" extrusionOk="0">
                            <a:moveTo>
                              <a:pt x="290" y="0"/>
                            </a:moveTo>
                            <a:cubicBezTo>
                              <a:pt x="80" y="210"/>
                              <a:pt x="1" y="528"/>
                              <a:pt x="95" y="810"/>
                            </a:cubicBezTo>
                            <a:cubicBezTo>
                              <a:pt x="187" y="1059"/>
                              <a:pt x="466" y="1231"/>
                              <a:pt x="738" y="1231"/>
                            </a:cubicBezTo>
                            <a:cubicBezTo>
                              <a:pt x="828" y="1231"/>
                              <a:pt x="917" y="1212"/>
                              <a:pt x="998" y="1171"/>
                            </a:cubicBezTo>
                            <a:cubicBezTo>
                              <a:pt x="1309" y="983"/>
                              <a:pt x="1388" y="571"/>
                              <a:pt x="1171" y="282"/>
                            </a:cubicBezTo>
                            <a:cubicBezTo>
                              <a:pt x="969" y="44"/>
                              <a:pt x="600" y="44"/>
                              <a:pt x="2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8" name="Google Shape;658;p19"/>
                      <p:cNvSpPr/>
                      <p:nvPr/>
                    </p:nvSpPr>
                    <p:spPr>
                      <a:xfrm rot="10800000">
                        <a:off x="8780379" y="4613811"/>
                        <a:ext cx="70253" cy="565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31" h="689" extrusionOk="0">
                            <a:moveTo>
                              <a:pt x="239" y="1"/>
                            </a:moveTo>
                            <a:cubicBezTo>
                              <a:pt x="1" y="160"/>
                              <a:pt x="8" y="666"/>
                              <a:pt x="348" y="687"/>
                            </a:cubicBezTo>
                            <a:cubicBezTo>
                              <a:pt x="355" y="688"/>
                              <a:pt x="362" y="688"/>
                              <a:pt x="369" y="688"/>
                            </a:cubicBezTo>
                            <a:cubicBezTo>
                              <a:pt x="540" y="688"/>
                              <a:pt x="674" y="522"/>
                              <a:pt x="709" y="369"/>
                            </a:cubicBezTo>
                            <a:cubicBezTo>
                              <a:pt x="731" y="297"/>
                              <a:pt x="716" y="210"/>
                              <a:pt x="658" y="153"/>
                            </a:cubicBezTo>
                            <a:cubicBezTo>
                              <a:pt x="572" y="102"/>
                              <a:pt x="398" y="88"/>
                              <a:pt x="304" y="59"/>
                            </a:cubicBezTo>
                            <a:cubicBezTo>
                              <a:pt x="275" y="51"/>
                              <a:pt x="246" y="30"/>
                              <a:pt x="23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59" name="Google Shape;659;p19"/>
                      <p:cNvSpPr/>
                      <p:nvPr/>
                    </p:nvSpPr>
                    <p:spPr>
                      <a:xfrm rot="10800000">
                        <a:off x="6700748" y="4397292"/>
                        <a:ext cx="72655" cy="767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6" h="935" extrusionOk="0">
                            <a:moveTo>
                              <a:pt x="651" y="0"/>
                            </a:moveTo>
                            <a:cubicBezTo>
                              <a:pt x="610" y="0"/>
                              <a:pt x="569" y="25"/>
                              <a:pt x="559" y="79"/>
                            </a:cubicBezTo>
                            <a:cubicBezTo>
                              <a:pt x="523" y="224"/>
                              <a:pt x="465" y="368"/>
                              <a:pt x="393" y="498"/>
                            </a:cubicBezTo>
                            <a:cubicBezTo>
                              <a:pt x="299" y="628"/>
                              <a:pt x="184" y="737"/>
                              <a:pt x="46" y="823"/>
                            </a:cubicBezTo>
                            <a:cubicBezTo>
                              <a:pt x="1" y="856"/>
                              <a:pt x="19" y="935"/>
                              <a:pt x="71" y="935"/>
                            </a:cubicBezTo>
                            <a:cubicBezTo>
                              <a:pt x="77" y="935"/>
                              <a:pt x="83" y="934"/>
                              <a:pt x="90" y="932"/>
                            </a:cubicBezTo>
                            <a:cubicBezTo>
                              <a:pt x="415" y="816"/>
                              <a:pt x="740" y="462"/>
                              <a:pt x="747" y="108"/>
                            </a:cubicBezTo>
                            <a:cubicBezTo>
                              <a:pt x="755" y="39"/>
                              <a:pt x="703" y="0"/>
                              <a:pt x="6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0" name="Google Shape;660;p19"/>
                      <p:cNvSpPr/>
                      <p:nvPr/>
                    </p:nvSpPr>
                    <p:spPr>
                      <a:xfrm rot="10800000">
                        <a:off x="6961287" y="4180653"/>
                        <a:ext cx="97354" cy="704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13" h="858" extrusionOk="0">
                            <a:moveTo>
                              <a:pt x="479" y="1"/>
                            </a:moveTo>
                            <a:cubicBezTo>
                              <a:pt x="469" y="1"/>
                              <a:pt x="459" y="1"/>
                              <a:pt x="449" y="2"/>
                            </a:cubicBezTo>
                            <a:cubicBezTo>
                              <a:pt x="442" y="23"/>
                              <a:pt x="420" y="45"/>
                              <a:pt x="391" y="59"/>
                            </a:cubicBezTo>
                            <a:cubicBezTo>
                              <a:pt x="0" y="241"/>
                              <a:pt x="93" y="857"/>
                              <a:pt x="512" y="857"/>
                            </a:cubicBezTo>
                            <a:cubicBezTo>
                              <a:pt x="542" y="857"/>
                              <a:pt x="574" y="854"/>
                              <a:pt x="608" y="847"/>
                            </a:cubicBezTo>
                            <a:cubicBezTo>
                              <a:pt x="817" y="804"/>
                              <a:pt x="1013" y="616"/>
                              <a:pt x="962" y="385"/>
                            </a:cubicBezTo>
                            <a:cubicBezTo>
                              <a:pt x="907" y="156"/>
                              <a:pt x="705" y="1"/>
                              <a:pt x="47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1" name="Google Shape;661;p19"/>
                      <p:cNvSpPr/>
                      <p:nvPr/>
                    </p:nvSpPr>
                    <p:spPr>
                      <a:xfrm rot="10800000">
                        <a:off x="7695332" y="4278543"/>
                        <a:ext cx="99469" cy="72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5" h="878" extrusionOk="0">
                            <a:moveTo>
                              <a:pt x="461" y="1"/>
                            </a:moveTo>
                            <a:cubicBezTo>
                              <a:pt x="333" y="1"/>
                              <a:pt x="241" y="70"/>
                              <a:pt x="124" y="144"/>
                            </a:cubicBezTo>
                            <a:cubicBezTo>
                              <a:pt x="117" y="151"/>
                              <a:pt x="102" y="159"/>
                              <a:pt x="80" y="159"/>
                            </a:cubicBezTo>
                            <a:cubicBezTo>
                              <a:pt x="8" y="296"/>
                              <a:pt x="1" y="455"/>
                              <a:pt x="52" y="599"/>
                            </a:cubicBezTo>
                            <a:cubicBezTo>
                              <a:pt x="113" y="784"/>
                              <a:pt x="273" y="878"/>
                              <a:pt x="448" y="878"/>
                            </a:cubicBezTo>
                            <a:cubicBezTo>
                              <a:pt x="520" y="878"/>
                              <a:pt x="595" y="862"/>
                              <a:pt x="666" y="831"/>
                            </a:cubicBezTo>
                            <a:cubicBezTo>
                              <a:pt x="904" y="722"/>
                              <a:pt x="1034" y="462"/>
                              <a:pt x="883" y="224"/>
                            </a:cubicBezTo>
                            <a:cubicBezTo>
                              <a:pt x="796" y="108"/>
                              <a:pt x="673" y="28"/>
                              <a:pt x="528" y="7"/>
                            </a:cubicBezTo>
                            <a:cubicBezTo>
                              <a:pt x="505" y="3"/>
                              <a:pt x="482" y="1"/>
                              <a:pt x="46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2" name="Google Shape;662;p19"/>
                      <p:cNvSpPr/>
                      <p:nvPr/>
                    </p:nvSpPr>
                    <p:spPr>
                      <a:xfrm rot="10800000">
                        <a:off x="6667111" y="4326010"/>
                        <a:ext cx="165781" cy="9600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25" h="1169" extrusionOk="0">
                            <a:moveTo>
                              <a:pt x="1599" y="0"/>
                            </a:moveTo>
                            <a:cubicBezTo>
                              <a:pt x="1569" y="0"/>
                              <a:pt x="1540" y="15"/>
                              <a:pt x="1525" y="52"/>
                            </a:cubicBezTo>
                            <a:cubicBezTo>
                              <a:pt x="1277" y="634"/>
                              <a:pt x="770" y="1035"/>
                              <a:pt x="122" y="1035"/>
                            </a:cubicBezTo>
                            <a:cubicBezTo>
                              <a:pt x="110" y="1035"/>
                              <a:pt x="99" y="1035"/>
                              <a:pt x="87" y="1035"/>
                            </a:cubicBezTo>
                            <a:cubicBezTo>
                              <a:pt x="0" y="1035"/>
                              <a:pt x="8" y="1158"/>
                              <a:pt x="87" y="1165"/>
                            </a:cubicBezTo>
                            <a:cubicBezTo>
                              <a:pt x="125" y="1168"/>
                              <a:pt x="163" y="1169"/>
                              <a:pt x="201" y="1169"/>
                            </a:cubicBezTo>
                            <a:cubicBezTo>
                              <a:pt x="856" y="1169"/>
                              <a:pt x="1494" y="760"/>
                              <a:pt x="1706" y="124"/>
                            </a:cubicBezTo>
                            <a:cubicBezTo>
                              <a:pt x="1725" y="57"/>
                              <a:pt x="1659" y="0"/>
                              <a:pt x="159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3" name="Google Shape;663;p19"/>
                      <p:cNvSpPr/>
                      <p:nvPr/>
                    </p:nvSpPr>
                    <p:spPr>
                      <a:xfrm rot="10800000">
                        <a:off x="7751648" y="4406901"/>
                        <a:ext cx="261213" cy="1610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8" h="1961" extrusionOk="0">
                            <a:moveTo>
                              <a:pt x="550" y="1"/>
                            </a:moveTo>
                            <a:cubicBezTo>
                              <a:pt x="167" y="275"/>
                              <a:pt x="1" y="752"/>
                              <a:pt x="117" y="1200"/>
                            </a:cubicBezTo>
                            <a:cubicBezTo>
                              <a:pt x="256" y="1694"/>
                              <a:pt x="736" y="1960"/>
                              <a:pt x="1223" y="1960"/>
                            </a:cubicBezTo>
                            <a:cubicBezTo>
                              <a:pt x="1242" y="1960"/>
                              <a:pt x="1261" y="1960"/>
                              <a:pt x="1280" y="1959"/>
                            </a:cubicBezTo>
                            <a:cubicBezTo>
                              <a:pt x="1952" y="1930"/>
                              <a:pt x="2718" y="1164"/>
                              <a:pt x="2147" y="521"/>
                            </a:cubicBezTo>
                            <a:cubicBezTo>
                              <a:pt x="1764" y="87"/>
                              <a:pt x="1092" y="22"/>
                              <a:pt x="5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4" name="Google Shape;664;p19"/>
                      <p:cNvSpPr/>
                      <p:nvPr/>
                    </p:nvSpPr>
                    <p:spPr>
                      <a:xfrm rot="10800000">
                        <a:off x="8190173" y="4967797"/>
                        <a:ext cx="130222" cy="846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55" h="1031" extrusionOk="0">
                            <a:moveTo>
                              <a:pt x="121" y="0"/>
                            </a:moveTo>
                            <a:cubicBezTo>
                              <a:pt x="47" y="0"/>
                              <a:pt x="0" y="123"/>
                              <a:pt x="79" y="156"/>
                            </a:cubicBezTo>
                            <a:cubicBezTo>
                              <a:pt x="491" y="329"/>
                              <a:pt x="838" y="611"/>
                              <a:pt x="1091" y="980"/>
                            </a:cubicBezTo>
                            <a:cubicBezTo>
                              <a:pt x="1116" y="1016"/>
                              <a:pt x="1152" y="1031"/>
                              <a:pt x="1187" y="1031"/>
                            </a:cubicBezTo>
                            <a:cubicBezTo>
                              <a:pt x="1272" y="1031"/>
                              <a:pt x="1354" y="946"/>
                              <a:pt x="1293" y="864"/>
                            </a:cubicBezTo>
                            <a:cubicBezTo>
                              <a:pt x="1004" y="467"/>
                              <a:pt x="599" y="170"/>
                              <a:pt x="144" y="4"/>
                            </a:cubicBezTo>
                            <a:cubicBezTo>
                              <a:pt x="136" y="2"/>
                              <a:pt x="129" y="0"/>
                              <a:pt x="12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5" name="Google Shape;665;p19"/>
                      <p:cNvSpPr/>
                      <p:nvPr/>
                    </p:nvSpPr>
                    <p:spPr>
                      <a:xfrm rot="10800000">
                        <a:off x="8198725" y="4938315"/>
                        <a:ext cx="265058" cy="1110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58" h="1352" extrusionOk="0">
                            <a:moveTo>
                              <a:pt x="76" y="1"/>
                            </a:moveTo>
                            <a:cubicBezTo>
                              <a:pt x="21" y="1"/>
                              <a:pt x="0" y="83"/>
                              <a:pt x="61" y="103"/>
                            </a:cubicBezTo>
                            <a:cubicBezTo>
                              <a:pt x="935" y="407"/>
                              <a:pt x="1773" y="826"/>
                              <a:pt x="2547" y="1332"/>
                            </a:cubicBezTo>
                            <a:cubicBezTo>
                              <a:pt x="2566" y="1345"/>
                              <a:pt x="2586" y="1351"/>
                              <a:pt x="2604" y="1351"/>
                            </a:cubicBezTo>
                            <a:cubicBezTo>
                              <a:pt x="2695" y="1351"/>
                              <a:pt x="2757" y="1210"/>
                              <a:pt x="2655" y="1144"/>
                            </a:cubicBezTo>
                            <a:cubicBezTo>
                              <a:pt x="1875" y="616"/>
                              <a:pt x="1000" y="233"/>
                              <a:pt x="90" y="2"/>
                            </a:cubicBezTo>
                            <a:cubicBezTo>
                              <a:pt x="85" y="1"/>
                              <a:pt x="81" y="1"/>
                              <a:pt x="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6" name="Google Shape;666;p19"/>
                      <p:cNvSpPr/>
                      <p:nvPr/>
                    </p:nvSpPr>
                    <p:spPr>
                      <a:xfrm rot="10800000">
                        <a:off x="6023789" y="3710338"/>
                        <a:ext cx="148194" cy="826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2" h="1007" extrusionOk="0">
                            <a:moveTo>
                              <a:pt x="56" y="1"/>
                            </a:moveTo>
                            <a:cubicBezTo>
                              <a:pt x="28" y="1"/>
                              <a:pt x="0" y="25"/>
                              <a:pt x="10" y="60"/>
                            </a:cubicBezTo>
                            <a:cubicBezTo>
                              <a:pt x="277" y="609"/>
                              <a:pt x="819" y="971"/>
                              <a:pt x="1426" y="1007"/>
                            </a:cubicBezTo>
                            <a:cubicBezTo>
                              <a:pt x="1429" y="1007"/>
                              <a:pt x="1431" y="1007"/>
                              <a:pt x="1433" y="1007"/>
                            </a:cubicBezTo>
                            <a:cubicBezTo>
                              <a:pt x="1542" y="1007"/>
                              <a:pt x="1533" y="840"/>
                              <a:pt x="1426" y="833"/>
                            </a:cubicBezTo>
                            <a:cubicBezTo>
                              <a:pt x="877" y="783"/>
                              <a:pt x="386" y="479"/>
                              <a:pt x="90" y="17"/>
                            </a:cubicBezTo>
                            <a:cubicBezTo>
                              <a:pt x="81" y="6"/>
                              <a:pt x="68" y="1"/>
                              <a:pt x="5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7" name="Google Shape;667;p19"/>
                      <p:cNvSpPr/>
                      <p:nvPr/>
                    </p:nvSpPr>
                    <p:spPr>
                      <a:xfrm rot="10800000">
                        <a:off x="8899614" y="3498462"/>
                        <a:ext cx="305422" cy="381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78" h="4647" extrusionOk="0">
                            <a:moveTo>
                              <a:pt x="2798" y="0"/>
                            </a:moveTo>
                            <a:cubicBezTo>
                              <a:pt x="2740" y="0"/>
                              <a:pt x="2681" y="48"/>
                              <a:pt x="2694" y="123"/>
                            </a:cubicBezTo>
                            <a:cubicBezTo>
                              <a:pt x="3178" y="2074"/>
                              <a:pt x="2166" y="4170"/>
                              <a:pt x="78" y="4516"/>
                            </a:cubicBezTo>
                            <a:cubicBezTo>
                              <a:pt x="1" y="4530"/>
                              <a:pt x="19" y="4647"/>
                              <a:pt x="93" y="4647"/>
                            </a:cubicBezTo>
                            <a:cubicBezTo>
                              <a:pt x="95" y="4647"/>
                              <a:pt x="97" y="4647"/>
                              <a:pt x="99" y="4646"/>
                            </a:cubicBezTo>
                            <a:cubicBezTo>
                              <a:pt x="1089" y="4618"/>
                              <a:pt x="1949" y="4061"/>
                              <a:pt x="2491" y="3230"/>
                            </a:cubicBezTo>
                            <a:cubicBezTo>
                              <a:pt x="3098" y="2291"/>
                              <a:pt x="3171" y="1127"/>
                              <a:pt x="2889" y="65"/>
                            </a:cubicBezTo>
                            <a:cubicBezTo>
                              <a:pt x="2872" y="20"/>
                              <a:pt x="2835" y="0"/>
                              <a:pt x="27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68" name="Google Shape;668;p19"/>
                      <p:cNvSpPr/>
                      <p:nvPr/>
                    </p:nvSpPr>
                    <p:spPr>
                      <a:xfrm rot="10800000">
                        <a:off x="6090869" y="3687097"/>
                        <a:ext cx="212969" cy="1651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6" h="2011" extrusionOk="0">
                            <a:moveTo>
                              <a:pt x="46" y="1"/>
                            </a:moveTo>
                            <a:cubicBezTo>
                              <a:pt x="23" y="1"/>
                              <a:pt x="0" y="21"/>
                              <a:pt x="9" y="51"/>
                            </a:cubicBezTo>
                            <a:cubicBezTo>
                              <a:pt x="146" y="980"/>
                              <a:pt x="1065" y="2010"/>
                              <a:pt x="2065" y="2010"/>
                            </a:cubicBezTo>
                            <a:cubicBezTo>
                              <a:pt x="2069" y="2010"/>
                              <a:pt x="2072" y="2010"/>
                              <a:pt x="2076" y="2010"/>
                            </a:cubicBezTo>
                            <a:cubicBezTo>
                              <a:pt x="2081" y="2010"/>
                              <a:pt x="2085" y="2010"/>
                              <a:pt x="2089" y="2010"/>
                            </a:cubicBezTo>
                            <a:cubicBezTo>
                              <a:pt x="2200" y="2010"/>
                              <a:pt x="2216" y="1843"/>
                              <a:pt x="2105" y="1829"/>
                            </a:cubicBezTo>
                            <a:cubicBezTo>
                              <a:pt x="1635" y="1670"/>
                              <a:pt x="1223" y="1554"/>
                              <a:pt x="847" y="1215"/>
                            </a:cubicBezTo>
                            <a:cubicBezTo>
                              <a:pt x="486" y="897"/>
                              <a:pt x="226" y="485"/>
                              <a:pt x="81" y="30"/>
                            </a:cubicBezTo>
                            <a:cubicBezTo>
                              <a:pt x="76" y="9"/>
                              <a:pt x="61" y="1"/>
                              <a:pt x="4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sp>
              <p:nvSpPr>
                <p:cNvPr id="669" name="Google Shape;669;p19"/>
                <p:cNvSpPr/>
                <p:nvPr/>
              </p:nvSpPr>
              <p:spPr>
                <a:xfrm rot="10800000">
                  <a:off x="1228375" y="7734422"/>
                  <a:ext cx="148002" cy="1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243" extrusionOk="0">
                      <a:moveTo>
                        <a:pt x="1147" y="0"/>
                      </a:moveTo>
                      <a:cubicBezTo>
                        <a:pt x="806" y="0"/>
                        <a:pt x="462" y="21"/>
                        <a:pt x="123" y="33"/>
                      </a:cubicBezTo>
                      <a:cubicBezTo>
                        <a:pt x="1" y="33"/>
                        <a:pt x="1" y="214"/>
                        <a:pt x="123" y="214"/>
                      </a:cubicBezTo>
                      <a:cubicBezTo>
                        <a:pt x="448" y="219"/>
                        <a:pt x="777" y="242"/>
                        <a:pt x="1103" y="242"/>
                      </a:cubicBezTo>
                      <a:cubicBezTo>
                        <a:pt x="1198" y="242"/>
                        <a:pt x="1293" y="240"/>
                        <a:pt x="1388" y="235"/>
                      </a:cubicBezTo>
                      <a:cubicBezTo>
                        <a:pt x="1540" y="235"/>
                        <a:pt x="1540" y="4"/>
                        <a:pt x="1388" y="4"/>
                      </a:cubicBezTo>
                      <a:cubicBezTo>
                        <a:pt x="1308" y="1"/>
                        <a:pt x="1228" y="0"/>
                        <a:pt x="1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19"/>
                <p:cNvSpPr/>
                <p:nvPr/>
              </p:nvSpPr>
              <p:spPr>
                <a:xfrm rot="10800000">
                  <a:off x="1243270" y="7658541"/>
                  <a:ext cx="251603" cy="5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660" extrusionOk="0">
                      <a:moveTo>
                        <a:pt x="2475" y="1"/>
                      </a:moveTo>
                      <a:cubicBezTo>
                        <a:pt x="2457" y="1"/>
                        <a:pt x="2438" y="6"/>
                        <a:pt x="2419" y="17"/>
                      </a:cubicBezTo>
                      <a:cubicBezTo>
                        <a:pt x="1958" y="294"/>
                        <a:pt x="1485" y="450"/>
                        <a:pt x="994" y="450"/>
                      </a:cubicBezTo>
                      <a:cubicBezTo>
                        <a:pt x="714" y="450"/>
                        <a:pt x="428" y="399"/>
                        <a:pt x="135" y="292"/>
                      </a:cubicBezTo>
                      <a:cubicBezTo>
                        <a:pt x="125" y="288"/>
                        <a:pt x="115" y="287"/>
                        <a:pt x="106" y="287"/>
                      </a:cubicBezTo>
                      <a:cubicBezTo>
                        <a:pt x="27" y="287"/>
                        <a:pt x="0" y="419"/>
                        <a:pt x="85" y="458"/>
                      </a:cubicBezTo>
                      <a:cubicBezTo>
                        <a:pt x="405" y="590"/>
                        <a:pt x="756" y="659"/>
                        <a:pt x="1106" y="659"/>
                      </a:cubicBezTo>
                      <a:cubicBezTo>
                        <a:pt x="1614" y="659"/>
                        <a:pt x="2120" y="513"/>
                        <a:pt x="2527" y="205"/>
                      </a:cubicBezTo>
                      <a:cubicBezTo>
                        <a:pt x="2618" y="138"/>
                        <a:pt x="2566" y="1"/>
                        <a:pt x="24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19"/>
                <p:cNvSpPr/>
                <p:nvPr/>
              </p:nvSpPr>
              <p:spPr>
                <a:xfrm rot="10800000">
                  <a:off x="5607561" y="6959843"/>
                  <a:ext cx="155882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480" extrusionOk="0">
                      <a:moveTo>
                        <a:pt x="66" y="1"/>
                      </a:moveTo>
                      <a:cubicBezTo>
                        <a:pt x="1" y="1"/>
                        <a:pt x="1" y="95"/>
                        <a:pt x="66" y="102"/>
                      </a:cubicBezTo>
                      <a:cubicBezTo>
                        <a:pt x="557" y="131"/>
                        <a:pt x="1034" y="254"/>
                        <a:pt x="1475" y="470"/>
                      </a:cubicBezTo>
                      <a:cubicBezTo>
                        <a:pt x="1487" y="477"/>
                        <a:pt x="1499" y="479"/>
                        <a:pt x="1510" y="479"/>
                      </a:cubicBezTo>
                      <a:cubicBezTo>
                        <a:pt x="1579" y="479"/>
                        <a:pt x="1622" y="379"/>
                        <a:pt x="1547" y="348"/>
                      </a:cubicBezTo>
                      <a:cubicBezTo>
                        <a:pt x="1085" y="124"/>
                        <a:pt x="579" y="8"/>
                        <a:pt x="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19"/>
                <p:cNvSpPr/>
                <p:nvPr/>
              </p:nvSpPr>
              <p:spPr>
                <a:xfrm rot="10800000">
                  <a:off x="5641196" y="6929457"/>
                  <a:ext cx="296100" cy="3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442" extrusionOk="0">
                      <a:moveTo>
                        <a:pt x="1518" y="0"/>
                      </a:moveTo>
                      <a:cubicBezTo>
                        <a:pt x="1019" y="0"/>
                        <a:pt x="517" y="81"/>
                        <a:pt x="54" y="229"/>
                      </a:cubicBezTo>
                      <a:cubicBezTo>
                        <a:pt x="1" y="242"/>
                        <a:pt x="15" y="317"/>
                        <a:pt x="69" y="317"/>
                      </a:cubicBezTo>
                      <a:cubicBezTo>
                        <a:pt x="73" y="317"/>
                        <a:pt x="78" y="316"/>
                        <a:pt x="83" y="315"/>
                      </a:cubicBezTo>
                      <a:cubicBezTo>
                        <a:pt x="481" y="222"/>
                        <a:pt x="864" y="180"/>
                        <a:pt x="1243" y="180"/>
                      </a:cubicBezTo>
                      <a:cubicBezTo>
                        <a:pt x="1805" y="180"/>
                        <a:pt x="2358" y="274"/>
                        <a:pt x="2937" y="438"/>
                      </a:cubicBezTo>
                      <a:cubicBezTo>
                        <a:pt x="2947" y="441"/>
                        <a:pt x="2956" y="442"/>
                        <a:pt x="2964" y="442"/>
                      </a:cubicBezTo>
                      <a:cubicBezTo>
                        <a:pt x="3058" y="442"/>
                        <a:pt x="3081" y="305"/>
                        <a:pt x="2988" y="265"/>
                      </a:cubicBezTo>
                      <a:cubicBezTo>
                        <a:pt x="2526" y="83"/>
                        <a:pt x="2023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3" name="Google Shape;673;p19"/>
              <p:cNvSpPr/>
              <p:nvPr/>
            </p:nvSpPr>
            <p:spPr>
              <a:xfrm>
                <a:off x="5448087" y="424674"/>
                <a:ext cx="937350" cy="1518500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60740" extrusionOk="0">
                    <a:moveTo>
                      <a:pt x="7391" y="54165"/>
                    </a:moveTo>
                    <a:cubicBezTo>
                      <a:pt x="7621" y="55427"/>
                      <a:pt x="8018" y="55911"/>
                      <a:pt x="9010" y="56117"/>
                    </a:cubicBezTo>
                    <a:cubicBezTo>
                      <a:pt x="10002" y="56323"/>
                      <a:pt x="12304" y="55967"/>
                      <a:pt x="13344" y="55403"/>
                    </a:cubicBezTo>
                    <a:cubicBezTo>
                      <a:pt x="14384" y="54840"/>
                      <a:pt x="14868" y="54292"/>
                      <a:pt x="15249" y="52736"/>
                    </a:cubicBezTo>
                    <a:cubicBezTo>
                      <a:pt x="15630" y="51180"/>
                      <a:pt x="16233" y="48990"/>
                      <a:pt x="15630" y="46069"/>
                    </a:cubicBezTo>
                    <a:cubicBezTo>
                      <a:pt x="15027" y="43148"/>
                      <a:pt x="12329" y="37814"/>
                      <a:pt x="11630" y="35210"/>
                    </a:cubicBezTo>
                    <a:cubicBezTo>
                      <a:pt x="10932" y="32607"/>
                      <a:pt x="11082" y="31702"/>
                      <a:pt x="11439" y="30448"/>
                    </a:cubicBezTo>
                    <a:cubicBezTo>
                      <a:pt x="11796" y="29194"/>
                      <a:pt x="12694" y="28336"/>
                      <a:pt x="13773" y="27685"/>
                    </a:cubicBezTo>
                    <a:cubicBezTo>
                      <a:pt x="14853" y="27034"/>
                      <a:pt x="16440" y="26677"/>
                      <a:pt x="17916" y="26542"/>
                    </a:cubicBezTo>
                    <a:cubicBezTo>
                      <a:pt x="19392" y="26407"/>
                      <a:pt x="21425" y="26447"/>
                      <a:pt x="22631" y="26876"/>
                    </a:cubicBezTo>
                    <a:cubicBezTo>
                      <a:pt x="23838" y="27305"/>
                      <a:pt x="24544" y="28233"/>
                      <a:pt x="25155" y="29114"/>
                    </a:cubicBezTo>
                    <a:cubicBezTo>
                      <a:pt x="25766" y="29995"/>
                      <a:pt x="26171" y="31019"/>
                      <a:pt x="26298" y="32162"/>
                    </a:cubicBezTo>
                    <a:cubicBezTo>
                      <a:pt x="26425" y="33305"/>
                      <a:pt x="26393" y="34004"/>
                      <a:pt x="25917" y="35972"/>
                    </a:cubicBezTo>
                    <a:cubicBezTo>
                      <a:pt x="25441" y="37941"/>
                      <a:pt x="23759" y="41211"/>
                      <a:pt x="23441" y="43973"/>
                    </a:cubicBezTo>
                    <a:cubicBezTo>
                      <a:pt x="23124" y="46735"/>
                      <a:pt x="23441" y="50133"/>
                      <a:pt x="24012" y="52546"/>
                    </a:cubicBezTo>
                    <a:cubicBezTo>
                      <a:pt x="24584" y="54959"/>
                      <a:pt x="25529" y="57094"/>
                      <a:pt x="26870" y="58451"/>
                    </a:cubicBezTo>
                    <a:cubicBezTo>
                      <a:pt x="28212" y="59808"/>
                      <a:pt x="30918" y="60657"/>
                      <a:pt x="32061" y="60689"/>
                    </a:cubicBezTo>
                    <a:cubicBezTo>
                      <a:pt x="33204" y="60721"/>
                      <a:pt x="33196" y="61174"/>
                      <a:pt x="33728" y="58642"/>
                    </a:cubicBezTo>
                    <a:cubicBezTo>
                      <a:pt x="34260" y="56110"/>
                      <a:pt x="34712" y="50704"/>
                      <a:pt x="35252" y="45497"/>
                    </a:cubicBezTo>
                    <a:cubicBezTo>
                      <a:pt x="35792" y="40290"/>
                      <a:pt x="36903" y="33369"/>
                      <a:pt x="36966" y="27400"/>
                    </a:cubicBezTo>
                    <a:cubicBezTo>
                      <a:pt x="37030" y="21431"/>
                      <a:pt x="38745" y="14160"/>
                      <a:pt x="35633" y="9683"/>
                    </a:cubicBezTo>
                    <a:cubicBezTo>
                      <a:pt x="32522" y="5206"/>
                      <a:pt x="23599" y="1682"/>
                      <a:pt x="18297" y="539"/>
                    </a:cubicBezTo>
                    <a:cubicBezTo>
                      <a:pt x="12995" y="-604"/>
                      <a:pt x="6867" y="31"/>
                      <a:pt x="3819" y="2825"/>
                    </a:cubicBezTo>
                    <a:cubicBezTo>
                      <a:pt x="771" y="5619"/>
                      <a:pt x="168" y="12001"/>
                      <a:pt x="9" y="17303"/>
                    </a:cubicBezTo>
                    <a:cubicBezTo>
                      <a:pt x="-150" y="22605"/>
                      <a:pt x="1946" y="30067"/>
                      <a:pt x="2867" y="34639"/>
                    </a:cubicBezTo>
                    <a:cubicBezTo>
                      <a:pt x="3788" y="39211"/>
                      <a:pt x="4740" y="42417"/>
                      <a:pt x="5534" y="44735"/>
                    </a:cubicBezTo>
                    <a:cubicBezTo>
                      <a:pt x="6328" y="47053"/>
                      <a:pt x="7320" y="46973"/>
                      <a:pt x="7629" y="48545"/>
                    </a:cubicBezTo>
                    <a:cubicBezTo>
                      <a:pt x="7939" y="50117"/>
                      <a:pt x="7161" y="52903"/>
                      <a:pt x="7391" y="54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sp>
          <p:nvSpPr>
            <p:cNvPr id="674" name="Google Shape;674;p19"/>
            <p:cNvSpPr/>
            <p:nvPr/>
          </p:nvSpPr>
          <p:spPr>
            <a:xfrm>
              <a:off x="3181350" y="5314950"/>
              <a:ext cx="819300" cy="362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9239250" y="5314950"/>
              <a:ext cx="819300" cy="362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9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0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9" name="Google Shape;679;p20"/>
          <p:cNvGrpSpPr/>
          <p:nvPr/>
        </p:nvGrpSpPr>
        <p:grpSpPr>
          <a:xfrm>
            <a:off x="7726280" y="-721320"/>
            <a:ext cx="2002531" cy="2292851"/>
            <a:chOff x="1492425" y="3628600"/>
            <a:chExt cx="1310900" cy="1500950"/>
          </a:xfrm>
        </p:grpSpPr>
        <p:sp>
          <p:nvSpPr>
            <p:cNvPr id="680" name="Google Shape;680;p20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3"/>
          <p:cNvGrpSpPr/>
          <p:nvPr/>
        </p:nvGrpSpPr>
        <p:grpSpPr>
          <a:xfrm rot="5400000">
            <a:off x="1585937" y="-284710"/>
            <a:ext cx="9660416" cy="6208215"/>
            <a:chOff x="-200001" y="-453110"/>
            <a:chExt cx="9660416" cy="6208215"/>
          </a:xfrm>
        </p:grpSpPr>
        <p:sp>
          <p:nvSpPr>
            <p:cNvPr id="77" name="Google Shape;77;p3"/>
            <p:cNvSpPr/>
            <p:nvPr/>
          </p:nvSpPr>
          <p:spPr>
            <a:xfrm>
              <a:off x="-200001" y="-453110"/>
              <a:ext cx="9660416" cy="5604368"/>
            </a:xfrm>
            <a:custGeom>
              <a:avLst/>
              <a:gdLst/>
              <a:ahLst/>
              <a:cxnLst/>
              <a:rect l="l" t="t" r="r" b="b"/>
              <a:pathLst>
                <a:path w="116352" h="68244" extrusionOk="0">
                  <a:moveTo>
                    <a:pt x="9155" y="5594"/>
                  </a:moveTo>
                  <a:cubicBezTo>
                    <a:pt x="9527" y="5594"/>
                    <a:pt x="9896" y="5619"/>
                    <a:pt x="10240" y="5676"/>
                  </a:cubicBezTo>
                  <a:cubicBezTo>
                    <a:pt x="10348" y="5690"/>
                    <a:pt x="10305" y="5835"/>
                    <a:pt x="10218" y="5842"/>
                  </a:cubicBezTo>
                  <a:lnTo>
                    <a:pt x="10218" y="5849"/>
                  </a:lnTo>
                  <a:cubicBezTo>
                    <a:pt x="9763" y="5877"/>
                    <a:pt x="9310" y="5892"/>
                    <a:pt x="8857" y="5892"/>
                  </a:cubicBezTo>
                  <a:cubicBezTo>
                    <a:pt x="8497" y="5892"/>
                    <a:pt x="8137" y="5883"/>
                    <a:pt x="7776" y="5864"/>
                  </a:cubicBezTo>
                  <a:cubicBezTo>
                    <a:pt x="7689" y="5864"/>
                    <a:pt x="7660" y="5719"/>
                    <a:pt x="7754" y="5705"/>
                  </a:cubicBezTo>
                  <a:cubicBezTo>
                    <a:pt x="8194" y="5636"/>
                    <a:pt x="8676" y="5594"/>
                    <a:pt x="9155" y="5594"/>
                  </a:cubicBezTo>
                  <a:close/>
                  <a:moveTo>
                    <a:pt x="72548" y="5842"/>
                  </a:moveTo>
                  <a:cubicBezTo>
                    <a:pt x="72820" y="5842"/>
                    <a:pt x="73092" y="5846"/>
                    <a:pt x="73362" y="5856"/>
                  </a:cubicBezTo>
                  <a:cubicBezTo>
                    <a:pt x="73470" y="5856"/>
                    <a:pt x="73470" y="6015"/>
                    <a:pt x="73362" y="6015"/>
                  </a:cubicBezTo>
                  <a:cubicBezTo>
                    <a:pt x="73092" y="6026"/>
                    <a:pt x="72820" y="6030"/>
                    <a:pt x="72548" y="6030"/>
                  </a:cubicBezTo>
                  <a:cubicBezTo>
                    <a:pt x="71854" y="6030"/>
                    <a:pt x="71157" y="6004"/>
                    <a:pt x="70471" y="5994"/>
                  </a:cubicBezTo>
                  <a:cubicBezTo>
                    <a:pt x="70392" y="5994"/>
                    <a:pt x="70392" y="5878"/>
                    <a:pt x="70471" y="5878"/>
                  </a:cubicBezTo>
                  <a:cubicBezTo>
                    <a:pt x="71157" y="5868"/>
                    <a:pt x="71854" y="5842"/>
                    <a:pt x="72548" y="5842"/>
                  </a:cubicBezTo>
                  <a:close/>
                  <a:moveTo>
                    <a:pt x="10486" y="6182"/>
                  </a:moveTo>
                  <a:cubicBezTo>
                    <a:pt x="10637" y="6182"/>
                    <a:pt x="10637" y="6406"/>
                    <a:pt x="10486" y="6406"/>
                  </a:cubicBezTo>
                  <a:lnTo>
                    <a:pt x="10493" y="6406"/>
                  </a:lnTo>
                  <a:cubicBezTo>
                    <a:pt x="10338" y="6406"/>
                    <a:pt x="10183" y="6406"/>
                    <a:pt x="10027" y="6406"/>
                  </a:cubicBezTo>
                  <a:cubicBezTo>
                    <a:pt x="9638" y="6406"/>
                    <a:pt x="9247" y="6403"/>
                    <a:pt x="8860" y="6377"/>
                  </a:cubicBezTo>
                  <a:cubicBezTo>
                    <a:pt x="8773" y="6355"/>
                    <a:pt x="8773" y="6225"/>
                    <a:pt x="8860" y="6203"/>
                  </a:cubicBezTo>
                  <a:cubicBezTo>
                    <a:pt x="9402" y="6182"/>
                    <a:pt x="9944" y="6182"/>
                    <a:pt x="10486" y="6182"/>
                  </a:cubicBezTo>
                  <a:close/>
                  <a:moveTo>
                    <a:pt x="73448" y="6406"/>
                  </a:moveTo>
                  <a:cubicBezTo>
                    <a:pt x="73542" y="6406"/>
                    <a:pt x="73542" y="6550"/>
                    <a:pt x="73448" y="6550"/>
                  </a:cubicBezTo>
                  <a:cubicBezTo>
                    <a:pt x="72964" y="6550"/>
                    <a:pt x="72487" y="6543"/>
                    <a:pt x="72003" y="6536"/>
                  </a:cubicBezTo>
                  <a:cubicBezTo>
                    <a:pt x="71924" y="6536"/>
                    <a:pt x="71924" y="6420"/>
                    <a:pt x="72003" y="6420"/>
                  </a:cubicBezTo>
                  <a:cubicBezTo>
                    <a:pt x="72487" y="6413"/>
                    <a:pt x="72964" y="6406"/>
                    <a:pt x="73448" y="6406"/>
                  </a:cubicBezTo>
                  <a:close/>
                  <a:moveTo>
                    <a:pt x="97229" y="14394"/>
                  </a:moveTo>
                  <a:cubicBezTo>
                    <a:pt x="97309" y="14394"/>
                    <a:pt x="97389" y="14395"/>
                    <a:pt x="97469" y="14398"/>
                  </a:cubicBezTo>
                  <a:cubicBezTo>
                    <a:pt x="97628" y="14398"/>
                    <a:pt x="97628" y="14629"/>
                    <a:pt x="97469" y="14629"/>
                  </a:cubicBezTo>
                  <a:cubicBezTo>
                    <a:pt x="97374" y="14634"/>
                    <a:pt x="97280" y="14636"/>
                    <a:pt x="97185" y="14636"/>
                  </a:cubicBezTo>
                  <a:cubicBezTo>
                    <a:pt x="96860" y="14636"/>
                    <a:pt x="96534" y="14613"/>
                    <a:pt x="96204" y="14608"/>
                  </a:cubicBezTo>
                  <a:lnTo>
                    <a:pt x="96211" y="14608"/>
                  </a:lnTo>
                  <a:cubicBezTo>
                    <a:pt x="96089" y="14608"/>
                    <a:pt x="96089" y="14427"/>
                    <a:pt x="96204" y="14427"/>
                  </a:cubicBezTo>
                  <a:cubicBezTo>
                    <a:pt x="96549" y="14415"/>
                    <a:pt x="96889" y="14394"/>
                    <a:pt x="97229" y="14394"/>
                  </a:cubicBezTo>
                  <a:close/>
                  <a:moveTo>
                    <a:pt x="97330" y="14902"/>
                  </a:moveTo>
                  <a:cubicBezTo>
                    <a:pt x="97421" y="14902"/>
                    <a:pt x="97473" y="15039"/>
                    <a:pt x="97382" y="15106"/>
                  </a:cubicBezTo>
                  <a:cubicBezTo>
                    <a:pt x="96975" y="15414"/>
                    <a:pt x="96469" y="15560"/>
                    <a:pt x="95962" y="15560"/>
                  </a:cubicBezTo>
                  <a:cubicBezTo>
                    <a:pt x="95614" y="15560"/>
                    <a:pt x="95265" y="15491"/>
                    <a:pt x="94947" y="15359"/>
                  </a:cubicBezTo>
                  <a:cubicBezTo>
                    <a:pt x="94856" y="15320"/>
                    <a:pt x="94882" y="15188"/>
                    <a:pt x="94961" y="15188"/>
                  </a:cubicBezTo>
                  <a:cubicBezTo>
                    <a:pt x="94970" y="15188"/>
                    <a:pt x="94980" y="15189"/>
                    <a:pt x="94990" y="15193"/>
                  </a:cubicBezTo>
                  <a:cubicBezTo>
                    <a:pt x="95283" y="15300"/>
                    <a:pt x="95569" y="15351"/>
                    <a:pt x="95849" y="15351"/>
                  </a:cubicBezTo>
                  <a:cubicBezTo>
                    <a:pt x="96340" y="15351"/>
                    <a:pt x="96813" y="15195"/>
                    <a:pt x="97274" y="14918"/>
                  </a:cubicBezTo>
                  <a:cubicBezTo>
                    <a:pt x="97293" y="14907"/>
                    <a:pt x="97312" y="14902"/>
                    <a:pt x="97330" y="14902"/>
                  </a:cubicBezTo>
                  <a:close/>
                  <a:moveTo>
                    <a:pt x="50505" y="23590"/>
                  </a:moveTo>
                  <a:cubicBezTo>
                    <a:pt x="51018" y="23597"/>
                    <a:pt x="51524" y="23713"/>
                    <a:pt x="51986" y="23937"/>
                  </a:cubicBezTo>
                  <a:cubicBezTo>
                    <a:pt x="52061" y="23968"/>
                    <a:pt x="52018" y="24068"/>
                    <a:pt x="51949" y="24068"/>
                  </a:cubicBezTo>
                  <a:cubicBezTo>
                    <a:pt x="51938" y="24068"/>
                    <a:pt x="51926" y="24066"/>
                    <a:pt x="51914" y="24059"/>
                  </a:cubicBezTo>
                  <a:cubicBezTo>
                    <a:pt x="51473" y="23843"/>
                    <a:pt x="50996" y="23720"/>
                    <a:pt x="50505" y="23691"/>
                  </a:cubicBezTo>
                  <a:cubicBezTo>
                    <a:pt x="50440" y="23684"/>
                    <a:pt x="50440" y="23590"/>
                    <a:pt x="50505" y="23590"/>
                  </a:cubicBezTo>
                  <a:close/>
                  <a:moveTo>
                    <a:pt x="50148" y="23997"/>
                  </a:moveTo>
                  <a:cubicBezTo>
                    <a:pt x="50653" y="23997"/>
                    <a:pt x="51156" y="24080"/>
                    <a:pt x="51618" y="24262"/>
                  </a:cubicBezTo>
                  <a:cubicBezTo>
                    <a:pt x="51711" y="24302"/>
                    <a:pt x="51688" y="24439"/>
                    <a:pt x="51594" y="24439"/>
                  </a:cubicBezTo>
                  <a:cubicBezTo>
                    <a:pt x="51586" y="24439"/>
                    <a:pt x="51577" y="24438"/>
                    <a:pt x="51567" y="24435"/>
                  </a:cubicBezTo>
                  <a:cubicBezTo>
                    <a:pt x="50988" y="24271"/>
                    <a:pt x="50435" y="24177"/>
                    <a:pt x="49873" y="24177"/>
                  </a:cubicBezTo>
                  <a:cubicBezTo>
                    <a:pt x="49494" y="24177"/>
                    <a:pt x="49111" y="24219"/>
                    <a:pt x="48713" y="24312"/>
                  </a:cubicBezTo>
                  <a:cubicBezTo>
                    <a:pt x="48708" y="24313"/>
                    <a:pt x="48704" y="24314"/>
                    <a:pt x="48700" y="24314"/>
                  </a:cubicBezTo>
                  <a:cubicBezTo>
                    <a:pt x="48651" y="24314"/>
                    <a:pt x="48631" y="24239"/>
                    <a:pt x="48684" y="24226"/>
                  </a:cubicBezTo>
                  <a:cubicBezTo>
                    <a:pt x="49147" y="24078"/>
                    <a:pt x="49649" y="23997"/>
                    <a:pt x="50148" y="23997"/>
                  </a:cubicBezTo>
                  <a:close/>
                  <a:moveTo>
                    <a:pt x="18429" y="36394"/>
                  </a:moveTo>
                  <a:cubicBezTo>
                    <a:pt x="18431" y="36394"/>
                    <a:pt x="18433" y="36394"/>
                    <a:pt x="18435" y="36395"/>
                  </a:cubicBezTo>
                  <a:cubicBezTo>
                    <a:pt x="18844" y="36444"/>
                    <a:pt x="19258" y="36466"/>
                    <a:pt x="19670" y="36466"/>
                  </a:cubicBezTo>
                  <a:cubicBezTo>
                    <a:pt x="19861" y="36466"/>
                    <a:pt x="20051" y="36462"/>
                    <a:pt x="20241" y="36453"/>
                  </a:cubicBezTo>
                  <a:cubicBezTo>
                    <a:pt x="20244" y="36452"/>
                    <a:pt x="20246" y="36452"/>
                    <a:pt x="20248" y="36452"/>
                  </a:cubicBezTo>
                  <a:cubicBezTo>
                    <a:pt x="20371" y="36452"/>
                    <a:pt x="20369" y="36641"/>
                    <a:pt x="20241" y="36648"/>
                  </a:cubicBezTo>
                  <a:lnTo>
                    <a:pt x="20248" y="36655"/>
                  </a:lnTo>
                  <a:cubicBezTo>
                    <a:pt x="20128" y="36661"/>
                    <a:pt x="20007" y="36663"/>
                    <a:pt x="19887" y="36663"/>
                  </a:cubicBezTo>
                  <a:cubicBezTo>
                    <a:pt x="19394" y="36663"/>
                    <a:pt x="18902" y="36615"/>
                    <a:pt x="18420" y="36510"/>
                  </a:cubicBezTo>
                  <a:cubicBezTo>
                    <a:pt x="18364" y="36496"/>
                    <a:pt x="18376" y="36394"/>
                    <a:pt x="18429" y="36394"/>
                  </a:cubicBezTo>
                  <a:close/>
                  <a:moveTo>
                    <a:pt x="16794" y="36350"/>
                  </a:moveTo>
                  <a:cubicBezTo>
                    <a:pt x="16803" y="36350"/>
                    <a:pt x="16813" y="36353"/>
                    <a:pt x="16823" y="36359"/>
                  </a:cubicBezTo>
                  <a:cubicBezTo>
                    <a:pt x="17690" y="36778"/>
                    <a:pt x="18644" y="37002"/>
                    <a:pt x="19612" y="37002"/>
                  </a:cubicBezTo>
                  <a:cubicBezTo>
                    <a:pt x="19699" y="37016"/>
                    <a:pt x="19699" y="37139"/>
                    <a:pt x="19612" y="37146"/>
                  </a:cubicBezTo>
                  <a:lnTo>
                    <a:pt x="19612" y="37153"/>
                  </a:lnTo>
                  <a:cubicBezTo>
                    <a:pt x="18622" y="37146"/>
                    <a:pt x="17647" y="36908"/>
                    <a:pt x="16773" y="36445"/>
                  </a:cubicBezTo>
                  <a:cubicBezTo>
                    <a:pt x="16718" y="36421"/>
                    <a:pt x="16745" y="36350"/>
                    <a:pt x="16794" y="36350"/>
                  </a:cubicBezTo>
                  <a:close/>
                  <a:moveTo>
                    <a:pt x="110664" y="37300"/>
                  </a:moveTo>
                  <a:cubicBezTo>
                    <a:pt x="110697" y="37300"/>
                    <a:pt x="110729" y="37323"/>
                    <a:pt x="110729" y="37370"/>
                  </a:cubicBezTo>
                  <a:cubicBezTo>
                    <a:pt x="110743" y="37703"/>
                    <a:pt x="110751" y="38035"/>
                    <a:pt x="110758" y="38360"/>
                  </a:cubicBezTo>
                  <a:cubicBezTo>
                    <a:pt x="110758" y="38422"/>
                    <a:pt x="110713" y="38452"/>
                    <a:pt x="110668" y="38452"/>
                  </a:cubicBezTo>
                  <a:cubicBezTo>
                    <a:pt x="110622" y="38452"/>
                    <a:pt x="110577" y="38422"/>
                    <a:pt x="110577" y="38360"/>
                  </a:cubicBezTo>
                  <a:lnTo>
                    <a:pt x="110570" y="38360"/>
                  </a:lnTo>
                  <a:cubicBezTo>
                    <a:pt x="110577" y="38035"/>
                    <a:pt x="110585" y="37703"/>
                    <a:pt x="110599" y="37370"/>
                  </a:cubicBezTo>
                  <a:cubicBezTo>
                    <a:pt x="110599" y="37323"/>
                    <a:pt x="110631" y="37300"/>
                    <a:pt x="110664" y="37300"/>
                  </a:cubicBezTo>
                  <a:close/>
                  <a:moveTo>
                    <a:pt x="110804" y="36295"/>
                  </a:moveTo>
                  <a:cubicBezTo>
                    <a:pt x="110832" y="36295"/>
                    <a:pt x="110859" y="36310"/>
                    <a:pt x="110874" y="36344"/>
                  </a:cubicBezTo>
                  <a:cubicBezTo>
                    <a:pt x="111061" y="36973"/>
                    <a:pt x="111257" y="37797"/>
                    <a:pt x="111170" y="38454"/>
                  </a:cubicBezTo>
                  <a:cubicBezTo>
                    <a:pt x="111166" y="38504"/>
                    <a:pt x="111119" y="38537"/>
                    <a:pt x="111075" y="38537"/>
                  </a:cubicBezTo>
                  <a:cubicBezTo>
                    <a:pt x="111043" y="38537"/>
                    <a:pt x="111013" y="38519"/>
                    <a:pt x="111004" y="38476"/>
                  </a:cubicBezTo>
                  <a:cubicBezTo>
                    <a:pt x="110946" y="38180"/>
                    <a:pt x="110946" y="37869"/>
                    <a:pt x="110917" y="37565"/>
                  </a:cubicBezTo>
                  <a:lnTo>
                    <a:pt x="110910" y="37565"/>
                  </a:lnTo>
                  <a:cubicBezTo>
                    <a:pt x="110874" y="37168"/>
                    <a:pt x="110794" y="36778"/>
                    <a:pt x="110729" y="36387"/>
                  </a:cubicBezTo>
                  <a:cubicBezTo>
                    <a:pt x="110720" y="36331"/>
                    <a:pt x="110762" y="36295"/>
                    <a:pt x="110804" y="36295"/>
                  </a:cubicBezTo>
                  <a:close/>
                  <a:moveTo>
                    <a:pt x="64328" y="47171"/>
                  </a:moveTo>
                  <a:cubicBezTo>
                    <a:pt x="64492" y="47171"/>
                    <a:pt x="64652" y="47188"/>
                    <a:pt x="64806" y="47227"/>
                  </a:cubicBezTo>
                  <a:cubicBezTo>
                    <a:pt x="64917" y="47241"/>
                    <a:pt x="64901" y="47408"/>
                    <a:pt x="64791" y="47408"/>
                  </a:cubicBezTo>
                  <a:cubicBezTo>
                    <a:pt x="64786" y="47408"/>
                    <a:pt x="64782" y="47408"/>
                    <a:pt x="64777" y="47408"/>
                  </a:cubicBezTo>
                  <a:lnTo>
                    <a:pt x="64777" y="47400"/>
                  </a:lnTo>
                  <a:cubicBezTo>
                    <a:pt x="64473" y="47422"/>
                    <a:pt x="64177" y="47393"/>
                    <a:pt x="63874" y="47436"/>
                  </a:cubicBezTo>
                  <a:cubicBezTo>
                    <a:pt x="63570" y="47473"/>
                    <a:pt x="63274" y="47552"/>
                    <a:pt x="62992" y="47660"/>
                  </a:cubicBezTo>
                  <a:cubicBezTo>
                    <a:pt x="62982" y="47664"/>
                    <a:pt x="62972" y="47666"/>
                    <a:pt x="62962" y="47666"/>
                  </a:cubicBezTo>
                  <a:cubicBezTo>
                    <a:pt x="62877" y="47666"/>
                    <a:pt x="62850" y="47526"/>
                    <a:pt x="62941" y="47487"/>
                  </a:cubicBezTo>
                  <a:cubicBezTo>
                    <a:pt x="63355" y="47315"/>
                    <a:pt x="63853" y="47171"/>
                    <a:pt x="64328" y="47171"/>
                  </a:cubicBezTo>
                  <a:close/>
                  <a:moveTo>
                    <a:pt x="23954" y="47295"/>
                  </a:moveTo>
                  <a:cubicBezTo>
                    <a:pt x="23962" y="47295"/>
                    <a:pt x="23969" y="47297"/>
                    <a:pt x="23977" y="47299"/>
                  </a:cubicBezTo>
                  <a:cubicBezTo>
                    <a:pt x="24432" y="47465"/>
                    <a:pt x="24837" y="47762"/>
                    <a:pt x="25126" y="48159"/>
                  </a:cubicBezTo>
                  <a:cubicBezTo>
                    <a:pt x="25187" y="48241"/>
                    <a:pt x="25105" y="48326"/>
                    <a:pt x="25020" y="48326"/>
                  </a:cubicBezTo>
                  <a:cubicBezTo>
                    <a:pt x="24985" y="48326"/>
                    <a:pt x="24949" y="48311"/>
                    <a:pt x="24924" y="48275"/>
                  </a:cubicBezTo>
                  <a:cubicBezTo>
                    <a:pt x="24671" y="47906"/>
                    <a:pt x="24324" y="47624"/>
                    <a:pt x="23912" y="47451"/>
                  </a:cubicBezTo>
                  <a:cubicBezTo>
                    <a:pt x="23833" y="47418"/>
                    <a:pt x="23880" y="47295"/>
                    <a:pt x="23954" y="47295"/>
                  </a:cubicBezTo>
                  <a:close/>
                  <a:moveTo>
                    <a:pt x="64054" y="47819"/>
                  </a:moveTo>
                  <a:cubicBezTo>
                    <a:pt x="64184" y="47834"/>
                    <a:pt x="64184" y="48022"/>
                    <a:pt x="64054" y="48036"/>
                  </a:cubicBezTo>
                  <a:cubicBezTo>
                    <a:pt x="63259" y="48043"/>
                    <a:pt x="62472" y="48217"/>
                    <a:pt x="61742" y="48542"/>
                  </a:cubicBezTo>
                  <a:cubicBezTo>
                    <a:pt x="61733" y="48546"/>
                    <a:pt x="61724" y="48547"/>
                    <a:pt x="61716" y="48547"/>
                  </a:cubicBezTo>
                  <a:cubicBezTo>
                    <a:pt x="61656" y="48547"/>
                    <a:pt x="61613" y="48464"/>
                    <a:pt x="61677" y="48426"/>
                  </a:cubicBezTo>
                  <a:cubicBezTo>
                    <a:pt x="62414" y="48051"/>
                    <a:pt x="63223" y="47841"/>
                    <a:pt x="64054" y="47819"/>
                  </a:cubicBezTo>
                  <a:close/>
                  <a:moveTo>
                    <a:pt x="22417" y="47334"/>
                  </a:moveTo>
                  <a:cubicBezTo>
                    <a:pt x="22422" y="47334"/>
                    <a:pt x="22426" y="47334"/>
                    <a:pt x="22431" y="47335"/>
                  </a:cubicBezTo>
                  <a:cubicBezTo>
                    <a:pt x="23341" y="47566"/>
                    <a:pt x="24216" y="47949"/>
                    <a:pt x="24996" y="48477"/>
                  </a:cubicBezTo>
                  <a:cubicBezTo>
                    <a:pt x="25093" y="48537"/>
                    <a:pt x="25033" y="48684"/>
                    <a:pt x="24943" y="48684"/>
                  </a:cubicBezTo>
                  <a:cubicBezTo>
                    <a:pt x="24925" y="48684"/>
                    <a:pt x="24907" y="48678"/>
                    <a:pt x="24888" y="48665"/>
                  </a:cubicBezTo>
                  <a:cubicBezTo>
                    <a:pt x="24114" y="48159"/>
                    <a:pt x="23276" y="47740"/>
                    <a:pt x="22402" y="47436"/>
                  </a:cubicBezTo>
                  <a:cubicBezTo>
                    <a:pt x="22341" y="47416"/>
                    <a:pt x="22362" y="47334"/>
                    <a:pt x="22417" y="47334"/>
                  </a:cubicBezTo>
                  <a:close/>
                  <a:moveTo>
                    <a:pt x="86296" y="48823"/>
                  </a:moveTo>
                  <a:cubicBezTo>
                    <a:pt x="86296" y="48823"/>
                    <a:pt x="86297" y="48823"/>
                    <a:pt x="86297" y="48824"/>
                  </a:cubicBezTo>
                  <a:cubicBezTo>
                    <a:pt x="86301" y="48827"/>
                    <a:pt x="86305" y="48831"/>
                    <a:pt x="86310" y="48833"/>
                  </a:cubicBezTo>
                  <a:lnTo>
                    <a:pt x="86310" y="48833"/>
                  </a:lnTo>
                  <a:cubicBezTo>
                    <a:pt x="86305" y="48830"/>
                    <a:pt x="86300" y="48826"/>
                    <a:pt x="86296" y="48823"/>
                  </a:cubicBezTo>
                  <a:close/>
                  <a:moveTo>
                    <a:pt x="84017" y="47852"/>
                  </a:moveTo>
                  <a:cubicBezTo>
                    <a:pt x="84025" y="47852"/>
                    <a:pt x="84034" y="47853"/>
                    <a:pt x="84042" y="47856"/>
                  </a:cubicBezTo>
                  <a:cubicBezTo>
                    <a:pt x="84825" y="48019"/>
                    <a:pt x="85650" y="48337"/>
                    <a:pt x="86296" y="48823"/>
                  </a:cubicBezTo>
                  <a:lnTo>
                    <a:pt x="86296" y="48823"/>
                  </a:lnTo>
                  <a:cubicBezTo>
                    <a:pt x="86152" y="48679"/>
                    <a:pt x="85993" y="48549"/>
                    <a:pt x="85827" y="48434"/>
                  </a:cubicBezTo>
                  <a:cubicBezTo>
                    <a:pt x="85654" y="48325"/>
                    <a:pt x="85466" y="48231"/>
                    <a:pt x="85271" y="48159"/>
                  </a:cubicBezTo>
                  <a:cubicBezTo>
                    <a:pt x="85203" y="48139"/>
                    <a:pt x="85231" y="48042"/>
                    <a:pt x="85294" y="48042"/>
                  </a:cubicBezTo>
                  <a:cubicBezTo>
                    <a:pt x="85298" y="48042"/>
                    <a:pt x="85302" y="48043"/>
                    <a:pt x="85307" y="48043"/>
                  </a:cubicBezTo>
                  <a:lnTo>
                    <a:pt x="85300" y="48043"/>
                  </a:lnTo>
                  <a:cubicBezTo>
                    <a:pt x="85704" y="48130"/>
                    <a:pt x="86167" y="48354"/>
                    <a:pt x="86441" y="48679"/>
                  </a:cubicBezTo>
                  <a:cubicBezTo>
                    <a:pt x="86509" y="48753"/>
                    <a:pt x="86440" y="48849"/>
                    <a:pt x="86362" y="48849"/>
                  </a:cubicBezTo>
                  <a:cubicBezTo>
                    <a:pt x="86344" y="48849"/>
                    <a:pt x="86327" y="48844"/>
                    <a:pt x="86310" y="48833"/>
                  </a:cubicBezTo>
                  <a:lnTo>
                    <a:pt x="86310" y="48833"/>
                  </a:lnTo>
                  <a:cubicBezTo>
                    <a:pt x="86315" y="48837"/>
                    <a:pt x="86320" y="48841"/>
                    <a:pt x="86326" y="48846"/>
                  </a:cubicBezTo>
                  <a:cubicBezTo>
                    <a:pt x="86423" y="48919"/>
                    <a:pt x="86366" y="49064"/>
                    <a:pt x="86268" y="49064"/>
                  </a:cubicBezTo>
                  <a:cubicBezTo>
                    <a:pt x="86250" y="49064"/>
                    <a:pt x="86230" y="49059"/>
                    <a:pt x="86210" y="49048"/>
                  </a:cubicBezTo>
                  <a:cubicBezTo>
                    <a:pt x="85480" y="48629"/>
                    <a:pt x="84801" y="48275"/>
                    <a:pt x="83999" y="48007"/>
                  </a:cubicBezTo>
                  <a:cubicBezTo>
                    <a:pt x="83906" y="47981"/>
                    <a:pt x="83935" y="47852"/>
                    <a:pt x="84017" y="47852"/>
                  </a:cubicBezTo>
                  <a:close/>
                  <a:moveTo>
                    <a:pt x="6368" y="49519"/>
                  </a:moveTo>
                  <a:cubicBezTo>
                    <a:pt x="6459" y="49519"/>
                    <a:pt x="6548" y="49525"/>
                    <a:pt x="6634" y="49539"/>
                  </a:cubicBezTo>
                  <a:cubicBezTo>
                    <a:pt x="6735" y="49568"/>
                    <a:pt x="6735" y="49713"/>
                    <a:pt x="6634" y="49749"/>
                  </a:cubicBezTo>
                  <a:lnTo>
                    <a:pt x="6634" y="49756"/>
                  </a:lnTo>
                  <a:cubicBezTo>
                    <a:pt x="6374" y="49792"/>
                    <a:pt x="6106" y="49785"/>
                    <a:pt x="5846" y="49836"/>
                  </a:cubicBezTo>
                  <a:cubicBezTo>
                    <a:pt x="5586" y="49901"/>
                    <a:pt x="5341" y="49995"/>
                    <a:pt x="5095" y="50103"/>
                  </a:cubicBezTo>
                  <a:cubicBezTo>
                    <a:pt x="5083" y="50108"/>
                    <a:pt x="5072" y="50110"/>
                    <a:pt x="5062" y="50110"/>
                  </a:cubicBezTo>
                  <a:cubicBezTo>
                    <a:pt x="4985" y="50110"/>
                    <a:pt x="4960" y="49981"/>
                    <a:pt x="5030" y="49937"/>
                  </a:cubicBezTo>
                  <a:cubicBezTo>
                    <a:pt x="5387" y="49695"/>
                    <a:pt x="5901" y="49519"/>
                    <a:pt x="6368" y="49519"/>
                  </a:cubicBezTo>
                  <a:close/>
                  <a:moveTo>
                    <a:pt x="109146" y="49929"/>
                  </a:moveTo>
                  <a:cubicBezTo>
                    <a:pt x="109155" y="49929"/>
                    <a:pt x="109165" y="49932"/>
                    <a:pt x="109175" y="49937"/>
                  </a:cubicBezTo>
                  <a:cubicBezTo>
                    <a:pt x="109486" y="50067"/>
                    <a:pt x="109790" y="50226"/>
                    <a:pt x="110093" y="50363"/>
                  </a:cubicBezTo>
                  <a:cubicBezTo>
                    <a:pt x="110198" y="50413"/>
                    <a:pt x="110134" y="50557"/>
                    <a:pt x="110041" y="50557"/>
                  </a:cubicBezTo>
                  <a:cubicBezTo>
                    <a:pt x="110025" y="50557"/>
                    <a:pt x="110009" y="50553"/>
                    <a:pt x="109992" y="50544"/>
                  </a:cubicBezTo>
                  <a:lnTo>
                    <a:pt x="109985" y="50544"/>
                  </a:lnTo>
                  <a:cubicBezTo>
                    <a:pt x="109696" y="50378"/>
                    <a:pt x="109392" y="50226"/>
                    <a:pt x="109110" y="50052"/>
                  </a:cubicBezTo>
                  <a:cubicBezTo>
                    <a:pt x="109042" y="50015"/>
                    <a:pt x="109086" y="49929"/>
                    <a:pt x="109146" y="49929"/>
                  </a:cubicBezTo>
                  <a:close/>
                  <a:moveTo>
                    <a:pt x="108417" y="50240"/>
                  </a:moveTo>
                  <a:cubicBezTo>
                    <a:pt x="108915" y="50247"/>
                    <a:pt x="109472" y="50385"/>
                    <a:pt x="109876" y="50695"/>
                  </a:cubicBezTo>
                  <a:lnTo>
                    <a:pt x="109869" y="50695"/>
                  </a:lnTo>
                  <a:cubicBezTo>
                    <a:pt x="109962" y="50757"/>
                    <a:pt x="109906" y="50888"/>
                    <a:pt x="109816" y="50888"/>
                  </a:cubicBezTo>
                  <a:cubicBezTo>
                    <a:pt x="109801" y="50888"/>
                    <a:pt x="109785" y="50884"/>
                    <a:pt x="109768" y="50876"/>
                  </a:cubicBezTo>
                  <a:cubicBezTo>
                    <a:pt x="109508" y="50746"/>
                    <a:pt x="109255" y="50602"/>
                    <a:pt x="108966" y="50522"/>
                  </a:cubicBezTo>
                  <a:cubicBezTo>
                    <a:pt x="108895" y="50504"/>
                    <a:pt x="108528" y="50425"/>
                    <a:pt x="108249" y="50425"/>
                  </a:cubicBezTo>
                  <a:cubicBezTo>
                    <a:pt x="108072" y="50425"/>
                    <a:pt x="107931" y="50457"/>
                    <a:pt x="107925" y="50558"/>
                  </a:cubicBezTo>
                  <a:cubicBezTo>
                    <a:pt x="107925" y="50594"/>
                    <a:pt x="107896" y="50615"/>
                    <a:pt x="107868" y="50615"/>
                  </a:cubicBezTo>
                  <a:cubicBezTo>
                    <a:pt x="107845" y="50615"/>
                    <a:pt x="107823" y="50602"/>
                    <a:pt x="107817" y="50573"/>
                  </a:cubicBezTo>
                  <a:cubicBezTo>
                    <a:pt x="107716" y="50240"/>
                    <a:pt x="108214" y="50240"/>
                    <a:pt x="108417" y="50240"/>
                  </a:cubicBezTo>
                  <a:close/>
                  <a:moveTo>
                    <a:pt x="6605" y="50096"/>
                  </a:moveTo>
                  <a:cubicBezTo>
                    <a:pt x="6692" y="50103"/>
                    <a:pt x="6706" y="50226"/>
                    <a:pt x="6620" y="50255"/>
                  </a:cubicBezTo>
                  <a:lnTo>
                    <a:pt x="6627" y="50255"/>
                  </a:lnTo>
                  <a:cubicBezTo>
                    <a:pt x="6193" y="50399"/>
                    <a:pt x="5774" y="50493"/>
                    <a:pt x="5377" y="50710"/>
                  </a:cubicBezTo>
                  <a:cubicBezTo>
                    <a:pt x="4994" y="50941"/>
                    <a:pt x="4647" y="51223"/>
                    <a:pt x="4343" y="51555"/>
                  </a:cubicBezTo>
                  <a:cubicBezTo>
                    <a:pt x="4332" y="51568"/>
                    <a:pt x="4319" y="51574"/>
                    <a:pt x="4305" y="51574"/>
                  </a:cubicBezTo>
                  <a:cubicBezTo>
                    <a:pt x="4264" y="51574"/>
                    <a:pt x="4224" y="51526"/>
                    <a:pt x="4257" y="51483"/>
                  </a:cubicBezTo>
                  <a:cubicBezTo>
                    <a:pt x="4748" y="50746"/>
                    <a:pt x="5687" y="50096"/>
                    <a:pt x="6605" y="50096"/>
                  </a:cubicBezTo>
                  <a:close/>
                  <a:moveTo>
                    <a:pt x="40582" y="54338"/>
                  </a:moveTo>
                  <a:cubicBezTo>
                    <a:pt x="40633" y="54338"/>
                    <a:pt x="40685" y="54377"/>
                    <a:pt x="40677" y="54446"/>
                  </a:cubicBezTo>
                  <a:cubicBezTo>
                    <a:pt x="40670" y="54800"/>
                    <a:pt x="40345" y="55154"/>
                    <a:pt x="40027" y="55270"/>
                  </a:cubicBezTo>
                  <a:cubicBezTo>
                    <a:pt x="40019" y="55272"/>
                    <a:pt x="40013" y="55273"/>
                    <a:pt x="40006" y="55273"/>
                  </a:cubicBezTo>
                  <a:cubicBezTo>
                    <a:pt x="39949" y="55273"/>
                    <a:pt x="39931" y="55194"/>
                    <a:pt x="39976" y="55161"/>
                  </a:cubicBezTo>
                  <a:cubicBezTo>
                    <a:pt x="40114" y="55075"/>
                    <a:pt x="40236" y="54966"/>
                    <a:pt x="40323" y="54829"/>
                  </a:cubicBezTo>
                  <a:cubicBezTo>
                    <a:pt x="40395" y="54699"/>
                    <a:pt x="40453" y="54562"/>
                    <a:pt x="40497" y="54417"/>
                  </a:cubicBezTo>
                  <a:cubicBezTo>
                    <a:pt x="40503" y="54363"/>
                    <a:pt x="40542" y="54338"/>
                    <a:pt x="40582" y="54338"/>
                  </a:cubicBezTo>
                  <a:close/>
                  <a:moveTo>
                    <a:pt x="40904" y="54968"/>
                  </a:moveTo>
                  <a:cubicBezTo>
                    <a:pt x="40965" y="54968"/>
                    <a:pt x="41034" y="55024"/>
                    <a:pt x="41010" y="55096"/>
                  </a:cubicBezTo>
                  <a:cubicBezTo>
                    <a:pt x="40806" y="55727"/>
                    <a:pt x="40170" y="56135"/>
                    <a:pt x="39519" y="56135"/>
                  </a:cubicBezTo>
                  <a:cubicBezTo>
                    <a:pt x="39476" y="56135"/>
                    <a:pt x="39434" y="56133"/>
                    <a:pt x="39391" y="56130"/>
                  </a:cubicBezTo>
                  <a:cubicBezTo>
                    <a:pt x="39311" y="56122"/>
                    <a:pt x="39311" y="56007"/>
                    <a:pt x="39391" y="56007"/>
                  </a:cubicBezTo>
                  <a:cubicBezTo>
                    <a:pt x="39402" y="56007"/>
                    <a:pt x="39414" y="56007"/>
                    <a:pt x="39425" y="56007"/>
                  </a:cubicBezTo>
                  <a:cubicBezTo>
                    <a:pt x="40074" y="56007"/>
                    <a:pt x="40580" y="55606"/>
                    <a:pt x="40829" y="55017"/>
                  </a:cubicBezTo>
                  <a:cubicBezTo>
                    <a:pt x="40844" y="54983"/>
                    <a:pt x="40873" y="54968"/>
                    <a:pt x="40904" y="54968"/>
                  </a:cubicBezTo>
                  <a:close/>
                  <a:moveTo>
                    <a:pt x="104763" y="56392"/>
                  </a:moveTo>
                  <a:cubicBezTo>
                    <a:pt x="104779" y="56392"/>
                    <a:pt x="104796" y="56398"/>
                    <a:pt x="104811" y="56411"/>
                  </a:cubicBezTo>
                  <a:cubicBezTo>
                    <a:pt x="105058" y="56632"/>
                    <a:pt x="105379" y="56754"/>
                    <a:pt x="105706" y="56754"/>
                  </a:cubicBezTo>
                  <a:cubicBezTo>
                    <a:pt x="105733" y="56754"/>
                    <a:pt x="105759" y="56753"/>
                    <a:pt x="105786" y="56751"/>
                  </a:cubicBezTo>
                  <a:cubicBezTo>
                    <a:pt x="105789" y="56751"/>
                    <a:pt x="105791" y="56751"/>
                    <a:pt x="105793" y="56751"/>
                  </a:cubicBezTo>
                  <a:cubicBezTo>
                    <a:pt x="105931" y="56751"/>
                    <a:pt x="105928" y="56968"/>
                    <a:pt x="105786" y="56968"/>
                  </a:cubicBezTo>
                  <a:cubicBezTo>
                    <a:pt x="105382" y="56968"/>
                    <a:pt x="104991" y="56802"/>
                    <a:pt x="104710" y="56505"/>
                  </a:cubicBezTo>
                  <a:cubicBezTo>
                    <a:pt x="104665" y="56455"/>
                    <a:pt x="104710" y="56392"/>
                    <a:pt x="104763" y="56392"/>
                  </a:cubicBezTo>
                  <a:close/>
                  <a:moveTo>
                    <a:pt x="103947" y="56369"/>
                  </a:moveTo>
                  <a:cubicBezTo>
                    <a:pt x="103974" y="56369"/>
                    <a:pt x="104000" y="56384"/>
                    <a:pt x="104009" y="56419"/>
                  </a:cubicBezTo>
                  <a:cubicBezTo>
                    <a:pt x="104175" y="56939"/>
                    <a:pt x="104630" y="57214"/>
                    <a:pt x="105158" y="57235"/>
                  </a:cubicBezTo>
                  <a:cubicBezTo>
                    <a:pt x="105244" y="57235"/>
                    <a:pt x="105266" y="57380"/>
                    <a:pt x="105179" y="57394"/>
                  </a:cubicBezTo>
                  <a:lnTo>
                    <a:pt x="105172" y="57394"/>
                  </a:lnTo>
                  <a:cubicBezTo>
                    <a:pt x="105127" y="57400"/>
                    <a:pt x="105082" y="57403"/>
                    <a:pt x="105038" y="57403"/>
                  </a:cubicBezTo>
                  <a:cubicBezTo>
                    <a:pt x="104501" y="57403"/>
                    <a:pt x="103999" y="56975"/>
                    <a:pt x="103878" y="56455"/>
                  </a:cubicBezTo>
                  <a:cubicBezTo>
                    <a:pt x="103865" y="56403"/>
                    <a:pt x="103907" y="56369"/>
                    <a:pt x="103947" y="56369"/>
                  </a:cubicBezTo>
                  <a:close/>
                  <a:moveTo>
                    <a:pt x="76041" y="57023"/>
                  </a:moveTo>
                  <a:cubicBezTo>
                    <a:pt x="76059" y="57023"/>
                    <a:pt x="76076" y="57030"/>
                    <a:pt x="76086" y="57047"/>
                  </a:cubicBezTo>
                  <a:cubicBezTo>
                    <a:pt x="76253" y="57415"/>
                    <a:pt x="76586" y="57578"/>
                    <a:pt x="76967" y="57578"/>
                  </a:cubicBezTo>
                  <a:cubicBezTo>
                    <a:pt x="76998" y="57578"/>
                    <a:pt x="77030" y="57577"/>
                    <a:pt x="77062" y="57575"/>
                  </a:cubicBezTo>
                  <a:cubicBezTo>
                    <a:pt x="77068" y="57574"/>
                    <a:pt x="77074" y="57573"/>
                    <a:pt x="77080" y="57573"/>
                  </a:cubicBezTo>
                  <a:cubicBezTo>
                    <a:pt x="77180" y="57573"/>
                    <a:pt x="77199" y="57735"/>
                    <a:pt x="77083" y="57756"/>
                  </a:cubicBezTo>
                  <a:cubicBezTo>
                    <a:pt x="77029" y="57767"/>
                    <a:pt x="76975" y="57772"/>
                    <a:pt x="76921" y="57772"/>
                  </a:cubicBezTo>
                  <a:cubicBezTo>
                    <a:pt x="76512" y="57772"/>
                    <a:pt x="76120" y="57473"/>
                    <a:pt x="75992" y="57083"/>
                  </a:cubicBezTo>
                  <a:lnTo>
                    <a:pt x="75985" y="57083"/>
                  </a:lnTo>
                  <a:cubicBezTo>
                    <a:pt x="75971" y="57050"/>
                    <a:pt x="76007" y="57023"/>
                    <a:pt x="76041" y="57023"/>
                  </a:cubicBezTo>
                  <a:close/>
                  <a:moveTo>
                    <a:pt x="75419" y="56566"/>
                  </a:moveTo>
                  <a:cubicBezTo>
                    <a:pt x="75438" y="56566"/>
                    <a:pt x="75458" y="56577"/>
                    <a:pt x="75465" y="56599"/>
                  </a:cubicBezTo>
                  <a:cubicBezTo>
                    <a:pt x="75515" y="56917"/>
                    <a:pt x="75653" y="57206"/>
                    <a:pt x="75862" y="57452"/>
                  </a:cubicBezTo>
                  <a:cubicBezTo>
                    <a:pt x="76064" y="57690"/>
                    <a:pt x="76317" y="57806"/>
                    <a:pt x="76570" y="57972"/>
                  </a:cubicBezTo>
                  <a:cubicBezTo>
                    <a:pt x="76626" y="58028"/>
                    <a:pt x="76594" y="58124"/>
                    <a:pt x="76514" y="58124"/>
                  </a:cubicBezTo>
                  <a:cubicBezTo>
                    <a:pt x="76511" y="58124"/>
                    <a:pt x="76508" y="58124"/>
                    <a:pt x="76505" y="58124"/>
                  </a:cubicBezTo>
                  <a:cubicBezTo>
                    <a:pt x="75833" y="58023"/>
                    <a:pt x="75407" y="57228"/>
                    <a:pt x="75371" y="56614"/>
                  </a:cubicBezTo>
                  <a:cubicBezTo>
                    <a:pt x="75371" y="56582"/>
                    <a:pt x="75395" y="56566"/>
                    <a:pt x="75419" y="56566"/>
                  </a:cubicBezTo>
                  <a:close/>
                  <a:moveTo>
                    <a:pt x="46245" y="62630"/>
                  </a:moveTo>
                  <a:cubicBezTo>
                    <a:pt x="46257" y="62630"/>
                    <a:pt x="46269" y="62635"/>
                    <a:pt x="46278" y="62648"/>
                  </a:cubicBezTo>
                  <a:cubicBezTo>
                    <a:pt x="46574" y="63117"/>
                    <a:pt x="47065" y="63414"/>
                    <a:pt x="47614" y="63464"/>
                  </a:cubicBezTo>
                  <a:cubicBezTo>
                    <a:pt x="47721" y="63478"/>
                    <a:pt x="47730" y="63638"/>
                    <a:pt x="47622" y="63638"/>
                  </a:cubicBezTo>
                  <a:cubicBezTo>
                    <a:pt x="47619" y="63638"/>
                    <a:pt x="47617" y="63638"/>
                    <a:pt x="47614" y="63638"/>
                  </a:cubicBezTo>
                  <a:cubicBezTo>
                    <a:pt x="47007" y="63602"/>
                    <a:pt x="46465" y="63240"/>
                    <a:pt x="46198" y="62698"/>
                  </a:cubicBezTo>
                  <a:cubicBezTo>
                    <a:pt x="46183" y="62662"/>
                    <a:pt x="46215" y="62630"/>
                    <a:pt x="46245" y="62630"/>
                  </a:cubicBezTo>
                  <a:close/>
                  <a:moveTo>
                    <a:pt x="44858" y="61908"/>
                  </a:moveTo>
                  <a:cubicBezTo>
                    <a:pt x="44874" y="61908"/>
                    <a:pt x="44891" y="61918"/>
                    <a:pt x="44897" y="61940"/>
                  </a:cubicBezTo>
                  <a:cubicBezTo>
                    <a:pt x="45042" y="62395"/>
                    <a:pt x="45302" y="62807"/>
                    <a:pt x="45656" y="63125"/>
                  </a:cubicBezTo>
                  <a:cubicBezTo>
                    <a:pt x="46039" y="63457"/>
                    <a:pt x="46451" y="63573"/>
                    <a:pt x="46913" y="63732"/>
                  </a:cubicBezTo>
                  <a:cubicBezTo>
                    <a:pt x="47029" y="63752"/>
                    <a:pt x="47017" y="63914"/>
                    <a:pt x="46912" y="63914"/>
                  </a:cubicBezTo>
                  <a:cubicBezTo>
                    <a:pt x="46905" y="63914"/>
                    <a:pt x="46899" y="63914"/>
                    <a:pt x="46892" y="63912"/>
                  </a:cubicBezTo>
                  <a:lnTo>
                    <a:pt x="46892" y="63920"/>
                  </a:lnTo>
                  <a:cubicBezTo>
                    <a:pt x="46888" y="63920"/>
                    <a:pt x="46885" y="63920"/>
                    <a:pt x="46881" y="63920"/>
                  </a:cubicBezTo>
                  <a:cubicBezTo>
                    <a:pt x="45881" y="63920"/>
                    <a:pt x="44962" y="62890"/>
                    <a:pt x="44825" y="61954"/>
                  </a:cubicBezTo>
                  <a:cubicBezTo>
                    <a:pt x="44817" y="61925"/>
                    <a:pt x="44837" y="61908"/>
                    <a:pt x="44858" y="61908"/>
                  </a:cubicBezTo>
                  <a:close/>
                  <a:moveTo>
                    <a:pt x="15962" y="64514"/>
                  </a:moveTo>
                  <a:cubicBezTo>
                    <a:pt x="16041" y="64514"/>
                    <a:pt x="16119" y="64596"/>
                    <a:pt x="16064" y="64678"/>
                  </a:cubicBezTo>
                  <a:cubicBezTo>
                    <a:pt x="15542" y="65474"/>
                    <a:pt x="14522" y="65894"/>
                    <a:pt x="13580" y="65894"/>
                  </a:cubicBezTo>
                  <a:cubicBezTo>
                    <a:pt x="13452" y="65894"/>
                    <a:pt x="13326" y="65886"/>
                    <a:pt x="13203" y="65871"/>
                  </a:cubicBezTo>
                  <a:cubicBezTo>
                    <a:pt x="13109" y="65863"/>
                    <a:pt x="13102" y="65726"/>
                    <a:pt x="13203" y="65726"/>
                  </a:cubicBezTo>
                  <a:cubicBezTo>
                    <a:pt x="13220" y="65726"/>
                    <a:pt x="13236" y="65726"/>
                    <a:pt x="13253" y="65726"/>
                  </a:cubicBezTo>
                  <a:cubicBezTo>
                    <a:pt x="14333" y="65726"/>
                    <a:pt x="15122" y="65267"/>
                    <a:pt x="15891" y="64541"/>
                  </a:cubicBezTo>
                  <a:cubicBezTo>
                    <a:pt x="15912" y="64522"/>
                    <a:pt x="15937" y="64514"/>
                    <a:pt x="15962" y="64514"/>
                  </a:cubicBezTo>
                  <a:close/>
                  <a:moveTo>
                    <a:pt x="17426" y="61564"/>
                  </a:moveTo>
                  <a:cubicBezTo>
                    <a:pt x="17463" y="61564"/>
                    <a:pt x="17500" y="61584"/>
                    <a:pt x="17517" y="61629"/>
                  </a:cubicBezTo>
                  <a:cubicBezTo>
                    <a:pt x="17791" y="62698"/>
                    <a:pt x="17726" y="63862"/>
                    <a:pt x="17119" y="64801"/>
                  </a:cubicBezTo>
                  <a:cubicBezTo>
                    <a:pt x="16585" y="65632"/>
                    <a:pt x="15717" y="66189"/>
                    <a:pt x="14720" y="66217"/>
                  </a:cubicBezTo>
                  <a:cubicBezTo>
                    <a:pt x="14641" y="66217"/>
                    <a:pt x="14626" y="66095"/>
                    <a:pt x="14699" y="66080"/>
                  </a:cubicBezTo>
                  <a:cubicBezTo>
                    <a:pt x="16794" y="65733"/>
                    <a:pt x="17806" y="63638"/>
                    <a:pt x="17322" y="61687"/>
                  </a:cubicBezTo>
                  <a:cubicBezTo>
                    <a:pt x="17309" y="61612"/>
                    <a:pt x="17368" y="61564"/>
                    <a:pt x="17426" y="61564"/>
                  </a:cubicBezTo>
                  <a:close/>
                  <a:moveTo>
                    <a:pt x="97733" y="66494"/>
                  </a:moveTo>
                  <a:cubicBezTo>
                    <a:pt x="97747" y="66494"/>
                    <a:pt x="97762" y="66500"/>
                    <a:pt x="97772" y="66514"/>
                  </a:cubicBezTo>
                  <a:cubicBezTo>
                    <a:pt x="98105" y="66926"/>
                    <a:pt x="98531" y="67135"/>
                    <a:pt x="99044" y="67236"/>
                  </a:cubicBezTo>
                  <a:cubicBezTo>
                    <a:pt x="99162" y="67250"/>
                    <a:pt x="99140" y="67418"/>
                    <a:pt x="99035" y="67418"/>
                  </a:cubicBezTo>
                  <a:cubicBezTo>
                    <a:pt x="99031" y="67418"/>
                    <a:pt x="99027" y="67418"/>
                    <a:pt x="99022" y="67417"/>
                  </a:cubicBezTo>
                  <a:lnTo>
                    <a:pt x="99015" y="67424"/>
                  </a:lnTo>
                  <a:cubicBezTo>
                    <a:pt x="98466" y="67359"/>
                    <a:pt x="97975" y="67056"/>
                    <a:pt x="97671" y="66593"/>
                  </a:cubicBezTo>
                  <a:cubicBezTo>
                    <a:pt x="97638" y="66550"/>
                    <a:pt x="97688" y="66494"/>
                    <a:pt x="97733" y="66494"/>
                  </a:cubicBezTo>
                  <a:close/>
                  <a:moveTo>
                    <a:pt x="97210" y="66065"/>
                  </a:moveTo>
                  <a:cubicBezTo>
                    <a:pt x="97224" y="66065"/>
                    <a:pt x="97238" y="66074"/>
                    <a:pt x="97238" y="66095"/>
                  </a:cubicBezTo>
                  <a:cubicBezTo>
                    <a:pt x="97194" y="66709"/>
                    <a:pt x="97584" y="67164"/>
                    <a:pt x="98134" y="67374"/>
                  </a:cubicBezTo>
                  <a:cubicBezTo>
                    <a:pt x="98214" y="67400"/>
                    <a:pt x="98189" y="67521"/>
                    <a:pt x="98110" y="67521"/>
                  </a:cubicBezTo>
                  <a:cubicBezTo>
                    <a:pt x="98104" y="67521"/>
                    <a:pt x="98097" y="67520"/>
                    <a:pt x="98090" y="67518"/>
                  </a:cubicBezTo>
                  <a:cubicBezTo>
                    <a:pt x="97469" y="67381"/>
                    <a:pt x="97093" y="66694"/>
                    <a:pt x="97172" y="66095"/>
                  </a:cubicBezTo>
                  <a:cubicBezTo>
                    <a:pt x="97176" y="66076"/>
                    <a:pt x="97194" y="66065"/>
                    <a:pt x="97210" y="66065"/>
                  </a:cubicBezTo>
                  <a:close/>
                  <a:moveTo>
                    <a:pt x="49718" y="0"/>
                  </a:moveTo>
                  <a:cubicBezTo>
                    <a:pt x="42919" y="0"/>
                    <a:pt x="36119" y="18"/>
                    <a:pt x="29317" y="68"/>
                  </a:cubicBezTo>
                  <a:cubicBezTo>
                    <a:pt x="25690" y="90"/>
                    <a:pt x="22055" y="126"/>
                    <a:pt x="18427" y="177"/>
                  </a:cubicBezTo>
                  <a:cubicBezTo>
                    <a:pt x="14850" y="220"/>
                    <a:pt x="11266" y="184"/>
                    <a:pt x="7696" y="365"/>
                  </a:cubicBezTo>
                  <a:cubicBezTo>
                    <a:pt x="6374" y="430"/>
                    <a:pt x="4994" y="581"/>
                    <a:pt x="3787" y="1152"/>
                  </a:cubicBezTo>
                  <a:cubicBezTo>
                    <a:pt x="2378" y="1810"/>
                    <a:pt x="1539" y="3002"/>
                    <a:pt x="1229" y="4505"/>
                  </a:cubicBezTo>
                  <a:cubicBezTo>
                    <a:pt x="882" y="6153"/>
                    <a:pt x="969" y="7916"/>
                    <a:pt x="911" y="9585"/>
                  </a:cubicBezTo>
                  <a:cubicBezTo>
                    <a:pt x="860" y="11356"/>
                    <a:pt x="802" y="13126"/>
                    <a:pt x="752" y="14897"/>
                  </a:cubicBezTo>
                  <a:cubicBezTo>
                    <a:pt x="521" y="22210"/>
                    <a:pt x="195" y="29530"/>
                    <a:pt x="109" y="36843"/>
                  </a:cubicBezTo>
                  <a:cubicBezTo>
                    <a:pt x="65" y="40290"/>
                    <a:pt x="0" y="43751"/>
                    <a:pt x="210" y="47191"/>
                  </a:cubicBezTo>
                  <a:cubicBezTo>
                    <a:pt x="412" y="50428"/>
                    <a:pt x="954" y="53694"/>
                    <a:pt x="2479" y="56592"/>
                  </a:cubicBezTo>
                  <a:cubicBezTo>
                    <a:pt x="2732" y="55552"/>
                    <a:pt x="3021" y="54518"/>
                    <a:pt x="3483" y="53557"/>
                  </a:cubicBezTo>
                  <a:cubicBezTo>
                    <a:pt x="3989" y="52495"/>
                    <a:pt x="4741" y="51483"/>
                    <a:pt x="5803" y="50934"/>
                  </a:cubicBezTo>
                  <a:cubicBezTo>
                    <a:pt x="6429" y="50610"/>
                    <a:pt x="7143" y="50429"/>
                    <a:pt x="7857" y="50429"/>
                  </a:cubicBezTo>
                  <a:cubicBezTo>
                    <a:pt x="8148" y="50429"/>
                    <a:pt x="8438" y="50459"/>
                    <a:pt x="8722" y="50522"/>
                  </a:cubicBezTo>
                  <a:cubicBezTo>
                    <a:pt x="9669" y="50739"/>
                    <a:pt x="10442" y="51360"/>
                    <a:pt x="10782" y="52278"/>
                  </a:cubicBezTo>
                  <a:cubicBezTo>
                    <a:pt x="11288" y="53622"/>
                    <a:pt x="10861" y="55255"/>
                    <a:pt x="10608" y="56614"/>
                  </a:cubicBezTo>
                  <a:cubicBezTo>
                    <a:pt x="10334" y="58124"/>
                    <a:pt x="9900" y="59620"/>
                    <a:pt x="9676" y="61130"/>
                  </a:cubicBezTo>
                  <a:cubicBezTo>
                    <a:pt x="9452" y="62633"/>
                    <a:pt x="9481" y="64288"/>
                    <a:pt x="10536" y="65495"/>
                  </a:cubicBezTo>
                  <a:cubicBezTo>
                    <a:pt x="11370" y="66443"/>
                    <a:pt x="12521" y="66880"/>
                    <a:pt x="13686" y="66880"/>
                  </a:cubicBezTo>
                  <a:cubicBezTo>
                    <a:pt x="15076" y="66880"/>
                    <a:pt x="16486" y="66258"/>
                    <a:pt x="17394" y="65141"/>
                  </a:cubicBezTo>
                  <a:cubicBezTo>
                    <a:pt x="18276" y="64057"/>
                    <a:pt x="18449" y="62706"/>
                    <a:pt x="18073" y="61383"/>
                  </a:cubicBezTo>
                  <a:cubicBezTo>
                    <a:pt x="17669" y="59988"/>
                    <a:pt x="16838" y="58767"/>
                    <a:pt x="16274" y="57438"/>
                  </a:cubicBezTo>
                  <a:cubicBezTo>
                    <a:pt x="15291" y="55132"/>
                    <a:pt x="15313" y="52307"/>
                    <a:pt x="16881" y="50255"/>
                  </a:cubicBezTo>
                  <a:cubicBezTo>
                    <a:pt x="17893" y="48936"/>
                    <a:pt x="19565" y="48098"/>
                    <a:pt x="21228" y="48098"/>
                  </a:cubicBezTo>
                  <a:cubicBezTo>
                    <a:pt x="21834" y="48098"/>
                    <a:pt x="22438" y="48209"/>
                    <a:pt x="23009" y="48448"/>
                  </a:cubicBezTo>
                  <a:cubicBezTo>
                    <a:pt x="24324" y="48997"/>
                    <a:pt x="25213" y="50168"/>
                    <a:pt x="26427" y="50883"/>
                  </a:cubicBezTo>
                  <a:cubicBezTo>
                    <a:pt x="26961" y="51203"/>
                    <a:pt x="27579" y="51442"/>
                    <a:pt x="28201" y="51442"/>
                  </a:cubicBezTo>
                  <a:cubicBezTo>
                    <a:pt x="28396" y="51442"/>
                    <a:pt x="28590" y="51419"/>
                    <a:pt x="28783" y="51368"/>
                  </a:cubicBezTo>
                  <a:cubicBezTo>
                    <a:pt x="29375" y="51209"/>
                    <a:pt x="29874" y="50811"/>
                    <a:pt x="30358" y="50464"/>
                  </a:cubicBezTo>
                  <a:cubicBezTo>
                    <a:pt x="30806" y="50146"/>
                    <a:pt x="31261" y="49821"/>
                    <a:pt x="31818" y="49713"/>
                  </a:cubicBezTo>
                  <a:cubicBezTo>
                    <a:pt x="31938" y="49688"/>
                    <a:pt x="32055" y="49677"/>
                    <a:pt x="32169" y="49677"/>
                  </a:cubicBezTo>
                  <a:cubicBezTo>
                    <a:pt x="32587" y="49677"/>
                    <a:pt x="32975" y="49824"/>
                    <a:pt x="33371" y="49995"/>
                  </a:cubicBezTo>
                  <a:cubicBezTo>
                    <a:pt x="33707" y="50140"/>
                    <a:pt x="34037" y="50286"/>
                    <a:pt x="34400" y="50286"/>
                  </a:cubicBezTo>
                  <a:cubicBezTo>
                    <a:pt x="34451" y="50286"/>
                    <a:pt x="34503" y="50283"/>
                    <a:pt x="34556" y="50276"/>
                  </a:cubicBezTo>
                  <a:cubicBezTo>
                    <a:pt x="34874" y="50226"/>
                    <a:pt x="35178" y="50117"/>
                    <a:pt x="35460" y="49958"/>
                  </a:cubicBezTo>
                  <a:cubicBezTo>
                    <a:pt x="35922" y="49734"/>
                    <a:pt x="36385" y="49438"/>
                    <a:pt x="36912" y="49373"/>
                  </a:cubicBezTo>
                  <a:cubicBezTo>
                    <a:pt x="36979" y="49365"/>
                    <a:pt x="37045" y="49360"/>
                    <a:pt x="37108" y="49360"/>
                  </a:cubicBezTo>
                  <a:cubicBezTo>
                    <a:pt x="38012" y="49360"/>
                    <a:pt x="38521" y="50200"/>
                    <a:pt x="38582" y="51064"/>
                  </a:cubicBezTo>
                  <a:cubicBezTo>
                    <a:pt x="38675" y="52451"/>
                    <a:pt x="37505" y="53665"/>
                    <a:pt x="37830" y="55053"/>
                  </a:cubicBezTo>
                  <a:cubicBezTo>
                    <a:pt x="38052" y="55996"/>
                    <a:pt x="38869" y="56494"/>
                    <a:pt x="39698" y="56494"/>
                  </a:cubicBezTo>
                  <a:cubicBezTo>
                    <a:pt x="40322" y="56494"/>
                    <a:pt x="40954" y="56211"/>
                    <a:pt x="41342" y="55624"/>
                  </a:cubicBezTo>
                  <a:cubicBezTo>
                    <a:pt x="42108" y="54468"/>
                    <a:pt x="41291" y="53073"/>
                    <a:pt x="40959" y="51909"/>
                  </a:cubicBezTo>
                  <a:cubicBezTo>
                    <a:pt x="40684" y="50956"/>
                    <a:pt x="40706" y="49872"/>
                    <a:pt x="41595" y="49243"/>
                  </a:cubicBezTo>
                  <a:cubicBezTo>
                    <a:pt x="41991" y="48963"/>
                    <a:pt x="42465" y="48830"/>
                    <a:pt x="42940" y="48830"/>
                  </a:cubicBezTo>
                  <a:cubicBezTo>
                    <a:pt x="43471" y="48830"/>
                    <a:pt x="44004" y="48996"/>
                    <a:pt x="44435" y="49308"/>
                  </a:cubicBezTo>
                  <a:cubicBezTo>
                    <a:pt x="46863" y="51064"/>
                    <a:pt x="45642" y="54670"/>
                    <a:pt x="45143" y="57033"/>
                  </a:cubicBezTo>
                  <a:cubicBezTo>
                    <a:pt x="44970" y="57857"/>
                    <a:pt x="44796" y="58680"/>
                    <a:pt x="44623" y="59512"/>
                  </a:cubicBezTo>
                  <a:cubicBezTo>
                    <a:pt x="44507" y="60010"/>
                    <a:pt x="44420" y="60523"/>
                    <a:pt x="44363" y="61036"/>
                  </a:cubicBezTo>
                  <a:cubicBezTo>
                    <a:pt x="44341" y="61318"/>
                    <a:pt x="44334" y="61600"/>
                    <a:pt x="44348" y="61875"/>
                  </a:cubicBezTo>
                  <a:cubicBezTo>
                    <a:pt x="44442" y="63204"/>
                    <a:pt x="45280" y="64230"/>
                    <a:pt x="46559" y="64606"/>
                  </a:cubicBezTo>
                  <a:cubicBezTo>
                    <a:pt x="46873" y="64697"/>
                    <a:pt x="47196" y="64743"/>
                    <a:pt x="47516" y="64743"/>
                  </a:cubicBezTo>
                  <a:cubicBezTo>
                    <a:pt x="48319" y="64743"/>
                    <a:pt x="49102" y="64451"/>
                    <a:pt x="49659" y="63826"/>
                  </a:cubicBezTo>
                  <a:cubicBezTo>
                    <a:pt x="50556" y="62828"/>
                    <a:pt x="50678" y="61390"/>
                    <a:pt x="50490" y="60111"/>
                  </a:cubicBezTo>
                  <a:cubicBezTo>
                    <a:pt x="50288" y="58724"/>
                    <a:pt x="49681" y="57459"/>
                    <a:pt x="49139" y="56180"/>
                  </a:cubicBezTo>
                  <a:cubicBezTo>
                    <a:pt x="48604" y="54923"/>
                    <a:pt x="48012" y="53463"/>
                    <a:pt x="48185" y="52061"/>
                  </a:cubicBezTo>
                  <a:cubicBezTo>
                    <a:pt x="48269" y="51352"/>
                    <a:pt x="48738" y="50384"/>
                    <a:pt x="49532" y="50384"/>
                  </a:cubicBezTo>
                  <a:cubicBezTo>
                    <a:pt x="49627" y="50384"/>
                    <a:pt x="49728" y="50398"/>
                    <a:pt x="49833" y="50428"/>
                  </a:cubicBezTo>
                  <a:cubicBezTo>
                    <a:pt x="50664" y="50667"/>
                    <a:pt x="50830" y="51685"/>
                    <a:pt x="51278" y="52292"/>
                  </a:cubicBezTo>
                  <a:cubicBezTo>
                    <a:pt x="51495" y="52583"/>
                    <a:pt x="51709" y="52698"/>
                    <a:pt x="51916" y="52698"/>
                  </a:cubicBezTo>
                  <a:cubicBezTo>
                    <a:pt x="52518" y="52698"/>
                    <a:pt x="53065" y="51734"/>
                    <a:pt x="53468" y="51310"/>
                  </a:cubicBezTo>
                  <a:cubicBezTo>
                    <a:pt x="53766" y="50983"/>
                    <a:pt x="54134" y="50775"/>
                    <a:pt x="54579" y="50775"/>
                  </a:cubicBezTo>
                  <a:cubicBezTo>
                    <a:pt x="54587" y="50775"/>
                    <a:pt x="54595" y="50775"/>
                    <a:pt x="54602" y="50775"/>
                  </a:cubicBezTo>
                  <a:cubicBezTo>
                    <a:pt x="55282" y="50789"/>
                    <a:pt x="55881" y="51187"/>
                    <a:pt x="56553" y="51245"/>
                  </a:cubicBezTo>
                  <a:cubicBezTo>
                    <a:pt x="56641" y="51252"/>
                    <a:pt x="56728" y="51256"/>
                    <a:pt x="56814" y="51256"/>
                  </a:cubicBezTo>
                  <a:cubicBezTo>
                    <a:pt x="57956" y="51256"/>
                    <a:pt x="59010" y="50616"/>
                    <a:pt x="59957" y="50045"/>
                  </a:cubicBezTo>
                  <a:cubicBezTo>
                    <a:pt x="60961" y="49438"/>
                    <a:pt x="61988" y="48766"/>
                    <a:pt x="63151" y="48520"/>
                  </a:cubicBezTo>
                  <a:cubicBezTo>
                    <a:pt x="63478" y="48451"/>
                    <a:pt x="63809" y="48422"/>
                    <a:pt x="64143" y="48422"/>
                  </a:cubicBezTo>
                  <a:cubicBezTo>
                    <a:pt x="66003" y="48422"/>
                    <a:pt x="67960" y="49326"/>
                    <a:pt x="69796" y="49326"/>
                  </a:cubicBezTo>
                  <a:cubicBezTo>
                    <a:pt x="70603" y="49326"/>
                    <a:pt x="71385" y="49152"/>
                    <a:pt x="72126" y="48650"/>
                  </a:cubicBezTo>
                  <a:cubicBezTo>
                    <a:pt x="72155" y="48636"/>
                    <a:pt x="72177" y="48622"/>
                    <a:pt x="72206" y="48622"/>
                  </a:cubicBezTo>
                  <a:cubicBezTo>
                    <a:pt x="72227" y="48585"/>
                    <a:pt x="72249" y="48556"/>
                    <a:pt x="72271" y="48528"/>
                  </a:cubicBezTo>
                  <a:cubicBezTo>
                    <a:pt x="72625" y="48043"/>
                    <a:pt x="73174" y="47747"/>
                    <a:pt x="73774" y="47711"/>
                  </a:cubicBezTo>
                  <a:cubicBezTo>
                    <a:pt x="73786" y="47711"/>
                    <a:pt x="73799" y="47711"/>
                    <a:pt x="73812" y="47711"/>
                  </a:cubicBezTo>
                  <a:cubicBezTo>
                    <a:pt x="74585" y="47711"/>
                    <a:pt x="75290" y="48141"/>
                    <a:pt x="75645" y="48831"/>
                  </a:cubicBezTo>
                  <a:cubicBezTo>
                    <a:pt x="76072" y="49684"/>
                    <a:pt x="76007" y="50811"/>
                    <a:pt x="75891" y="51722"/>
                  </a:cubicBezTo>
                  <a:cubicBezTo>
                    <a:pt x="75674" y="53348"/>
                    <a:pt x="74554" y="55248"/>
                    <a:pt x="75031" y="56896"/>
                  </a:cubicBezTo>
                  <a:cubicBezTo>
                    <a:pt x="75118" y="57192"/>
                    <a:pt x="75255" y="57474"/>
                    <a:pt x="75436" y="57719"/>
                  </a:cubicBezTo>
                  <a:cubicBezTo>
                    <a:pt x="75789" y="58211"/>
                    <a:pt x="76308" y="58485"/>
                    <a:pt x="76835" y="58485"/>
                  </a:cubicBezTo>
                  <a:cubicBezTo>
                    <a:pt x="77215" y="58485"/>
                    <a:pt x="77599" y="58343"/>
                    <a:pt x="77929" y="58037"/>
                  </a:cubicBezTo>
                  <a:cubicBezTo>
                    <a:pt x="78630" y="57387"/>
                    <a:pt x="78861" y="56383"/>
                    <a:pt x="78716" y="55465"/>
                  </a:cubicBezTo>
                  <a:cubicBezTo>
                    <a:pt x="78427" y="53543"/>
                    <a:pt x="76664" y="51555"/>
                    <a:pt x="77423" y="49554"/>
                  </a:cubicBezTo>
                  <a:cubicBezTo>
                    <a:pt x="77676" y="48903"/>
                    <a:pt x="78225" y="48304"/>
                    <a:pt x="78940" y="48217"/>
                  </a:cubicBezTo>
                  <a:cubicBezTo>
                    <a:pt x="79002" y="48208"/>
                    <a:pt x="79065" y="48204"/>
                    <a:pt x="79128" y="48204"/>
                  </a:cubicBezTo>
                  <a:cubicBezTo>
                    <a:pt x="79711" y="48204"/>
                    <a:pt x="80314" y="48559"/>
                    <a:pt x="80523" y="49120"/>
                  </a:cubicBezTo>
                  <a:cubicBezTo>
                    <a:pt x="80653" y="49474"/>
                    <a:pt x="80581" y="49836"/>
                    <a:pt x="80451" y="50175"/>
                  </a:cubicBezTo>
                  <a:cubicBezTo>
                    <a:pt x="80285" y="50609"/>
                    <a:pt x="79923" y="51143"/>
                    <a:pt x="80176" y="51613"/>
                  </a:cubicBezTo>
                  <a:cubicBezTo>
                    <a:pt x="80334" y="51907"/>
                    <a:pt x="80627" y="52041"/>
                    <a:pt x="80927" y="52041"/>
                  </a:cubicBezTo>
                  <a:cubicBezTo>
                    <a:pt x="81188" y="52041"/>
                    <a:pt x="81455" y="51939"/>
                    <a:pt x="81643" y="51751"/>
                  </a:cubicBezTo>
                  <a:cubicBezTo>
                    <a:pt x="82084" y="51317"/>
                    <a:pt x="82062" y="50746"/>
                    <a:pt x="82004" y="50182"/>
                  </a:cubicBezTo>
                  <a:cubicBezTo>
                    <a:pt x="81968" y="49929"/>
                    <a:pt x="81976" y="49677"/>
                    <a:pt x="82019" y="49431"/>
                  </a:cubicBezTo>
                  <a:cubicBezTo>
                    <a:pt x="82113" y="48961"/>
                    <a:pt x="82387" y="48593"/>
                    <a:pt x="82973" y="48470"/>
                  </a:cubicBezTo>
                  <a:cubicBezTo>
                    <a:pt x="83090" y="48444"/>
                    <a:pt x="83206" y="48433"/>
                    <a:pt x="83318" y="48433"/>
                  </a:cubicBezTo>
                  <a:cubicBezTo>
                    <a:pt x="84008" y="48433"/>
                    <a:pt x="84606" y="48871"/>
                    <a:pt x="85141" y="49294"/>
                  </a:cubicBezTo>
                  <a:cubicBezTo>
                    <a:pt x="85969" y="49952"/>
                    <a:pt x="86935" y="50610"/>
                    <a:pt x="88033" y="50610"/>
                  </a:cubicBezTo>
                  <a:cubicBezTo>
                    <a:pt x="88057" y="50610"/>
                    <a:pt x="88080" y="50609"/>
                    <a:pt x="88103" y="50609"/>
                  </a:cubicBezTo>
                  <a:cubicBezTo>
                    <a:pt x="89049" y="50588"/>
                    <a:pt x="89721" y="49730"/>
                    <a:pt x="90646" y="49730"/>
                  </a:cubicBezTo>
                  <a:cubicBezTo>
                    <a:pt x="90682" y="49730"/>
                    <a:pt x="90719" y="49732"/>
                    <a:pt x="90756" y="49734"/>
                  </a:cubicBezTo>
                  <a:cubicBezTo>
                    <a:pt x="91232" y="49763"/>
                    <a:pt x="91652" y="50009"/>
                    <a:pt x="92063" y="50233"/>
                  </a:cubicBezTo>
                  <a:cubicBezTo>
                    <a:pt x="92548" y="50508"/>
                    <a:pt x="93061" y="50753"/>
                    <a:pt x="93617" y="50840"/>
                  </a:cubicBezTo>
                  <a:cubicBezTo>
                    <a:pt x="93739" y="50862"/>
                    <a:pt x="93856" y="50871"/>
                    <a:pt x="93967" y="50871"/>
                  </a:cubicBezTo>
                  <a:cubicBezTo>
                    <a:pt x="94456" y="50871"/>
                    <a:pt x="94862" y="50685"/>
                    <a:pt x="95344" y="50479"/>
                  </a:cubicBezTo>
                  <a:cubicBezTo>
                    <a:pt x="95587" y="50366"/>
                    <a:pt x="95853" y="50306"/>
                    <a:pt x="96119" y="50306"/>
                  </a:cubicBezTo>
                  <a:cubicBezTo>
                    <a:pt x="96193" y="50306"/>
                    <a:pt x="96268" y="50310"/>
                    <a:pt x="96341" y="50320"/>
                  </a:cubicBezTo>
                  <a:cubicBezTo>
                    <a:pt x="98314" y="50551"/>
                    <a:pt x="98777" y="52957"/>
                    <a:pt x="98820" y="54576"/>
                  </a:cubicBezTo>
                  <a:cubicBezTo>
                    <a:pt x="98863" y="56628"/>
                    <a:pt x="98278" y="58637"/>
                    <a:pt x="97714" y="60588"/>
                  </a:cubicBezTo>
                  <a:cubicBezTo>
                    <a:pt x="97418" y="61622"/>
                    <a:pt x="97115" y="62655"/>
                    <a:pt x="96898" y="63710"/>
                  </a:cubicBezTo>
                  <a:cubicBezTo>
                    <a:pt x="96775" y="64281"/>
                    <a:pt x="96681" y="64859"/>
                    <a:pt x="96623" y="65437"/>
                  </a:cubicBezTo>
                  <a:cubicBezTo>
                    <a:pt x="96573" y="65957"/>
                    <a:pt x="96537" y="66550"/>
                    <a:pt x="96826" y="67020"/>
                  </a:cubicBezTo>
                  <a:cubicBezTo>
                    <a:pt x="97144" y="67540"/>
                    <a:pt x="97823" y="67836"/>
                    <a:pt x="98379" y="68024"/>
                  </a:cubicBezTo>
                  <a:cubicBezTo>
                    <a:pt x="98759" y="68157"/>
                    <a:pt x="99160" y="68243"/>
                    <a:pt x="99560" y="68243"/>
                  </a:cubicBezTo>
                  <a:cubicBezTo>
                    <a:pt x="99723" y="68243"/>
                    <a:pt x="99887" y="68229"/>
                    <a:pt x="100049" y="68197"/>
                  </a:cubicBezTo>
                  <a:cubicBezTo>
                    <a:pt x="100995" y="68017"/>
                    <a:pt x="101725" y="67294"/>
                    <a:pt x="102144" y="66463"/>
                  </a:cubicBezTo>
                  <a:cubicBezTo>
                    <a:pt x="103206" y="64360"/>
                    <a:pt x="102267" y="61896"/>
                    <a:pt x="101696" y="59793"/>
                  </a:cubicBezTo>
                  <a:cubicBezTo>
                    <a:pt x="101385" y="58615"/>
                    <a:pt x="101067" y="57445"/>
                    <a:pt x="100749" y="56267"/>
                  </a:cubicBezTo>
                  <a:cubicBezTo>
                    <a:pt x="100475" y="55270"/>
                    <a:pt x="100164" y="54222"/>
                    <a:pt x="100258" y="53174"/>
                  </a:cubicBezTo>
                  <a:cubicBezTo>
                    <a:pt x="100330" y="52365"/>
                    <a:pt x="100656" y="51628"/>
                    <a:pt x="101328" y="51143"/>
                  </a:cubicBezTo>
                  <a:cubicBezTo>
                    <a:pt x="101706" y="50865"/>
                    <a:pt x="102187" y="50674"/>
                    <a:pt x="102663" y="50674"/>
                  </a:cubicBezTo>
                  <a:cubicBezTo>
                    <a:pt x="102842" y="50674"/>
                    <a:pt x="103020" y="50701"/>
                    <a:pt x="103192" y="50761"/>
                  </a:cubicBezTo>
                  <a:cubicBezTo>
                    <a:pt x="105027" y="51396"/>
                    <a:pt x="104103" y="53723"/>
                    <a:pt x="103705" y="54966"/>
                  </a:cubicBezTo>
                  <a:cubicBezTo>
                    <a:pt x="103358" y="56065"/>
                    <a:pt x="103373" y="57430"/>
                    <a:pt x="104637" y="57900"/>
                  </a:cubicBezTo>
                  <a:cubicBezTo>
                    <a:pt x="104833" y="57971"/>
                    <a:pt x="105025" y="58004"/>
                    <a:pt x="105209" y="58004"/>
                  </a:cubicBezTo>
                  <a:cubicBezTo>
                    <a:pt x="106150" y="58004"/>
                    <a:pt x="106887" y="57148"/>
                    <a:pt x="106971" y="56180"/>
                  </a:cubicBezTo>
                  <a:cubicBezTo>
                    <a:pt x="107116" y="54590"/>
                    <a:pt x="105931" y="51989"/>
                    <a:pt x="107947" y="51086"/>
                  </a:cubicBezTo>
                  <a:cubicBezTo>
                    <a:pt x="108138" y="51000"/>
                    <a:pt x="108319" y="50965"/>
                    <a:pt x="108493" y="50965"/>
                  </a:cubicBezTo>
                  <a:cubicBezTo>
                    <a:pt x="109117" y="50965"/>
                    <a:pt x="109657" y="51416"/>
                    <a:pt x="110267" y="51642"/>
                  </a:cubicBezTo>
                  <a:cubicBezTo>
                    <a:pt x="110476" y="51718"/>
                    <a:pt x="110691" y="51754"/>
                    <a:pt x="110904" y="51754"/>
                  </a:cubicBezTo>
                  <a:cubicBezTo>
                    <a:pt x="111626" y="51754"/>
                    <a:pt x="112325" y="51346"/>
                    <a:pt x="112687" y="50710"/>
                  </a:cubicBezTo>
                  <a:cubicBezTo>
                    <a:pt x="112651" y="49084"/>
                    <a:pt x="112637" y="47458"/>
                    <a:pt x="112658" y="45832"/>
                  </a:cubicBezTo>
                  <a:cubicBezTo>
                    <a:pt x="112731" y="38635"/>
                    <a:pt x="113338" y="31452"/>
                    <a:pt x="114472" y="24341"/>
                  </a:cubicBezTo>
                  <a:cubicBezTo>
                    <a:pt x="115043" y="20772"/>
                    <a:pt x="115744" y="17216"/>
                    <a:pt x="116098" y="13618"/>
                  </a:cubicBezTo>
                  <a:cubicBezTo>
                    <a:pt x="116286" y="11825"/>
                    <a:pt x="116351" y="10026"/>
                    <a:pt x="116301" y="8219"/>
                  </a:cubicBezTo>
                  <a:cubicBezTo>
                    <a:pt x="116279" y="7323"/>
                    <a:pt x="116207" y="6427"/>
                    <a:pt x="116098" y="5531"/>
                  </a:cubicBezTo>
                  <a:cubicBezTo>
                    <a:pt x="115990" y="4715"/>
                    <a:pt x="115918" y="3768"/>
                    <a:pt x="115462" y="3053"/>
                  </a:cubicBezTo>
                  <a:cubicBezTo>
                    <a:pt x="114595" y="1701"/>
                    <a:pt x="112449" y="1738"/>
                    <a:pt x="111040" y="1564"/>
                  </a:cubicBezTo>
                  <a:cubicBezTo>
                    <a:pt x="109226" y="1347"/>
                    <a:pt x="107412" y="1152"/>
                    <a:pt x="105591" y="993"/>
                  </a:cubicBezTo>
                  <a:cubicBezTo>
                    <a:pt x="102029" y="682"/>
                    <a:pt x="98459" y="480"/>
                    <a:pt x="94882" y="343"/>
                  </a:cubicBezTo>
                  <a:cubicBezTo>
                    <a:pt x="87641" y="68"/>
                    <a:pt x="80386" y="68"/>
                    <a:pt x="73138" y="47"/>
                  </a:cubicBezTo>
                  <a:cubicBezTo>
                    <a:pt x="65331" y="23"/>
                    <a:pt x="57525" y="0"/>
                    <a:pt x="49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3"/>
            <p:cNvGrpSpPr/>
            <p:nvPr/>
          </p:nvGrpSpPr>
          <p:grpSpPr>
            <a:xfrm>
              <a:off x="151122" y="6693"/>
              <a:ext cx="8885686" cy="5748411"/>
              <a:chOff x="4562925" y="2021475"/>
              <a:chExt cx="2675525" cy="174995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7224800" y="2788775"/>
                <a:ext cx="136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47" extrusionOk="0">
                    <a:moveTo>
                      <a:pt x="94" y="1"/>
                    </a:moveTo>
                    <a:cubicBezTo>
                      <a:pt x="47" y="1"/>
                      <a:pt x="0" y="39"/>
                      <a:pt x="18" y="96"/>
                    </a:cubicBezTo>
                    <a:cubicBezTo>
                      <a:pt x="90" y="487"/>
                      <a:pt x="170" y="877"/>
                      <a:pt x="206" y="1274"/>
                    </a:cubicBezTo>
                    <a:cubicBezTo>
                      <a:pt x="242" y="1578"/>
                      <a:pt x="235" y="1889"/>
                      <a:pt x="300" y="2185"/>
                    </a:cubicBezTo>
                    <a:cubicBezTo>
                      <a:pt x="309" y="2228"/>
                      <a:pt x="338" y="2246"/>
                      <a:pt x="369" y="2246"/>
                    </a:cubicBezTo>
                    <a:cubicBezTo>
                      <a:pt x="411" y="2246"/>
                      <a:pt x="458" y="2213"/>
                      <a:pt x="466" y="2163"/>
                    </a:cubicBezTo>
                    <a:cubicBezTo>
                      <a:pt x="545" y="1506"/>
                      <a:pt x="357" y="682"/>
                      <a:pt x="170" y="53"/>
                    </a:cubicBezTo>
                    <a:cubicBezTo>
                      <a:pt x="155" y="16"/>
                      <a:pt x="125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221625" y="2813975"/>
                <a:ext cx="45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54" extrusionOk="0">
                    <a:moveTo>
                      <a:pt x="91" y="1"/>
                    </a:moveTo>
                    <a:cubicBezTo>
                      <a:pt x="56" y="1"/>
                      <a:pt x="22" y="24"/>
                      <a:pt x="22" y="71"/>
                    </a:cubicBezTo>
                    <a:cubicBezTo>
                      <a:pt x="15" y="404"/>
                      <a:pt x="8" y="736"/>
                      <a:pt x="0" y="1061"/>
                    </a:cubicBezTo>
                    <a:cubicBezTo>
                      <a:pt x="0" y="1123"/>
                      <a:pt x="45" y="1153"/>
                      <a:pt x="91" y="1153"/>
                    </a:cubicBezTo>
                    <a:cubicBezTo>
                      <a:pt x="136" y="1153"/>
                      <a:pt x="181" y="1123"/>
                      <a:pt x="181" y="1061"/>
                    </a:cubicBezTo>
                    <a:cubicBezTo>
                      <a:pt x="174" y="736"/>
                      <a:pt x="166" y="404"/>
                      <a:pt x="159" y="71"/>
                    </a:cubicBezTo>
                    <a:cubicBezTo>
                      <a:pt x="159" y="24"/>
                      <a:pt x="125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119725" y="3351400"/>
                <a:ext cx="86375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57" extrusionOk="0">
                    <a:moveTo>
                      <a:pt x="774" y="0"/>
                    </a:moveTo>
                    <a:cubicBezTo>
                      <a:pt x="1" y="470"/>
                      <a:pt x="232" y="2002"/>
                      <a:pt x="644" y="2616"/>
                    </a:cubicBezTo>
                    <a:cubicBezTo>
                      <a:pt x="926" y="3045"/>
                      <a:pt x="1508" y="3456"/>
                      <a:pt x="2060" y="3456"/>
                    </a:cubicBezTo>
                    <a:cubicBezTo>
                      <a:pt x="2299" y="3456"/>
                      <a:pt x="2532" y="3379"/>
                      <a:pt x="2732" y="3194"/>
                    </a:cubicBezTo>
                    <a:cubicBezTo>
                      <a:pt x="3455" y="2515"/>
                      <a:pt x="2147" y="1864"/>
                      <a:pt x="1858" y="1315"/>
                    </a:cubicBezTo>
                    <a:cubicBezTo>
                      <a:pt x="1721" y="1062"/>
                      <a:pt x="1735" y="846"/>
                      <a:pt x="1800" y="571"/>
                    </a:cubicBezTo>
                    <a:cubicBezTo>
                      <a:pt x="1921" y="63"/>
                      <a:pt x="1623" y="12"/>
                      <a:pt x="1281" y="12"/>
                    </a:cubicBezTo>
                    <a:cubicBezTo>
                      <a:pt x="1196" y="12"/>
                      <a:pt x="1107" y="15"/>
                      <a:pt x="1022" y="15"/>
                    </a:cubicBezTo>
                    <a:cubicBezTo>
                      <a:pt x="939" y="15"/>
                      <a:pt x="860" y="12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7183175" y="3129775"/>
                <a:ext cx="29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27" extrusionOk="0">
                    <a:moveTo>
                      <a:pt x="108" y="1"/>
                    </a:moveTo>
                    <a:cubicBezTo>
                      <a:pt x="43" y="1"/>
                      <a:pt x="1" y="83"/>
                      <a:pt x="64" y="121"/>
                    </a:cubicBezTo>
                    <a:cubicBezTo>
                      <a:pt x="353" y="295"/>
                      <a:pt x="657" y="447"/>
                      <a:pt x="946" y="613"/>
                    </a:cubicBezTo>
                    <a:cubicBezTo>
                      <a:pt x="963" y="622"/>
                      <a:pt x="981" y="626"/>
                      <a:pt x="997" y="626"/>
                    </a:cubicBezTo>
                    <a:cubicBezTo>
                      <a:pt x="1095" y="626"/>
                      <a:pt x="1159" y="482"/>
                      <a:pt x="1054" y="432"/>
                    </a:cubicBezTo>
                    <a:cubicBezTo>
                      <a:pt x="743" y="288"/>
                      <a:pt x="447" y="136"/>
                      <a:pt x="136" y="6"/>
                    </a:cubicBezTo>
                    <a:cubicBezTo>
                      <a:pt x="127" y="2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7136175" y="3467725"/>
                <a:ext cx="491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86" extrusionOk="0">
                    <a:moveTo>
                      <a:pt x="810" y="1"/>
                    </a:moveTo>
                    <a:cubicBezTo>
                      <a:pt x="362" y="160"/>
                      <a:pt x="0" y="630"/>
                      <a:pt x="145" y="1128"/>
                    </a:cubicBezTo>
                    <a:cubicBezTo>
                      <a:pt x="253" y="1507"/>
                      <a:pt x="611" y="1785"/>
                      <a:pt x="994" y="1785"/>
                    </a:cubicBezTo>
                    <a:cubicBezTo>
                      <a:pt x="1072" y="1785"/>
                      <a:pt x="1151" y="1774"/>
                      <a:pt x="1229" y="1750"/>
                    </a:cubicBezTo>
                    <a:cubicBezTo>
                      <a:pt x="1727" y="1598"/>
                      <a:pt x="1966" y="1020"/>
                      <a:pt x="1720" y="550"/>
                    </a:cubicBezTo>
                    <a:cubicBezTo>
                      <a:pt x="1525" y="232"/>
                      <a:pt x="1185" y="23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7150075" y="3137500"/>
                <a:ext cx="560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646" extrusionOk="0">
                    <a:moveTo>
                      <a:pt x="694" y="0"/>
                    </a:moveTo>
                    <a:cubicBezTo>
                      <a:pt x="492" y="0"/>
                      <a:pt x="1" y="7"/>
                      <a:pt x="95" y="333"/>
                    </a:cubicBezTo>
                    <a:cubicBezTo>
                      <a:pt x="104" y="362"/>
                      <a:pt x="128" y="375"/>
                      <a:pt x="152" y="375"/>
                    </a:cubicBezTo>
                    <a:cubicBezTo>
                      <a:pt x="181" y="375"/>
                      <a:pt x="210" y="354"/>
                      <a:pt x="210" y="318"/>
                    </a:cubicBezTo>
                    <a:cubicBezTo>
                      <a:pt x="216" y="215"/>
                      <a:pt x="362" y="182"/>
                      <a:pt x="543" y="182"/>
                    </a:cubicBezTo>
                    <a:cubicBezTo>
                      <a:pt x="818" y="182"/>
                      <a:pt x="1174" y="257"/>
                      <a:pt x="1244" y="275"/>
                    </a:cubicBezTo>
                    <a:cubicBezTo>
                      <a:pt x="1540" y="354"/>
                      <a:pt x="1786" y="499"/>
                      <a:pt x="2053" y="636"/>
                    </a:cubicBezTo>
                    <a:cubicBezTo>
                      <a:pt x="2067" y="643"/>
                      <a:pt x="2082" y="646"/>
                      <a:pt x="2095" y="646"/>
                    </a:cubicBezTo>
                    <a:cubicBezTo>
                      <a:pt x="2183" y="646"/>
                      <a:pt x="2242" y="518"/>
                      <a:pt x="2154" y="455"/>
                    </a:cubicBezTo>
                    <a:cubicBezTo>
                      <a:pt x="1757" y="145"/>
                      <a:pt x="1200" y="7"/>
                      <a:pt x="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7073825" y="3291300"/>
                <a:ext cx="31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76" extrusionOk="0">
                    <a:moveTo>
                      <a:pt x="98" y="0"/>
                    </a:moveTo>
                    <a:cubicBezTo>
                      <a:pt x="45" y="0"/>
                      <a:pt x="0" y="63"/>
                      <a:pt x="45" y="113"/>
                    </a:cubicBezTo>
                    <a:cubicBezTo>
                      <a:pt x="326" y="410"/>
                      <a:pt x="717" y="576"/>
                      <a:pt x="1121" y="576"/>
                    </a:cubicBezTo>
                    <a:cubicBezTo>
                      <a:pt x="1256" y="576"/>
                      <a:pt x="1258" y="359"/>
                      <a:pt x="1128" y="359"/>
                    </a:cubicBezTo>
                    <a:cubicBezTo>
                      <a:pt x="1126" y="359"/>
                      <a:pt x="1123" y="359"/>
                      <a:pt x="1121" y="359"/>
                    </a:cubicBezTo>
                    <a:cubicBezTo>
                      <a:pt x="1094" y="361"/>
                      <a:pt x="1067" y="362"/>
                      <a:pt x="1040" y="362"/>
                    </a:cubicBezTo>
                    <a:cubicBezTo>
                      <a:pt x="708" y="362"/>
                      <a:pt x="393" y="240"/>
                      <a:pt x="146" y="19"/>
                    </a:cubicBezTo>
                    <a:cubicBezTo>
                      <a:pt x="131" y="6"/>
                      <a:pt x="114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7053725" y="3290700"/>
                <a:ext cx="351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6" extrusionOk="0">
                    <a:moveTo>
                      <a:pt x="84" y="1"/>
                    </a:moveTo>
                    <a:cubicBezTo>
                      <a:pt x="43" y="1"/>
                      <a:pt x="0" y="35"/>
                      <a:pt x="17" y="87"/>
                    </a:cubicBezTo>
                    <a:cubicBezTo>
                      <a:pt x="138" y="607"/>
                      <a:pt x="640" y="1035"/>
                      <a:pt x="1177" y="1035"/>
                    </a:cubicBezTo>
                    <a:cubicBezTo>
                      <a:pt x="1221" y="1035"/>
                      <a:pt x="1266" y="1032"/>
                      <a:pt x="1311" y="1026"/>
                    </a:cubicBezTo>
                    <a:cubicBezTo>
                      <a:pt x="1405" y="1012"/>
                      <a:pt x="1383" y="867"/>
                      <a:pt x="1289" y="867"/>
                    </a:cubicBezTo>
                    <a:cubicBezTo>
                      <a:pt x="762" y="846"/>
                      <a:pt x="314" y="571"/>
                      <a:pt x="148" y="51"/>
                    </a:cubicBezTo>
                    <a:cubicBezTo>
                      <a:pt x="139" y="16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6950625" y="3696150"/>
                <a:ext cx="536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6851100" y="3622375"/>
                <a:ext cx="10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6916725" y="3641300"/>
                <a:ext cx="229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6917600" y="3656775"/>
                <a:ext cx="108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6898150" y="3543900"/>
                <a:ext cx="378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23" extrusionOk="0">
                    <a:moveTo>
                      <a:pt x="93" y="1"/>
                    </a:moveTo>
                    <a:cubicBezTo>
                      <a:pt x="47" y="1"/>
                      <a:pt x="0" y="53"/>
                      <a:pt x="33" y="97"/>
                    </a:cubicBezTo>
                    <a:cubicBezTo>
                      <a:pt x="337" y="560"/>
                      <a:pt x="828" y="863"/>
                      <a:pt x="1377" y="921"/>
                    </a:cubicBezTo>
                    <a:cubicBezTo>
                      <a:pt x="1384" y="922"/>
                      <a:pt x="1391" y="923"/>
                      <a:pt x="1397" y="923"/>
                    </a:cubicBezTo>
                    <a:cubicBezTo>
                      <a:pt x="1502" y="923"/>
                      <a:pt x="1515" y="761"/>
                      <a:pt x="1399" y="740"/>
                    </a:cubicBezTo>
                    <a:cubicBezTo>
                      <a:pt x="893" y="646"/>
                      <a:pt x="467" y="430"/>
                      <a:pt x="134" y="18"/>
                    </a:cubicBezTo>
                    <a:cubicBezTo>
                      <a:pt x="122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6859400" y="2241350"/>
                <a:ext cx="3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6884500" y="3533100"/>
                <a:ext cx="280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57" extrusionOk="0">
                    <a:moveTo>
                      <a:pt x="121" y="1"/>
                    </a:moveTo>
                    <a:cubicBezTo>
                      <a:pt x="104" y="1"/>
                      <a:pt x="84" y="12"/>
                      <a:pt x="80" y="31"/>
                    </a:cubicBezTo>
                    <a:cubicBezTo>
                      <a:pt x="1" y="638"/>
                      <a:pt x="377" y="1324"/>
                      <a:pt x="998" y="1454"/>
                    </a:cubicBezTo>
                    <a:cubicBezTo>
                      <a:pt x="1005" y="1456"/>
                      <a:pt x="1012" y="1457"/>
                      <a:pt x="1018" y="1457"/>
                    </a:cubicBezTo>
                    <a:cubicBezTo>
                      <a:pt x="1097" y="1457"/>
                      <a:pt x="1122" y="1336"/>
                      <a:pt x="1042" y="1310"/>
                    </a:cubicBezTo>
                    <a:cubicBezTo>
                      <a:pt x="492" y="1100"/>
                      <a:pt x="102" y="645"/>
                      <a:pt x="146" y="31"/>
                    </a:cubicBezTo>
                    <a:cubicBezTo>
                      <a:pt x="149" y="10"/>
                      <a:pt x="13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6828375" y="3182125"/>
                <a:ext cx="5540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43" extrusionOk="0">
                    <a:moveTo>
                      <a:pt x="1010" y="0"/>
                    </a:moveTo>
                    <a:cubicBezTo>
                      <a:pt x="656" y="260"/>
                      <a:pt x="288" y="557"/>
                      <a:pt x="165" y="997"/>
                    </a:cubicBezTo>
                    <a:cubicBezTo>
                      <a:pt x="0" y="1559"/>
                      <a:pt x="310" y="2042"/>
                      <a:pt x="878" y="2042"/>
                    </a:cubicBezTo>
                    <a:cubicBezTo>
                      <a:pt x="909" y="2042"/>
                      <a:pt x="941" y="2041"/>
                      <a:pt x="974" y="2038"/>
                    </a:cubicBezTo>
                    <a:cubicBezTo>
                      <a:pt x="1509" y="1995"/>
                      <a:pt x="2065" y="1575"/>
                      <a:pt x="2138" y="1033"/>
                    </a:cubicBezTo>
                    <a:cubicBezTo>
                      <a:pt x="2216" y="499"/>
                      <a:pt x="1800" y="41"/>
                      <a:pt x="1283" y="41"/>
                    </a:cubicBezTo>
                    <a:cubicBezTo>
                      <a:pt x="1227" y="41"/>
                      <a:pt x="1170" y="47"/>
                      <a:pt x="1111" y="58"/>
                    </a:cubicBezTo>
                    <a:cubicBezTo>
                      <a:pt x="1106" y="59"/>
                      <a:pt x="1100" y="59"/>
                      <a:pt x="1095" y="59"/>
                    </a:cubicBezTo>
                    <a:cubicBezTo>
                      <a:pt x="1058" y="59"/>
                      <a:pt x="1023" y="38"/>
                      <a:pt x="1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6828575" y="2254025"/>
                <a:ext cx="654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6800675" y="3252025"/>
                <a:ext cx="24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61" extrusionOk="0">
                    <a:moveTo>
                      <a:pt x="471" y="1"/>
                    </a:moveTo>
                    <a:lnTo>
                      <a:pt x="471" y="1"/>
                    </a:lnTo>
                    <a:cubicBezTo>
                      <a:pt x="449" y="22"/>
                      <a:pt x="427" y="37"/>
                      <a:pt x="391" y="44"/>
                    </a:cubicBezTo>
                    <a:cubicBezTo>
                      <a:pt x="167" y="80"/>
                      <a:pt x="1" y="275"/>
                      <a:pt x="8" y="499"/>
                    </a:cubicBezTo>
                    <a:cubicBezTo>
                      <a:pt x="15" y="731"/>
                      <a:pt x="211" y="861"/>
                      <a:pt x="420" y="861"/>
                    </a:cubicBezTo>
                    <a:cubicBezTo>
                      <a:pt x="423" y="861"/>
                      <a:pt x="425" y="861"/>
                      <a:pt x="428" y="861"/>
                    </a:cubicBezTo>
                    <a:cubicBezTo>
                      <a:pt x="962" y="861"/>
                      <a:pt x="938" y="123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6587250" y="3082550"/>
                <a:ext cx="3255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7" extrusionOk="0">
                    <a:moveTo>
                      <a:pt x="85" y="0"/>
                    </a:moveTo>
                    <a:cubicBezTo>
                      <a:pt x="22" y="0"/>
                      <a:pt x="1" y="97"/>
                      <a:pt x="69" y="117"/>
                    </a:cubicBezTo>
                    <a:cubicBezTo>
                      <a:pt x="264" y="189"/>
                      <a:pt x="445" y="276"/>
                      <a:pt x="625" y="392"/>
                    </a:cubicBezTo>
                    <a:cubicBezTo>
                      <a:pt x="791" y="507"/>
                      <a:pt x="943" y="637"/>
                      <a:pt x="1095" y="782"/>
                    </a:cubicBezTo>
                    <a:cubicBezTo>
                      <a:pt x="1115" y="799"/>
                      <a:pt x="1137" y="807"/>
                      <a:pt x="1159" y="807"/>
                    </a:cubicBezTo>
                    <a:cubicBezTo>
                      <a:pt x="1235" y="807"/>
                      <a:pt x="1302" y="711"/>
                      <a:pt x="1239" y="637"/>
                    </a:cubicBezTo>
                    <a:cubicBezTo>
                      <a:pt x="965" y="312"/>
                      <a:pt x="502" y="88"/>
                      <a:pt x="98" y="1"/>
                    </a:cubicBezTo>
                    <a:cubicBezTo>
                      <a:pt x="93" y="1"/>
                      <a:pt x="89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6554675" y="3077800"/>
                <a:ext cx="631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13" extrusionOk="0">
                    <a:moveTo>
                      <a:pt x="118" y="0"/>
                    </a:moveTo>
                    <a:cubicBezTo>
                      <a:pt x="29" y="0"/>
                      <a:pt x="0" y="136"/>
                      <a:pt x="100" y="163"/>
                    </a:cubicBezTo>
                    <a:cubicBezTo>
                      <a:pt x="895" y="423"/>
                      <a:pt x="1589" y="784"/>
                      <a:pt x="2311" y="1196"/>
                    </a:cubicBezTo>
                    <a:cubicBezTo>
                      <a:pt x="2332" y="1207"/>
                      <a:pt x="2352" y="1213"/>
                      <a:pt x="2371" y="1213"/>
                    </a:cubicBezTo>
                    <a:cubicBezTo>
                      <a:pt x="2468" y="1213"/>
                      <a:pt x="2524" y="1072"/>
                      <a:pt x="2427" y="994"/>
                    </a:cubicBezTo>
                    <a:cubicBezTo>
                      <a:pt x="1776" y="495"/>
                      <a:pt x="938" y="170"/>
                      <a:pt x="143" y="4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6499175" y="3210900"/>
                <a:ext cx="36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30" extrusionOk="0">
                    <a:moveTo>
                      <a:pt x="506" y="1"/>
                    </a:moveTo>
                    <a:cubicBezTo>
                      <a:pt x="454" y="1"/>
                      <a:pt x="404" y="3"/>
                      <a:pt x="354" y="5"/>
                    </a:cubicBezTo>
                    <a:cubicBezTo>
                      <a:pt x="109" y="200"/>
                      <a:pt x="0" y="518"/>
                      <a:pt x="65" y="822"/>
                    </a:cubicBezTo>
                    <a:cubicBezTo>
                      <a:pt x="162" y="1125"/>
                      <a:pt x="442" y="1330"/>
                      <a:pt x="753" y="1330"/>
                    </a:cubicBezTo>
                    <a:cubicBezTo>
                      <a:pt x="791" y="1330"/>
                      <a:pt x="829" y="1327"/>
                      <a:pt x="867" y="1320"/>
                    </a:cubicBezTo>
                    <a:cubicBezTo>
                      <a:pt x="1265" y="1263"/>
                      <a:pt x="1474" y="836"/>
                      <a:pt x="1373" y="468"/>
                    </a:cubicBezTo>
                    <a:cubicBezTo>
                      <a:pt x="1253" y="83"/>
                      <a:pt x="863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6400350" y="3356450"/>
                <a:ext cx="9885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486" extrusionOk="0">
                    <a:moveTo>
                      <a:pt x="3063" y="1981"/>
                    </a:moveTo>
                    <a:cubicBezTo>
                      <a:pt x="3072" y="1981"/>
                      <a:pt x="3080" y="1985"/>
                      <a:pt x="3086" y="1995"/>
                    </a:cubicBezTo>
                    <a:cubicBezTo>
                      <a:pt x="3455" y="2407"/>
                      <a:pt x="3556" y="2992"/>
                      <a:pt x="3346" y="3512"/>
                    </a:cubicBezTo>
                    <a:cubicBezTo>
                      <a:pt x="3334" y="3539"/>
                      <a:pt x="3311" y="3550"/>
                      <a:pt x="3286" y="3550"/>
                    </a:cubicBezTo>
                    <a:cubicBezTo>
                      <a:pt x="3237" y="3550"/>
                      <a:pt x="3182" y="3505"/>
                      <a:pt x="3202" y="3447"/>
                    </a:cubicBezTo>
                    <a:cubicBezTo>
                      <a:pt x="3375" y="2956"/>
                      <a:pt x="3346" y="2465"/>
                      <a:pt x="3028" y="2038"/>
                    </a:cubicBezTo>
                    <a:cubicBezTo>
                      <a:pt x="3012" y="2012"/>
                      <a:pt x="3039" y="1981"/>
                      <a:pt x="3063" y="1981"/>
                    </a:cubicBezTo>
                    <a:close/>
                    <a:moveTo>
                      <a:pt x="2949" y="2616"/>
                    </a:moveTo>
                    <a:cubicBezTo>
                      <a:pt x="2971" y="2616"/>
                      <a:pt x="2993" y="2627"/>
                      <a:pt x="2999" y="2652"/>
                    </a:cubicBezTo>
                    <a:cubicBezTo>
                      <a:pt x="3050" y="2927"/>
                      <a:pt x="3072" y="3274"/>
                      <a:pt x="2934" y="3527"/>
                    </a:cubicBezTo>
                    <a:cubicBezTo>
                      <a:pt x="2917" y="3556"/>
                      <a:pt x="2893" y="3568"/>
                      <a:pt x="2869" y="3568"/>
                    </a:cubicBezTo>
                    <a:cubicBezTo>
                      <a:pt x="2821" y="3568"/>
                      <a:pt x="2773" y="3520"/>
                      <a:pt x="2783" y="3462"/>
                    </a:cubicBezTo>
                    <a:cubicBezTo>
                      <a:pt x="2804" y="3332"/>
                      <a:pt x="2855" y="3209"/>
                      <a:pt x="2877" y="3072"/>
                    </a:cubicBezTo>
                    <a:cubicBezTo>
                      <a:pt x="2898" y="2942"/>
                      <a:pt x="2898" y="2804"/>
                      <a:pt x="2891" y="2667"/>
                    </a:cubicBezTo>
                    <a:cubicBezTo>
                      <a:pt x="2891" y="2634"/>
                      <a:pt x="2921" y="2616"/>
                      <a:pt x="2949" y="2616"/>
                    </a:cubicBezTo>
                    <a:close/>
                    <a:moveTo>
                      <a:pt x="1330" y="0"/>
                    </a:moveTo>
                    <a:cubicBezTo>
                      <a:pt x="1316" y="51"/>
                      <a:pt x="1272" y="87"/>
                      <a:pt x="1222" y="94"/>
                    </a:cubicBezTo>
                    <a:cubicBezTo>
                      <a:pt x="514" y="152"/>
                      <a:pt x="0" y="817"/>
                      <a:pt x="311" y="1518"/>
                    </a:cubicBezTo>
                    <a:cubicBezTo>
                      <a:pt x="485" y="1887"/>
                      <a:pt x="875" y="2038"/>
                      <a:pt x="954" y="2450"/>
                    </a:cubicBezTo>
                    <a:cubicBezTo>
                      <a:pt x="1048" y="2956"/>
                      <a:pt x="904" y="3382"/>
                      <a:pt x="1243" y="3852"/>
                    </a:cubicBezTo>
                    <a:cubicBezTo>
                      <a:pt x="1520" y="4229"/>
                      <a:pt x="1975" y="4486"/>
                      <a:pt x="2442" y="4486"/>
                    </a:cubicBezTo>
                    <a:cubicBezTo>
                      <a:pt x="2548" y="4486"/>
                      <a:pt x="2655" y="4473"/>
                      <a:pt x="2761" y="4445"/>
                    </a:cubicBezTo>
                    <a:cubicBezTo>
                      <a:pt x="3332" y="4286"/>
                      <a:pt x="3773" y="3816"/>
                      <a:pt x="3874" y="3223"/>
                    </a:cubicBezTo>
                    <a:cubicBezTo>
                      <a:pt x="3953" y="2652"/>
                      <a:pt x="3700" y="2067"/>
                      <a:pt x="3390" y="1590"/>
                    </a:cubicBezTo>
                    <a:lnTo>
                      <a:pt x="3397" y="1590"/>
                    </a:lnTo>
                    <a:cubicBezTo>
                      <a:pt x="2898" y="831"/>
                      <a:pt x="2161" y="333"/>
                      <a:pt x="1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6475650" y="3405975"/>
                <a:ext cx="136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70" extrusionOk="0">
                    <a:moveTo>
                      <a:pt x="54" y="0"/>
                    </a:moveTo>
                    <a:cubicBezTo>
                      <a:pt x="27" y="0"/>
                      <a:pt x="0" y="31"/>
                      <a:pt x="16" y="57"/>
                    </a:cubicBezTo>
                    <a:cubicBezTo>
                      <a:pt x="334" y="484"/>
                      <a:pt x="363" y="975"/>
                      <a:pt x="190" y="1466"/>
                    </a:cubicBezTo>
                    <a:cubicBezTo>
                      <a:pt x="170" y="1524"/>
                      <a:pt x="228" y="1569"/>
                      <a:pt x="280" y="1569"/>
                    </a:cubicBezTo>
                    <a:cubicBezTo>
                      <a:pt x="305" y="1569"/>
                      <a:pt x="329" y="1558"/>
                      <a:pt x="341" y="1531"/>
                    </a:cubicBezTo>
                    <a:cubicBezTo>
                      <a:pt x="544" y="1011"/>
                      <a:pt x="443" y="426"/>
                      <a:pt x="81" y="14"/>
                    </a:cubicBezTo>
                    <a:cubicBezTo>
                      <a:pt x="74" y="4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6469475" y="3421700"/>
                <a:ext cx="76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956" extrusionOk="0">
                    <a:moveTo>
                      <a:pt x="180" y="0"/>
                    </a:moveTo>
                    <a:cubicBezTo>
                      <a:pt x="151" y="0"/>
                      <a:pt x="123" y="21"/>
                      <a:pt x="119" y="57"/>
                    </a:cubicBezTo>
                    <a:cubicBezTo>
                      <a:pt x="133" y="194"/>
                      <a:pt x="126" y="324"/>
                      <a:pt x="112" y="462"/>
                    </a:cubicBezTo>
                    <a:cubicBezTo>
                      <a:pt x="90" y="592"/>
                      <a:pt x="39" y="715"/>
                      <a:pt x="10" y="845"/>
                    </a:cubicBezTo>
                    <a:cubicBezTo>
                      <a:pt x="1" y="906"/>
                      <a:pt x="51" y="955"/>
                      <a:pt x="100" y="955"/>
                    </a:cubicBezTo>
                    <a:cubicBezTo>
                      <a:pt x="126" y="955"/>
                      <a:pt x="152" y="942"/>
                      <a:pt x="169" y="910"/>
                    </a:cubicBezTo>
                    <a:cubicBezTo>
                      <a:pt x="307" y="657"/>
                      <a:pt x="285" y="310"/>
                      <a:pt x="234" y="42"/>
                    </a:cubicBezTo>
                    <a:cubicBezTo>
                      <a:pt x="225" y="14"/>
                      <a:pt x="20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426550" y="3500975"/>
                <a:ext cx="448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38" extrusionOk="0">
                    <a:moveTo>
                      <a:pt x="600" y="0"/>
                    </a:moveTo>
                    <a:lnTo>
                      <a:pt x="600" y="0"/>
                    </a:lnTo>
                    <a:cubicBezTo>
                      <a:pt x="232" y="145"/>
                      <a:pt x="0" y="586"/>
                      <a:pt x="224" y="954"/>
                    </a:cubicBezTo>
                    <a:cubicBezTo>
                      <a:pt x="384" y="1196"/>
                      <a:pt x="649" y="1337"/>
                      <a:pt x="926" y="1337"/>
                    </a:cubicBezTo>
                    <a:cubicBezTo>
                      <a:pt x="988" y="1337"/>
                      <a:pt x="1051" y="1330"/>
                      <a:pt x="1113" y="1316"/>
                    </a:cubicBezTo>
                    <a:cubicBezTo>
                      <a:pt x="1474" y="1222"/>
                      <a:pt x="1792" y="803"/>
                      <a:pt x="1677" y="427"/>
                    </a:cubicBezTo>
                    <a:cubicBezTo>
                      <a:pt x="1601" y="185"/>
                      <a:pt x="1347" y="25"/>
                      <a:pt x="1102" y="25"/>
                    </a:cubicBezTo>
                    <a:cubicBezTo>
                      <a:pt x="996" y="25"/>
                      <a:pt x="890" y="55"/>
                      <a:pt x="802" y="123"/>
                    </a:cubicBezTo>
                    <a:cubicBezTo>
                      <a:pt x="776" y="143"/>
                      <a:pt x="748" y="151"/>
                      <a:pt x="721" y="151"/>
                    </a:cubicBezTo>
                    <a:cubicBezTo>
                      <a:pt x="638" y="151"/>
                      <a:pt x="567" y="72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6356450" y="3307000"/>
                <a:ext cx="30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747" extrusionOk="0">
                    <a:moveTo>
                      <a:pt x="73" y="1"/>
                    </a:moveTo>
                    <a:cubicBezTo>
                      <a:pt x="40" y="1"/>
                      <a:pt x="0" y="29"/>
                      <a:pt x="15" y="63"/>
                    </a:cubicBezTo>
                    <a:cubicBezTo>
                      <a:pt x="148" y="450"/>
                      <a:pt x="530" y="747"/>
                      <a:pt x="939" y="747"/>
                    </a:cubicBezTo>
                    <a:cubicBezTo>
                      <a:pt x="996" y="747"/>
                      <a:pt x="1055" y="741"/>
                      <a:pt x="1113" y="728"/>
                    </a:cubicBezTo>
                    <a:cubicBezTo>
                      <a:pt x="1225" y="714"/>
                      <a:pt x="1209" y="547"/>
                      <a:pt x="1098" y="547"/>
                    </a:cubicBezTo>
                    <a:cubicBezTo>
                      <a:pt x="1094" y="547"/>
                      <a:pt x="1089" y="547"/>
                      <a:pt x="1084" y="548"/>
                    </a:cubicBezTo>
                    <a:cubicBezTo>
                      <a:pt x="1046" y="551"/>
                      <a:pt x="1008" y="553"/>
                      <a:pt x="971" y="553"/>
                    </a:cubicBezTo>
                    <a:cubicBezTo>
                      <a:pt x="598" y="553"/>
                      <a:pt x="273" y="388"/>
                      <a:pt x="109" y="20"/>
                    </a:cubicBezTo>
                    <a:cubicBezTo>
                      <a:pt x="102" y="7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6341275" y="3295625"/>
                <a:ext cx="31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60" extrusionOk="0">
                    <a:moveTo>
                      <a:pt x="51" y="1"/>
                    </a:moveTo>
                    <a:cubicBezTo>
                      <a:pt x="27" y="1"/>
                      <a:pt x="0" y="17"/>
                      <a:pt x="0" y="49"/>
                    </a:cubicBezTo>
                    <a:cubicBezTo>
                      <a:pt x="37" y="656"/>
                      <a:pt x="470" y="1458"/>
                      <a:pt x="1135" y="1559"/>
                    </a:cubicBezTo>
                    <a:cubicBezTo>
                      <a:pt x="1138" y="1559"/>
                      <a:pt x="1141" y="1559"/>
                      <a:pt x="1144" y="1559"/>
                    </a:cubicBezTo>
                    <a:cubicBezTo>
                      <a:pt x="1225" y="1559"/>
                      <a:pt x="1263" y="1463"/>
                      <a:pt x="1200" y="1407"/>
                    </a:cubicBezTo>
                    <a:cubicBezTo>
                      <a:pt x="954" y="1241"/>
                      <a:pt x="694" y="1125"/>
                      <a:pt x="492" y="887"/>
                    </a:cubicBezTo>
                    <a:cubicBezTo>
                      <a:pt x="290" y="641"/>
                      <a:pt x="152" y="352"/>
                      <a:pt x="94" y="34"/>
                    </a:cubicBezTo>
                    <a:cubicBezTo>
                      <a:pt x="91" y="12"/>
                      <a:pt x="72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6255275" y="2041625"/>
                <a:ext cx="405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6" extrusionOk="0">
                    <a:moveTo>
                      <a:pt x="1525" y="1"/>
                    </a:moveTo>
                    <a:cubicBezTo>
                      <a:pt x="1041" y="1"/>
                      <a:pt x="564" y="8"/>
                      <a:pt x="80" y="15"/>
                    </a:cubicBezTo>
                    <a:cubicBezTo>
                      <a:pt x="1" y="15"/>
                      <a:pt x="1" y="131"/>
                      <a:pt x="80" y="131"/>
                    </a:cubicBezTo>
                    <a:cubicBezTo>
                      <a:pt x="564" y="138"/>
                      <a:pt x="1041" y="145"/>
                      <a:pt x="1525" y="145"/>
                    </a:cubicBezTo>
                    <a:cubicBezTo>
                      <a:pt x="1619" y="145"/>
                      <a:pt x="1619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6216975" y="2027475"/>
                <a:ext cx="77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191" extrusionOk="0">
                    <a:moveTo>
                      <a:pt x="2137" y="0"/>
                    </a:moveTo>
                    <a:cubicBezTo>
                      <a:pt x="1449" y="0"/>
                      <a:pt x="759" y="29"/>
                      <a:pt x="80" y="39"/>
                    </a:cubicBezTo>
                    <a:cubicBezTo>
                      <a:pt x="1" y="39"/>
                      <a:pt x="1" y="155"/>
                      <a:pt x="80" y="155"/>
                    </a:cubicBezTo>
                    <a:cubicBezTo>
                      <a:pt x="766" y="165"/>
                      <a:pt x="1463" y="191"/>
                      <a:pt x="2157" y="191"/>
                    </a:cubicBezTo>
                    <a:cubicBezTo>
                      <a:pt x="2429" y="191"/>
                      <a:pt x="2701" y="187"/>
                      <a:pt x="2971" y="176"/>
                    </a:cubicBezTo>
                    <a:cubicBezTo>
                      <a:pt x="3079" y="176"/>
                      <a:pt x="3079" y="17"/>
                      <a:pt x="2971" y="17"/>
                    </a:cubicBezTo>
                    <a:cubicBezTo>
                      <a:pt x="2694" y="5"/>
                      <a:pt x="2415" y="0"/>
                      <a:pt x="2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198375" y="3150875"/>
                <a:ext cx="320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63" extrusionOk="0">
                    <a:moveTo>
                      <a:pt x="890" y="1"/>
                    </a:moveTo>
                    <a:cubicBezTo>
                      <a:pt x="814" y="1"/>
                      <a:pt x="736" y="28"/>
                      <a:pt x="665" y="87"/>
                    </a:cubicBezTo>
                    <a:cubicBezTo>
                      <a:pt x="658" y="94"/>
                      <a:pt x="651" y="101"/>
                      <a:pt x="644" y="101"/>
                    </a:cubicBezTo>
                    <a:cubicBezTo>
                      <a:pt x="636" y="108"/>
                      <a:pt x="629" y="123"/>
                      <a:pt x="615" y="130"/>
                    </a:cubicBezTo>
                    <a:cubicBezTo>
                      <a:pt x="597" y="151"/>
                      <a:pt x="572" y="162"/>
                      <a:pt x="546" y="162"/>
                    </a:cubicBezTo>
                    <a:cubicBezTo>
                      <a:pt x="519" y="162"/>
                      <a:pt x="492" y="149"/>
                      <a:pt x="477" y="123"/>
                    </a:cubicBezTo>
                    <a:cubicBezTo>
                      <a:pt x="196" y="195"/>
                      <a:pt x="0" y="513"/>
                      <a:pt x="167" y="795"/>
                    </a:cubicBezTo>
                    <a:cubicBezTo>
                      <a:pt x="267" y="966"/>
                      <a:pt x="451" y="1063"/>
                      <a:pt x="639" y="1063"/>
                    </a:cubicBezTo>
                    <a:cubicBezTo>
                      <a:pt x="722" y="1063"/>
                      <a:pt x="805" y="1044"/>
                      <a:pt x="882" y="1004"/>
                    </a:cubicBezTo>
                    <a:cubicBezTo>
                      <a:pt x="1135" y="889"/>
                      <a:pt x="1280" y="614"/>
                      <a:pt x="1243" y="332"/>
                    </a:cubicBezTo>
                    <a:cubicBezTo>
                      <a:pt x="1209" y="129"/>
                      <a:pt x="105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6028475" y="3060575"/>
                <a:ext cx="516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98" extrusionOk="0">
                    <a:moveTo>
                      <a:pt x="1474" y="1"/>
                    </a:moveTo>
                    <a:cubicBezTo>
                      <a:pt x="1002" y="1"/>
                      <a:pt x="504" y="145"/>
                      <a:pt x="90" y="317"/>
                    </a:cubicBezTo>
                    <a:cubicBezTo>
                      <a:pt x="0" y="355"/>
                      <a:pt x="25" y="497"/>
                      <a:pt x="108" y="497"/>
                    </a:cubicBezTo>
                    <a:cubicBezTo>
                      <a:pt x="118" y="497"/>
                      <a:pt x="129" y="495"/>
                      <a:pt x="141" y="490"/>
                    </a:cubicBezTo>
                    <a:cubicBezTo>
                      <a:pt x="430" y="382"/>
                      <a:pt x="719" y="310"/>
                      <a:pt x="1023" y="266"/>
                    </a:cubicBezTo>
                    <a:cubicBezTo>
                      <a:pt x="1156" y="247"/>
                      <a:pt x="1288" y="243"/>
                      <a:pt x="1420" y="243"/>
                    </a:cubicBezTo>
                    <a:cubicBezTo>
                      <a:pt x="1504" y="243"/>
                      <a:pt x="1587" y="245"/>
                      <a:pt x="1671" y="245"/>
                    </a:cubicBezTo>
                    <a:cubicBezTo>
                      <a:pt x="1755" y="245"/>
                      <a:pt x="1840" y="243"/>
                      <a:pt x="1926" y="237"/>
                    </a:cubicBezTo>
                    <a:cubicBezTo>
                      <a:pt x="1931" y="238"/>
                      <a:pt x="1935" y="238"/>
                      <a:pt x="1940" y="238"/>
                    </a:cubicBezTo>
                    <a:cubicBezTo>
                      <a:pt x="2050" y="238"/>
                      <a:pt x="2066" y="71"/>
                      <a:pt x="1948" y="57"/>
                    </a:cubicBezTo>
                    <a:cubicBezTo>
                      <a:pt x="1796" y="18"/>
                      <a:pt x="1637" y="1"/>
                      <a:pt x="1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997525" y="3076975"/>
                <a:ext cx="64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729" extrusionOk="0">
                    <a:moveTo>
                      <a:pt x="2441" y="0"/>
                    </a:moveTo>
                    <a:cubicBezTo>
                      <a:pt x="1610" y="22"/>
                      <a:pt x="801" y="232"/>
                      <a:pt x="64" y="615"/>
                    </a:cubicBezTo>
                    <a:cubicBezTo>
                      <a:pt x="0" y="646"/>
                      <a:pt x="43" y="728"/>
                      <a:pt x="103" y="728"/>
                    </a:cubicBezTo>
                    <a:cubicBezTo>
                      <a:pt x="111" y="728"/>
                      <a:pt x="120" y="727"/>
                      <a:pt x="129" y="723"/>
                    </a:cubicBezTo>
                    <a:cubicBezTo>
                      <a:pt x="859" y="398"/>
                      <a:pt x="1646" y="232"/>
                      <a:pt x="2441" y="217"/>
                    </a:cubicBezTo>
                    <a:cubicBezTo>
                      <a:pt x="2571" y="203"/>
                      <a:pt x="2571" y="15"/>
                      <a:pt x="2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773825" y="3232525"/>
                <a:ext cx="347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232" extrusionOk="0">
                    <a:moveTo>
                      <a:pt x="290" y="0"/>
                    </a:moveTo>
                    <a:cubicBezTo>
                      <a:pt x="80" y="210"/>
                      <a:pt x="1" y="528"/>
                      <a:pt x="95" y="810"/>
                    </a:cubicBezTo>
                    <a:cubicBezTo>
                      <a:pt x="187" y="1059"/>
                      <a:pt x="466" y="1231"/>
                      <a:pt x="738" y="1231"/>
                    </a:cubicBezTo>
                    <a:cubicBezTo>
                      <a:pt x="828" y="1231"/>
                      <a:pt x="917" y="1212"/>
                      <a:pt x="998" y="1171"/>
                    </a:cubicBezTo>
                    <a:cubicBezTo>
                      <a:pt x="1309" y="983"/>
                      <a:pt x="1388" y="571"/>
                      <a:pt x="1171" y="282"/>
                    </a:cubicBezTo>
                    <a:cubicBezTo>
                      <a:pt x="969" y="44"/>
                      <a:pt x="600" y="44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747625" y="3272975"/>
                <a:ext cx="18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89" extrusionOk="0">
                    <a:moveTo>
                      <a:pt x="239" y="1"/>
                    </a:moveTo>
                    <a:cubicBezTo>
                      <a:pt x="1" y="160"/>
                      <a:pt x="8" y="666"/>
                      <a:pt x="348" y="687"/>
                    </a:cubicBezTo>
                    <a:cubicBezTo>
                      <a:pt x="355" y="688"/>
                      <a:pt x="362" y="688"/>
                      <a:pt x="369" y="688"/>
                    </a:cubicBezTo>
                    <a:cubicBezTo>
                      <a:pt x="540" y="688"/>
                      <a:pt x="674" y="522"/>
                      <a:pt x="709" y="369"/>
                    </a:cubicBezTo>
                    <a:cubicBezTo>
                      <a:pt x="731" y="297"/>
                      <a:pt x="716" y="210"/>
                      <a:pt x="658" y="153"/>
                    </a:cubicBezTo>
                    <a:cubicBezTo>
                      <a:pt x="572" y="102"/>
                      <a:pt x="398" y="88"/>
                      <a:pt x="304" y="59"/>
                    </a:cubicBezTo>
                    <a:cubicBezTo>
                      <a:pt x="275" y="51"/>
                      <a:pt x="246" y="30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372775" y="3380050"/>
                <a:ext cx="138400" cy="1428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712" extrusionOk="0">
                    <a:moveTo>
                      <a:pt x="1418" y="3826"/>
                    </a:moveTo>
                    <a:cubicBezTo>
                      <a:pt x="1445" y="3826"/>
                      <a:pt x="1471" y="3841"/>
                      <a:pt x="1474" y="3876"/>
                    </a:cubicBezTo>
                    <a:cubicBezTo>
                      <a:pt x="1515" y="4172"/>
                      <a:pt x="1774" y="4393"/>
                      <a:pt x="2072" y="4393"/>
                    </a:cubicBezTo>
                    <a:cubicBezTo>
                      <a:pt x="2094" y="4393"/>
                      <a:pt x="2117" y="4392"/>
                      <a:pt x="2139" y="4389"/>
                    </a:cubicBezTo>
                    <a:cubicBezTo>
                      <a:pt x="2146" y="4388"/>
                      <a:pt x="2152" y="4388"/>
                      <a:pt x="2158" y="4388"/>
                    </a:cubicBezTo>
                    <a:cubicBezTo>
                      <a:pt x="2283" y="4388"/>
                      <a:pt x="2270" y="4600"/>
                      <a:pt x="2139" y="4621"/>
                    </a:cubicBezTo>
                    <a:cubicBezTo>
                      <a:pt x="2118" y="4622"/>
                      <a:pt x="2096" y="4623"/>
                      <a:pt x="2075" y="4623"/>
                    </a:cubicBezTo>
                    <a:cubicBezTo>
                      <a:pt x="1670" y="4623"/>
                      <a:pt x="1337" y="4303"/>
                      <a:pt x="1344" y="3891"/>
                    </a:cubicBezTo>
                    <a:cubicBezTo>
                      <a:pt x="1344" y="3850"/>
                      <a:pt x="1383" y="3826"/>
                      <a:pt x="1418" y="3826"/>
                    </a:cubicBezTo>
                    <a:close/>
                    <a:moveTo>
                      <a:pt x="910" y="3592"/>
                    </a:moveTo>
                    <a:cubicBezTo>
                      <a:pt x="943" y="3592"/>
                      <a:pt x="978" y="3621"/>
                      <a:pt x="969" y="3660"/>
                    </a:cubicBezTo>
                    <a:cubicBezTo>
                      <a:pt x="889" y="3913"/>
                      <a:pt x="903" y="4180"/>
                      <a:pt x="1026" y="4418"/>
                    </a:cubicBezTo>
                    <a:cubicBezTo>
                      <a:pt x="1149" y="4664"/>
                      <a:pt x="1330" y="4772"/>
                      <a:pt x="1554" y="4902"/>
                    </a:cubicBezTo>
                    <a:cubicBezTo>
                      <a:pt x="1630" y="4944"/>
                      <a:pt x="1607" y="5084"/>
                      <a:pt x="1517" y="5084"/>
                    </a:cubicBezTo>
                    <a:cubicBezTo>
                      <a:pt x="1512" y="5084"/>
                      <a:pt x="1508" y="5084"/>
                      <a:pt x="1503" y="5083"/>
                    </a:cubicBezTo>
                    <a:cubicBezTo>
                      <a:pt x="867" y="5004"/>
                      <a:pt x="564" y="4129"/>
                      <a:pt x="867" y="3616"/>
                    </a:cubicBezTo>
                    <a:cubicBezTo>
                      <a:pt x="877" y="3599"/>
                      <a:pt x="893" y="3592"/>
                      <a:pt x="910" y="3592"/>
                    </a:cubicBezTo>
                    <a:close/>
                    <a:moveTo>
                      <a:pt x="4495" y="0"/>
                    </a:moveTo>
                    <a:cubicBezTo>
                      <a:pt x="4349" y="0"/>
                      <a:pt x="4185" y="42"/>
                      <a:pt x="4090" y="148"/>
                    </a:cubicBezTo>
                    <a:cubicBezTo>
                      <a:pt x="4025" y="220"/>
                      <a:pt x="3996" y="307"/>
                      <a:pt x="3989" y="401"/>
                    </a:cubicBezTo>
                    <a:cubicBezTo>
                      <a:pt x="3967" y="588"/>
                      <a:pt x="4018" y="798"/>
                      <a:pt x="3996" y="964"/>
                    </a:cubicBezTo>
                    <a:cubicBezTo>
                      <a:pt x="3823" y="2381"/>
                      <a:pt x="1792" y="1998"/>
                      <a:pt x="961" y="2677"/>
                    </a:cubicBezTo>
                    <a:cubicBezTo>
                      <a:pt x="398" y="3139"/>
                      <a:pt x="0" y="3970"/>
                      <a:pt x="217" y="4700"/>
                    </a:cubicBezTo>
                    <a:cubicBezTo>
                      <a:pt x="441" y="5473"/>
                      <a:pt x="1344" y="5618"/>
                      <a:pt x="2031" y="5712"/>
                    </a:cubicBezTo>
                    <a:cubicBezTo>
                      <a:pt x="2558" y="5553"/>
                      <a:pt x="3057" y="5387"/>
                      <a:pt x="3527" y="5069"/>
                    </a:cubicBezTo>
                    <a:cubicBezTo>
                      <a:pt x="4849" y="4165"/>
                      <a:pt x="5536" y="2597"/>
                      <a:pt x="5312" y="1015"/>
                    </a:cubicBezTo>
                    <a:cubicBezTo>
                      <a:pt x="5239" y="610"/>
                      <a:pt x="5066" y="104"/>
                      <a:pt x="4618" y="10"/>
                    </a:cubicBezTo>
                    <a:cubicBezTo>
                      <a:pt x="4580" y="4"/>
                      <a:pt x="4539" y="0"/>
                      <a:pt x="4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5455450" y="3239950"/>
                <a:ext cx="18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35" extrusionOk="0">
                    <a:moveTo>
                      <a:pt x="651" y="0"/>
                    </a:moveTo>
                    <a:cubicBezTo>
                      <a:pt x="610" y="0"/>
                      <a:pt x="569" y="25"/>
                      <a:pt x="559" y="79"/>
                    </a:cubicBezTo>
                    <a:cubicBezTo>
                      <a:pt x="523" y="224"/>
                      <a:pt x="465" y="368"/>
                      <a:pt x="393" y="498"/>
                    </a:cubicBezTo>
                    <a:cubicBezTo>
                      <a:pt x="299" y="628"/>
                      <a:pt x="184" y="737"/>
                      <a:pt x="46" y="823"/>
                    </a:cubicBezTo>
                    <a:cubicBezTo>
                      <a:pt x="1" y="856"/>
                      <a:pt x="19" y="935"/>
                      <a:pt x="71" y="935"/>
                    </a:cubicBezTo>
                    <a:cubicBezTo>
                      <a:pt x="77" y="935"/>
                      <a:pt x="83" y="934"/>
                      <a:pt x="90" y="932"/>
                    </a:cubicBezTo>
                    <a:cubicBezTo>
                      <a:pt x="415" y="816"/>
                      <a:pt x="740" y="462"/>
                      <a:pt x="747" y="108"/>
                    </a:cubicBezTo>
                    <a:cubicBezTo>
                      <a:pt x="755" y="39"/>
                      <a:pt x="703" y="0"/>
                      <a:pt x="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5406200" y="3559500"/>
                <a:ext cx="619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204" extrusionOk="0">
                    <a:moveTo>
                      <a:pt x="766" y="1"/>
                    </a:moveTo>
                    <a:cubicBezTo>
                      <a:pt x="325" y="333"/>
                      <a:pt x="0" y="839"/>
                      <a:pt x="137" y="1410"/>
                    </a:cubicBezTo>
                    <a:cubicBezTo>
                      <a:pt x="245" y="1861"/>
                      <a:pt x="637" y="2204"/>
                      <a:pt x="1055" y="2204"/>
                    </a:cubicBezTo>
                    <a:cubicBezTo>
                      <a:pt x="1225" y="2204"/>
                      <a:pt x="1400" y="2147"/>
                      <a:pt x="1561" y="2017"/>
                    </a:cubicBezTo>
                    <a:cubicBezTo>
                      <a:pt x="2479" y="1265"/>
                      <a:pt x="1178" y="629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5439975" y="3255800"/>
                <a:ext cx="431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169" extrusionOk="0">
                    <a:moveTo>
                      <a:pt x="1599" y="0"/>
                    </a:moveTo>
                    <a:cubicBezTo>
                      <a:pt x="1569" y="0"/>
                      <a:pt x="1540" y="15"/>
                      <a:pt x="1525" y="52"/>
                    </a:cubicBezTo>
                    <a:cubicBezTo>
                      <a:pt x="1277" y="634"/>
                      <a:pt x="770" y="1035"/>
                      <a:pt x="122" y="1035"/>
                    </a:cubicBezTo>
                    <a:cubicBezTo>
                      <a:pt x="110" y="1035"/>
                      <a:pt x="99" y="1035"/>
                      <a:pt x="87" y="1035"/>
                    </a:cubicBezTo>
                    <a:cubicBezTo>
                      <a:pt x="0" y="1035"/>
                      <a:pt x="8" y="1158"/>
                      <a:pt x="87" y="1165"/>
                    </a:cubicBezTo>
                    <a:cubicBezTo>
                      <a:pt x="125" y="1168"/>
                      <a:pt x="163" y="1169"/>
                      <a:pt x="201" y="1169"/>
                    </a:cubicBezTo>
                    <a:cubicBezTo>
                      <a:pt x="856" y="1169"/>
                      <a:pt x="1494" y="760"/>
                      <a:pt x="1706" y="124"/>
                    </a:cubicBezTo>
                    <a:cubicBezTo>
                      <a:pt x="1725" y="57"/>
                      <a:pt x="1659" y="0"/>
                      <a:pt x="1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5381250" y="3307825"/>
                <a:ext cx="253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79" y="1"/>
                    </a:moveTo>
                    <a:cubicBezTo>
                      <a:pt x="469" y="1"/>
                      <a:pt x="459" y="1"/>
                      <a:pt x="449" y="2"/>
                    </a:cubicBezTo>
                    <a:cubicBezTo>
                      <a:pt x="442" y="23"/>
                      <a:pt x="420" y="45"/>
                      <a:pt x="391" y="59"/>
                    </a:cubicBezTo>
                    <a:cubicBezTo>
                      <a:pt x="0" y="241"/>
                      <a:pt x="93" y="857"/>
                      <a:pt x="512" y="857"/>
                    </a:cubicBezTo>
                    <a:cubicBezTo>
                      <a:pt x="542" y="857"/>
                      <a:pt x="574" y="854"/>
                      <a:pt x="608" y="847"/>
                    </a:cubicBezTo>
                    <a:cubicBezTo>
                      <a:pt x="817" y="804"/>
                      <a:pt x="1013" y="616"/>
                      <a:pt x="962" y="385"/>
                    </a:cubicBezTo>
                    <a:cubicBezTo>
                      <a:pt x="907" y="156"/>
                      <a:pt x="705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189750" y="3277525"/>
                <a:ext cx="258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78" extrusionOk="0">
                    <a:moveTo>
                      <a:pt x="461" y="1"/>
                    </a:moveTo>
                    <a:cubicBezTo>
                      <a:pt x="333" y="1"/>
                      <a:pt x="241" y="70"/>
                      <a:pt x="124" y="144"/>
                    </a:cubicBezTo>
                    <a:cubicBezTo>
                      <a:pt x="117" y="151"/>
                      <a:pt x="102" y="159"/>
                      <a:pt x="80" y="159"/>
                    </a:cubicBezTo>
                    <a:cubicBezTo>
                      <a:pt x="8" y="296"/>
                      <a:pt x="1" y="455"/>
                      <a:pt x="52" y="599"/>
                    </a:cubicBezTo>
                    <a:cubicBezTo>
                      <a:pt x="113" y="784"/>
                      <a:pt x="273" y="878"/>
                      <a:pt x="448" y="878"/>
                    </a:cubicBezTo>
                    <a:cubicBezTo>
                      <a:pt x="520" y="878"/>
                      <a:pt x="595" y="862"/>
                      <a:pt x="666" y="831"/>
                    </a:cubicBezTo>
                    <a:cubicBezTo>
                      <a:pt x="904" y="722"/>
                      <a:pt x="1034" y="462"/>
                      <a:pt x="883" y="224"/>
                    </a:cubicBezTo>
                    <a:cubicBezTo>
                      <a:pt x="796" y="108"/>
                      <a:pt x="673" y="28"/>
                      <a:pt x="528" y="7"/>
                    </a:cubicBezTo>
                    <a:cubicBezTo>
                      <a:pt x="505" y="3"/>
                      <a:pt x="482" y="1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5133025" y="3211375"/>
                <a:ext cx="679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961" extrusionOk="0">
                    <a:moveTo>
                      <a:pt x="550" y="1"/>
                    </a:moveTo>
                    <a:cubicBezTo>
                      <a:pt x="167" y="275"/>
                      <a:pt x="1" y="752"/>
                      <a:pt x="117" y="1200"/>
                    </a:cubicBezTo>
                    <a:cubicBezTo>
                      <a:pt x="256" y="1694"/>
                      <a:pt x="736" y="1960"/>
                      <a:pt x="1223" y="1960"/>
                    </a:cubicBezTo>
                    <a:cubicBezTo>
                      <a:pt x="1242" y="1960"/>
                      <a:pt x="1261" y="1960"/>
                      <a:pt x="1280" y="1959"/>
                    </a:cubicBezTo>
                    <a:cubicBezTo>
                      <a:pt x="1952" y="1930"/>
                      <a:pt x="2718" y="1164"/>
                      <a:pt x="2147" y="521"/>
                    </a:cubicBezTo>
                    <a:cubicBezTo>
                      <a:pt x="1764" y="87"/>
                      <a:pt x="1092" y="22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5053025" y="3063875"/>
                <a:ext cx="3387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31" extrusionOk="0">
                    <a:moveTo>
                      <a:pt x="121" y="0"/>
                    </a:moveTo>
                    <a:cubicBezTo>
                      <a:pt x="47" y="0"/>
                      <a:pt x="0" y="123"/>
                      <a:pt x="79" y="156"/>
                    </a:cubicBezTo>
                    <a:cubicBezTo>
                      <a:pt x="491" y="329"/>
                      <a:pt x="838" y="611"/>
                      <a:pt x="1091" y="980"/>
                    </a:cubicBezTo>
                    <a:cubicBezTo>
                      <a:pt x="1116" y="1016"/>
                      <a:pt x="1152" y="1031"/>
                      <a:pt x="1187" y="1031"/>
                    </a:cubicBezTo>
                    <a:cubicBezTo>
                      <a:pt x="1272" y="1031"/>
                      <a:pt x="1354" y="946"/>
                      <a:pt x="1293" y="864"/>
                    </a:cubicBezTo>
                    <a:cubicBezTo>
                      <a:pt x="1004" y="467"/>
                      <a:pt x="599" y="170"/>
                      <a:pt x="144" y="4"/>
                    </a:cubicBezTo>
                    <a:cubicBezTo>
                      <a:pt x="136" y="2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5015725" y="3064825"/>
                <a:ext cx="689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52" extrusionOk="0">
                    <a:moveTo>
                      <a:pt x="76" y="1"/>
                    </a:moveTo>
                    <a:cubicBezTo>
                      <a:pt x="21" y="1"/>
                      <a:pt x="0" y="83"/>
                      <a:pt x="61" y="103"/>
                    </a:cubicBezTo>
                    <a:cubicBezTo>
                      <a:pt x="935" y="407"/>
                      <a:pt x="1773" y="826"/>
                      <a:pt x="2547" y="1332"/>
                    </a:cubicBezTo>
                    <a:cubicBezTo>
                      <a:pt x="2566" y="1345"/>
                      <a:pt x="2586" y="1351"/>
                      <a:pt x="2604" y="1351"/>
                    </a:cubicBezTo>
                    <a:cubicBezTo>
                      <a:pt x="2695" y="1351"/>
                      <a:pt x="2757" y="1210"/>
                      <a:pt x="2655" y="1144"/>
                    </a:cubicBezTo>
                    <a:cubicBezTo>
                      <a:pt x="1875" y="616"/>
                      <a:pt x="1000" y="233"/>
                      <a:pt x="90" y="2"/>
                    </a:cubicBezTo>
                    <a:cubicBezTo>
                      <a:pt x="85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4916300" y="2791525"/>
                <a:ext cx="502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63" extrusionOk="0">
                    <a:moveTo>
                      <a:pt x="71" y="1"/>
                    </a:moveTo>
                    <a:cubicBezTo>
                      <a:pt x="12" y="1"/>
                      <a:pt x="1" y="95"/>
                      <a:pt x="63" y="109"/>
                    </a:cubicBezTo>
                    <a:cubicBezTo>
                      <a:pt x="540" y="214"/>
                      <a:pt x="1030" y="262"/>
                      <a:pt x="1523" y="262"/>
                    </a:cubicBezTo>
                    <a:cubicBezTo>
                      <a:pt x="1643" y="262"/>
                      <a:pt x="1764" y="260"/>
                      <a:pt x="1884" y="254"/>
                    </a:cubicBezTo>
                    <a:cubicBezTo>
                      <a:pt x="2005" y="247"/>
                      <a:pt x="2007" y="51"/>
                      <a:pt x="1891" y="51"/>
                    </a:cubicBezTo>
                    <a:cubicBezTo>
                      <a:pt x="1889" y="51"/>
                      <a:pt x="1887" y="51"/>
                      <a:pt x="1884" y="52"/>
                    </a:cubicBezTo>
                    <a:cubicBezTo>
                      <a:pt x="1687" y="63"/>
                      <a:pt x="1490" y="69"/>
                      <a:pt x="1293" y="69"/>
                    </a:cubicBezTo>
                    <a:cubicBezTo>
                      <a:pt x="887" y="69"/>
                      <a:pt x="482" y="45"/>
                      <a:pt x="78" y="1"/>
                    </a:cubicBezTo>
                    <a:cubicBezTo>
                      <a:pt x="76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4875075" y="2790325"/>
                <a:ext cx="74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794" extrusionOk="0">
                    <a:moveTo>
                      <a:pt x="86" y="0"/>
                    </a:moveTo>
                    <a:cubicBezTo>
                      <a:pt x="37" y="0"/>
                      <a:pt x="1" y="74"/>
                      <a:pt x="58" y="100"/>
                    </a:cubicBezTo>
                    <a:cubicBezTo>
                      <a:pt x="919" y="548"/>
                      <a:pt x="1880" y="793"/>
                      <a:pt x="2855" y="793"/>
                    </a:cubicBezTo>
                    <a:cubicBezTo>
                      <a:pt x="2869" y="793"/>
                      <a:pt x="2883" y="793"/>
                      <a:pt x="2897" y="793"/>
                    </a:cubicBezTo>
                    <a:cubicBezTo>
                      <a:pt x="2984" y="786"/>
                      <a:pt x="2984" y="663"/>
                      <a:pt x="2897" y="656"/>
                    </a:cubicBezTo>
                    <a:cubicBezTo>
                      <a:pt x="1929" y="649"/>
                      <a:pt x="975" y="432"/>
                      <a:pt x="108" y="6"/>
                    </a:cubicBezTo>
                    <a:cubicBezTo>
                      <a:pt x="101" y="2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4822900" y="3420775"/>
                <a:ext cx="794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4647" extrusionOk="0">
                    <a:moveTo>
                      <a:pt x="2798" y="0"/>
                    </a:moveTo>
                    <a:cubicBezTo>
                      <a:pt x="2740" y="0"/>
                      <a:pt x="2681" y="48"/>
                      <a:pt x="2694" y="123"/>
                    </a:cubicBezTo>
                    <a:cubicBezTo>
                      <a:pt x="3178" y="2074"/>
                      <a:pt x="2166" y="4170"/>
                      <a:pt x="78" y="4516"/>
                    </a:cubicBezTo>
                    <a:cubicBezTo>
                      <a:pt x="1" y="4530"/>
                      <a:pt x="19" y="4647"/>
                      <a:pt x="93" y="4647"/>
                    </a:cubicBezTo>
                    <a:cubicBezTo>
                      <a:pt x="95" y="4647"/>
                      <a:pt x="97" y="4647"/>
                      <a:pt x="99" y="4646"/>
                    </a:cubicBezTo>
                    <a:cubicBezTo>
                      <a:pt x="1089" y="4618"/>
                      <a:pt x="1949" y="4061"/>
                      <a:pt x="2491" y="3230"/>
                    </a:cubicBezTo>
                    <a:cubicBezTo>
                      <a:pt x="3098" y="2291"/>
                      <a:pt x="3171" y="1127"/>
                      <a:pt x="2889" y="65"/>
                    </a:cubicBezTo>
                    <a:cubicBezTo>
                      <a:pt x="2872" y="20"/>
                      <a:pt x="2835" y="0"/>
                      <a:pt x="2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4777500" y="3736075"/>
                <a:ext cx="39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4" extrusionOk="0">
                    <a:moveTo>
                      <a:pt x="824" y="1"/>
                    </a:moveTo>
                    <a:cubicBezTo>
                      <a:pt x="586" y="1"/>
                      <a:pt x="350" y="124"/>
                      <a:pt x="188" y="309"/>
                    </a:cubicBezTo>
                    <a:cubicBezTo>
                      <a:pt x="174" y="323"/>
                      <a:pt x="152" y="337"/>
                      <a:pt x="123" y="337"/>
                    </a:cubicBezTo>
                    <a:cubicBezTo>
                      <a:pt x="1" y="612"/>
                      <a:pt x="37" y="937"/>
                      <a:pt x="232" y="1176"/>
                    </a:cubicBezTo>
                    <a:cubicBezTo>
                      <a:pt x="369" y="1332"/>
                      <a:pt x="583" y="1414"/>
                      <a:pt x="795" y="1414"/>
                    </a:cubicBezTo>
                    <a:cubicBezTo>
                      <a:pt x="986" y="1414"/>
                      <a:pt x="1175" y="1348"/>
                      <a:pt x="1308" y="1212"/>
                    </a:cubicBezTo>
                    <a:cubicBezTo>
                      <a:pt x="1583" y="916"/>
                      <a:pt x="1547" y="366"/>
                      <a:pt x="1215" y="128"/>
                    </a:cubicBezTo>
                    <a:cubicBezTo>
                      <a:pt x="1092" y="39"/>
                      <a:pt x="958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784725" y="3494400"/>
                <a:ext cx="754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383" extrusionOk="0">
                    <a:moveTo>
                      <a:pt x="2868" y="1"/>
                    </a:moveTo>
                    <a:cubicBezTo>
                      <a:pt x="2842" y="1"/>
                      <a:pt x="2814" y="10"/>
                      <a:pt x="2790" y="32"/>
                    </a:cubicBezTo>
                    <a:cubicBezTo>
                      <a:pt x="2027" y="746"/>
                      <a:pt x="1243" y="1211"/>
                      <a:pt x="175" y="1211"/>
                    </a:cubicBezTo>
                    <a:cubicBezTo>
                      <a:pt x="151" y="1211"/>
                      <a:pt x="126" y="1211"/>
                      <a:pt x="102" y="1210"/>
                    </a:cubicBezTo>
                    <a:cubicBezTo>
                      <a:pt x="1" y="1210"/>
                      <a:pt x="8" y="1347"/>
                      <a:pt x="102" y="1362"/>
                    </a:cubicBezTo>
                    <a:cubicBezTo>
                      <a:pt x="220" y="1376"/>
                      <a:pt x="340" y="1383"/>
                      <a:pt x="462" y="1383"/>
                    </a:cubicBezTo>
                    <a:cubicBezTo>
                      <a:pt x="1409" y="1383"/>
                      <a:pt x="2438" y="963"/>
                      <a:pt x="2963" y="162"/>
                    </a:cubicBezTo>
                    <a:cubicBezTo>
                      <a:pt x="3017" y="82"/>
                      <a:pt x="2947" y="1"/>
                      <a:pt x="2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676525" y="2036200"/>
                <a:ext cx="466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26" extrusionOk="0">
                    <a:moveTo>
                      <a:pt x="1176" y="0"/>
                    </a:moveTo>
                    <a:cubicBezTo>
                      <a:pt x="813" y="0"/>
                      <a:pt x="450" y="3"/>
                      <a:pt x="94" y="23"/>
                    </a:cubicBezTo>
                    <a:cubicBezTo>
                      <a:pt x="0" y="51"/>
                      <a:pt x="0" y="174"/>
                      <a:pt x="94" y="203"/>
                    </a:cubicBezTo>
                    <a:cubicBezTo>
                      <a:pt x="455" y="223"/>
                      <a:pt x="817" y="226"/>
                      <a:pt x="1178" y="226"/>
                    </a:cubicBezTo>
                    <a:cubicBezTo>
                      <a:pt x="1359" y="226"/>
                      <a:pt x="1539" y="225"/>
                      <a:pt x="1720" y="225"/>
                    </a:cubicBezTo>
                    <a:cubicBezTo>
                      <a:pt x="1864" y="225"/>
                      <a:pt x="1864" y="1"/>
                      <a:pt x="1720" y="1"/>
                    </a:cubicBezTo>
                    <a:cubicBezTo>
                      <a:pt x="1539" y="1"/>
                      <a:pt x="1358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4677950" y="3600525"/>
                <a:ext cx="9470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42" extrusionOk="0">
                    <a:moveTo>
                      <a:pt x="1096" y="3073"/>
                    </a:moveTo>
                    <a:cubicBezTo>
                      <a:pt x="1111" y="3073"/>
                      <a:pt x="1126" y="3081"/>
                      <a:pt x="1135" y="3100"/>
                    </a:cubicBezTo>
                    <a:lnTo>
                      <a:pt x="1135" y="3093"/>
                    </a:lnTo>
                    <a:cubicBezTo>
                      <a:pt x="1273" y="3389"/>
                      <a:pt x="1511" y="3613"/>
                      <a:pt x="1836" y="3635"/>
                    </a:cubicBezTo>
                    <a:cubicBezTo>
                      <a:pt x="1966" y="3649"/>
                      <a:pt x="1947" y="3825"/>
                      <a:pt x="1834" y="3825"/>
                    </a:cubicBezTo>
                    <a:cubicBezTo>
                      <a:pt x="1828" y="3825"/>
                      <a:pt x="1821" y="3824"/>
                      <a:pt x="1815" y="3823"/>
                    </a:cubicBezTo>
                    <a:cubicBezTo>
                      <a:pt x="1453" y="3779"/>
                      <a:pt x="1106" y="3505"/>
                      <a:pt x="1041" y="3136"/>
                    </a:cubicBezTo>
                    <a:cubicBezTo>
                      <a:pt x="1037" y="3103"/>
                      <a:pt x="1067" y="3073"/>
                      <a:pt x="1096" y="3073"/>
                    </a:cubicBezTo>
                    <a:close/>
                    <a:moveTo>
                      <a:pt x="772" y="2902"/>
                    </a:moveTo>
                    <a:cubicBezTo>
                      <a:pt x="798" y="2902"/>
                      <a:pt x="824" y="2922"/>
                      <a:pt x="810" y="2956"/>
                    </a:cubicBezTo>
                    <a:cubicBezTo>
                      <a:pt x="702" y="3245"/>
                      <a:pt x="731" y="3570"/>
                      <a:pt x="897" y="3837"/>
                    </a:cubicBezTo>
                    <a:cubicBezTo>
                      <a:pt x="1078" y="4105"/>
                      <a:pt x="1359" y="4162"/>
                      <a:pt x="1663" y="4191"/>
                    </a:cubicBezTo>
                    <a:cubicBezTo>
                      <a:pt x="1764" y="4206"/>
                      <a:pt x="1807" y="4365"/>
                      <a:pt x="1685" y="4394"/>
                    </a:cubicBezTo>
                    <a:cubicBezTo>
                      <a:pt x="1617" y="4409"/>
                      <a:pt x="1551" y="4417"/>
                      <a:pt x="1487" y="4417"/>
                    </a:cubicBezTo>
                    <a:cubicBezTo>
                      <a:pt x="781" y="4417"/>
                      <a:pt x="340" y="3516"/>
                      <a:pt x="738" y="2920"/>
                    </a:cubicBezTo>
                    <a:cubicBezTo>
                      <a:pt x="745" y="2907"/>
                      <a:pt x="759" y="2902"/>
                      <a:pt x="772" y="2902"/>
                    </a:cubicBezTo>
                    <a:close/>
                    <a:moveTo>
                      <a:pt x="2537" y="0"/>
                    </a:moveTo>
                    <a:cubicBezTo>
                      <a:pt x="1648" y="383"/>
                      <a:pt x="1056" y="1113"/>
                      <a:pt x="630" y="1966"/>
                    </a:cubicBezTo>
                    <a:cubicBezTo>
                      <a:pt x="189" y="2862"/>
                      <a:pt x="1" y="4473"/>
                      <a:pt x="1374" y="4632"/>
                    </a:cubicBezTo>
                    <a:cubicBezTo>
                      <a:pt x="1429" y="4638"/>
                      <a:pt x="1484" y="4641"/>
                      <a:pt x="1539" y="4641"/>
                    </a:cubicBezTo>
                    <a:cubicBezTo>
                      <a:pt x="2571" y="4641"/>
                      <a:pt x="3357" y="3565"/>
                      <a:pt x="3556" y="2645"/>
                    </a:cubicBezTo>
                    <a:cubicBezTo>
                      <a:pt x="3787" y="1640"/>
                      <a:pt x="3383" y="593"/>
                      <a:pt x="2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4648700" y="2021475"/>
                <a:ext cx="672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95" extrusionOk="0">
                    <a:moveTo>
                      <a:pt x="1523" y="1"/>
                    </a:moveTo>
                    <a:cubicBezTo>
                      <a:pt x="1038" y="1"/>
                      <a:pt x="545" y="43"/>
                      <a:pt x="94" y="113"/>
                    </a:cubicBezTo>
                    <a:cubicBezTo>
                      <a:pt x="0" y="127"/>
                      <a:pt x="29" y="272"/>
                      <a:pt x="123" y="272"/>
                    </a:cubicBezTo>
                    <a:cubicBezTo>
                      <a:pt x="460" y="287"/>
                      <a:pt x="799" y="295"/>
                      <a:pt x="1137" y="295"/>
                    </a:cubicBezTo>
                    <a:cubicBezTo>
                      <a:pt x="1612" y="295"/>
                      <a:pt x="2086" y="280"/>
                      <a:pt x="2558" y="250"/>
                    </a:cubicBezTo>
                    <a:cubicBezTo>
                      <a:pt x="2652" y="243"/>
                      <a:pt x="2688" y="91"/>
                      <a:pt x="2580" y="77"/>
                    </a:cubicBezTo>
                    <a:cubicBezTo>
                      <a:pt x="2246" y="24"/>
                      <a:pt x="1887" y="1"/>
                      <a:pt x="1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4703900" y="3677275"/>
                <a:ext cx="232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55" extrusionOk="0">
                    <a:moveTo>
                      <a:pt x="61" y="0"/>
                    </a:moveTo>
                    <a:cubicBezTo>
                      <a:pt x="32" y="0"/>
                      <a:pt x="1" y="32"/>
                      <a:pt x="11" y="66"/>
                    </a:cubicBezTo>
                    <a:cubicBezTo>
                      <a:pt x="76" y="435"/>
                      <a:pt x="415" y="702"/>
                      <a:pt x="777" y="753"/>
                    </a:cubicBezTo>
                    <a:cubicBezTo>
                      <a:pt x="783" y="754"/>
                      <a:pt x="790" y="755"/>
                      <a:pt x="796" y="755"/>
                    </a:cubicBezTo>
                    <a:cubicBezTo>
                      <a:pt x="909" y="755"/>
                      <a:pt x="929" y="579"/>
                      <a:pt x="806" y="565"/>
                    </a:cubicBezTo>
                    <a:cubicBezTo>
                      <a:pt x="473" y="543"/>
                      <a:pt x="235" y="319"/>
                      <a:pt x="97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4686475" y="3673225"/>
                <a:ext cx="36675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11" extrusionOk="0">
                    <a:moveTo>
                      <a:pt x="430" y="1"/>
                    </a:moveTo>
                    <a:cubicBezTo>
                      <a:pt x="417" y="1"/>
                      <a:pt x="405" y="6"/>
                      <a:pt x="397" y="19"/>
                    </a:cubicBezTo>
                    <a:cubicBezTo>
                      <a:pt x="0" y="613"/>
                      <a:pt x="438" y="1510"/>
                      <a:pt x="1140" y="1510"/>
                    </a:cubicBezTo>
                    <a:cubicBezTo>
                      <a:pt x="1206" y="1510"/>
                      <a:pt x="1274" y="1502"/>
                      <a:pt x="1344" y="1486"/>
                    </a:cubicBezTo>
                    <a:cubicBezTo>
                      <a:pt x="1466" y="1457"/>
                      <a:pt x="1423" y="1298"/>
                      <a:pt x="1322" y="1291"/>
                    </a:cubicBezTo>
                    <a:cubicBezTo>
                      <a:pt x="1018" y="1254"/>
                      <a:pt x="737" y="1197"/>
                      <a:pt x="556" y="929"/>
                    </a:cubicBezTo>
                    <a:cubicBezTo>
                      <a:pt x="390" y="662"/>
                      <a:pt x="361" y="337"/>
                      <a:pt x="469" y="48"/>
                    </a:cubicBezTo>
                    <a:cubicBezTo>
                      <a:pt x="479" y="20"/>
                      <a:pt x="454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4581150" y="3119575"/>
                <a:ext cx="44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593" extrusionOk="0">
                    <a:moveTo>
                      <a:pt x="1403" y="0"/>
                    </a:moveTo>
                    <a:cubicBezTo>
                      <a:pt x="943" y="0"/>
                      <a:pt x="432" y="181"/>
                      <a:pt x="72" y="421"/>
                    </a:cubicBezTo>
                    <a:cubicBezTo>
                      <a:pt x="1" y="466"/>
                      <a:pt x="34" y="593"/>
                      <a:pt x="109" y="593"/>
                    </a:cubicBezTo>
                    <a:cubicBezTo>
                      <a:pt x="118" y="593"/>
                      <a:pt x="127" y="591"/>
                      <a:pt x="137" y="587"/>
                    </a:cubicBezTo>
                    <a:cubicBezTo>
                      <a:pt x="383" y="472"/>
                      <a:pt x="628" y="385"/>
                      <a:pt x="888" y="320"/>
                    </a:cubicBezTo>
                    <a:cubicBezTo>
                      <a:pt x="1148" y="262"/>
                      <a:pt x="1416" y="269"/>
                      <a:pt x="1676" y="233"/>
                    </a:cubicBezTo>
                    <a:cubicBezTo>
                      <a:pt x="1784" y="204"/>
                      <a:pt x="1784" y="52"/>
                      <a:pt x="1676" y="23"/>
                    </a:cubicBezTo>
                    <a:cubicBezTo>
                      <a:pt x="1588" y="8"/>
                      <a:pt x="1497" y="0"/>
                      <a:pt x="1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562925" y="3134050"/>
                <a:ext cx="619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476" extrusionOk="0">
                    <a:moveTo>
                      <a:pt x="2376" y="1"/>
                    </a:moveTo>
                    <a:cubicBezTo>
                      <a:pt x="1458" y="1"/>
                      <a:pt x="526" y="651"/>
                      <a:pt x="28" y="1388"/>
                    </a:cubicBezTo>
                    <a:cubicBezTo>
                      <a:pt x="0" y="1432"/>
                      <a:pt x="39" y="1476"/>
                      <a:pt x="81" y="1476"/>
                    </a:cubicBezTo>
                    <a:cubicBezTo>
                      <a:pt x="95" y="1476"/>
                      <a:pt x="109" y="1471"/>
                      <a:pt x="122" y="1461"/>
                    </a:cubicBezTo>
                    <a:cubicBezTo>
                      <a:pt x="418" y="1128"/>
                      <a:pt x="765" y="846"/>
                      <a:pt x="1148" y="615"/>
                    </a:cubicBezTo>
                    <a:cubicBezTo>
                      <a:pt x="1545" y="391"/>
                      <a:pt x="1964" y="297"/>
                      <a:pt x="2398" y="153"/>
                    </a:cubicBezTo>
                    <a:cubicBezTo>
                      <a:pt x="2477" y="131"/>
                      <a:pt x="2463" y="8"/>
                      <a:pt x="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718175" y="2471225"/>
                <a:ext cx="405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672950" y="2481425"/>
                <a:ext cx="770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577600" y="3429250"/>
                <a:ext cx="554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11" extrusionOk="0">
                    <a:moveTo>
                      <a:pt x="46" y="1"/>
                    </a:moveTo>
                    <a:cubicBezTo>
                      <a:pt x="23" y="1"/>
                      <a:pt x="0" y="21"/>
                      <a:pt x="9" y="51"/>
                    </a:cubicBezTo>
                    <a:cubicBezTo>
                      <a:pt x="146" y="980"/>
                      <a:pt x="1065" y="2010"/>
                      <a:pt x="2065" y="2010"/>
                    </a:cubicBezTo>
                    <a:cubicBezTo>
                      <a:pt x="2069" y="2010"/>
                      <a:pt x="2072" y="2010"/>
                      <a:pt x="2076" y="2010"/>
                    </a:cubicBezTo>
                    <a:cubicBezTo>
                      <a:pt x="2081" y="2010"/>
                      <a:pt x="2085" y="2010"/>
                      <a:pt x="2089" y="2010"/>
                    </a:cubicBezTo>
                    <a:cubicBezTo>
                      <a:pt x="2200" y="2010"/>
                      <a:pt x="2216" y="1843"/>
                      <a:pt x="2105" y="1829"/>
                    </a:cubicBezTo>
                    <a:cubicBezTo>
                      <a:pt x="1635" y="1670"/>
                      <a:pt x="1223" y="1554"/>
                      <a:pt x="847" y="1215"/>
                    </a:cubicBezTo>
                    <a:cubicBezTo>
                      <a:pt x="486" y="897"/>
                      <a:pt x="226" y="485"/>
                      <a:pt x="81" y="30"/>
                    </a:cubicBezTo>
                    <a:cubicBezTo>
                      <a:pt x="76" y="9"/>
                      <a:pt x="6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611900" y="3447275"/>
                <a:ext cx="38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07" extrusionOk="0">
                    <a:moveTo>
                      <a:pt x="56" y="1"/>
                    </a:moveTo>
                    <a:cubicBezTo>
                      <a:pt x="28" y="1"/>
                      <a:pt x="0" y="25"/>
                      <a:pt x="10" y="60"/>
                    </a:cubicBezTo>
                    <a:cubicBezTo>
                      <a:pt x="277" y="609"/>
                      <a:pt x="819" y="971"/>
                      <a:pt x="1426" y="1007"/>
                    </a:cubicBezTo>
                    <a:cubicBezTo>
                      <a:pt x="1429" y="1007"/>
                      <a:pt x="1431" y="1007"/>
                      <a:pt x="1433" y="1007"/>
                    </a:cubicBezTo>
                    <a:cubicBezTo>
                      <a:pt x="1542" y="1007"/>
                      <a:pt x="1533" y="840"/>
                      <a:pt x="1426" y="833"/>
                    </a:cubicBezTo>
                    <a:cubicBezTo>
                      <a:pt x="877" y="783"/>
                      <a:pt x="386" y="479"/>
                      <a:pt x="90" y="17"/>
                    </a:cubicBezTo>
                    <a:cubicBezTo>
                      <a:pt x="81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406200" y="3475700"/>
                <a:ext cx="236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98" extrusionOk="0">
                    <a:moveTo>
                      <a:pt x="82" y="0"/>
                    </a:moveTo>
                    <a:cubicBezTo>
                      <a:pt x="47" y="0"/>
                      <a:pt x="7" y="27"/>
                      <a:pt x="7" y="72"/>
                    </a:cubicBezTo>
                    <a:cubicBezTo>
                      <a:pt x="0" y="477"/>
                      <a:pt x="333" y="797"/>
                      <a:pt x="738" y="797"/>
                    </a:cubicBezTo>
                    <a:cubicBezTo>
                      <a:pt x="759" y="797"/>
                      <a:pt x="781" y="796"/>
                      <a:pt x="802" y="795"/>
                    </a:cubicBezTo>
                    <a:cubicBezTo>
                      <a:pt x="935" y="774"/>
                      <a:pt x="946" y="563"/>
                      <a:pt x="815" y="563"/>
                    </a:cubicBezTo>
                    <a:cubicBezTo>
                      <a:pt x="811" y="563"/>
                      <a:pt x="807" y="563"/>
                      <a:pt x="802" y="563"/>
                    </a:cubicBezTo>
                    <a:cubicBezTo>
                      <a:pt x="780" y="566"/>
                      <a:pt x="757" y="567"/>
                      <a:pt x="735" y="567"/>
                    </a:cubicBezTo>
                    <a:cubicBezTo>
                      <a:pt x="437" y="567"/>
                      <a:pt x="178" y="346"/>
                      <a:pt x="137" y="50"/>
                    </a:cubicBezTo>
                    <a:cubicBezTo>
                      <a:pt x="134" y="16"/>
                      <a:pt x="109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386675" y="3469650"/>
                <a:ext cx="26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01" extrusionOk="0">
                    <a:moveTo>
                      <a:pt x="357" y="1"/>
                    </a:moveTo>
                    <a:cubicBezTo>
                      <a:pt x="340" y="1"/>
                      <a:pt x="323" y="8"/>
                      <a:pt x="311" y="25"/>
                    </a:cubicBezTo>
                    <a:cubicBezTo>
                      <a:pt x="1" y="538"/>
                      <a:pt x="319" y="1412"/>
                      <a:pt x="947" y="1499"/>
                    </a:cubicBezTo>
                    <a:cubicBezTo>
                      <a:pt x="952" y="1500"/>
                      <a:pt x="956" y="1500"/>
                      <a:pt x="961" y="1500"/>
                    </a:cubicBezTo>
                    <a:cubicBezTo>
                      <a:pt x="1051" y="1500"/>
                      <a:pt x="1074" y="1360"/>
                      <a:pt x="998" y="1318"/>
                    </a:cubicBezTo>
                    <a:cubicBezTo>
                      <a:pt x="774" y="1181"/>
                      <a:pt x="593" y="1080"/>
                      <a:pt x="470" y="834"/>
                    </a:cubicBezTo>
                    <a:cubicBezTo>
                      <a:pt x="355" y="596"/>
                      <a:pt x="333" y="321"/>
                      <a:pt x="413" y="68"/>
                    </a:cubicBezTo>
                    <a:cubicBezTo>
                      <a:pt x="422" y="30"/>
                      <a:pt x="390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1109700" y="2092375"/>
            <a:ext cx="40020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title" idx="2" hasCustomPrompt="1"/>
          </p:nvPr>
        </p:nvSpPr>
        <p:spPr>
          <a:xfrm>
            <a:off x="6300825" y="1964522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2" name="Google Shape;142;p3"/>
          <p:cNvSpPr txBox="1">
            <a:spLocks noGrp="1"/>
          </p:cNvSpPr>
          <p:nvPr>
            <p:ph type="subTitle" idx="1"/>
          </p:nvPr>
        </p:nvSpPr>
        <p:spPr>
          <a:xfrm>
            <a:off x="1109700" y="3206575"/>
            <a:ext cx="2916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0" name="Google Shape;690;p21"/>
          <p:cNvGrpSpPr/>
          <p:nvPr/>
        </p:nvGrpSpPr>
        <p:grpSpPr>
          <a:xfrm rot="-1381727">
            <a:off x="-512689" y="3636740"/>
            <a:ext cx="2018732" cy="1934710"/>
            <a:chOff x="2972775" y="3523750"/>
            <a:chExt cx="1397725" cy="1339550"/>
          </a:xfrm>
        </p:grpSpPr>
        <p:sp>
          <p:nvSpPr>
            <p:cNvPr id="691" name="Google Shape;691;p21"/>
            <p:cNvSpPr/>
            <p:nvPr/>
          </p:nvSpPr>
          <p:spPr>
            <a:xfrm>
              <a:off x="2972775" y="3597475"/>
              <a:ext cx="1397725" cy="1265825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3502900" y="3888725"/>
              <a:ext cx="187925" cy="159425"/>
            </a:xfrm>
            <a:custGeom>
              <a:avLst/>
              <a:gdLst/>
              <a:ahLst/>
              <a:cxnLst/>
              <a:rect l="l" t="t" r="r" b="b"/>
              <a:pathLst>
                <a:path w="7517" h="6377" extrusionOk="0">
                  <a:moveTo>
                    <a:pt x="4419" y="0"/>
                  </a:moveTo>
                  <a:cubicBezTo>
                    <a:pt x="4011" y="0"/>
                    <a:pt x="3594" y="80"/>
                    <a:pt x="3214" y="253"/>
                  </a:cubicBezTo>
                  <a:cubicBezTo>
                    <a:pt x="1833" y="881"/>
                    <a:pt x="640" y="2764"/>
                    <a:pt x="159" y="4103"/>
                  </a:cubicBezTo>
                  <a:lnTo>
                    <a:pt x="317" y="3830"/>
                  </a:lnTo>
                  <a:lnTo>
                    <a:pt x="317" y="3830"/>
                  </a:lnTo>
                  <a:cubicBezTo>
                    <a:pt x="1" y="4833"/>
                    <a:pt x="44" y="6376"/>
                    <a:pt x="1069" y="6376"/>
                  </a:cubicBezTo>
                  <a:cubicBezTo>
                    <a:pt x="1328" y="6376"/>
                    <a:pt x="1649" y="6278"/>
                    <a:pt x="2042" y="6049"/>
                  </a:cubicBezTo>
                  <a:cubicBezTo>
                    <a:pt x="2837" y="5589"/>
                    <a:pt x="3151" y="4459"/>
                    <a:pt x="3988" y="3956"/>
                  </a:cubicBezTo>
                  <a:cubicBezTo>
                    <a:pt x="4741" y="3475"/>
                    <a:pt x="5557" y="3517"/>
                    <a:pt x="6164" y="2806"/>
                  </a:cubicBezTo>
                  <a:cubicBezTo>
                    <a:pt x="7516" y="1236"/>
                    <a:pt x="6031" y="0"/>
                    <a:pt x="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3268725" y="3523750"/>
              <a:ext cx="83325" cy="85275"/>
            </a:xfrm>
            <a:custGeom>
              <a:avLst/>
              <a:gdLst/>
              <a:ahLst/>
              <a:cxnLst/>
              <a:rect l="l" t="t" r="r" b="b"/>
              <a:pathLst>
                <a:path w="3333" h="3411" extrusionOk="0">
                  <a:moveTo>
                    <a:pt x="2066" y="1"/>
                  </a:moveTo>
                  <a:cubicBezTo>
                    <a:pt x="1582" y="1"/>
                    <a:pt x="1120" y="103"/>
                    <a:pt x="738" y="498"/>
                  </a:cubicBezTo>
                  <a:cubicBezTo>
                    <a:pt x="591" y="624"/>
                    <a:pt x="466" y="770"/>
                    <a:pt x="340" y="938"/>
                  </a:cubicBezTo>
                  <a:cubicBezTo>
                    <a:pt x="1" y="1771"/>
                    <a:pt x="492" y="3411"/>
                    <a:pt x="1427" y="3411"/>
                  </a:cubicBezTo>
                  <a:cubicBezTo>
                    <a:pt x="1760" y="3411"/>
                    <a:pt x="2150" y="3202"/>
                    <a:pt x="2579" y="2674"/>
                  </a:cubicBezTo>
                  <a:cubicBezTo>
                    <a:pt x="3081" y="2068"/>
                    <a:pt x="3332" y="791"/>
                    <a:pt x="2851" y="59"/>
                  </a:cubicBezTo>
                  <a:cubicBezTo>
                    <a:pt x="2589" y="30"/>
                    <a:pt x="2324" y="1"/>
                    <a:pt x="2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4143375" y="4316650"/>
              <a:ext cx="98450" cy="61575"/>
            </a:xfrm>
            <a:custGeom>
              <a:avLst/>
              <a:gdLst/>
              <a:ahLst/>
              <a:cxnLst/>
              <a:rect l="l" t="t" r="r" b="b"/>
              <a:pathLst>
                <a:path w="3938" h="2463" extrusionOk="0">
                  <a:moveTo>
                    <a:pt x="2319" y="1"/>
                  </a:moveTo>
                  <a:cubicBezTo>
                    <a:pt x="1975" y="1"/>
                    <a:pt x="1612" y="132"/>
                    <a:pt x="1275" y="282"/>
                  </a:cubicBezTo>
                  <a:lnTo>
                    <a:pt x="1275" y="282"/>
                  </a:lnTo>
                  <a:cubicBezTo>
                    <a:pt x="1244" y="279"/>
                    <a:pt x="1214" y="278"/>
                    <a:pt x="1185" y="278"/>
                  </a:cubicBezTo>
                  <a:cubicBezTo>
                    <a:pt x="1" y="278"/>
                    <a:pt x="153" y="2462"/>
                    <a:pt x="1598" y="2462"/>
                  </a:cubicBezTo>
                  <a:cubicBezTo>
                    <a:pt x="1882" y="2462"/>
                    <a:pt x="2215" y="2378"/>
                    <a:pt x="2598" y="2176"/>
                  </a:cubicBezTo>
                  <a:cubicBezTo>
                    <a:pt x="3435" y="1737"/>
                    <a:pt x="3937" y="816"/>
                    <a:pt x="2912" y="168"/>
                  </a:cubicBezTo>
                  <a:cubicBezTo>
                    <a:pt x="2727" y="48"/>
                    <a:pt x="2526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2"/>
          <p:cNvSpPr txBox="1">
            <a:spLocks noGrp="1"/>
          </p:cNvSpPr>
          <p:nvPr>
            <p:ph type="title"/>
          </p:nvPr>
        </p:nvSpPr>
        <p:spPr>
          <a:xfrm flipH="1">
            <a:off x="715836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7" name="Google Shape;697;p22"/>
          <p:cNvGrpSpPr/>
          <p:nvPr/>
        </p:nvGrpSpPr>
        <p:grpSpPr>
          <a:xfrm flipH="1">
            <a:off x="-725050" y="-797520"/>
            <a:ext cx="2002531" cy="2292851"/>
            <a:chOff x="1492425" y="3628600"/>
            <a:chExt cx="1310900" cy="1500950"/>
          </a:xfrm>
        </p:grpSpPr>
        <p:sp>
          <p:nvSpPr>
            <p:cNvPr id="698" name="Google Shape;698;p22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2"/>
          <p:cNvGrpSpPr/>
          <p:nvPr/>
        </p:nvGrpSpPr>
        <p:grpSpPr>
          <a:xfrm rot="1381727" flipH="1">
            <a:off x="7925811" y="3636740"/>
            <a:ext cx="2018732" cy="1934710"/>
            <a:chOff x="2972775" y="3523750"/>
            <a:chExt cx="1397725" cy="1339550"/>
          </a:xfrm>
        </p:grpSpPr>
        <p:sp>
          <p:nvSpPr>
            <p:cNvPr id="707" name="Google Shape;707;p22"/>
            <p:cNvSpPr/>
            <p:nvPr/>
          </p:nvSpPr>
          <p:spPr>
            <a:xfrm>
              <a:off x="2972775" y="3597475"/>
              <a:ext cx="1397725" cy="1265825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3502900" y="3888725"/>
              <a:ext cx="187925" cy="159425"/>
            </a:xfrm>
            <a:custGeom>
              <a:avLst/>
              <a:gdLst/>
              <a:ahLst/>
              <a:cxnLst/>
              <a:rect l="l" t="t" r="r" b="b"/>
              <a:pathLst>
                <a:path w="7517" h="6377" extrusionOk="0">
                  <a:moveTo>
                    <a:pt x="4419" y="0"/>
                  </a:moveTo>
                  <a:cubicBezTo>
                    <a:pt x="4011" y="0"/>
                    <a:pt x="3594" y="80"/>
                    <a:pt x="3214" y="253"/>
                  </a:cubicBezTo>
                  <a:cubicBezTo>
                    <a:pt x="1833" y="881"/>
                    <a:pt x="640" y="2764"/>
                    <a:pt x="159" y="4103"/>
                  </a:cubicBezTo>
                  <a:lnTo>
                    <a:pt x="317" y="3830"/>
                  </a:lnTo>
                  <a:lnTo>
                    <a:pt x="317" y="3830"/>
                  </a:lnTo>
                  <a:cubicBezTo>
                    <a:pt x="1" y="4833"/>
                    <a:pt x="44" y="6376"/>
                    <a:pt x="1069" y="6376"/>
                  </a:cubicBezTo>
                  <a:cubicBezTo>
                    <a:pt x="1328" y="6376"/>
                    <a:pt x="1649" y="6278"/>
                    <a:pt x="2042" y="6049"/>
                  </a:cubicBezTo>
                  <a:cubicBezTo>
                    <a:pt x="2837" y="5589"/>
                    <a:pt x="3151" y="4459"/>
                    <a:pt x="3988" y="3956"/>
                  </a:cubicBezTo>
                  <a:cubicBezTo>
                    <a:pt x="4741" y="3475"/>
                    <a:pt x="5557" y="3517"/>
                    <a:pt x="6164" y="2806"/>
                  </a:cubicBezTo>
                  <a:cubicBezTo>
                    <a:pt x="7516" y="1236"/>
                    <a:pt x="6031" y="0"/>
                    <a:pt x="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3268725" y="3523750"/>
              <a:ext cx="83325" cy="85275"/>
            </a:xfrm>
            <a:custGeom>
              <a:avLst/>
              <a:gdLst/>
              <a:ahLst/>
              <a:cxnLst/>
              <a:rect l="l" t="t" r="r" b="b"/>
              <a:pathLst>
                <a:path w="3333" h="3411" extrusionOk="0">
                  <a:moveTo>
                    <a:pt x="2066" y="1"/>
                  </a:moveTo>
                  <a:cubicBezTo>
                    <a:pt x="1582" y="1"/>
                    <a:pt x="1120" y="103"/>
                    <a:pt x="738" y="498"/>
                  </a:cubicBezTo>
                  <a:cubicBezTo>
                    <a:pt x="591" y="624"/>
                    <a:pt x="466" y="770"/>
                    <a:pt x="340" y="938"/>
                  </a:cubicBezTo>
                  <a:cubicBezTo>
                    <a:pt x="1" y="1771"/>
                    <a:pt x="492" y="3411"/>
                    <a:pt x="1427" y="3411"/>
                  </a:cubicBezTo>
                  <a:cubicBezTo>
                    <a:pt x="1760" y="3411"/>
                    <a:pt x="2150" y="3202"/>
                    <a:pt x="2579" y="2674"/>
                  </a:cubicBezTo>
                  <a:cubicBezTo>
                    <a:pt x="3081" y="2068"/>
                    <a:pt x="3332" y="791"/>
                    <a:pt x="2851" y="59"/>
                  </a:cubicBezTo>
                  <a:cubicBezTo>
                    <a:pt x="2589" y="30"/>
                    <a:pt x="2324" y="1"/>
                    <a:pt x="2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4143375" y="4316650"/>
              <a:ext cx="98450" cy="61575"/>
            </a:xfrm>
            <a:custGeom>
              <a:avLst/>
              <a:gdLst/>
              <a:ahLst/>
              <a:cxnLst/>
              <a:rect l="l" t="t" r="r" b="b"/>
              <a:pathLst>
                <a:path w="3938" h="2463" extrusionOk="0">
                  <a:moveTo>
                    <a:pt x="2319" y="1"/>
                  </a:moveTo>
                  <a:cubicBezTo>
                    <a:pt x="1975" y="1"/>
                    <a:pt x="1612" y="132"/>
                    <a:pt x="1275" y="282"/>
                  </a:cubicBezTo>
                  <a:lnTo>
                    <a:pt x="1275" y="282"/>
                  </a:lnTo>
                  <a:cubicBezTo>
                    <a:pt x="1244" y="279"/>
                    <a:pt x="1214" y="278"/>
                    <a:pt x="1185" y="278"/>
                  </a:cubicBezTo>
                  <a:cubicBezTo>
                    <a:pt x="1" y="278"/>
                    <a:pt x="153" y="2462"/>
                    <a:pt x="1598" y="2462"/>
                  </a:cubicBezTo>
                  <a:cubicBezTo>
                    <a:pt x="1882" y="2462"/>
                    <a:pt x="2215" y="2378"/>
                    <a:pt x="2598" y="2176"/>
                  </a:cubicBezTo>
                  <a:cubicBezTo>
                    <a:pt x="3435" y="1737"/>
                    <a:pt x="3937" y="816"/>
                    <a:pt x="2912" y="168"/>
                  </a:cubicBezTo>
                  <a:cubicBezTo>
                    <a:pt x="2727" y="48"/>
                    <a:pt x="2526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23"/>
          <p:cNvGrpSpPr/>
          <p:nvPr/>
        </p:nvGrpSpPr>
        <p:grpSpPr>
          <a:xfrm>
            <a:off x="-2055683" y="-2025341"/>
            <a:ext cx="12711242" cy="10641381"/>
            <a:chOff x="809455" y="-265581"/>
            <a:chExt cx="7138168" cy="5975810"/>
          </a:xfrm>
        </p:grpSpPr>
        <p:grpSp>
          <p:nvGrpSpPr>
            <p:cNvPr id="713" name="Google Shape;713;p23"/>
            <p:cNvGrpSpPr/>
            <p:nvPr/>
          </p:nvGrpSpPr>
          <p:grpSpPr>
            <a:xfrm>
              <a:off x="809455" y="-265581"/>
              <a:ext cx="7068420" cy="5975810"/>
              <a:chOff x="3240600" y="2010675"/>
              <a:chExt cx="1158662" cy="979625"/>
            </a:xfrm>
          </p:grpSpPr>
          <p:sp>
            <p:nvSpPr>
              <p:cNvPr id="714" name="Google Shape;714;p23"/>
              <p:cNvSpPr/>
              <p:nvPr/>
            </p:nvSpPr>
            <p:spPr>
              <a:xfrm>
                <a:off x="3240600" y="2606600"/>
                <a:ext cx="110925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2912" extrusionOk="0">
                    <a:moveTo>
                      <a:pt x="2325" y="0"/>
                    </a:moveTo>
                    <a:cubicBezTo>
                      <a:pt x="2124" y="0"/>
                      <a:pt x="1924" y="24"/>
                      <a:pt x="1737" y="87"/>
                    </a:cubicBezTo>
                    <a:cubicBezTo>
                      <a:pt x="838" y="401"/>
                      <a:pt x="1" y="1259"/>
                      <a:pt x="587" y="2200"/>
                    </a:cubicBezTo>
                    <a:cubicBezTo>
                      <a:pt x="904" y="2710"/>
                      <a:pt x="1237" y="2911"/>
                      <a:pt x="1573" y="2911"/>
                    </a:cubicBezTo>
                    <a:cubicBezTo>
                      <a:pt x="2656" y="2911"/>
                      <a:pt x="3766" y="828"/>
                      <a:pt x="4436" y="317"/>
                    </a:cubicBezTo>
                    <a:lnTo>
                      <a:pt x="4102" y="317"/>
                    </a:lnTo>
                    <a:cubicBezTo>
                      <a:pt x="4095" y="317"/>
                      <a:pt x="4089" y="318"/>
                      <a:pt x="4082" y="318"/>
                    </a:cubicBezTo>
                    <a:cubicBezTo>
                      <a:pt x="3801" y="318"/>
                      <a:pt x="3051" y="0"/>
                      <a:pt x="2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3966325" y="2015075"/>
                <a:ext cx="132775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3201" extrusionOk="0">
                    <a:moveTo>
                      <a:pt x="2190" y="1"/>
                    </a:moveTo>
                    <a:cubicBezTo>
                      <a:pt x="1790" y="1"/>
                      <a:pt x="1399" y="97"/>
                      <a:pt x="1081" y="313"/>
                    </a:cubicBezTo>
                    <a:lnTo>
                      <a:pt x="1436" y="209"/>
                    </a:lnTo>
                    <a:lnTo>
                      <a:pt x="1436" y="209"/>
                    </a:lnTo>
                    <a:cubicBezTo>
                      <a:pt x="1" y="636"/>
                      <a:pt x="1232" y="3200"/>
                      <a:pt x="2735" y="3200"/>
                    </a:cubicBezTo>
                    <a:cubicBezTo>
                      <a:pt x="3072" y="3200"/>
                      <a:pt x="3422" y="3072"/>
                      <a:pt x="3759" y="2761"/>
                    </a:cubicBezTo>
                    <a:cubicBezTo>
                      <a:pt x="5310" y="1342"/>
                      <a:pt x="3685" y="1"/>
                      <a:pt x="2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3"/>
              <p:cNvSpPr/>
              <p:nvPr/>
            </p:nvSpPr>
            <p:spPr>
              <a:xfrm>
                <a:off x="4302987" y="2531894"/>
                <a:ext cx="9627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2675" extrusionOk="0">
                    <a:moveTo>
                      <a:pt x="2131" y="0"/>
                    </a:moveTo>
                    <a:cubicBezTo>
                      <a:pt x="1653" y="0"/>
                      <a:pt x="1136" y="199"/>
                      <a:pt x="767" y="647"/>
                    </a:cubicBezTo>
                    <a:cubicBezTo>
                      <a:pt x="0" y="1763"/>
                      <a:pt x="842" y="2674"/>
                      <a:pt x="1798" y="2674"/>
                    </a:cubicBezTo>
                    <a:cubicBezTo>
                      <a:pt x="2276" y="2674"/>
                      <a:pt x="2783" y="2446"/>
                      <a:pt x="3132" y="1902"/>
                    </a:cubicBezTo>
                    <a:cubicBezTo>
                      <a:pt x="3850" y="755"/>
                      <a:pt x="3062" y="0"/>
                      <a:pt x="2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3"/>
              <p:cNvSpPr/>
              <p:nvPr/>
            </p:nvSpPr>
            <p:spPr>
              <a:xfrm>
                <a:off x="3312275" y="2010675"/>
                <a:ext cx="1057175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2287" h="39185" extrusionOk="0">
                    <a:moveTo>
                      <a:pt x="13683" y="1"/>
                    </a:moveTo>
                    <a:cubicBezTo>
                      <a:pt x="12205" y="1"/>
                      <a:pt x="10570" y="1580"/>
                      <a:pt x="10023" y="2728"/>
                    </a:cubicBezTo>
                    <a:cubicBezTo>
                      <a:pt x="9667" y="3523"/>
                      <a:pt x="9479" y="4486"/>
                      <a:pt x="9918" y="5323"/>
                    </a:cubicBezTo>
                    <a:cubicBezTo>
                      <a:pt x="10357" y="6160"/>
                      <a:pt x="11508" y="6432"/>
                      <a:pt x="11948" y="7310"/>
                    </a:cubicBezTo>
                    <a:cubicBezTo>
                      <a:pt x="12375" y="8127"/>
                      <a:pt x="12279" y="9106"/>
                      <a:pt x="11424" y="9106"/>
                    </a:cubicBezTo>
                    <a:cubicBezTo>
                      <a:pt x="11359" y="9106"/>
                      <a:pt x="11289" y="9101"/>
                      <a:pt x="11215" y="9089"/>
                    </a:cubicBezTo>
                    <a:cubicBezTo>
                      <a:pt x="10682" y="9000"/>
                      <a:pt x="10139" y="8251"/>
                      <a:pt x="9599" y="8251"/>
                    </a:cubicBezTo>
                    <a:cubicBezTo>
                      <a:pt x="9377" y="8251"/>
                      <a:pt x="9155" y="8379"/>
                      <a:pt x="8935" y="8733"/>
                    </a:cubicBezTo>
                    <a:cubicBezTo>
                      <a:pt x="7951" y="10323"/>
                      <a:pt x="12743" y="11286"/>
                      <a:pt x="10357" y="13420"/>
                    </a:cubicBezTo>
                    <a:cubicBezTo>
                      <a:pt x="9751" y="13964"/>
                      <a:pt x="8391" y="13755"/>
                      <a:pt x="7993" y="14341"/>
                    </a:cubicBezTo>
                    <a:cubicBezTo>
                      <a:pt x="7721" y="14780"/>
                      <a:pt x="8516" y="16036"/>
                      <a:pt x="7679" y="16077"/>
                    </a:cubicBezTo>
                    <a:cubicBezTo>
                      <a:pt x="7365" y="16266"/>
                      <a:pt x="7031" y="16349"/>
                      <a:pt x="6675" y="16349"/>
                    </a:cubicBezTo>
                    <a:cubicBezTo>
                      <a:pt x="6532" y="16369"/>
                      <a:pt x="6390" y="16378"/>
                      <a:pt x="6248" y="16378"/>
                    </a:cubicBezTo>
                    <a:cubicBezTo>
                      <a:pt x="5931" y="16378"/>
                      <a:pt x="5618" y="16332"/>
                      <a:pt x="5315" y="16245"/>
                    </a:cubicBezTo>
                    <a:cubicBezTo>
                      <a:pt x="4943" y="16227"/>
                      <a:pt x="4564" y="16203"/>
                      <a:pt x="4191" y="16203"/>
                    </a:cubicBezTo>
                    <a:cubicBezTo>
                      <a:pt x="3244" y="16203"/>
                      <a:pt x="2335" y="16360"/>
                      <a:pt x="1674" y="17186"/>
                    </a:cubicBezTo>
                    <a:cubicBezTo>
                      <a:pt x="0" y="19362"/>
                      <a:pt x="3808" y="20367"/>
                      <a:pt x="5336" y="20388"/>
                    </a:cubicBezTo>
                    <a:cubicBezTo>
                      <a:pt x="5372" y="20388"/>
                      <a:pt x="5410" y="20388"/>
                      <a:pt x="5448" y="20388"/>
                    </a:cubicBezTo>
                    <a:cubicBezTo>
                      <a:pt x="5831" y="20388"/>
                      <a:pt x="6284" y="20366"/>
                      <a:pt x="6747" y="20366"/>
                    </a:cubicBezTo>
                    <a:cubicBezTo>
                      <a:pt x="8184" y="20366"/>
                      <a:pt x="9729" y="20584"/>
                      <a:pt x="9667" y="22375"/>
                    </a:cubicBezTo>
                    <a:cubicBezTo>
                      <a:pt x="9604" y="24991"/>
                      <a:pt x="5294" y="25974"/>
                      <a:pt x="4415" y="28360"/>
                    </a:cubicBezTo>
                    <a:cubicBezTo>
                      <a:pt x="3730" y="30256"/>
                      <a:pt x="5050" y="31563"/>
                      <a:pt x="6716" y="31563"/>
                    </a:cubicBezTo>
                    <a:cubicBezTo>
                      <a:pt x="7035" y="31563"/>
                      <a:pt x="7367" y="31515"/>
                      <a:pt x="7700" y="31414"/>
                    </a:cubicBezTo>
                    <a:cubicBezTo>
                      <a:pt x="9299" y="30926"/>
                      <a:pt x="10248" y="30127"/>
                      <a:pt x="11702" y="30127"/>
                    </a:cubicBezTo>
                    <a:cubicBezTo>
                      <a:pt x="12055" y="30127"/>
                      <a:pt x="12439" y="30174"/>
                      <a:pt x="12868" y="30285"/>
                    </a:cubicBezTo>
                    <a:cubicBezTo>
                      <a:pt x="15379" y="30912"/>
                      <a:pt x="13789" y="32921"/>
                      <a:pt x="14668" y="34595"/>
                    </a:cubicBezTo>
                    <a:cubicBezTo>
                      <a:pt x="15181" y="35579"/>
                      <a:pt x="16374" y="36233"/>
                      <a:pt x="17504" y="36233"/>
                    </a:cubicBezTo>
                    <a:cubicBezTo>
                      <a:pt x="18079" y="36233"/>
                      <a:pt x="18638" y="36064"/>
                      <a:pt x="19083" y="35683"/>
                    </a:cubicBezTo>
                    <a:cubicBezTo>
                      <a:pt x="19752" y="35097"/>
                      <a:pt x="19899" y="33779"/>
                      <a:pt x="21028" y="33695"/>
                    </a:cubicBezTo>
                    <a:cubicBezTo>
                      <a:pt x="21056" y="33693"/>
                      <a:pt x="21084" y="33692"/>
                      <a:pt x="21111" y="33692"/>
                    </a:cubicBezTo>
                    <a:cubicBezTo>
                      <a:pt x="22021" y="33692"/>
                      <a:pt x="22521" y="34700"/>
                      <a:pt x="22765" y="35432"/>
                    </a:cubicBezTo>
                    <a:cubicBezTo>
                      <a:pt x="23332" y="37092"/>
                      <a:pt x="24017" y="39184"/>
                      <a:pt x="26185" y="39184"/>
                    </a:cubicBezTo>
                    <a:cubicBezTo>
                      <a:pt x="26257" y="39184"/>
                      <a:pt x="26330" y="39182"/>
                      <a:pt x="26406" y="39177"/>
                    </a:cubicBezTo>
                    <a:cubicBezTo>
                      <a:pt x="28728" y="39052"/>
                      <a:pt x="29419" y="36101"/>
                      <a:pt x="29230" y="34155"/>
                    </a:cubicBezTo>
                    <a:cubicBezTo>
                      <a:pt x="29116" y="32952"/>
                      <a:pt x="27867" y="29969"/>
                      <a:pt x="29578" y="29969"/>
                    </a:cubicBezTo>
                    <a:cubicBezTo>
                      <a:pt x="29741" y="29969"/>
                      <a:pt x="29931" y="29996"/>
                      <a:pt x="30151" y="30054"/>
                    </a:cubicBezTo>
                    <a:cubicBezTo>
                      <a:pt x="31232" y="30347"/>
                      <a:pt x="32251" y="31002"/>
                      <a:pt x="33217" y="31002"/>
                    </a:cubicBezTo>
                    <a:cubicBezTo>
                      <a:pt x="33841" y="31002"/>
                      <a:pt x="34443" y="30729"/>
                      <a:pt x="35026" y="29908"/>
                    </a:cubicBezTo>
                    <a:cubicBezTo>
                      <a:pt x="36512" y="27837"/>
                      <a:pt x="32599" y="27502"/>
                      <a:pt x="34524" y="25765"/>
                    </a:cubicBezTo>
                    <a:cubicBezTo>
                      <a:pt x="35905" y="24552"/>
                      <a:pt x="37453" y="23861"/>
                      <a:pt x="36993" y="21685"/>
                    </a:cubicBezTo>
                    <a:cubicBezTo>
                      <a:pt x="36596" y="19823"/>
                      <a:pt x="35403" y="18567"/>
                      <a:pt x="36972" y="16831"/>
                    </a:cubicBezTo>
                    <a:cubicBezTo>
                      <a:pt x="39190" y="14341"/>
                      <a:pt x="42287" y="11056"/>
                      <a:pt x="41952" y="7436"/>
                    </a:cubicBezTo>
                    <a:cubicBezTo>
                      <a:pt x="41887" y="6736"/>
                      <a:pt x="41654" y="6309"/>
                      <a:pt x="41267" y="6309"/>
                    </a:cubicBezTo>
                    <a:cubicBezTo>
                      <a:pt x="41029" y="6309"/>
                      <a:pt x="40733" y="6471"/>
                      <a:pt x="40383" y="6829"/>
                    </a:cubicBezTo>
                    <a:cubicBezTo>
                      <a:pt x="39630" y="7562"/>
                      <a:pt x="39755" y="8461"/>
                      <a:pt x="39713" y="9445"/>
                    </a:cubicBezTo>
                    <a:cubicBezTo>
                      <a:pt x="39650" y="10303"/>
                      <a:pt x="39650" y="11328"/>
                      <a:pt x="38981" y="12039"/>
                    </a:cubicBezTo>
                    <a:cubicBezTo>
                      <a:pt x="38607" y="12438"/>
                      <a:pt x="38023" y="12759"/>
                      <a:pt x="37497" y="12759"/>
                    </a:cubicBezTo>
                    <a:cubicBezTo>
                      <a:pt x="37110" y="12759"/>
                      <a:pt x="36754" y="12586"/>
                      <a:pt x="36533" y="12144"/>
                    </a:cubicBezTo>
                    <a:cubicBezTo>
                      <a:pt x="36010" y="11056"/>
                      <a:pt x="37349" y="10888"/>
                      <a:pt x="37453" y="10031"/>
                    </a:cubicBezTo>
                    <a:cubicBezTo>
                      <a:pt x="37537" y="9382"/>
                      <a:pt x="37244" y="9147"/>
                      <a:pt x="36852" y="9147"/>
                    </a:cubicBezTo>
                    <a:cubicBezTo>
                      <a:pt x="36460" y="9147"/>
                      <a:pt x="35968" y="9382"/>
                      <a:pt x="35654" y="9675"/>
                    </a:cubicBezTo>
                    <a:cubicBezTo>
                      <a:pt x="35039" y="10271"/>
                      <a:pt x="34936" y="10990"/>
                      <a:pt x="33967" y="10990"/>
                    </a:cubicBezTo>
                    <a:cubicBezTo>
                      <a:pt x="33881" y="10990"/>
                      <a:pt x="33788" y="10984"/>
                      <a:pt x="33687" y="10972"/>
                    </a:cubicBezTo>
                    <a:cubicBezTo>
                      <a:pt x="33080" y="10909"/>
                      <a:pt x="31909" y="10219"/>
                      <a:pt x="31658" y="9570"/>
                    </a:cubicBezTo>
                    <a:cubicBezTo>
                      <a:pt x="30632" y="6997"/>
                      <a:pt x="35047" y="7499"/>
                      <a:pt x="34880" y="5909"/>
                    </a:cubicBezTo>
                    <a:cubicBezTo>
                      <a:pt x="34769" y="4993"/>
                      <a:pt x="33757" y="4682"/>
                      <a:pt x="32690" y="4682"/>
                    </a:cubicBezTo>
                    <a:cubicBezTo>
                      <a:pt x="31733" y="4682"/>
                      <a:pt x="30733" y="4931"/>
                      <a:pt x="30298" y="5218"/>
                    </a:cubicBezTo>
                    <a:cubicBezTo>
                      <a:pt x="29035" y="6079"/>
                      <a:pt x="28157" y="8077"/>
                      <a:pt x="26512" y="8077"/>
                    </a:cubicBezTo>
                    <a:cubicBezTo>
                      <a:pt x="26358" y="8077"/>
                      <a:pt x="26198" y="8060"/>
                      <a:pt x="26029" y="8022"/>
                    </a:cubicBezTo>
                    <a:cubicBezTo>
                      <a:pt x="25109" y="7834"/>
                      <a:pt x="24627" y="7310"/>
                      <a:pt x="23560" y="7310"/>
                    </a:cubicBezTo>
                    <a:cubicBezTo>
                      <a:pt x="23204" y="7310"/>
                      <a:pt x="22883" y="7352"/>
                      <a:pt x="22625" y="7352"/>
                    </a:cubicBezTo>
                    <a:cubicBezTo>
                      <a:pt x="22125" y="7352"/>
                      <a:pt x="21867" y="7197"/>
                      <a:pt x="22075" y="6285"/>
                    </a:cubicBezTo>
                    <a:cubicBezTo>
                      <a:pt x="22451" y="4486"/>
                      <a:pt x="24544" y="3440"/>
                      <a:pt x="22388" y="1745"/>
                    </a:cubicBezTo>
                    <a:cubicBezTo>
                      <a:pt x="21921" y="1378"/>
                      <a:pt x="21269" y="1189"/>
                      <a:pt x="20615" y="1189"/>
                    </a:cubicBezTo>
                    <a:cubicBezTo>
                      <a:pt x="19514" y="1189"/>
                      <a:pt x="18403" y="1725"/>
                      <a:pt x="18141" y="2854"/>
                    </a:cubicBezTo>
                    <a:cubicBezTo>
                      <a:pt x="17722" y="4674"/>
                      <a:pt x="20422" y="6013"/>
                      <a:pt x="17806" y="7310"/>
                    </a:cubicBezTo>
                    <a:cubicBezTo>
                      <a:pt x="17292" y="7567"/>
                      <a:pt x="16775" y="7693"/>
                      <a:pt x="16302" y="7693"/>
                    </a:cubicBezTo>
                    <a:cubicBezTo>
                      <a:pt x="15004" y="7693"/>
                      <a:pt x="14037" y="6746"/>
                      <a:pt x="14375" y="4967"/>
                    </a:cubicBezTo>
                    <a:cubicBezTo>
                      <a:pt x="14668" y="3481"/>
                      <a:pt x="16655" y="1180"/>
                      <a:pt x="14479" y="176"/>
                    </a:cubicBezTo>
                    <a:cubicBezTo>
                      <a:pt x="14225" y="55"/>
                      <a:pt x="13957" y="1"/>
                      <a:pt x="13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8" name="Google Shape;718;p23"/>
            <p:cNvSpPr/>
            <p:nvPr/>
          </p:nvSpPr>
          <p:spPr>
            <a:xfrm>
              <a:off x="1367734" y="1329409"/>
              <a:ext cx="488150" cy="42750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719" name="Google Shape;719;p23"/>
            <p:cNvSpPr/>
            <p:nvPr/>
          </p:nvSpPr>
          <p:spPr>
            <a:xfrm rot="3815539">
              <a:off x="7052416" y="273204"/>
              <a:ext cx="246404" cy="215771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720" name="Google Shape;720;p23"/>
            <p:cNvSpPr/>
            <p:nvPr/>
          </p:nvSpPr>
          <p:spPr>
            <a:xfrm rot="-7523848">
              <a:off x="7258017" y="4000167"/>
              <a:ext cx="652361" cy="428112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2204283" y="1329388"/>
              <a:ext cx="183989" cy="167776"/>
            </a:xfrm>
            <a:custGeom>
              <a:avLst/>
              <a:gdLst/>
              <a:ahLst/>
              <a:cxnLst/>
              <a:rect l="l" t="t" r="r" b="b"/>
              <a:pathLst>
                <a:path w="2216" h="2043" extrusionOk="0">
                  <a:moveTo>
                    <a:pt x="1010" y="0"/>
                  </a:moveTo>
                  <a:cubicBezTo>
                    <a:pt x="656" y="260"/>
                    <a:pt x="288" y="557"/>
                    <a:pt x="165" y="997"/>
                  </a:cubicBezTo>
                  <a:cubicBezTo>
                    <a:pt x="0" y="1559"/>
                    <a:pt x="310" y="2042"/>
                    <a:pt x="878" y="2042"/>
                  </a:cubicBezTo>
                  <a:cubicBezTo>
                    <a:pt x="909" y="2042"/>
                    <a:pt x="941" y="2041"/>
                    <a:pt x="974" y="2038"/>
                  </a:cubicBezTo>
                  <a:cubicBezTo>
                    <a:pt x="1509" y="1995"/>
                    <a:pt x="2065" y="1575"/>
                    <a:pt x="2138" y="1033"/>
                  </a:cubicBezTo>
                  <a:cubicBezTo>
                    <a:pt x="2216" y="499"/>
                    <a:pt x="1800" y="41"/>
                    <a:pt x="1283" y="41"/>
                  </a:cubicBezTo>
                  <a:cubicBezTo>
                    <a:pt x="1227" y="41"/>
                    <a:pt x="1170" y="47"/>
                    <a:pt x="1111" y="58"/>
                  </a:cubicBezTo>
                  <a:cubicBezTo>
                    <a:pt x="1106" y="59"/>
                    <a:pt x="1100" y="59"/>
                    <a:pt x="1095" y="59"/>
                  </a:cubicBezTo>
                  <a:cubicBezTo>
                    <a:pt x="1058" y="59"/>
                    <a:pt x="1023" y="38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571876" y="1026840"/>
              <a:ext cx="79872" cy="70707"/>
            </a:xfrm>
            <a:custGeom>
              <a:avLst/>
              <a:gdLst/>
              <a:ahLst/>
              <a:cxnLst/>
              <a:rect l="l" t="t" r="r" b="b"/>
              <a:pathLst>
                <a:path w="962" h="861" extrusionOk="0">
                  <a:moveTo>
                    <a:pt x="471" y="1"/>
                  </a:moveTo>
                  <a:lnTo>
                    <a:pt x="471" y="1"/>
                  </a:lnTo>
                  <a:cubicBezTo>
                    <a:pt x="449" y="22"/>
                    <a:pt x="427" y="37"/>
                    <a:pt x="391" y="44"/>
                  </a:cubicBezTo>
                  <a:cubicBezTo>
                    <a:pt x="167" y="80"/>
                    <a:pt x="1" y="275"/>
                    <a:pt x="8" y="499"/>
                  </a:cubicBezTo>
                  <a:cubicBezTo>
                    <a:pt x="15" y="731"/>
                    <a:pt x="211" y="861"/>
                    <a:pt x="420" y="861"/>
                  </a:cubicBezTo>
                  <a:cubicBezTo>
                    <a:pt x="423" y="861"/>
                    <a:pt x="425" y="861"/>
                    <a:pt x="428" y="861"/>
                  </a:cubicBezTo>
                  <a:cubicBezTo>
                    <a:pt x="962" y="861"/>
                    <a:pt x="938" y="123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2770840" y="4712461"/>
              <a:ext cx="122466" cy="109223"/>
            </a:xfrm>
            <a:custGeom>
              <a:avLst/>
              <a:gdLst/>
              <a:ahLst/>
              <a:cxnLst/>
              <a:rect l="l" t="t" r="r" b="b"/>
              <a:pathLst>
                <a:path w="1475" h="1330" extrusionOk="0">
                  <a:moveTo>
                    <a:pt x="506" y="1"/>
                  </a:moveTo>
                  <a:cubicBezTo>
                    <a:pt x="454" y="1"/>
                    <a:pt x="404" y="3"/>
                    <a:pt x="354" y="5"/>
                  </a:cubicBezTo>
                  <a:cubicBezTo>
                    <a:pt x="109" y="200"/>
                    <a:pt x="0" y="518"/>
                    <a:pt x="65" y="822"/>
                  </a:cubicBezTo>
                  <a:cubicBezTo>
                    <a:pt x="162" y="1125"/>
                    <a:pt x="442" y="1330"/>
                    <a:pt x="753" y="1330"/>
                  </a:cubicBezTo>
                  <a:cubicBezTo>
                    <a:pt x="791" y="1330"/>
                    <a:pt x="829" y="1327"/>
                    <a:pt x="867" y="1320"/>
                  </a:cubicBezTo>
                  <a:cubicBezTo>
                    <a:pt x="1265" y="1263"/>
                    <a:pt x="1474" y="836"/>
                    <a:pt x="1373" y="468"/>
                  </a:cubicBezTo>
                  <a:cubicBezTo>
                    <a:pt x="1253" y="83"/>
                    <a:pt x="863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6255232" y="1140540"/>
              <a:ext cx="148868" cy="109880"/>
            </a:xfrm>
            <a:custGeom>
              <a:avLst/>
              <a:gdLst/>
              <a:ahLst/>
              <a:cxnLst/>
              <a:rect l="l" t="t" r="r" b="b"/>
              <a:pathLst>
                <a:path w="1793" h="1338" extrusionOk="0">
                  <a:moveTo>
                    <a:pt x="600" y="0"/>
                  </a:moveTo>
                  <a:lnTo>
                    <a:pt x="600" y="0"/>
                  </a:lnTo>
                  <a:cubicBezTo>
                    <a:pt x="232" y="145"/>
                    <a:pt x="0" y="586"/>
                    <a:pt x="224" y="954"/>
                  </a:cubicBezTo>
                  <a:cubicBezTo>
                    <a:pt x="384" y="1196"/>
                    <a:pt x="649" y="1337"/>
                    <a:pt x="926" y="1337"/>
                  </a:cubicBezTo>
                  <a:cubicBezTo>
                    <a:pt x="988" y="1337"/>
                    <a:pt x="1051" y="1330"/>
                    <a:pt x="1113" y="1316"/>
                  </a:cubicBezTo>
                  <a:cubicBezTo>
                    <a:pt x="1474" y="1222"/>
                    <a:pt x="1792" y="803"/>
                    <a:pt x="1677" y="427"/>
                  </a:cubicBezTo>
                  <a:cubicBezTo>
                    <a:pt x="1601" y="185"/>
                    <a:pt x="1347" y="25"/>
                    <a:pt x="1102" y="25"/>
                  </a:cubicBezTo>
                  <a:cubicBezTo>
                    <a:pt x="996" y="25"/>
                    <a:pt x="890" y="55"/>
                    <a:pt x="802" y="123"/>
                  </a:cubicBezTo>
                  <a:cubicBezTo>
                    <a:pt x="776" y="143"/>
                    <a:pt x="748" y="151"/>
                    <a:pt x="721" y="151"/>
                  </a:cubicBezTo>
                  <a:cubicBezTo>
                    <a:pt x="638" y="151"/>
                    <a:pt x="567" y="72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7220765" y="2324110"/>
              <a:ext cx="106275" cy="87296"/>
            </a:xfrm>
            <a:custGeom>
              <a:avLst/>
              <a:gdLst/>
              <a:ahLst/>
              <a:cxnLst/>
              <a:rect l="l" t="t" r="r" b="b"/>
              <a:pathLst>
                <a:path w="1280" h="1063" extrusionOk="0">
                  <a:moveTo>
                    <a:pt x="890" y="1"/>
                  </a:moveTo>
                  <a:cubicBezTo>
                    <a:pt x="814" y="1"/>
                    <a:pt x="736" y="28"/>
                    <a:pt x="665" y="87"/>
                  </a:cubicBezTo>
                  <a:cubicBezTo>
                    <a:pt x="658" y="94"/>
                    <a:pt x="651" y="101"/>
                    <a:pt x="644" y="101"/>
                  </a:cubicBezTo>
                  <a:cubicBezTo>
                    <a:pt x="636" y="108"/>
                    <a:pt x="629" y="123"/>
                    <a:pt x="615" y="130"/>
                  </a:cubicBezTo>
                  <a:cubicBezTo>
                    <a:pt x="597" y="151"/>
                    <a:pt x="572" y="162"/>
                    <a:pt x="546" y="162"/>
                  </a:cubicBezTo>
                  <a:cubicBezTo>
                    <a:pt x="519" y="162"/>
                    <a:pt x="492" y="149"/>
                    <a:pt x="477" y="123"/>
                  </a:cubicBezTo>
                  <a:cubicBezTo>
                    <a:pt x="196" y="195"/>
                    <a:pt x="0" y="513"/>
                    <a:pt x="167" y="795"/>
                  </a:cubicBezTo>
                  <a:cubicBezTo>
                    <a:pt x="267" y="966"/>
                    <a:pt x="451" y="1063"/>
                    <a:pt x="639" y="1063"/>
                  </a:cubicBezTo>
                  <a:cubicBezTo>
                    <a:pt x="722" y="1063"/>
                    <a:pt x="805" y="1044"/>
                    <a:pt x="882" y="1004"/>
                  </a:cubicBezTo>
                  <a:cubicBezTo>
                    <a:pt x="1135" y="889"/>
                    <a:pt x="1280" y="614"/>
                    <a:pt x="1243" y="332"/>
                  </a:cubicBezTo>
                  <a:cubicBezTo>
                    <a:pt x="1209" y="129"/>
                    <a:pt x="1055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1998460" y="3247727"/>
              <a:ext cx="205825" cy="180998"/>
            </a:xfrm>
            <a:custGeom>
              <a:avLst/>
              <a:gdLst/>
              <a:ahLst/>
              <a:cxnLst/>
              <a:rect l="l" t="t" r="r" b="b"/>
              <a:pathLst>
                <a:path w="2479" h="2204" extrusionOk="0">
                  <a:moveTo>
                    <a:pt x="766" y="1"/>
                  </a:moveTo>
                  <a:cubicBezTo>
                    <a:pt x="325" y="333"/>
                    <a:pt x="0" y="839"/>
                    <a:pt x="137" y="1410"/>
                  </a:cubicBezTo>
                  <a:cubicBezTo>
                    <a:pt x="245" y="1861"/>
                    <a:pt x="637" y="2204"/>
                    <a:pt x="1055" y="2204"/>
                  </a:cubicBezTo>
                  <a:cubicBezTo>
                    <a:pt x="1225" y="2204"/>
                    <a:pt x="1400" y="2147"/>
                    <a:pt x="1561" y="2017"/>
                  </a:cubicBezTo>
                  <a:cubicBezTo>
                    <a:pt x="2479" y="1265"/>
                    <a:pt x="1178" y="629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3"/>
          <p:cNvSpPr txBox="1">
            <a:spLocks noGrp="1"/>
          </p:cNvSpPr>
          <p:nvPr>
            <p:ph type="title"/>
          </p:nvPr>
        </p:nvSpPr>
        <p:spPr>
          <a:xfrm>
            <a:off x="2473950" y="1874700"/>
            <a:ext cx="41961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3"/>
          <p:cNvSpPr txBox="1">
            <a:spLocks noGrp="1"/>
          </p:cNvSpPr>
          <p:nvPr>
            <p:ph type="subTitle" idx="1"/>
          </p:nvPr>
        </p:nvSpPr>
        <p:spPr>
          <a:xfrm>
            <a:off x="2557500" y="2885400"/>
            <a:ext cx="4029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bg>
      <p:bgPr>
        <a:solidFill>
          <a:schemeClr val="dk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24"/>
          <p:cNvGrpSpPr/>
          <p:nvPr/>
        </p:nvGrpSpPr>
        <p:grpSpPr>
          <a:xfrm rot="-5400000" flipH="1">
            <a:off x="-1640656" y="-258522"/>
            <a:ext cx="9660416" cy="6498759"/>
            <a:chOff x="-200001" y="-453110"/>
            <a:chExt cx="9660416" cy="6208215"/>
          </a:xfrm>
        </p:grpSpPr>
        <p:sp>
          <p:nvSpPr>
            <p:cNvPr id="731" name="Google Shape;731;p24"/>
            <p:cNvSpPr/>
            <p:nvPr/>
          </p:nvSpPr>
          <p:spPr>
            <a:xfrm>
              <a:off x="-200001" y="-453110"/>
              <a:ext cx="9660416" cy="5604368"/>
            </a:xfrm>
            <a:custGeom>
              <a:avLst/>
              <a:gdLst/>
              <a:ahLst/>
              <a:cxnLst/>
              <a:rect l="l" t="t" r="r" b="b"/>
              <a:pathLst>
                <a:path w="116352" h="68244" extrusionOk="0">
                  <a:moveTo>
                    <a:pt x="9155" y="5594"/>
                  </a:moveTo>
                  <a:cubicBezTo>
                    <a:pt x="9527" y="5594"/>
                    <a:pt x="9896" y="5619"/>
                    <a:pt x="10240" y="5676"/>
                  </a:cubicBezTo>
                  <a:cubicBezTo>
                    <a:pt x="10348" y="5690"/>
                    <a:pt x="10305" y="5835"/>
                    <a:pt x="10218" y="5842"/>
                  </a:cubicBezTo>
                  <a:lnTo>
                    <a:pt x="10218" y="5849"/>
                  </a:lnTo>
                  <a:cubicBezTo>
                    <a:pt x="9763" y="5877"/>
                    <a:pt x="9310" y="5892"/>
                    <a:pt x="8857" y="5892"/>
                  </a:cubicBezTo>
                  <a:cubicBezTo>
                    <a:pt x="8497" y="5892"/>
                    <a:pt x="8137" y="5883"/>
                    <a:pt x="7776" y="5864"/>
                  </a:cubicBezTo>
                  <a:cubicBezTo>
                    <a:pt x="7689" y="5864"/>
                    <a:pt x="7660" y="5719"/>
                    <a:pt x="7754" y="5705"/>
                  </a:cubicBezTo>
                  <a:cubicBezTo>
                    <a:pt x="8194" y="5636"/>
                    <a:pt x="8676" y="5594"/>
                    <a:pt x="9155" y="5594"/>
                  </a:cubicBezTo>
                  <a:close/>
                  <a:moveTo>
                    <a:pt x="72548" y="5842"/>
                  </a:moveTo>
                  <a:cubicBezTo>
                    <a:pt x="72820" y="5842"/>
                    <a:pt x="73092" y="5846"/>
                    <a:pt x="73362" y="5856"/>
                  </a:cubicBezTo>
                  <a:cubicBezTo>
                    <a:pt x="73470" y="5856"/>
                    <a:pt x="73470" y="6015"/>
                    <a:pt x="73362" y="6015"/>
                  </a:cubicBezTo>
                  <a:cubicBezTo>
                    <a:pt x="73092" y="6026"/>
                    <a:pt x="72820" y="6030"/>
                    <a:pt x="72548" y="6030"/>
                  </a:cubicBezTo>
                  <a:cubicBezTo>
                    <a:pt x="71854" y="6030"/>
                    <a:pt x="71157" y="6004"/>
                    <a:pt x="70471" y="5994"/>
                  </a:cubicBezTo>
                  <a:cubicBezTo>
                    <a:pt x="70392" y="5994"/>
                    <a:pt x="70392" y="5878"/>
                    <a:pt x="70471" y="5878"/>
                  </a:cubicBezTo>
                  <a:cubicBezTo>
                    <a:pt x="71157" y="5868"/>
                    <a:pt x="71854" y="5842"/>
                    <a:pt x="72548" y="5842"/>
                  </a:cubicBezTo>
                  <a:close/>
                  <a:moveTo>
                    <a:pt x="10486" y="6182"/>
                  </a:moveTo>
                  <a:cubicBezTo>
                    <a:pt x="10637" y="6182"/>
                    <a:pt x="10637" y="6406"/>
                    <a:pt x="10486" y="6406"/>
                  </a:cubicBezTo>
                  <a:lnTo>
                    <a:pt x="10493" y="6406"/>
                  </a:lnTo>
                  <a:cubicBezTo>
                    <a:pt x="10338" y="6406"/>
                    <a:pt x="10183" y="6406"/>
                    <a:pt x="10027" y="6406"/>
                  </a:cubicBezTo>
                  <a:cubicBezTo>
                    <a:pt x="9638" y="6406"/>
                    <a:pt x="9247" y="6403"/>
                    <a:pt x="8860" y="6377"/>
                  </a:cubicBezTo>
                  <a:cubicBezTo>
                    <a:pt x="8773" y="6355"/>
                    <a:pt x="8773" y="6225"/>
                    <a:pt x="8860" y="6203"/>
                  </a:cubicBezTo>
                  <a:cubicBezTo>
                    <a:pt x="9402" y="6182"/>
                    <a:pt x="9944" y="6182"/>
                    <a:pt x="10486" y="6182"/>
                  </a:cubicBezTo>
                  <a:close/>
                  <a:moveTo>
                    <a:pt x="73448" y="6406"/>
                  </a:moveTo>
                  <a:cubicBezTo>
                    <a:pt x="73542" y="6406"/>
                    <a:pt x="73542" y="6550"/>
                    <a:pt x="73448" y="6550"/>
                  </a:cubicBezTo>
                  <a:cubicBezTo>
                    <a:pt x="72964" y="6550"/>
                    <a:pt x="72487" y="6543"/>
                    <a:pt x="72003" y="6536"/>
                  </a:cubicBezTo>
                  <a:cubicBezTo>
                    <a:pt x="71924" y="6536"/>
                    <a:pt x="71924" y="6420"/>
                    <a:pt x="72003" y="6420"/>
                  </a:cubicBezTo>
                  <a:cubicBezTo>
                    <a:pt x="72487" y="6413"/>
                    <a:pt x="72964" y="6406"/>
                    <a:pt x="73448" y="6406"/>
                  </a:cubicBezTo>
                  <a:close/>
                  <a:moveTo>
                    <a:pt x="97229" y="14394"/>
                  </a:moveTo>
                  <a:cubicBezTo>
                    <a:pt x="97309" y="14394"/>
                    <a:pt x="97389" y="14395"/>
                    <a:pt x="97469" y="14398"/>
                  </a:cubicBezTo>
                  <a:cubicBezTo>
                    <a:pt x="97628" y="14398"/>
                    <a:pt x="97628" y="14629"/>
                    <a:pt x="97469" y="14629"/>
                  </a:cubicBezTo>
                  <a:cubicBezTo>
                    <a:pt x="97374" y="14634"/>
                    <a:pt x="97280" y="14636"/>
                    <a:pt x="97185" y="14636"/>
                  </a:cubicBezTo>
                  <a:cubicBezTo>
                    <a:pt x="96860" y="14636"/>
                    <a:pt x="96534" y="14613"/>
                    <a:pt x="96204" y="14608"/>
                  </a:cubicBezTo>
                  <a:lnTo>
                    <a:pt x="96211" y="14608"/>
                  </a:lnTo>
                  <a:cubicBezTo>
                    <a:pt x="96089" y="14608"/>
                    <a:pt x="96089" y="14427"/>
                    <a:pt x="96204" y="14427"/>
                  </a:cubicBezTo>
                  <a:cubicBezTo>
                    <a:pt x="96549" y="14415"/>
                    <a:pt x="96889" y="14394"/>
                    <a:pt x="97229" y="14394"/>
                  </a:cubicBezTo>
                  <a:close/>
                  <a:moveTo>
                    <a:pt x="97330" y="14902"/>
                  </a:moveTo>
                  <a:cubicBezTo>
                    <a:pt x="97421" y="14902"/>
                    <a:pt x="97473" y="15039"/>
                    <a:pt x="97382" y="15106"/>
                  </a:cubicBezTo>
                  <a:cubicBezTo>
                    <a:pt x="96975" y="15414"/>
                    <a:pt x="96469" y="15560"/>
                    <a:pt x="95962" y="15560"/>
                  </a:cubicBezTo>
                  <a:cubicBezTo>
                    <a:pt x="95614" y="15560"/>
                    <a:pt x="95265" y="15491"/>
                    <a:pt x="94947" y="15359"/>
                  </a:cubicBezTo>
                  <a:cubicBezTo>
                    <a:pt x="94856" y="15320"/>
                    <a:pt x="94882" y="15188"/>
                    <a:pt x="94961" y="15188"/>
                  </a:cubicBezTo>
                  <a:cubicBezTo>
                    <a:pt x="94970" y="15188"/>
                    <a:pt x="94980" y="15189"/>
                    <a:pt x="94990" y="15193"/>
                  </a:cubicBezTo>
                  <a:cubicBezTo>
                    <a:pt x="95283" y="15300"/>
                    <a:pt x="95569" y="15351"/>
                    <a:pt x="95849" y="15351"/>
                  </a:cubicBezTo>
                  <a:cubicBezTo>
                    <a:pt x="96340" y="15351"/>
                    <a:pt x="96813" y="15195"/>
                    <a:pt x="97274" y="14918"/>
                  </a:cubicBezTo>
                  <a:cubicBezTo>
                    <a:pt x="97293" y="14907"/>
                    <a:pt x="97312" y="14902"/>
                    <a:pt x="97330" y="14902"/>
                  </a:cubicBezTo>
                  <a:close/>
                  <a:moveTo>
                    <a:pt x="50505" y="23590"/>
                  </a:moveTo>
                  <a:cubicBezTo>
                    <a:pt x="51018" y="23597"/>
                    <a:pt x="51524" y="23713"/>
                    <a:pt x="51986" y="23937"/>
                  </a:cubicBezTo>
                  <a:cubicBezTo>
                    <a:pt x="52061" y="23968"/>
                    <a:pt x="52018" y="24068"/>
                    <a:pt x="51949" y="24068"/>
                  </a:cubicBezTo>
                  <a:cubicBezTo>
                    <a:pt x="51938" y="24068"/>
                    <a:pt x="51926" y="24066"/>
                    <a:pt x="51914" y="24059"/>
                  </a:cubicBezTo>
                  <a:cubicBezTo>
                    <a:pt x="51473" y="23843"/>
                    <a:pt x="50996" y="23720"/>
                    <a:pt x="50505" y="23691"/>
                  </a:cubicBezTo>
                  <a:cubicBezTo>
                    <a:pt x="50440" y="23684"/>
                    <a:pt x="50440" y="23590"/>
                    <a:pt x="50505" y="23590"/>
                  </a:cubicBezTo>
                  <a:close/>
                  <a:moveTo>
                    <a:pt x="50148" y="23997"/>
                  </a:moveTo>
                  <a:cubicBezTo>
                    <a:pt x="50653" y="23997"/>
                    <a:pt x="51156" y="24080"/>
                    <a:pt x="51618" y="24262"/>
                  </a:cubicBezTo>
                  <a:cubicBezTo>
                    <a:pt x="51711" y="24302"/>
                    <a:pt x="51688" y="24439"/>
                    <a:pt x="51594" y="24439"/>
                  </a:cubicBezTo>
                  <a:cubicBezTo>
                    <a:pt x="51586" y="24439"/>
                    <a:pt x="51577" y="24438"/>
                    <a:pt x="51567" y="24435"/>
                  </a:cubicBezTo>
                  <a:cubicBezTo>
                    <a:pt x="50988" y="24271"/>
                    <a:pt x="50435" y="24177"/>
                    <a:pt x="49873" y="24177"/>
                  </a:cubicBezTo>
                  <a:cubicBezTo>
                    <a:pt x="49494" y="24177"/>
                    <a:pt x="49111" y="24219"/>
                    <a:pt x="48713" y="24312"/>
                  </a:cubicBezTo>
                  <a:cubicBezTo>
                    <a:pt x="48708" y="24313"/>
                    <a:pt x="48704" y="24314"/>
                    <a:pt x="48700" y="24314"/>
                  </a:cubicBezTo>
                  <a:cubicBezTo>
                    <a:pt x="48651" y="24314"/>
                    <a:pt x="48631" y="24239"/>
                    <a:pt x="48684" y="24226"/>
                  </a:cubicBezTo>
                  <a:cubicBezTo>
                    <a:pt x="49147" y="24078"/>
                    <a:pt x="49649" y="23997"/>
                    <a:pt x="50148" y="23997"/>
                  </a:cubicBezTo>
                  <a:close/>
                  <a:moveTo>
                    <a:pt x="18429" y="36394"/>
                  </a:moveTo>
                  <a:cubicBezTo>
                    <a:pt x="18431" y="36394"/>
                    <a:pt x="18433" y="36394"/>
                    <a:pt x="18435" y="36395"/>
                  </a:cubicBezTo>
                  <a:cubicBezTo>
                    <a:pt x="18844" y="36444"/>
                    <a:pt x="19258" y="36466"/>
                    <a:pt x="19670" y="36466"/>
                  </a:cubicBezTo>
                  <a:cubicBezTo>
                    <a:pt x="19861" y="36466"/>
                    <a:pt x="20051" y="36462"/>
                    <a:pt x="20241" y="36453"/>
                  </a:cubicBezTo>
                  <a:cubicBezTo>
                    <a:pt x="20244" y="36452"/>
                    <a:pt x="20246" y="36452"/>
                    <a:pt x="20248" y="36452"/>
                  </a:cubicBezTo>
                  <a:cubicBezTo>
                    <a:pt x="20371" y="36452"/>
                    <a:pt x="20369" y="36641"/>
                    <a:pt x="20241" y="36648"/>
                  </a:cubicBezTo>
                  <a:lnTo>
                    <a:pt x="20248" y="36655"/>
                  </a:lnTo>
                  <a:cubicBezTo>
                    <a:pt x="20128" y="36661"/>
                    <a:pt x="20007" y="36663"/>
                    <a:pt x="19887" y="36663"/>
                  </a:cubicBezTo>
                  <a:cubicBezTo>
                    <a:pt x="19394" y="36663"/>
                    <a:pt x="18902" y="36615"/>
                    <a:pt x="18420" y="36510"/>
                  </a:cubicBezTo>
                  <a:cubicBezTo>
                    <a:pt x="18364" y="36496"/>
                    <a:pt x="18376" y="36394"/>
                    <a:pt x="18429" y="36394"/>
                  </a:cubicBezTo>
                  <a:close/>
                  <a:moveTo>
                    <a:pt x="16794" y="36350"/>
                  </a:moveTo>
                  <a:cubicBezTo>
                    <a:pt x="16803" y="36350"/>
                    <a:pt x="16813" y="36353"/>
                    <a:pt x="16823" y="36359"/>
                  </a:cubicBezTo>
                  <a:cubicBezTo>
                    <a:pt x="17690" y="36778"/>
                    <a:pt x="18644" y="37002"/>
                    <a:pt x="19612" y="37002"/>
                  </a:cubicBezTo>
                  <a:cubicBezTo>
                    <a:pt x="19699" y="37016"/>
                    <a:pt x="19699" y="37139"/>
                    <a:pt x="19612" y="37146"/>
                  </a:cubicBezTo>
                  <a:lnTo>
                    <a:pt x="19612" y="37153"/>
                  </a:lnTo>
                  <a:cubicBezTo>
                    <a:pt x="18622" y="37146"/>
                    <a:pt x="17647" y="36908"/>
                    <a:pt x="16773" y="36445"/>
                  </a:cubicBezTo>
                  <a:cubicBezTo>
                    <a:pt x="16718" y="36421"/>
                    <a:pt x="16745" y="36350"/>
                    <a:pt x="16794" y="36350"/>
                  </a:cubicBezTo>
                  <a:close/>
                  <a:moveTo>
                    <a:pt x="110664" y="37300"/>
                  </a:moveTo>
                  <a:cubicBezTo>
                    <a:pt x="110697" y="37300"/>
                    <a:pt x="110729" y="37323"/>
                    <a:pt x="110729" y="37370"/>
                  </a:cubicBezTo>
                  <a:cubicBezTo>
                    <a:pt x="110743" y="37703"/>
                    <a:pt x="110751" y="38035"/>
                    <a:pt x="110758" y="38360"/>
                  </a:cubicBezTo>
                  <a:cubicBezTo>
                    <a:pt x="110758" y="38422"/>
                    <a:pt x="110713" y="38452"/>
                    <a:pt x="110668" y="38452"/>
                  </a:cubicBezTo>
                  <a:cubicBezTo>
                    <a:pt x="110622" y="38452"/>
                    <a:pt x="110577" y="38422"/>
                    <a:pt x="110577" y="38360"/>
                  </a:cubicBezTo>
                  <a:lnTo>
                    <a:pt x="110570" y="38360"/>
                  </a:lnTo>
                  <a:cubicBezTo>
                    <a:pt x="110577" y="38035"/>
                    <a:pt x="110585" y="37703"/>
                    <a:pt x="110599" y="37370"/>
                  </a:cubicBezTo>
                  <a:cubicBezTo>
                    <a:pt x="110599" y="37323"/>
                    <a:pt x="110631" y="37300"/>
                    <a:pt x="110664" y="37300"/>
                  </a:cubicBezTo>
                  <a:close/>
                  <a:moveTo>
                    <a:pt x="110804" y="36295"/>
                  </a:moveTo>
                  <a:cubicBezTo>
                    <a:pt x="110832" y="36295"/>
                    <a:pt x="110859" y="36310"/>
                    <a:pt x="110874" y="36344"/>
                  </a:cubicBezTo>
                  <a:cubicBezTo>
                    <a:pt x="111061" y="36973"/>
                    <a:pt x="111257" y="37797"/>
                    <a:pt x="111170" y="38454"/>
                  </a:cubicBezTo>
                  <a:cubicBezTo>
                    <a:pt x="111166" y="38504"/>
                    <a:pt x="111119" y="38537"/>
                    <a:pt x="111075" y="38537"/>
                  </a:cubicBezTo>
                  <a:cubicBezTo>
                    <a:pt x="111043" y="38537"/>
                    <a:pt x="111013" y="38519"/>
                    <a:pt x="111004" y="38476"/>
                  </a:cubicBezTo>
                  <a:cubicBezTo>
                    <a:pt x="110946" y="38180"/>
                    <a:pt x="110946" y="37869"/>
                    <a:pt x="110917" y="37565"/>
                  </a:cubicBezTo>
                  <a:lnTo>
                    <a:pt x="110910" y="37565"/>
                  </a:lnTo>
                  <a:cubicBezTo>
                    <a:pt x="110874" y="37168"/>
                    <a:pt x="110794" y="36778"/>
                    <a:pt x="110729" y="36387"/>
                  </a:cubicBezTo>
                  <a:cubicBezTo>
                    <a:pt x="110720" y="36331"/>
                    <a:pt x="110762" y="36295"/>
                    <a:pt x="110804" y="36295"/>
                  </a:cubicBezTo>
                  <a:close/>
                  <a:moveTo>
                    <a:pt x="64328" y="47171"/>
                  </a:moveTo>
                  <a:cubicBezTo>
                    <a:pt x="64492" y="47171"/>
                    <a:pt x="64652" y="47188"/>
                    <a:pt x="64806" y="47227"/>
                  </a:cubicBezTo>
                  <a:cubicBezTo>
                    <a:pt x="64917" y="47241"/>
                    <a:pt x="64901" y="47408"/>
                    <a:pt x="64791" y="47408"/>
                  </a:cubicBezTo>
                  <a:cubicBezTo>
                    <a:pt x="64786" y="47408"/>
                    <a:pt x="64782" y="47408"/>
                    <a:pt x="64777" y="47408"/>
                  </a:cubicBezTo>
                  <a:lnTo>
                    <a:pt x="64777" y="47400"/>
                  </a:lnTo>
                  <a:cubicBezTo>
                    <a:pt x="64473" y="47422"/>
                    <a:pt x="64177" y="47393"/>
                    <a:pt x="63874" y="47436"/>
                  </a:cubicBezTo>
                  <a:cubicBezTo>
                    <a:pt x="63570" y="47473"/>
                    <a:pt x="63274" y="47552"/>
                    <a:pt x="62992" y="47660"/>
                  </a:cubicBezTo>
                  <a:cubicBezTo>
                    <a:pt x="62982" y="47664"/>
                    <a:pt x="62972" y="47666"/>
                    <a:pt x="62962" y="47666"/>
                  </a:cubicBezTo>
                  <a:cubicBezTo>
                    <a:pt x="62877" y="47666"/>
                    <a:pt x="62850" y="47526"/>
                    <a:pt x="62941" y="47487"/>
                  </a:cubicBezTo>
                  <a:cubicBezTo>
                    <a:pt x="63355" y="47315"/>
                    <a:pt x="63853" y="47171"/>
                    <a:pt x="64328" y="47171"/>
                  </a:cubicBezTo>
                  <a:close/>
                  <a:moveTo>
                    <a:pt x="23954" y="47295"/>
                  </a:moveTo>
                  <a:cubicBezTo>
                    <a:pt x="23962" y="47295"/>
                    <a:pt x="23969" y="47297"/>
                    <a:pt x="23977" y="47299"/>
                  </a:cubicBezTo>
                  <a:cubicBezTo>
                    <a:pt x="24432" y="47465"/>
                    <a:pt x="24837" y="47762"/>
                    <a:pt x="25126" y="48159"/>
                  </a:cubicBezTo>
                  <a:cubicBezTo>
                    <a:pt x="25187" y="48241"/>
                    <a:pt x="25105" y="48326"/>
                    <a:pt x="25020" y="48326"/>
                  </a:cubicBezTo>
                  <a:cubicBezTo>
                    <a:pt x="24985" y="48326"/>
                    <a:pt x="24949" y="48311"/>
                    <a:pt x="24924" y="48275"/>
                  </a:cubicBezTo>
                  <a:cubicBezTo>
                    <a:pt x="24671" y="47906"/>
                    <a:pt x="24324" y="47624"/>
                    <a:pt x="23912" y="47451"/>
                  </a:cubicBezTo>
                  <a:cubicBezTo>
                    <a:pt x="23833" y="47418"/>
                    <a:pt x="23880" y="47295"/>
                    <a:pt x="23954" y="47295"/>
                  </a:cubicBezTo>
                  <a:close/>
                  <a:moveTo>
                    <a:pt x="64054" y="47819"/>
                  </a:moveTo>
                  <a:cubicBezTo>
                    <a:pt x="64184" y="47834"/>
                    <a:pt x="64184" y="48022"/>
                    <a:pt x="64054" y="48036"/>
                  </a:cubicBezTo>
                  <a:cubicBezTo>
                    <a:pt x="63259" y="48043"/>
                    <a:pt x="62472" y="48217"/>
                    <a:pt x="61742" y="48542"/>
                  </a:cubicBezTo>
                  <a:cubicBezTo>
                    <a:pt x="61733" y="48546"/>
                    <a:pt x="61724" y="48547"/>
                    <a:pt x="61716" y="48547"/>
                  </a:cubicBezTo>
                  <a:cubicBezTo>
                    <a:pt x="61656" y="48547"/>
                    <a:pt x="61613" y="48464"/>
                    <a:pt x="61677" y="48426"/>
                  </a:cubicBezTo>
                  <a:cubicBezTo>
                    <a:pt x="62414" y="48051"/>
                    <a:pt x="63223" y="47841"/>
                    <a:pt x="64054" y="47819"/>
                  </a:cubicBezTo>
                  <a:close/>
                  <a:moveTo>
                    <a:pt x="22417" y="47334"/>
                  </a:moveTo>
                  <a:cubicBezTo>
                    <a:pt x="22422" y="47334"/>
                    <a:pt x="22426" y="47334"/>
                    <a:pt x="22431" y="47335"/>
                  </a:cubicBezTo>
                  <a:cubicBezTo>
                    <a:pt x="23341" y="47566"/>
                    <a:pt x="24216" y="47949"/>
                    <a:pt x="24996" y="48477"/>
                  </a:cubicBezTo>
                  <a:cubicBezTo>
                    <a:pt x="25093" y="48537"/>
                    <a:pt x="25033" y="48684"/>
                    <a:pt x="24943" y="48684"/>
                  </a:cubicBezTo>
                  <a:cubicBezTo>
                    <a:pt x="24925" y="48684"/>
                    <a:pt x="24907" y="48678"/>
                    <a:pt x="24888" y="48665"/>
                  </a:cubicBezTo>
                  <a:cubicBezTo>
                    <a:pt x="24114" y="48159"/>
                    <a:pt x="23276" y="47740"/>
                    <a:pt x="22402" y="47436"/>
                  </a:cubicBezTo>
                  <a:cubicBezTo>
                    <a:pt x="22341" y="47416"/>
                    <a:pt x="22362" y="47334"/>
                    <a:pt x="22417" y="47334"/>
                  </a:cubicBezTo>
                  <a:close/>
                  <a:moveTo>
                    <a:pt x="86296" y="48823"/>
                  </a:moveTo>
                  <a:cubicBezTo>
                    <a:pt x="86296" y="48823"/>
                    <a:pt x="86297" y="48823"/>
                    <a:pt x="86297" y="48824"/>
                  </a:cubicBezTo>
                  <a:cubicBezTo>
                    <a:pt x="86301" y="48827"/>
                    <a:pt x="86305" y="48831"/>
                    <a:pt x="86310" y="48833"/>
                  </a:cubicBezTo>
                  <a:lnTo>
                    <a:pt x="86310" y="48833"/>
                  </a:lnTo>
                  <a:cubicBezTo>
                    <a:pt x="86305" y="48830"/>
                    <a:pt x="86300" y="48826"/>
                    <a:pt x="86296" y="48823"/>
                  </a:cubicBezTo>
                  <a:close/>
                  <a:moveTo>
                    <a:pt x="84017" y="47852"/>
                  </a:moveTo>
                  <a:cubicBezTo>
                    <a:pt x="84025" y="47852"/>
                    <a:pt x="84034" y="47853"/>
                    <a:pt x="84042" y="47856"/>
                  </a:cubicBezTo>
                  <a:cubicBezTo>
                    <a:pt x="84825" y="48019"/>
                    <a:pt x="85650" y="48337"/>
                    <a:pt x="86296" y="48823"/>
                  </a:cubicBezTo>
                  <a:lnTo>
                    <a:pt x="86296" y="48823"/>
                  </a:lnTo>
                  <a:cubicBezTo>
                    <a:pt x="86152" y="48679"/>
                    <a:pt x="85993" y="48549"/>
                    <a:pt x="85827" y="48434"/>
                  </a:cubicBezTo>
                  <a:cubicBezTo>
                    <a:pt x="85654" y="48325"/>
                    <a:pt x="85466" y="48231"/>
                    <a:pt x="85271" y="48159"/>
                  </a:cubicBezTo>
                  <a:cubicBezTo>
                    <a:pt x="85203" y="48139"/>
                    <a:pt x="85231" y="48042"/>
                    <a:pt x="85294" y="48042"/>
                  </a:cubicBezTo>
                  <a:cubicBezTo>
                    <a:pt x="85298" y="48042"/>
                    <a:pt x="85302" y="48043"/>
                    <a:pt x="85307" y="48043"/>
                  </a:cubicBezTo>
                  <a:lnTo>
                    <a:pt x="85300" y="48043"/>
                  </a:lnTo>
                  <a:cubicBezTo>
                    <a:pt x="85704" y="48130"/>
                    <a:pt x="86167" y="48354"/>
                    <a:pt x="86441" y="48679"/>
                  </a:cubicBezTo>
                  <a:cubicBezTo>
                    <a:pt x="86509" y="48753"/>
                    <a:pt x="86440" y="48849"/>
                    <a:pt x="86362" y="48849"/>
                  </a:cubicBezTo>
                  <a:cubicBezTo>
                    <a:pt x="86344" y="48849"/>
                    <a:pt x="86327" y="48844"/>
                    <a:pt x="86310" y="48833"/>
                  </a:cubicBezTo>
                  <a:lnTo>
                    <a:pt x="86310" y="48833"/>
                  </a:lnTo>
                  <a:cubicBezTo>
                    <a:pt x="86315" y="48837"/>
                    <a:pt x="86320" y="48841"/>
                    <a:pt x="86326" y="48846"/>
                  </a:cubicBezTo>
                  <a:cubicBezTo>
                    <a:pt x="86423" y="48919"/>
                    <a:pt x="86366" y="49064"/>
                    <a:pt x="86268" y="49064"/>
                  </a:cubicBezTo>
                  <a:cubicBezTo>
                    <a:pt x="86250" y="49064"/>
                    <a:pt x="86230" y="49059"/>
                    <a:pt x="86210" y="49048"/>
                  </a:cubicBezTo>
                  <a:cubicBezTo>
                    <a:pt x="85480" y="48629"/>
                    <a:pt x="84801" y="48275"/>
                    <a:pt x="83999" y="48007"/>
                  </a:cubicBezTo>
                  <a:cubicBezTo>
                    <a:pt x="83906" y="47981"/>
                    <a:pt x="83935" y="47852"/>
                    <a:pt x="84017" y="47852"/>
                  </a:cubicBezTo>
                  <a:close/>
                  <a:moveTo>
                    <a:pt x="6368" y="49519"/>
                  </a:moveTo>
                  <a:cubicBezTo>
                    <a:pt x="6459" y="49519"/>
                    <a:pt x="6548" y="49525"/>
                    <a:pt x="6634" y="49539"/>
                  </a:cubicBezTo>
                  <a:cubicBezTo>
                    <a:pt x="6735" y="49568"/>
                    <a:pt x="6735" y="49713"/>
                    <a:pt x="6634" y="49749"/>
                  </a:cubicBezTo>
                  <a:lnTo>
                    <a:pt x="6634" y="49756"/>
                  </a:lnTo>
                  <a:cubicBezTo>
                    <a:pt x="6374" y="49792"/>
                    <a:pt x="6106" y="49785"/>
                    <a:pt x="5846" y="49836"/>
                  </a:cubicBezTo>
                  <a:cubicBezTo>
                    <a:pt x="5586" y="49901"/>
                    <a:pt x="5341" y="49995"/>
                    <a:pt x="5095" y="50103"/>
                  </a:cubicBezTo>
                  <a:cubicBezTo>
                    <a:pt x="5083" y="50108"/>
                    <a:pt x="5072" y="50110"/>
                    <a:pt x="5062" y="50110"/>
                  </a:cubicBezTo>
                  <a:cubicBezTo>
                    <a:pt x="4985" y="50110"/>
                    <a:pt x="4960" y="49981"/>
                    <a:pt x="5030" y="49937"/>
                  </a:cubicBezTo>
                  <a:cubicBezTo>
                    <a:pt x="5387" y="49695"/>
                    <a:pt x="5901" y="49519"/>
                    <a:pt x="6368" y="49519"/>
                  </a:cubicBezTo>
                  <a:close/>
                  <a:moveTo>
                    <a:pt x="109146" y="49929"/>
                  </a:moveTo>
                  <a:cubicBezTo>
                    <a:pt x="109155" y="49929"/>
                    <a:pt x="109165" y="49932"/>
                    <a:pt x="109175" y="49937"/>
                  </a:cubicBezTo>
                  <a:cubicBezTo>
                    <a:pt x="109486" y="50067"/>
                    <a:pt x="109790" y="50226"/>
                    <a:pt x="110093" y="50363"/>
                  </a:cubicBezTo>
                  <a:cubicBezTo>
                    <a:pt x="110198" y="50413"/>
                    <a:pt x="110134" y="50557"/>
                    <a:pt x="110041" y="50557"/>
                  </a:cubicBezTo>
                  <a:cubicBezTo>
                    <a:pt x="110025" y="50557"/>
                    <a:pt x="110009" y="50553"/>
                    <a:pt x="109992" y="50544"/>
                  </a:cubicBezTo>
                  <a:lnTo>
                    <a:pt x="109985" y="50544"/>
                  </a:lnTo>
                  <a:cubicBezTo>
                    <a:pt x="109696" y="50378"/>
                    <a:pt x="109392" y="50226"/>
                    <a:pt x="109110" y="50052"/>
                  </a:cubicBezTo>
                  <a:cubicBezTo>
                    <a:pt x="109042" y="50015"/>
                    <a:pt x="109086" y="49929"/>
                    <a:pt x="109146" y="49929"/>
                  </a:cubicBezTo>
                  <a:close/>
                  <a:moveTo>
                    <a:pt x="108417" y="50240"/>
                  </a:moveTo>
                  <a:cubicBezTo>
                    <a:pt x="108915" y="50247"/>
                    <a:pt x="109472" y="50385"/>
                    <a:pt x="109876" y="50695"/>
                  </a:cubicBezTo>
                  <a:lnTo>
                    <a:pt x="109869" y="50695"/>
                  </a:lnTo>
                  <a:cubicBezTo>
                    <a:pt x="109962" y="50757"/>
                    <a:pt x="109906" y="50888"/>
                    <a:pt x="109816" y="50888"/>
                  </a:cubicBezTo>
                  <a:cubicBezTo>
                    <a:pt x="109801" y="50888"/>
                    <a:pt x="109785" y="50884"/>
                    <a:pt x="109768" y="50876"/>
                  </a:cubicBezTo>
                  <a:cubicBezTo>
                    <a:pt x="109508" y="50746"/>
                    <a:pt x="109255" y="50602"/>
                    <a:pt x="108966" y="50522"/>
                  </a:cubicBezTo>
                  <a:cubicBezTo>
                    <a:pt x="108895" y="50504"/>
                    <a:pt x="108528" y="50425"/>
                    <a:pt x="108249" y="50425"/>
                  </a:cubicBezTo>
                  <a:cubicBezTo>
                    <a:pt x="108072" y="50425"/>
                    <a:pt x="107931" y="50457"/>
                    <a:pt x="107925" y="50558"/>
                  </a:cubicBezTo>
                  <a:cubicBezTo>
                    <a:pt x="107925" y="50594"/>
                    <a:pt x="107896" y="50615"/>
                    <a:pt x="107868" y="50615"/>
                  </a:cubicBezTo>
                  <a:cubicBezTo>
                    <a:pt x="107845" y="50615"/>
                    <a:pt x="107823" y="50602"/>
                    <a:pt x="107817" y="50573"/>
                  </a:cubicBezTo>
                  <a:cubicBezTo>
                    <a:pt x="107716" y="50240"/>
                    <a:pt x="108214" y="50240"/>
                    <a:pt x="108417" y="50240"/>
                  </a:cubicBezTo>
                  <a:close/>
                  <a:moveTo>
                    <a:pt x="6605" y="50096"/>
                  </a:moveTo>
                  <a:cubicBezTo>
                    <a:pt x="6692" y="50103"/>
                    <a:pt x="6706" y="50226"/>
                    <a:pt x="6620" y="50255"/>
                  </a:cubicBezTo>
                  <a:lnTo>
                    <a:pt x="6627" y="50255"/>
                  </a:lnTo>
                  <a:cubicBezTo>
                    <a:pt x="6193" y="50399"/>
                    <a:pt x="5774" y="50493"/>
                    <a:pt x="5377" y="50710"/>
                  </a:cubicBezTo>
                  <a:cubicBezTo>
                    <a:pt x="4994" y="50941"/>
                    <a:pt x="4647" y="51223"/>
                    <a:pt x="4343" y="51555"/>
                  </a:cubicBezTo>
                  <a:cubicBezTo>
                    <a:pt x="4332" y="51568"/>
                    <a:pt x="4319" y="51574"/>
                    <a:pt x="4305" y="51574"/>
                  </a:cubicBezTo>
                  <a:cubicBezTo>
                    <a:pt x="4264" y="51574"/>
                    <a:pt x="4224" y="51526"/>
                    <a:pt x="4257" y="51483"/>
                  </a:cubicBezTo>
                  <a:cubicBezTo>
                    <a:pt x="4748" y="50746"/>
                    <a:pt x="5687" y="50096"/>
                    <a:pt x="6605" y="50096"/>
                  </a:cubicBezTo>
                  <a:close/>
                  <a:moveTo>
                    <a:pt x="40582" y="54338"/>
                  </a:moveTo>
                  <a:cubicBezTo>
                    <a:pt x="40633" y="54338"/>
                    <a:pt x="40685" y="54377"/>
                    <a:pt x="40677" y="54446"/>
                  </a:cubicBezTo>
                  <a:cubicBezTo>
                    <a:pt x="40670" y="54800"/>
                    <a:pt x="40345" y="55154"/>
                    <a:pt x="40027" y="55270"/>
                  </a:cubicBezTo>
                  <a:cubicBezTo>
                    <a:pt x="40019" y="55272"/>
                    <a:pt x="40013" y="55273"/>
                    <a:pt x="40006" y="55273"/>
                  </a:cubicBezTo>
                  <a:cubicBezTo>
                    <a:pt x="39949" y="55273"/>
                    <a:pt x="39931" y="55194"/>
                    <a:pt x="39976" y="55161"/>
                  </a:cubicBezTo>
                  <a:cubicBezTo>
                    <a:pt x="40114" y="55075"/>
                    <a:pt x="40236" y="54966"/>
                    <a:pt x="40323" y="54829"/>
                  </a:cubicBezTo>
                  <a:cubicBezTo>
                    <a:pt x="40395" y="54699"/>
                    <a:pt x="40453" y="54562"/>
                    <a:pt x="40497" y="54417"/>
                  </a:cubicBezTo>
                  <a:cubicBezTo>
                    <a:pt x="40503" y="54363"/>
                    <a:pt x="40542" y="54338"/>
                    <a:pt x="40582" y="54338"/>
                  </a:cubicBezTo>
                  <a:close/>
                  <a:moveTo>
                    <a:pt x="40904" y="54968"/>
                  </a:moveTo>
                  <a:cubicBezTo>
                    <a:pt x="40965" y="54968"/>
                    <a:pt x="41034" y="55024"/>
                    <a:pt x="41010" y="55096"/>
                  </a:cubicBezTo>
                  <a:cubicBezTo>
                    <a:pt x="40806" y="55727"/>
                    <a:pt x="40170" y="56135"/>
                    <a:pt x="39519" y="56135"/>
                  </a:cubicBezTo>
                  <a:cubicBezTo>
                    <a:pt x="39476" y="56135"/>
                    <a:pt x="39434" y="56133"/>
                    <a:pt x="39391" y="56130"/>
                  </a:cubicBezTo>
                  <a:cubicBezTo>
                    <a:pt x="39311" y="56122"/>
                    <a:pt x="39311" y="56007"/>
                    <a:pt x="39391" y="56007"/>
                  </a:cubicBezTo>
                  <a:cubicBezTo>
                    <a:pt x="39402" y="56007"/>
                    <a:pt x="39414" y="56007"/>
                    <a:pt x="39425" y="56007"/>
                  </a:cubicBezTo>
                  <a:cubicBezTo>
                    <a:pt x="40074" y="56007"/>
                    <a:pt x="40580" y="55606"/>
                    <a:pt x="40829" y="55017"/>
                  </a:cubicBezTo>
                  <a:cubicBezTo>
                    <a:pt x="40844" y="54983"/>
                    <a:pt x="40873" y="54968"/>
                    <a:pt x="40904" y="54968"/>
                  </a:cubicBezTo>
                  <a:close/>
                  <a:moveTo>
                    <a:pt x="104763" y="56392"/>
                  </a:moveTo>
                  <a:cubicBezTo>
                    <a:pt x="104779" y="56392"/>
                    <a:pt x="104796" y="56398"/>
                    <a:pt x="104811" y="56411"/>
                  </a:cubicBezTo>
                  <a:cubicBezTo>
                    <a:pt x="105058" y="56632"/>
                    <a:pt x="105379" y="56754"/>
                    <a:pt x="105706" y="56754"/>
                  </a:cubicBezTo>
                  <a:cubicBezTo>
                    <a:pt x="105733" y="56754"/>
                    <a:pt x="105759" y="56753"/>
                    <a:pt x="105786" y="56751"/>
                  </a:cubicBezTo>
                  <a:cubicBezTo>
                    <a:pt x="105789" y="56751"/>
                    <a:pt x="105791" y="56751"/>
                    <a:pt x="105793" y="56751"/>
                  </a:cubicBezTo>
                  <a:cubicBezTo>
                    <a:pt x="105931" y="56751"/>
                    <a:pt x="105928" y="56968"/>
                    <a:pt x="105786" y="56968"/>
                  </a:cubicBezTo>
                  <a:cubicBezTo>
                    <a:pt x="105382" y="56968"/>
                    <a:pt x="104991" y="56802"/>
                    <a:pt x="104710" y="56505"/>
                  </a:cubicBezTo>
                  <a:cubicBezTo>
                    <a:pt x="104665" y="56455"/>
                    <a:pt x="104710" y="56392"/>
                    <a:pt x="104763" y="56392"/>
                  </a:cubicBezTo>
                  <a:close/>
                  <a:moveTo>
                    <a:pt x="103947" y="56369"/>
                  </a:moveTo>
                  <a:cubicBezTo>
                    <a:pt x="103974" y="56369"/>
                    <a:pt x="104000" y="56384"/>
                    <a:pt x="104009" y="56419"/>
                  </a:cubicBezTo>
                  <a:cubicBezTo>
                    <a:pt x="104175" y="56939"/>
                    <a:pt x="104630" y="57214"/>
                    <a:pt x="105158" y="57235"/>
                  </a:cubicBezTo>
                  <a:cubicBezTo>
                    <a:pt x="105244" y="57235"/>
                    <a:pt x="105266" y="57380"/>
                    <a:pt x="105179" y="57394"/>
                  </a:cubicBezTo>
                  <a:lnTo>
                    <a:pt x="105172" y="57394"/>
                  </a:lnTo>
                  <a:cubicBezTo>
                    <a:pt x="105127" y="57400"/>
                    <a:pt x="105082" y="57403"/>
                    <a:pt x="105038" y="57403"/>
                  </a:cubicBezTo>
                  <a:cubicBezTo>
                    <a:pt x="104501" y="57403"/>
                    <a:pt x="103999" y="56975"/>
                    <a:pt x="103878" y="56455"/>
                  </a:cubicBezTo>
                  <a:cubicBezTo>
                    <a:pt x="103865" y="56403"/>
                    <a:pt x="103907" y="56369"/>
                    <a:pt x="103947" y="56369"/>
                  </a:cubicBezTo>
                  <a:close/>
                  <a:moveTo>
                    <a:pt x="76041" y="57023"/>
                  </a:moveTo>
                  <a:cubicBezTo>
                    <a:pt x="76059" y="57023"/>
                    <a:pt x="76076" y="57030"/>
                    <a:pt x="76086" y="57047"/>
                  </a:cubicBezTo>
                  <a:cubicBezTo>
                    <a:pt x="76253" y="57415"/>
                    <a:pt x="76586" y="57578"/>
                    <a:pt x="76967" y="57578"/>
                  </a:cubicBezTo>
                  <a:cubicBezTo>
                    <a:pt x="76998" y="57578"/>
                    <a:pt x="77030" y="57577"/>
                    <a:pt x="77062" y="57575"/>
                  </a:cubicBezTo>
                  <a:cubicBezTo>
                    <a:pt x="77068" y="57574"/>
                    <a:pt x="77074" y="57573"/>
                    <a:pt x="77080" y="57573"/>
                  </a:cubicBezTo>
                  <a:cubicBezTo>
                    <a:pt x="77180" y="57573"/>
                    <a:pt x="77199" y="57735"/>
                    <a:pt x="77083" y="57756"/>
                  </a:cubicBezTo>
                  <a:cubicBezTo>
                    <a:pt x="77029" y="57767"/>
                    <a:pt x="76975" y="57772"/>
                    <a:pt x="76921" y="57772"/>
                  </a:cubicBezTo>
                  <a:cubicBezTo>
                    <a:pt x="76512" y="57772"/>
                    <a:pt x="76120" y="57473"/>
                    <a:pt x="75992" y="57083"/>
                  </a:cubicBezTo>
                  <a:lnTo>
                    <a:pt x="75985" y="57083"/>
                  </a:lnTo>
                  <a:cubicBezTo>
                    <a:pt x="75971" y="57050"/>
                    <a:pt x="76007" y="57023"/>
                    <a:pt x="76041" y="57023"/>
                  </a:cubicBezTo>
                  <a:close/>
                  <a:moveTo>
                    <a:pt x="75419" y="56566"/>
                  </a:moveTo>
                  <a:cubicBezTo>
                    <a:pt x="75438" y="56566"/>
                    <a:pt x="75458" y="56577"/>
                    <a:pt x="75465" y="56599"/>
                  </a:cubicBezTo>
                  <a:cubicBezTo>
                    <a:pt x="75515" y="56917"/>
                    <a:pt x="75653" y="57206"/>
                    <a:pt x="75862" y="57452"/>
                  </a:cubicBezTo>
                  <a:cubicBezTo>
                    <a:pt x="76064" y="57690"/>
                    <a:pt x="76317" y="57806"/>
                    <a:pt x="76570" y="57972"/>
                  </a:cubicBezTo>
                  <a:cubicBezTo>
                    <a:pt x="76626" y="58028"/>
                    <a:pt x="76594" y="58124"/>
                    <a:pt x="76514" y="58124"/>
                  </a:cubicBezTo>
                  <a:cubicBezTo>
                    <a:pt x="76511" y="58124"/>
                    <a:pt x="76508" y="58124"/>
                    <a:pt x="76505" y="58124"/>
                  </a:cubicBezTo>
                  <a:cubicBezTo>
                    <a:pt x="75833" y="58023"/>
                    <a:pt x="75407" y="57228"/>
                    <a:pt x="75371" y="56614"/>
                  </a:cubicBezTo>
                  <a:cubicBezTo>
                    <a:pt x="75371" y="56582"/>
                    <a:pt x="75395" y="56566"/>
                    <a:pt x="75419" y="56566"/>
                  </a:cubicBezTo>
                  <a:close/>
                  <a:moveTo>
                    <a:pt x="46245" y="62630"/>
                  </a:moveTo>
                  <a:cubicBezTo>
                    <a:pt x="46257" y="62630"/>
                    <a:pt x="46269" y="62635"/>
                    <a:pt x="46278" y="62648"/>
                  </a:cubicBezTo>
                  <a:cubicBezTo>
                    <a:pt x="46574" y="63117"/>
                    <a:pt x="47065" y="63414"/>
                    <a:pt x="47614" y="63464"/>
                  </a:cubicBezTo>
                  <a:cubicBezTo>
                    <a:pt x="47721" y="63478"/>
                    <a:pt x="47730" y="63638"/>
                    <a:pt x="47622" y="63638"/>
                  </a:cubicBezTo>
                  <a:cubicBezTo>
                    <a:pt x="47619" y="63638"/>
                    <a:pt x="47617" y="63638"/>
                    <a:pt x="47614" y="63638"/>
                  </a:cubicBezTo>
                  <a:cubicBezTo>
                    <a:pt x="47007" y="63602"/>
                    <a:pt x="46465" y="63240"/>
                    <a:pt x="46198" y="62698"/>
                  </a:cubicBezTo>
                  <a:cubicBezTo>
                    <a:pt x="46183" y="62662"/>
                    <a:pt x="46215" y="62630"/>
                    <a:pt x="46245" y="62630"/>
                  </a:cubicBezTo>
                  <a:close/>
                  <a:moveTo>
                    <a:pt x="44858" y="61908"/>
                  </a:moveTo>
                  <a:cubicBezTo>
                    <a:pt x="44874" y="61908"/>
                    <a:pt x="44891" y="61918"/>
                    <a:pt x="44897" y="61940"/>
                  </a:cubicBezTo>
                  <a:cubicBezTo>
                    <a:pt x="45042" y="62395"/>
                    <a:pt x="45302" y="62807"/>
                    <a:pt x="45656" y="63125"/>
                  </a:cubicBezTo>
                  <a:cubicBezTo>
                    <a:pt x="46039" y="63457"/>
                    <a:pt x="46451" y="63573"/>
                    <a:pt x="46913" y="63732"/>
                  </a:cubicBezTo>
                  <a:cubicBezTo>
                    <a:pt x="47029" y="63752"/>
                    <a:pt x="47017" y="63914"/>
                    <a:pt x="46912" y="63914"/>
                  </a:cubicBezTo>
                  <a:cubicBezTo>
                    <a:pt x="46905" y="63914"/>
                    <a:pt x="46899" y="63914"/>
                    <a:pt x="46892" y="63912"/>
                  </a:cubicBezTo>
                  <a:lnTo>
                    <a:pt x="46892" y="63920"/>
                  </a:lnTo>
                  <a:cubicBezTo>
                    <a:pt x="46888" y="63920"/>
                    <a:pt x="46885" y="63920"/>
                    <a:pt x="46881" y="63920"/>
                  </a:cubicBezTo>
                  <a:cubicBezTo>
                    <a:pt x="45881" y="63920"/>
                    <a:pt x="44962" y="62890"/>
                    <a:pt x="44825" y="61954"/>
                  </a:cubicBezTo>
                  <a:cubicBezTo>
                    <a:pt x="44817" y="61925"/>
                    <a:pt x="44837" y="61908"/>
                    <a:pt x="44858" y="61908"/>
                  </a:cubicBezTo>
                  <a:close/>
                  <a:moveTo>
                    <a:pt x="15962" y="64514"/>
                  </a:moveTo>
                  <a:cubicBezTo>
                    <a:pt x="16041" y="64514"/>
                    <a:pt x="16119" y="64596"/>
                    <a:pt x="16064" y="64678"/>
                  </a:cubicBezTo>
                  <a:cubicBezTo>
                    <a:pt x="15542" y="65474"/>
                    <a:pt x="14522" y="65894"/>
                    <a:pt x="13580" y="65894"/>
                  </a:cubicBezTo>
                  <a:cubicBezTo>
                    <a:pt x="13452" y="65894"/>
                    <a:pt x="13326" y="65886"/>
                    <a:pt x="13203" y="65871"/>
                  </a:cubicBezTo>
                  <a:cubicBezTo>
                    <a:pt x="13109" y="65863"/>
                    <a:pt x="13102" y="65726"/>
                    <a:pt x="13203" y="65726"/>
                  </a:cubicBezTo>
                  <a:cubicBezTo>
                    <a:pt x="13220" y="65726"/>
                    <a:pt x="13236" y="65726"/>
                    <a:pt x="13253" y="65726"/>
                  </a:cubicBezTo>
                  <a:cubicBezTo>
                    <a:pt x="14333" y="65726"/>
                    <a:pt x="15122" y="65267"/>
                    <a:pt x="15891" y="64541"/>
                  </a:cubicBezTo>
                  <a:cubicBezTo>
                    <a:pt x="15912" y="64522"/>
                    <a:pt x="15937" y="64514"/>
                    <a:pt x="15962" y="64514"/>
                  </a:cubicBezTo>
                  <a:close/>
                  <a:moveTo>
                    <a:pt x="17426" y="61564"/>
                  </a:moveTo>
                  <a:cubicBezTo>
                    <a:pt x="17463" y="61564"/>
                    <a:pt x="17500" y="61584"/>
                    <a:pt x="17517" y="61629"/>
                  </a:cubicBezTo>
                  <a:cubicBezTo>
                    <a:pt x="17791" y="62698"/>
                    <a:pt x="17726" y="63862"/>
                    <a:pt x="17119" y="64801"/>
                  </a:cubicBezTo>
                  <a:cubicBezTo>
                    <a:pt x="16585" y="65632"/>
                    <a:pt x="15717" y="66189"/>
                    <a:pt x="14720" y="66217"/>
                  </a:cubicBezTo>
                  <a:cubicBezTo>
                    <a:pt x="14641" y="66217"/>
                    <a:pt x="14626" y="66095"/>
                    <a:pt x="14699" y="66080"/>
                  </a:cubicBezTo>
                  <a:cubicBezTo>
                    <a:pt x="16794" y="65733"/>
                    <a:pt x="17806" y="63638"/>
                    <a:pt x="17322" y="61687"/>
                  </a:cubicBezTo>
                  <a:cubicBezTo>
                    <a:pt x="17309" y="61612"/>
                    <a:pt x="17368" y="61564"/>
                    <a:pt x="17426" y="61564"/>
                  </a:cubicBezTo>
                  <a:close/>
                  <a:moveTo>
                    <a:pt x="97733" y="66494"/>
                  </a:moveTo>
                  <a:cubicBezTo>
                    <a:pt x="97747" y="66494"/>
                    <a:pt x="97762" y="66500"/>
                    <a:pt x="97772" y="66514"/>
                  </a:cubicBezTo>
                  <a:cubicBezTo>
                    <a:pt x="98105" y="66926"/>
                    <a:pt x="98531" y="67135"/>
                    <a:pt x="99044" y="67236"/>
                  </a:cubicBezTo>
                  <a:cubicBezTo>
                    <a:pt x="99162" y="67250"/>
                    <a:pt x="99140" y="67418"/>
                    <a:pt x="99035" y="67418"/>
                  </a:cubicBezTo>
                  <a:cubicBezTo>
                    <a:pt x="99031" y="67418"/>
                    <a:pt x="99027" y="67418"/>
                    <a:pt x="99022" y="67417"/>
                  </a:cubicBezTo>
                  <a:lnTo>
                    <a:pt x="99015" y="67424"/>
                  </a:lnTo>
                  <a:cubicBezTo>
                    <a:pt x="98466" y="67359"/>
                    <a:pt x="97975" y="67056"/>
                    <a:pt x="97671" y="66593"/>
                  </a:cubicBezTo>
                  <a:cubicBezTo>
                    <a:pt x="97638" y="66550"/>
                    <a:pt x="97688" y="66494"/>
                    <a:pt x="97733" y="66494"/>
                  </a:cubicBezTo>
                  <a:close/>
                  <a:moveTo>
                    <a:pt x="97210" y="66065"/>
                  </a:moveTo>
                  <a:cubicBezTo>
                    <a:pt x="97224" y="66065"/>
                    <a:pt x="97238" y="66074"/>
                    <a:pt x="97238" y="66095"/>
                  </a:cubicBezTo>
                  <a:cubicBezTo>
                    <a:pt x="97194" y="66709"/>
                    <a:pt x="97584" y="67164"/>
                    <a:pt x="98134" y="67374"/>
                  </a:cubicBezTo>
                  <a:cubicBezTo>
                    <a:pt x="98214" y="67400"/>
                    <a:pt x="98189" y="67521"/>
                    <a:pt x="98110" y="67521"/>
                  </a:cubicBezTo>
                  <a:cubicBezTo>
                    <a:pt x="98104" y="67521"/>
                    <a:pt x="98097" y="67520"/>
                    <a:pt x="98090" y="67518"/>
                  </a:cubicBezTo>
                  <a:cubicBezTo>
                    <a:pt x="97469" y="67381"/>
                    <a:pt x="97093" y="66694"/>
                    <a:pt x="97172" y="66095"/>
                  </a:cubicBezTo>
                  <a:cubicBezTo>
                    <a:pt x="97176" y="66076"/>
                    <a:pt x="97194" y="66065"/>
                    <a:pt x="97210" y="66065"/>
                  </a:cubicBezTo>
                  <a:close/>
                  <a:moveTo>
                    <a:pt x="49718" y="0"/>
                  </a:moveTo>
                  <a:cubicBezTo>
                    <a:pt x="42919" y="0"/>
                    <a:pt x="36119" y="18"/>
                    <a:pt x="29317" y="68"/>
                  </a:cubicBezTo>
                  <a:cubicBezTo>
                    <a:pt x="25690" y="90"/>
                    <a:pt x="22055" y="126"/>
                    <a:pt x="18427" y="177"/>
                  </a:cubicBezTo>
                  <a:cubicBezTo>
                    <a:pt x="14850" y="220"/>
                    <a:pt x="11266" y="184"/>
                    <a:pt x="7696" y="365"/>
                  </a:cubicBezTo>
                  <a:cubicBezTo>
                    <a:pt x="6374" y="430"/>
                    <a:pt x="4994" y="581"/>
                    <a:pt x="3787" y="1152"/>
                  </a:cubicBezTo>
                  <a:cubicBezTo>
                    <a:pt x="2378" y="1810"/>
                    <a:pt x="1539" y="3002"/>
                    <a:pt x="1229" y="4505"/>
                  </a:cubicBezTo>
                  <a:cubicBezTo>
                    <a:pt x="882" y="6153"/>
                    <a:pt x="969" y="7916"/>
                    <a:pt x="911" y="9585"/>
                  </a:cubicBezTo>
                  <a:cubicBezTo>
                    <a:pt x="860" y="11356"/>
                    <a:pt x="802" y="13126"/>
                    <a:pt x="752" y="14897"/>
                  </a:cubicBezTo>
                  <a:cubicBezTo>
                    <a:pt x="521" y="22210"/>
                    <a:pt x="195" y="29530"/>
                    <a:pt x="109" y="36843"/>
                  </a:cubicBezTo>
                  <a:cubicBezTo>
                    <a:pt x="65" y="40290"/>
                    <a:pt x="0" y="43751"/>
                    <a:pt x="210" y="47191"/>
                  </a:cubicBezTo>
                  <a:cubicBezTo>
                    <a:pt x="412" y="50428"/>
                    <a:pt x="954" y="53694"/>
                    <a:pt x="2479" y="56592"/>
                  </a:cubicBezTo>
                  <a:cubicBezTo>
                    <a:pt x="2732" y="55552"/>
                    <a:pt x="3021" y="54518"/>
                    <a:pt x="3483" y="53557"/>
                  </a:cubicBezTo>
                  <a:cubicBezTo>
                    <a:pt x="3989" y="52495"/>
                    <a:pt x="4741" y="51483"/>
                    <a:pt x="5803" y="50934"/>
                  </a:cubicBezTo>
                  <a:cubicBezTo>
                    <a:pt x="6429" y="50610"/>
                    <a:pt x="7143" y="50429"/>
                    <a:pt x="7857" y="50429"/>
                  </a:cubicBezTo>
                  <a:cubicBezTo>
                    <a:pt x="8148" y="50429"/>
                    <a:pt x="8438" y="50459"/>
                    <a:pt x="8722" y="50522"/>
                  </a:cubicBezTo>
                  <a:cubicBezTo>
                    <a:pt x="9669" y="50739"/>
                    <a:pt x="10442" y="51360"/>
                    <a:pt x="10782" y="52278"/>
                  </a:cubicBezTo>
                  <a:cubicBezTo>
                    <a:pt x="11288" y="53622"/>
                    <a:pt x="10861" y="55255"/>
                    <a:pt x="10608" y="56614"/>
                  </a:cubicBezTo>
                  <a:cubicBezTo>
                    <a:pt x="10334" y="58124"/>
                    <a:pt x="9900" y="59620"/>
                    <a:pt x="9676" y="61130"/>
                  </a:cubicBezTo>
                  <a:cubicBezTo>
                    <a:pt x="9452" y="62633"/>
                    <a:pt x="9481" y="64288"/>
                    <a:pt x="10536" y="65495"/>
                  </a:cubicBezTo>
                  <a:cubicBezTo>
                    <a:pt x="11370" y="66443"/>
                    <a:pt x="12521" y="66880"/>
                    <a:pt x="13686" y="66880"/>
                  </a:cubicBezTo>
                  <a:cubicBezTo>
                    <a:pt x="15076" y="66880"/>
                    <a:pt x="16486" y="66258"/>
                    <a:pt x="17394" y="65141"/>
                  </a:cubicBezTo>
                  <a:cubicBezTo>
                    <a:pt x="18276" y="64057"/>
                    <a:pt x="18449" y="62706"/>
                    <a:pt x="18073" y="61383"/>
                  </a:cubicBezTo>
                  <a:cubicBezTo>
                    <a:pt x="17669" y="59988"/>
                    <a:pt x="16838" y="58767"/>
                    <a:pt x="16274" y="57438"/>
                  </a:cubicBezTo>
                  <a:cubicBezTo>
                    <a:pt x="15291" y="55132"/>
                    <a:pt x="15313" y="52307"/>
                    <a:pt x="16881" y="50255"/>
                  </a:cubicBezTo>
                  <a:cubicBezTo>
                    <a:pt x="17893" y="48936"/>
                    <a:pt x="19565" y="48098"/>
                    <a:pt x="21228" y="48098"/>
                  </a:cubicBezTo>
                  <a:cubicBezTo>
                    <a:pt x="21834" y="48098"/>
                    <a:pt x="22438" y="48209"/>
                    <a:pt x="23009" y="48448"/>
                  </a:cubicBezTo>
                  <a:cubicBezTo>
                    <a:pt x="24324" y="48997"/>
                    <a:pt x="25213" y="50168"/>
                    <a:pt x="26427" y="50883"/>
                  </a:cubicBezTo>
                  <a:cubicBezTo>
                    <a:pt x="26961" y="51203"/>
                    <a:pt x="27579" y="51442"/>
                    <a:pt x="28201" y="51442"/>
                  </a:cubicBezTo>
                  <a:cubicBezTo>
                    <a:pt x="28396" y="51442"/>
                    <a:pt x="28590" y="51419"/>
                    <a:pt x="28783" y="51368"/>
                  </a:cubicBezTo>
                  <a:cubicBezTo>
                    <a:pt x="29375" y="51209"/>
                    <a:pt x="29874" y="50811"/>
                    <a:pt x="30358" y="50464"/>
                  </a:cubicBezTo>
                  <a:cubicBezTo>
                    <a:pt x="30806" y="50146"/>
                    <a:pt x="31261" y="49821"/>
                    <a:pt x="31818" y="49713"/>
                  </a:cubicBezTo>
                  <a:cubicBezTo>
                    <a:pt x="31938" y="49688"/>
                    <a:pt x="32055" y="49677"/>
                    <a:pt x="32169" y="49677"/>
                  </a:cubicBezTo>
                  <a:cubicBezTo>
                    <a:pt x="32587" y="49677"/>
                    <a:pt x="32975" y="49824"/>
                    <a:pt x="33371" y="49995"/>
                  </a:cubicBezTo>
                  <a:cubicBezTo>
                    <a:pt x="33707" y="50140"/>
                    <a:pt x="34037" y="50286"/>
                    <a:pt x="34400" y="50286"/>
                  </a:cubicBezTo>
                  <a:cubicBezTo>
                    <a:pt x="34451" y="50286"/>
                    <a:pt x="34503" y="50283"/>
                    <a:pt x="34556" y="50276"/>
                  </a:cubicBezTo>
                  <a:cubicBezTo>
                    <a:pt x="34874" y="50226"/>
                    <a:pt x="35178" y="50117"/>
                    <a:pt x="35460" y="49958"/>
                  </a:cubicBezTo>
                  <a:cubicBezTo>
                    <a:pt x="35922" y="49734"/>
                    <a:pt x="36385" y="49438"/>
                    <a:pt x="36912" y="49373"/>
                  </a:cubicBezTo>
                  <a:cubicBezTo>
                    <a:pt x="36979" y="49365"/>
                    <a:pt x="37045" y="49360"/>
                    <a:pt x="37108" y="49360"/>
                  </a:cubicBezTo>
                  <a:cubicBezTo>
                    <a:pt x="38012" y="49360"/>
                    <a:pt x="38521" y="50200"/>
                    <a:pt x="38582" y="51064"/>
                  </a:cubicBezTo>
                  <a:cubicBezTo>
                    <a:pt x="38675" y="52451"/>
                    <a:pt x="37505" y="53665"/>
                    <a:pt x="37830" y="55053"/>
                  </a:cubicBezTo>
                  <a:cubicBezTo>
                    <a:pt x="38052" y="55996"/>
                    <a:pt x="38869" y="56494"/>
                    <a:pt x="39698" y="56494"/>
                  </a:cubicBezTo>
                  <a:cubicBezTo>
                    <a:pt x="40322" y="56494"/>
                    <a:pt x="40954" y="56211"/>
                    <a:pt x="41342" y="55624"/>
                  </a:cubicBezTo>
                  <a:cubicBezTo>
                    <a:pt x="42108" y="54468"/>
                    <a:pt x="41291" y="53073"/>
                    <a:pt x="40959" y="51909"/>
                  </a:cubicBezTo>
                  <a:cubicBezTo>
                    <a:pt x="40684" y="50956"/>
                    <a:pt x="40706" y="49872"/>
                    <a:pt x="41595" y="49243"/>
                  </a:cubicBezTo>
                  <a:cubicBezTo>
                    <a:pt x="41991" y="48963"/>
                    <a:pt x="42465" y="48830"/>
                    <a:pt x="42940" y="48830"/>
                  </a:cubicBezTo>
                  <a:cubicBezTo>
                    <a:pt x="43471" y="48830"/>
                    <a:pt x="44004" y="48996"/>
                    <a:pt x="44435" y="49308"/>
                  </a:cubicBezTo>
                  <a:cubicBezTo>
                    <a:pt x="46863" y="51064"/>
                    <a:pt x="45642" y="54670"/>
                    <a:pt x="45143" y="57033"/>
                  </a:cubicBezTo>
                  <a:cubicBezTo>
                    <a:pt x="44970" y="57857"/>
                    <a:pt x="44796" y="58680"/>
                    <a:pt x="44623" y="59512"/>
                  </a:cubicBezTo>
                  <a:cubicBezTo>
                    <a:pt x="44507" y="60010"/>
                    <a:pt x="44420" y="60523"/>
                    <a:pt x="44363" y="61036"/>
                  </a:cubicBezTo>
                  <a:cubicBezTo>
                    <a:pt x="44341" y="61318"/>
                    <a:pt x="44334" y="61600"/>
                    <a:pt x="44348" y="61875"/>
                  </a:cubicBezTo>
                  <a:cubicBezTo>
                    <a:pt x="44442" y="63204"/>
                    <a:pt x="45280" y="64230"/>
                    <a:pt x="46559" y="64606"/>
                  </a:cubicBezTo>
                  <a:cubicBezTo>
                    <a:pt x="46873" y="64697"/>
                    <a:pt x="47196" y="64743"/>
                    <a:pt x="47516" y="64743"/>
                  </a:cubicBezTo>
                  <a:cubicBezTo>
                    <a:pt x="48319" y="64743"/>
                    <a:pt x="49102" y="64451"/>
                    <a:pt x="49659" y="63826"/>
                  </a:cubicBezTo>
                  <a:cubicBezTo>
                    <a:pt x="50556" y="62828"/>
                    <a:pt x="50678" y="61390"/>
                    <a:pt x="50490" y="60111"/>
                  </a:cubicBezTo>
                  <a:cubicBezTo>
                    <a:pt x="50288" y="58724"/>
                    <a:pt x="49681" y="57459"/>
                    <a:pt x="49139" y="56180"/>
                  </a:cubicBezTo>
                  <a:cubicBezTo>
                    <a:pt x="48604" y="54923"/>
                    <a:pt x="48012" y="53463"/>
                    <a:pt x="48185" y="52061"/>
                  </a:cubicBezTo>
                  <a:cubicBezTo>
                    <a:pt x="48269" y="51352"/>
                    <a:pt x="48738" y="50384"/>
                    <a:pt x="49532" y="50384"/>
                  </a:cubicBezTo>
                  <a:cubicBezTo>
                    <a:pt x="49627" y="50384"/>
                    <a:pt x="49728" y="50398"/>
                    <a:pt x="49833" y="50428"/>
                  </a:cubicBezTo>
                  <a:cubicBezTo>
                    <a:pt x="50664" y="50667"/>
                    <a:pt x="50830" y="51685"/>
                    <a:pt x="51278" y="52292"/>
                  </a:cubicBezTo>
                  <a:cubicBezTo>
                    <a:pt x="51495" y="52583"/>
                    <a:pt x="51709" y="52698"/>
                    <a:pt x="51916" y="52698"/>
                  </a:cubicBezTo>
                  <a:cubicBezTo>
                    <a:pt x="52518" y="52698"/>
                    <a:pt x="53065" y="51734"/>
                    <a:pt x="53468" y="51310"/>
                  </a:cubicBezTo>
                  <a:cubicBezTo>
                    <a:pt x="53766" y="50983"/>
                    <a:pt x="54134" y="50775"/>
                    <a:pt x="54579" y="50775"/>
                  </a:cubicBezTo>
                  <a:cubicBezTo>
                    <a:pt x="54587" y="50775"/>
                    <a:pt x="54595" y="50775"/>
                    <a:pt x="54602" y="50775"/>
                  </a:cubicBezTo>
                  <a:cubicBezTo>
                    <a:pt x="55282" y="50789"/>
                    <a:pt x="55881" y="51187"/>
                    <a:pt x="56553" y="51245"/>
                  </a:cubicBezTo>
                  <a:cubicBezTo>
                    <a:pt x="56641" y="51252"/>
                    <a:pt x="56728" y="51256"/>
                    <a:pt x="56814" y="51256"/>
                  </a:cubicBezTo>
                  <a:cubicBezTo>
                    <a:pt x="57956" y="51256"/>
                    <a:pt x="59010" y="50616"/>
                    <a:pt x="59957" y="50045"/>
                  </a:cubicBezTo>
                  <a:cubicBezTo>
                    <a:pt x="60961" y="49438"/>
                    <a:pt x="61988" y="48766"/>
                    <a:pt x="63151" y="48520"/>
                  </a:cubicBezTo>
                  <a:cubicBezTo>
                    <a:pt x="63478" y="48451"/>
                    <a:pt x="63809" y="48422"/>
                    <a:pt x="64143" y="48422"/>
                  </a:cubicBezTo>
                  <a:cubicBezTo>
                    <a:pt x="66003" y="48422"/>
                    <a:pt x="67960" y="49326"/>
                    <a:pt x="69796" y="49326"/>
                  </a:cubicBezTo>
                  <a:cubicBezTo>
                    <a:pt x="70603" y="49326"/>
                    <a:pt x="71385" y="49152"/>
                    <a:pt x="72126" y="48650"/>
                  </a:cubicBezTo>
                  <a:cubicBezTo>
                    <a:pt x="72155" y="48636"/>
                    <a:pt x="72177" y="48622"/>
                    <a:pt x="72206" y="48622"/>
                  </a:cubicBezTo>
                  <a:cubicBezTo>
                    <a:pt x="72227" y="48585"/>
                    <a:pt x="72249" y="48556"/>
                    <a:pt x="72271" y="48528"/>
                  </a:cubicBezTo>
                  <a:cubicBezTo>
                    <a:pt x="72625" y="48043"/>
                    <a:pt x="73174" y="47747"/>
                    <a:pt x="73774" y="47711"/>
                  </a:cubicBezTo>
                  <a:cubicBezTo>
                    <a:pt x="73786" y="47711"/>
                    <a:pt x="73799" y="47711"/>
                    <a:pt x="73812" y="47711"/>
                  </a:cubicBezTo>
                  <a:cubicBezTo>
                    <a:pt x="74585" y="47711"/>
                    <a:pt x="75290" y="48141"/>
                    <a:pt x="75645" y="48831"/>
                  </a:cubicBezTo>
                  <a:cubicBezTo>
                    <a:pt x="76072" y="49684"/>
                    <a:pt x="76007" y="50811"/>
                    <a:pt x="75891" y="51722"/>
                  </a:cubicBezTo>
                  <a:cubicBezTo>
                    <a:pt x="75674" y="53348"/>
                    <a:pt x="74554" y="55248"/>
                    <a:pt x="75031" y="56896"/>
                  </a:cubicBezTo>
                  <a:cubicBezTo>
                    <a:pt x="75118" y="57192"/>
                    <a:pt x="75255" y="57474"/>
                    <a:pt x="75436" y="57719"/>
                  </a:cubicBezTo>
                  <a:cubicBezTo>
                    <a:pt x="75789" y="58211"/>
                    <a:pt x="76308" y="58485"/>
                    <a:pt x="76835" y="58485"/>
                  </a:cubicBezTo>
                  <a:cubicBezTo>
                    <a:pt x="77215" y="58485"/>
                    <a:pt x="77599" y="58343"/>
                    <a:pt x="77929" y="58037"/>
                  </a:cubicBezTo>
                  <a:cubicBezTo>
                    <a:pt x="78630" y="57387"/>
                    <a:pt x="78861" y="56383"/>
                    <a:pt x="78716" y="55465"/>
                  </a:cubicBezTo>
                  <a:cubicBezTo>
                    <a:pt x="78427" y="53543"/>
                    <a:pt x="76664" y="51555"/>
                    <a:pt x="77423" y="49554"/>
                  </a:cubicBezTo>
                  <a:cubicBezTo>
                    <a:pt x="77676" y="48903"/>
                    <a:pt x="78225" y="48304"/>
                    <a:pt x="78940" y="48217"/>
                  </a:cubicBezTo>
                  <a:cubicBezTo>
                    <a:pt x="79002" y="48208"/>
                    <a:pt x="79065" y="48204"/>
                    <a:pt x="79128" y="48204"/>
                  </a:cubicBezTo>
                  <a:cubicBezTo>
                    <a:pt x="79711" y="48204"/>
                    <a:pt x="80314" y="48559"/>
                    <a:pt x="80523" y="49120"/>
                  </a:cubicBezTo>
                  <a:cubicBezTo>
                    <a:pt x="80653" y="49474"/>
                    <a:pt x="80581" y="49836"/>
                    <a:pt x="80451" y="50175"/>
                  </a:cubicBezTo>
                  <a:cubicBezTo>
                    <a:pt x="80285" y="50609"/>
                    <a:pt x="79923" y="51143"/>
                    <a:pt x="80176" y="51613"/>
                  </a:cubicBezTo>
                  <a:cubicBezTo>
                    <a:pt x="80334" y="51907"/>
                    <a:pt x="80627" y="52041"/>
                    <a:pt x="80927" y="52041"/>
                  </a:cubicBezTo>
                  <a:cubicBezTo>
                    <a:pt x="81188" y="52041"/>
                    <a:pt x="81455" y="51939"/>
                    <a:pt x="81643" y="51751"/>
                  </a:cubicBezTo>
                  <a:cubicBezTo>
                    <a:pt x="82084" y="51317"/>
                    <a:pt x="82062" y="50746"/>
                    <a:pt x="82004" y="50182"/>
                  </a:cubicBezTo>
                  <a:cubicBezTo>
                    <a:pt x="81968" y="49929"/>
                    <a:pt x="81976" y="49677"/>
                    <a:pt x="82019" y="49431"/>
                  </a:cubicBezTo>
                  <a:cubicBezTo>
                    <a:pt x="82113" y="48961"/>
                    <a:pt x="82387" y="48593"/>
                    <a:pt x="82973" y="48470"/>
                  </a:cubicBezTo>
                  <a:cubicBezTo>
                    <a:pt x="83090" y="48444"/>
                    <a:pt x="83206" y="48433"/>
                    <a:pt x="83318" y="48433"/>
                  </a:cubicBezTo>
                  <a:cubicBezTo>
                    <a:pt x="84008" y="48433"/>
                    <a:pt x="84606" y="48871"/>
                    <a:pt x="85141" y="49294"/>
                  </a:cubicBezTo>
                  <a:cubicBezTo>
                    <a:pt x="85969" y="49952"/>
                    <a:pt x="86935" y="50610"/>
                    <a:pt x="88033" y="50610"/>
                  </a:cubicBezTo>
                  <a:cubicBezTo>
                    <a:pt x="88057" y="50610"/>
                    <a:pt x="88080" y="50609"/>
                    <a:pt x="88103" y="50609"/>
                  </a:cubicBezTo>
                  <a:cubicBezTo>
                    <a:pt x="89049" y="50588"/>
                    <a:pt x="89721" y="49730"/>
                    <a:pt x="90646" y="49730"/>
                  </a:cubicBezTo>
                  <a:cubicBezTo>
                    <a:pt x="90682" y="49730"/>
                    <a:pt x="90719" y="49732"/>
                    <a:pt x="90756" y="49734"/>
                  </a:cubicBezTo>
                  <a:cubicBezTo>
                    <a:pt x="91232" y="49763"/>
                    <a:pt x="91652" y="50009"/>
                    <a:pt x="92063" y="50233"/>
                  </a:cubicBezTo>
                  <a:cubicBezTo>
                    <a:pt x="92548" y="50508"/>
                    <a:pt x="93061" y="50753"/>
                    <a:pt x="93617" y="50840"/>
                  </a:cubicBezTo>
                  <a:cubicBezTo>
                    <a:pt x="93739" y="50862"/>
                    <a:pt x="93856" y="50871"/>
                    <a:pt x="93967" y="50871"/>
                  </a:cubicBezTo>
                  <a:cubicBezTo>
                    <a:pt x="94456" y="50871"/>
                    <a:pt x="94862" y="50685"/>
                    <a:pt x="95344" y="50479"/>
                  </a:cubicBezTo>
                  <a:cubicBezTo>
                    <a:pt x="95587" y="50366"/>
                    <a:pt x="95853" y="50306"/>
                    <a:pt x="96119" y="50306"/>
                  </a:cubicBezTo>
                  <a:cubicBezTo>
                    <a:pt x="96193" y="50306"/>
                    <a:pt x="96268" y="50310"/>
                    <a:pt x="96341" y="50320"/>
                  </a:cubicBezTo>
                  <a:cubicBezTo>
                    <a:pt x="98314" y="50551"/>
                    <a:pt x="98777" y="52957"/>
                    <a:pt x="98820" y="54576"/>
                  </a:cubicBezTo>
                  <a:cubicBezTo>
                    <a:pt x="98863" y="56628"/>
                    <a:pt x="98278" y="58637"/>
                    <a:pt x="97714" y="60588"/>
                  </a:cubicBezTo>
                  <a:cubicBezTo>
                    <a:pt x="97418" y="61622"/>
                    <a:pt x="97115" y="62655"/>
                    <a:pt x="96898" y="63710"/>
                  </a:cubicBezTo>
                  <a:cubicBezTo>
                    <a:pt x="96775" y="64281"/>
                    <a:pt x="96681" y="64859"/>
                    <a:pt x="96623" y="65437"/>
                  </a:cubicBezTo>
                  <a:cubicBezTo>
                    <a:pt x="96573" y="65957"/>
                    <a:pt x="96537" y="66550"/>
                    <a:pt x="96826" y="67020"/>
                  </a:cubicBezTo>
                  <a:cubicBezTo>
                    <a:pt x="97144" y="67540"/>
                    <a:pt x="97823" y="67836"/>
                    <a:pt x="98379" y="68024"/>
                  </a:cubicBezTo>
                  <a:cubicBezTo>
                    <a:pt x="98759" y="68157"/>
                    <a:pt x="99160" y="68243"/>
                    <a:pt x="99560" y="68243"/>
                  </a:cubicBezTo>
                  <a:cubicBezTo>
                    <a:pt x="99723" y="68243"/>
                    <a:pt x="99887" y="68229"/>
                    <a:pt x="100049" y="68197"/>
                  </a:cubicBezTo>
                  <a:cubicBezTo>
                    <a:pt x="100995" y="68017"/>
                    <a:pt x="101725" y="67294"/>
                    <a:pt x="102144" y="66463"/>
                  </a:cubicBezTo>
                  <a:cubicBezTo>
                    <a:pt x="103206" y="64360"/>
                    <a:pt x="102267" y="61896"/>
                    <a:pt x="101696" y="59793"/>
                  </a:cubicBezTo>
                  <a:cubicBezTo>
                    <a:pt x="101385" y="58615"/>
                    <a:pt x="101067" y="57445"/>
                    <a:pt x="100749" y="56267"/>
                  </a:cubicBezTo>
                  <a:cubicBezTo>
                    <a:pt x="100475" y="55270"/>
                    <a:pt x="100164" y="54222"/>
                    <a:pt x="100258" y="53174"/>
                  </a:cubicBezTo>
                  <a:cubicBezTo>
                    <a:pt x="100330" y="52365"/>
                    <a:pt x="100656" y="51628"/>
                    <a:pt x="101328" y="51143"/>
                  </a:cubicBezTo>
                  <a:cubicBezTo>
                    <a:pt x="101706" y="50865"/>
                    <a:pt x="102187" y="50674"/>
                    <a:pt x="102663" y="50674"/>
                  </a:cubicBezTo>
                  <a:cubicBezTo>
                    <a:pt x="102842" y="50674"/>
                    <a:pt x="103020" y="50701"/>
                    <a:pt x="103192" y="50761"/>
                  </a:cubicBezTo>
                  <a:cubicBezTo>
                    <a:pt x="105027" y="51396"/>
                    <a:pt x="104103" y="53723"/>
                    <a:pt x="103705" y="54966"/>
                  </a:cubicBezTo>
                  <a:cubicBezTo>
                    <a:pt x="103358" y="56065"/>
                    <a:pt x="103373" y="57430"/>
                    <a:pt x="104637" y="57900"/>
                  </a:cubicBezTo>
                  <a:cubicBezTo>
                    <a:pt x="104833" y="57971"/>
                    <a:pt x="105025" y="58004"/>
                    <a:pt x="105209" y="58004"/>
                  </a:cubicBezTo>
                  <a:cubicBezTo>
                    <a:pt x="106150" y="58004"/>
                    <a:pt x="106887" y="57148"/>
                    <a:pt x="106971" y="56180"/>
                  </a:cubicBezTo>
                  <a:cubicBezTo>
                    <a:pt x="107116" y="54590"/>
                    <a:pt x="105931" y="51989"/>
                    <a:pt x="107947" y="51086"/>
                  </a:cubicBezTo>
                  <a:cubicBezTo>
                    <a:pt x="108138" y="51000"/>
                    <a:pt x="108319" y="50965"/>
                    <a:pt x="108493" y="50965"/>
                  </a:cubicBezTo>
                  <a:cubicBezTo>
                    <a:pt x="109117" y="50965"/>
                    <a:pt x="109657" y="51416"/>
                    <a:pt x="110267" y="51642"/>
                  </a:cubicBezTo>
                  <a:cubicBezTo>
                    <a:pt x="110476" y="51718"/>
                    <a:pt x="110691" y="51754"/>
                    <a:pt x="110904" y="51754"/>
                  </a:cubicBezTo>
                  <a:cubicBezTo>
                    <a:pt x="111626" y="51754"/>
                    <a:pt x="112325" y="51346"/>
                    <a:pt x="112687" y="50710"/>
                  </a:cubicBezTo>
                  <a:cubicBezTo>
                    <a:pt x="112651" y="49084"/>
                    <a:pt x="112637" y="47458"/>
                    <a:pt x="112658" y="45832"/>
                  </a:cubicBezTo>
                  <a:cubicBezTo>
                    <a:pt x="112731" y="38635"/>
                    <a:pt x="113338" y="31452"/>
                    <a:pt x="114472" y="24341"/>
                  </a:cubicBezTo>
                  <a:cubicBezTo>
                    <a:pt x="115043" y="20772"/>
                    <a:pt x="115744" y="17216"/>
                    <a:pt x="116098" y="13618"/>
                  </a:cubicBezTo>
                  <a:cubicBezTo>
                    <a:pt x="116286" y="11825"/>
                    <a:pt x="116351" y="10026"/>
                    <a:pt x="116301" y="8219"/>
                  </a:cubicBezTo>
                  <a:cubicBezTo>
                    <a:pt x="116279" y="7323"/>
                    <a:pt x="116207" y="6427"/>
                    <a:pt x="116098" y="5531"/>
                  </a:cubicBezTo>
                  <a:cubicBezTo>
                    <a:pt x="115990" y="4715"/>
                    <a:pt x="115918" y="3768"/>
                    <a:pt x="115462" y="3053"/>
                  </a:cubicBezTo>
                  <a:cubicBezTo>
                    <a:pt x="114595" y="1701"/>
                    <a:pt x="112449" y="1738"/>
                    <a:pt x="111040" y="1564"/>
                  </a:cubicBezTo>
                  <a:cubicBezTo>
                    <a:pt x="109226" y="1347"/>
                    <a:pt x="107412" y="1152"/>
                    <a:pt x="105591" y="993"/>
                  </a:cubicBezTo>
                  <a:cubicBezTo>
                    <a:pt x="102029" y="682"/>
                    <a:pt x="98459" y="480"/>
                    <a:pt x="94882" y="343"/>
                  </a:cubicBezTo>
                  <a:cubicBezTo>
                    <a:pt x="87641" y="68"/>
                    <a:pt x="80386" y="68"/>
                    <a:pt x="73138" y="47"/>
                  </a:cubicBezTo>
                  <a:cubicBezTo>
                    <a:pt x="65331" y="23"/>
                    <a:pt x="57525" y="0"/>
                    <a:pt x="4971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2" name="Google Shape;732;p24"/>
            <p:cNvGrpSpPr/>
            <p:nvPr/>
          </p:nvGrpSpPr>
          <p:grpSpPr>
            <a:xfrm>
              <a:off x="151122" y="6693"/>
              <a:ext cx="8885686" cy="5748411"/>
              <a:chOff x="4562925" y="2021475"/>
              <a:chExt cx="2675525" cy="1749950"/>
            </a:xfrm>
          </p:grpSpPr>
          <p:sp>
            <p:nvSpPr>
              <p:cNvPr id="733" name="Google Shape;733;p24"/>
              <p:cNvSpPr/>
              <p:nvPr/>
            </p:nvSpPr>
            <p:spPr>
              <a:xfrm>
                <a:off x="7224800" y="2788775"/>
                <a:ext cx="136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47" extrusionOk="0">
                    <a:moveTo>
                      <a:pt x="94" y="1"/>
                    </a:moveTo>
                    <a:cubicBezTo>
                      <a:pt x="47" y="1"/>
                      <a:pt x="0" y="39"/>
                      <a:pt x="18" y="96"/>
                    </a:cubicBezTo>
                    <a:cubicBezTo>
                      <a:pt x="90" y="487"/>
                      <a:pt x="170" y="877"/>
                      <a:pt x="206" y="1274"/>
                    </a:cubicBezTo>
                    <a:cubicBezTo>
                      <a:pt x="242" y="1578"/>
                      <a:pt x="235" y="1889"/>
                      <a:pt x="300" y="2185"/>
                    </a:cubicBezTo>
                    <a:cubicBezTo>
                      <a:pt x="309" y="2228"/>
                      <a:pt x="338" y="2246"/>
                      <a:pt x="369" y="2246"/>
                    </a:cubicBezTo>
                    <a:cubicBezTo>
                      <a:pt x="411" y="2246"/>
                      <a:pt x="458" y="2213"/>
                      <a:pt x="466" y="2163"/>
                    </a:cubicBezTo>
                    <a:cubicBezTo>
                      <a:pt x="545" y="1506"/>
                      <a:pt x="357" y="682"/>
                      <a:pt x="170" y="53"/>
                    </a:cubicBezTo>
                    <a:cubicBezTo>
                      <a:pt x="155" y="16"/>
                      <a:pt x="125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7221625" y="2813975"/>
                <a:ext cx="45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54" extrusionOk="0">
                    <a:moveTo>
                      <a:pt x="91" y="1"/>
                    </a:moveTo>
                    <a:cubicBezTo>
                      <a:pt x="56" y="1"/>
                      <a:pt x="22" y="24"/>
                      <a:pt x="22" y="71"/>
                    </a:cubicBezTo>
                    <a:cubicBezTo>
                      <a:pt x="15" y="404"/>
                      <a:pt x="8" y="736"/>
                      <a:pt x="0" y="1061"/>
                    </a:cubicBezTo>
                    <a:cubicBezTo>
                      <a:pt x="0" y="1123"/>
                      <a:pt x="45" y="1153"/>
                      <a:pt x="91" y="1153"/>
                    </a:cubicBezTo>
                    <a:cubicBezTo>
                      <a:pt x="136" y="1153"/>
                      <a:pt x="181" y="1123"/>
                      <a:pt x="181" y="1061"/>
                    </a:cubicBezTo>
                    <a:cubicBezTo>
                      <a:pt x="174" y="736"/>
                      <a:pt x="166" y="404"/>
                      <a:pt x="159" y="71"/>
                    </a:cubicBezTo>
                    <a:cubicBezTo>
                      <a:pt x="159" y="24"/>
                      <a:pt x="125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7119725" y="3351400"/>
                <a:ext cx="86375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57" extrusionOk="0">
                    <a:moveTo>
                      <a:pt x="774" y="0"/>
                    </a:moveTo>
                    <a:cubicBezTo>
                      <a:pt x="1" y="470"/>
                      <a:pt x="232" y="2002"/>
                      <a:pt x="644" y="2616"/>
                    </a:cubicBezTo>
                    <a:cubicBezTo>
                      <a:pt x="926" y="3045"/>
                      <a:pt x="1508" y="3456"/>
                      <a:pt x="2060" y="3456"/>
                    </a:cubicBezTo>
                    <a:cubicBezTo>
                      <a:pt x="2299" y="3456"/>
                      <a:pt x="2532" y="3379"/>
                      <a:pt x="2732" y="3194"/>
                    </a:cubicBezTo>
                    <a:cubicBezTo>
                      <a:pt x="3455" y="2515"/>
                      <a:pt x="2147" y="1864"/>
                      <a:pt x="1858" y="1315"/>
                    </a:cubicBezTo>
                    <a:cubicBezTo>
                      <a:pt x="1721" y="1062"/>
                      <a:pt x="1735" y="846"/>
                      <a:pt x="1800" y="571"/>
                    </a:cubicBezTo>
                    <a:cubicBezTo>
                      <a:pt x="1921" y="63"/>
                      <a:pt x="1623" y="12"/>
                      <a:pt x="1281" y="12"/>
                    </a:cubicBezTo>
                    <a:cubicBezTo>
                      <a:pt x="1196" y="12"/>
                      <a:pt x="1107" y="15"/>
                      <a:pt x="1022" y="15"/>
                    </a:cubicBezTo>
                    <a:cubicBezTo>
                      <a:pt x="939" y="15"/>
                      <a:pt x="860" y="12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7183175" y="3129775"/>
                <a:ext cx="29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27" extrusionOk="0">
                    <a:moveTo>
                      <a:pt x="108" y="1"/>
                    </a:moveTo>
                    <a:cubicBezTo>
                      <a:pt x="43" y="1"/>
                      <a:pt x="1" y="83"/>
                      <a:pt x="64" y="121"/>
                    </a:cubicBezTo>
                    <a:cubicBezTo>
                      <a:pt x="353" y="295"/>
                      <a:pt x="657" y="447"/>
                      <a:pt x="946" y="613"/>
                    </a:cubicBezTo>
                    <a:cubicBezTo>
                      <a:pt x="963" y="622"/>
                      <a:pt x="981" y="626"/>
                      <a:pt x="997" y="626"/>
                    </a:cubicBezTo>
                    <a:cubicBezTo>
                      <a:pt x="1095" y="626"/>
                      <a:pt x="1159" y="482"/>
                      <a:pt x="1054" y="432"/>
                    </a:cubicBezTo>
                    <a:cubicBezTo>
                      <a:pt x="743" y="288"/>
                      <a:pt x="447" y="136"/>
                      <a:pt x="136" y="6"/>
                    </a:cubicBezTo>
                    <a:cubicBezTo>
                      <a:pt x="127" y="2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7136175" y="3467725"/>
                <a:ext cx="491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86" extrusionOk="0">
                    <a:moveTo>
                      <a:pt x="810" y="1"/>
                    </a:moveTo>
                    <a:cubicBezTo>
                      <a:pt x="362" y="160"/>
                      <a:pt x="0" y="630"/>
                      <a:pt x="145" y="1128"/>
                    </a:cubicBezTo>
                    <a:cubicBezTo>
                      <a:pt x="253" y="1507"/>
                      <a:pt x="611" y="1785"/>
                      <a:pt x="994" y="1785"/>
                    </a:cubicBezTo>
                    <a:cubicBezTo>
                      <a:pt x="1072" y="1785"/>
                      <a:pt x="1151" y="1774"/>
                      <a:pt x="1229" y="1750"/>
                    </a:cubicBezTo>
                    <a:cubicBezTo>
                      <a:pt x="1727" y="1598"/>
                      <a:pt x="1966" y="1020"/>
                      <a:pt x="1720" y="550"/>
                    </a:cubicBezTo>
                    <a:cubicBezTo>
                      <a:pt x="1525" y="232"/>
                      <a:pt x="1185" y="23"/>
                      <a:pt x="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7150075" y="3137500"/>
                <a:ext cx="560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646" extrusionOk="0">
                    <a:moveTo>
                      <a:pt x="694" y="0"/>
                    </a:moveTo>
                    <a:cubicBezTo>
                      <a:pt x="492" y="0"/>
                      <a:pt x="1" y="7"/>
                      <a:pt x="95" y="333"/>
                    </a:cubicBezTo>
                    <a:cubicBezTo>
                      <a:pt x="104" y="362"/>
                      <a:pt x="128" y="375"/>
                      <a:pt x="152" y="375"/>
                    </a:cubicBezTo>
                    <a:cubicBezTo>
                      <a:pt x="181" y="375"/>
                      <a:pt x="210" y="354"/>
                      <a:pt x="210" y="318"/>
                    </a:cubicBezTo>
                    <a:cubicBezTo>
                      <a:pt x="216" y="215"/>
                      <a:pt x="362" y="182"/>
                      <a:pt x="543" y="182"/>
                    </a:cubicBezTo>
                    <a:cubicBezTo>
                      <a:pt x="818" y="182"/>
                      <a:pt x="1174" y="257"/>
                      <a:pt x="1244" y="275"/>
                    </a:cubicBezTo>
                    <a:cubicBezTo>
                      <a:pt x="1540" y="354"/>
                      <a:pt x="1786" y="499"/>
                      <a:pt x="2053" y="636"/>
                    </a:cubicBezTo>
                    <a:cubicBezTo>
                      <a:pt x="2067" y="643"/>
                      <a:pt x="2082" y="646"/>
                      <a:pt x="2095" y="646"/>
                    </a:cubicBezTo>
                    <a:cubicBezTo>
                      <a:pt x="2183" y="646"/>
                      <a:pt x="2242" y="518"/>
                      <a:pt x="2154" y="455"/>
                    </a:cubicBezTo>
                    <a:cubicBezTo>
                      <a:pt x="1757" y="145"/>
                      <a:pt x="1200" y="7"/>
                      <a:pt x="6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7073825" y="3291300"/>
                <a:ext cx="31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76" extrusionOk="0">
                    <a:moveTo>
                      <a:pt x="98" y="0"/>
                    </a:moveTo>
                    <a:cubicBezTo>
                      <a:pt x="45" y="0"/>
                      <a:pt x="0" y="63"/>
                      <a:pt x="45" y="113"/>
                    </a:cubicBezTo>
                    <a:cubicBezTo>
                      <a:pt x="326" y="410"/>
                      <a:pt x="717" y="576"/>
                      <a:pt x="1121" y="576"/>
                    </a:cubicBezTo>
                    <a:cubicBezTo>
                      <a:pt x="1256" y="576"/>
                      <a:pt x="1258" y="359"/>
                      <a:pt x="1128" y="359"/>
                    </a:cubicBezTo>
                    <a:cubicBezTo>
                      <a:pt x="1126" y="359"/>
                      <a:pt x="1123" y="359"/>
                      <a:pt x="1121" y="359"/>
                    </a:cubicBezTo>
                    <a:cubicBezTo>
                      <a:pt x="1094" y="361"/>
                      <a:pt x="1067" y="362"/>
                      <a:pt x="1040" y="362"/>
                    </a:cubicBezTo>
                    <a:cubicBezTo>
                      <a:pt x="708" y="362"/>
                      <a:pt x="393" y="240"/>
                      <a:pt x="146" y="19"/>
                    </a:cubicBezTo>
                    <a:cubicBezTo>
                      <a:pt x="131" y="6"/>
                      <a:pt x="11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7053725" y="3290700"/>
                <a:ext cx="351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6" extrusionOk="0">
                    <a:moveTo>
                      <a:pt x="84" y="1"/>
                    </a:moveTo>
                    <a:cubicBezTo>
                      <a:pt x="43" y="1"/>
                      <a:pt x="0" y="35"/>
                      <a:pt x="17" y="87"/>
                    </a:cubicBezTo>
                    <a:cubicBezTo>
                      <a:pt x="138" y="607"/>
                      <a:pt x="640" y="1035"/>
                      <a:pt x="1177" y="1035"/>
                    </a:cubicBezTo>
                    <a:cubicBezTo>
                      <a:pt x="1221" y="1035"/>
                      <a:pt x="1266" y="1032"/>
                      <a:pt x="1311" y="1026"/>
                    </a:cubicBezTo>
                    <a:cubicBezTo>
                      <a:pt x="1405" y="1012"/>
                      <a:pt x="1383" y="867"/>
                      <a:pt x="1289" y="867"/>
                    </a:cubicBezTo>
                    <a:cubicBezTo>
                      <a:pt x="762" y="846"/>
                      <a:pt x="314" y="571"/>
                      <a:pt x="148" y="51"/>
                    </a:cubicBezTo>
                    <a:cubicBezTo>
                      <a:pt x="139" y="16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6950625" y="3696150"/>
                <a:ext cx="536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6851100" y="3622375"/>
                <a:ext cx="10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6916725" y="3641300"/>
                <a:ext cx="229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6917600" y="3656775"/>
                <a:ext cx="108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6898150" y="3543900"/>
                <a:ext cx="378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23" extrusionOk="0">
                    <a:moveTo>
                      <a:pt x="93" y="1"/>
                    </a:moveTo>
                    <a:cubicBezTo>
                      <a:pt x="47" y="1"/>
                      <a:pt x="0" y="53"/>
                      <a:pt x="33" y="97"/>
                    </a:cubicBezTo>
                    <a:cubicBezTo>
                      <a:pt x="337" y="560"/>
                      <a:pt x="828" y="863"/>
                      <a:pt x="1377" y="921"/>
                    </a:cubicBezTo>
                    <a:cubicBezTo>
                      <a:pt x="1384" y="922"/>
                      <a:pt x="1391" y="923"/>
                      <a:pt x="1397" y="923"/>
                    </a:cubicBezTo>
                    <a:cubicBezTo>
                      <a:pt x="1502" y="923"/>
                      <a:pt x="1515" y="761"/>
                      <a:pt x="1399" y="740"/>
                    </a:cubicBezTo>
                    <a:cubicBezTo>
                      <a:pt x="893" y="646"/>
                      <a:pt x="467" y="430"/>
                      <a:pt x="134" y="18"/>
                    </a:cubicBezTo>
                    <a:cubicBezTo>
                      <a:pt x="122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6859400" y="2241350"/>
                <a:ext cx="3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6884500" y="3533100"/>
                <a:ext cx="280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57" extrusionOk="0">
                    <a:moveTo>
                      <a:pt x="121" y="1"/>
                    </a:moveTo>
                    <a:cubicBezTo>
                      <a:pt x="104" y="1"/>
                      <a:pt x="84" y="12"/>
                      <a:pt x="80" y="31"/>
                    </a:cubicBezTo>
                    <a:cubicBezTo>
                      <a:pt x="1" y="638"/>
                      <a:pt x="377" y="1324"/>
                      <a:pt x="998" y="1454"/>
                    </a:cubicBezTo>
                    <a:cubicBezTo>
                      <a:pt x="1005" y="1456"/>
                      <a:pt x="1012" y="1457"/>
                      <a:pt x="1018" y="1457"/>
                    </a:cubicBezTo>
                    <a:cubicBezTo>
                      <a:pt x="1097" y="1457"/>
                      <a:pt x="1122" y="1336"/>
                      <a:pt x="1042" y="1310"/>
                    </a:cubicBezTo>
                    <a:cubicBezTo>
                      <a:pt x="492" y="1100"/>
                      <a:pt x="102" y="645"/>
                      <a:pt x="146" y="31"/>
                    </a:cubicBezTo>
                    <a:cubicBezTo>
                      <a:pt x="149" y="10"/>
                      <a:pt x="136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6828375" y="3182125"/>
                <a:ext cx="5540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43" extrusionOk="0">
                    <a:moveTo>
                      <a:pt x="1010" y="0"/>
                    </a:moveTo>
                    <a:cubicBezTo>
                      <a:pt x="656" y="260"/>
                      <a:pt x="288" y="557"/>
                      <a:pt x="165" y="997"/>
                    </a:cubicBezTo>
                    <a:cubicBezTo>
                      <a:pt x="0" y="1559"/>
                      <a:pt x="310" y="2042"/>
                      <a:pt x="878" y="2042"/>
                    </a:cubicBezTo>
                    <a:cubicBezTo>
                      <a:pt x="909" y="2042"/>
                      <a:pt x="941" y="2041"/>
                      <a:pt x="974" y="2038"/>
                    </a:cubicBezTo>
                    <a:cubicBezTo>
                      <a:pt x="1509" y="1995"/>
                      <a:pt x="2065" y="1575"/>
                      <a:pt x="2138" y="1033"/>
                    </a:cubicBezTo>
                    <a:cubicBezTo>
                      <a:pt x="2216" y="499"/>
                      <a:pt x="1800" y="41"/>
                      <a:pt x="1283" y="41"/>
                    </a:cubicBezTo>
                    <a:cubicBezTo>
                      <a:pt x="1227" y="41"/>
                      <a:pt x="1170" y="47"/>
                      <a:pt x="1111" y="58"/>
                    </a:cubicBezTo>
                    <a:cubicBezTo>
                      <a:pt x="1106" y="59"/>
                      <a:pt x="1100" y="59"/>
                      <a:pt x="1095" y="59"/>
                    </a:cubicBezTo>
                    <a:cubicBezTo>
                      <a:pt x="1058" y="59"/>
                      <a:pt x="1023" y="38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6828575" y="2254025"/>
                <a:ext cx="654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6800675" y="3252025"/>
                <a:ext cx="24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61" extrusionOk="0">
                    <a:moveTo>
                      <a:pt x="471" y="1"/>
                    </a:moveTo>
                    <a:lnTo>
                      <a:pt x="471" y="1"/>
                    </a:lnTo>
                    <a:cubicBezTo>
                      <a:pt x="449" y="22"/>
                      <a:pt x="427" y="37"/>
                      <a:pt x="391" y="44"/>
                    </a:cubicBezTo>
                    <a:cubicBezTo>
                      <a:pt x="167" y="80"/>
                      <a:pt x="1" y="275"/>
                      <a:pt x="8" y="499"/>
                    </a:cubicBezTo>
                    <a:cubicBezTo>
                      <a:pt x="15" y="731"/>
                      <a:pt x="211" y="861"/>
                      <a:pt x="420" y="861"/>
                    </a:cubicBezTo>
                    <a:cubicBezTo>
                      <a:pt x="423" y="861"/>
                      <a:pt x="425" y="861"/>
                      <a:pt x="428" y="861"/>
                    </a:cubicBezTo>
                    <a:cubicBezTo>
                      <a:pt x="962" y="861"/>
                      <a:pt x="938" y="123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6587250" y="3082550"/>
                <a:ext cx="3255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7" extrusionOk="0">
                    <a:moveTo>
                      <a:pt x="85" y="0"/>
                    </a:moveTo>
                    <a:cubicBezTo>
                      <a:pt x="22" y="0"/>
                      <a:pt x="1" y="97"/>
                      <a:pt x="69" y="117"/>
                    </a:cubicBezTo>
                    <a:cubicBezTo>
                      <a:pt x="264" y="189"/>
                      <a:pt x="445" y="276"/>
                      <a:pt x="625" y="392"/>
                    </a:cubicBezTo>
                    <a:cubicBezTo>
                      <a:pt x="791" y="507"/>
                      <a:pt x="943" y="637"/>
                      <a:pt x="1095" y="782"/>
                    </a:cubicBezTo>
                    <a:cubicBezTo>
                      <a:pt x="1115" y="799"/>
                      <a:pt x="1137" y="807"/>
                      <a:pt x="1159" y="807"/>
                    </a:cubicBezTo>
                    <a:cubicBezTo>
                      <a:pt x="1235" y="807"/>
                      <a:pt x="1302" y="711"/>
                      <a:pt x="1239" y="637"/>
                    </a:cubicBezTo>
                    <a:cubicBezTo>
                      <a:pt x="965" y="312"/>
                      <a:pt x="502" y="88"/>
                      <a:pt x="98" y="1"/>
                    </a:cubicBezTo>
                    <a:cubicBezTo>
                      <a:pt x="93" y="1"/>
                      <a:pt x="89" y="0"/>
                      <a:pt x="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6554675" y="3077800"/>
                <a:ext cx="631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13" extrusionOk="0">
                    <a:moveTo>
                      <a:pt x="118" y="0"/>
                    </a:moveTo>
                    <a:cubicBezTo>
                      <a:pt x="29" y="0"/>
                      <a:pt x="0" y="136"/>
                      <a:pt x="100" y="163"/>
                    </a:cubicBezTo>
                    <a:cubicBezTo>
                      <a:pt x="895" y="423"/>
                      <a:pt x="1589" y="784"/>
                      <a:pt x="2311" y="1196"/>
                    </a:cubicBezTo>
                    <a:cubicBezTo>
                      <a:pt x="2332" y="1207"/>
                      <a:pt x="2352" y="1213"/>
                      <a:pt x="2371" y="1213"/>
                    </a:cubicBezTo>
                    <a:cubicBezTo>
                      <a:pt x="2468" y="1213"/>
                      <a:pt x="2524" y="1072"/>
                      <a:pt x="2427" y="994"/>
                    </a:cubicBezTo>
                    <a:cubicBezTo>
                      <a:pt x="1776" y="495"/>
                      <a:pt x="938" y="170"/>
                      <a:pt x="143" y="4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4"/>
              <p:cNvSpPr/>
              <p:nvPr/>
            </p:nvSpPr>
            <p:spPr>
              <a:xfrm>
                <a:off x="6499175" y="3210900"/>
                <a:ext cx="36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30" extrusionOk="0">
                    <a:moveTo>
                      <a:pt x="506" y="1"/>
                    </a:moveTo>
                    <a:cubicBezTo>
                      <a:pt x="454" y="1"/>
                      <a:pt x="404" y="3"/>
                      <a:pt x="354" y="5"/>
                    </a:cubicBezTo>
                    <a:cubicBezTo>
                      <a:pt x="109" y="200"/>
                      <a:pt x="0" y="518"/>
                      <a:pt x="65" y="822"/>
                    </a:cubicBezTo>
                    <a:cubicBezTo>
                      <a:pt x="162" y="1125"/>
                      <a:pt x="442" y="1330"/>
                      <a:pt x="753" y="1330"/>
                    </a:cubicBezTo>
                    <a:cubicBezTo>
                      <a:pt x="791" y="1330"/>
                      <a:pt x="829" y="1327"/>
                      <a:pt x="867" y="1320"/>
                    </a:cubicBezTo>
                    <a:cubicBezTo>
                      <a:pt x="1265" y="1263"/>
                      <a:pt x="1474" y="836"/>
                      <a:pt x="1373" y="468"/>
                    </a:cubicBezTo>
                    <a:cubicBezTo>
                      <a:pt x="1253" y="83"/>
                      <a:pt x="863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6400350" y="3356450"/>
                <a:ext cx="9885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486" extrusionOk="0">
                    <a:moveTo>
                      <a:pt x="3063" y="1981"/>
                    </a:moveTo>
                    <a:cubicBezTo>
                      <a:pt x="3072" y="1981"/>
                      <a:pt x="3080" y="1985"/>
                      <a:pt x="3086" y="1995"/>
                    </a:cubicBezTo>
                    <a:cubicBezTo>
                      <a:pt x="3455" y="2407"/>
                      <a:pt x="3556" y="2992"/>
                      <a:pt x="3346" y="3512"/>
                    </a:cubicBezTo>
                    <a:cubicBezTo>
                      <a:pt x="3334" y="3539"/>
                      <a:pt x="3311" y="3550"/>
                      <a:pt x="3286" y="3550"/>
                    </a:cubicBezTo>
                    <a:cubicBezTo>
                      <a:pt x="3237" y="3550"/>
                      <a:pt x="3182" y="3505"/>
                      <a:pt x="3202" y="3447"/>
                    </a:cubicBezTo>
                    <a:cubicBezTo>
                      <a:pt x="3375" y="2956"/>
                      <a:pt x="3346" y="2465"/>
                      <a:pt x="3028" y="2038"/>
                    </a:cubicBezTo>
                    <a:cubicBezTo>
                      <a:pt x="3012" y="2012"/>
                      <a:pt x="3039" y="1981"/>
                      <a:pt x="3063" y="1981"/>
                    </a:cubicBezTo>
                    <a:close/>
                    <a:moveTo>
                      <a:pt x="2949" y="2616"/>
                    </a:moveTo>
                    <a:cubicBezTo>
                      <a:pt x="2971" y="2616"/>
                      <a:pt x="2993" y="2627"/>
                      <a:pt x="2999" y="2652"/>
                    </a:cubicBezTo>
                    <a:cubicBezTo>
                      <a:pt x="3050" y="2927"/>
                      <a:pt x="3072" y="3274"/>
                      <a:pt x="2934" y="3527"/>
                    </a:cubicBezTo>
                    <a:cubicBezTo>
                      <a:pt x="2917" y="3556"/>
                      <a:pt x="2893" y="3568"/>
                      <a:pt x="2869" y="3568"/>
                    </a:cubicBezTo>
                    <a:cubicBezTo>
                      <a:pt x="2821" y="3568"/>
                      <a:pt x="2773" y="3520"/>
                      <a:pt x="2783" y="3462"/>
                    </a:cubicBezTo>
                    <a:cubicBezTo>
                      <a:pt x="2804" y="3332"/>
                      <a:pt x="2855" y="3209"/>
                      <a:pt x="2877" y="3072"/>
                    </a:cubicBezTo>
                    <a:cubicBezTo>
                      <a:pt x="2898" y="2942"/>
                      <a:pt x="2898" y="2804"/>
                      <a:pt x="2891" y="2667"/>
                    </a:cubicBezTo>
                    <a:cubicBezTo>
                      <a:pt x="2891" y="2634"/>
                      <a:pt x="2921" y="2616"/>
                      <a:pt x="2949" y="2616"/>
                    </a:cubicBezTo>
                    <a:close/>
                    <a:moveTo>
                      <a:pt x="1330" y="0"/>
                    </a:moveTo>
                    <a:cubicBezTo>
                      <a:pt x="1316" y="51"/>
                      <a:pt x="1272" y="87"/>
                      <a:pt x="1222" y="94"/>
                    </a:cubicBezTo>
                    <a:cubicBezTo>
                      <a:pt x="514" y="152"/>
                      <a:pt x="0" y="817"/>
                      <a:pt x="311" y="1518"/>
                    </a:cubicBezTo>
                    <a:cubicBezTo>
                      <a:pt x="485" y="1887"/>
                      <a:pt x="875" y="2038"/>
                      <a:pt x="954" y="2450"/>
                    </a:cubicBezTo>
                    <a:cubicBezTo>
                      <a:pt x="1048" y="2956"/>
                      <a:pt x="904" y="3382"/>
                      <a:pt x="1243" y="3852"/>
                    </a:cubicBezTo>
                    <a:cubicBezTo>
                      <a:pt x="1520" y="4229"/>
                      <a:pt x="1975" y="4486"/>
                      <a:pt x="2442" y="4486"/>
                    </a:cubicBezTo>
                    <a:cubicBezTo>
                      <a:pt x="2548" y="4486"/>
                      <a:pt x="2655" y="4473"/>
                      <a:pt x="2761" y="4445"/>
                    </a:cubicBezTo>
                    <a:cubicBezTo>
                      <a:pt x="3332" y="4286"/>
                      <a:pt x="3773" y="3816"/>
                      <a:pt x="3874" y="3223"/>
                    </a:cubicBezTo>
                    <a:cubicBezTo>
                      <a:pt x="3953" y="2652"/>
                      <a:pt x="3700" y="2067"/>
                      <a:pt x="3390" y="1590"/>
                    </a:cubicBezTo>
                    <a:lnTo>
                      <a:pt x="3397" y="1590"/>
                    </a:lnTo>
                    <a:cubicBezTo>
                      <a:pt x="2898" y="831"/>
                      <a:pt x="2161" y="333"/>
                      <a:pt x="1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>
                <a:off x="6475650" y="3405975"/>
                <a:ext cx="136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70" extrusionOk="0">
                    <a:moveTo>
                      <a:pt x="54" y="0"/>
                    </a:moveTo>
                    <a:cubicBezTo>
                      <a:pt x="27" y="0"/>
                      <a:pt x="0" y="31"/>
                      <a:pt x="16" y="57"/>
                    </a:cubicBezTo>
                    <a:cubicBezTo>
                      <a:pt x="334" y="484"/>
                      <a:pt x="363" y="975"/>
                      <a:pt x="190" y="1466"/>
                    </a:cubicBezTo>
                    <a:cubicBezTo>
                      <a:pt x="170" y="1524"/>
                      <a:pt x="228" y="1569"/>
                      <a:pt x="280" y="1569"/>
                    </a:cubicBezTo>
                    <a:cubicBezTo>
                      <a:pt x="305" y="1569"/>
                      <a:pt x="329" y="1558"/>
                      <a:pt x="341" y="1531"/>
                    </a:cubicBezTo>
                    <a:cubicBezTo>
                      <a:pt x="544" y="1011"/>
                      <a:pt x="443" y="426"/>
                      <a:pt x="81" y="14"/>
                    </a:cubicBezTo>
                    <a:cubicBezTo>
                      <a:pt x="74" y="4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6469475" y="3421700"/>
                <a:ext cx="76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956" extrusionOk="0">
                    <a:moveTo>
                      <a:pt x="180" y="0"/>
                    </a:moveTo>
                    <a:cubicBezTo>
                      <a:pt x="151" y="0"/>
                      <a:pt x="123" y="21"/>
                      <a:pt x="119" y="57"/>
                    </a:cubicBezTo>
                    <a:cubicBezTo>
                      <a:pt x="133" y="194"/>
                      <a:pt x="126" y="324"/>
                      <a:pt x="112" y="462"/>
                    </a:cubicBezTo>
                    <a:cubicBezTo>
                      <a:pt x="90" y="592"/>
                      <a:pt x="39" y="715"/>
                      <a:pt x="10" y="845"/>
                    </a:cubicBezTo>
                    <a:cubicBezTo>
                      <a:pt x="1" y="906"/>
                      <a:pt x="51" y="955"/>
                      <a:pt x="100" y="955"/>
                    </a:cubicBezTo>
                    <a:cubicBezTo>
                      <a:pt x="126" y="955"/>
                      <a:pt x="152" y="942"/>
                      <a:pt x="169" y="910"/>
                    </a:cubicBezTo>
                    <a:cubicBezTo>
                      <a:pt x="307" y="657"/>
                      <a:pt x="285" y="310"/>
                      <a:pt x="234" y="42"/>
                    </a:cubicBezTo>
                    <a:cubicBezTo>
                      <a:pt x="225" y="14"/>
                      <a:pt x="202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6426550" y="3500975"/>
                <a:ext cx="448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38" extrusionOk="0">
                    <a:moveTo>
                      <a:pt x="600" y="0"/>
                    </a:moveTo>
                    <a:lnTo>
                      <a:pt x="600" y="0"/>
                    </a:lnTo>
                    <a:cubicBezTo>
                      <a:pt x="232" y="145"/>
                      <a:pt x="0" y="586"/>
                      <a:pt x="224" y="954"/>
                    </a:cubicBezTo>
                    <a:cubicBezTo>
                      <a:pt x="384" y="1196"/>
                      <a:pt x="649" y="1337"/>
                      <a:pt x="926" y="1337"/>
                    </a:cubicBezTo>
                    <a:cubicBezTo>
                      <a:pt x="988" y="1337"/>
                      <a:pt x="1051" y="1330"/>
                      <a:pt x="1113" y="1316"/>
                    </a:cubicBezTo>
                    <a:cubicBezTo>
                      <a:pt x="1474" y="1222"/>
                      <a:pt x="1792" y="803"/>
                      <a:pt x="1677" y="427"/>
                    </a:cubicBezTo>
                    <a:cubicBezTo>
                      <a:pt x="1601" y="185"/>
                      <a:pt x="1347" y="25"/>
                      <a:pt x="1102" y="25"/>
                    </a:cubicBezTo>
                    <a:cubicBezTo>
                      <a:pt x="996" y="25"/>
                      <a:pt x="890" y="55"/>
                      <a:pt x="802" y="123"/>
                    </a:cubicBezTo>
                    <a:cubicBezTo>
                      <a:pt x="776" y="143"/>
                      <a:pt x="748" y="151"/>
                      <a:pt x="721" y="151"/>
                    </a:cubicBezTo>
                    <a:cubicBezTo>
                      <a:pt x="638" y="151"/>
                      <a:pt x="567" y="72"/>
                      <a:pt x="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6356450" y="3307000"/>
                <a:ext cx="30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747" extrusionOk="0">
                    <a:moveTo>
                      <a:pt x="73" y="1"/>
                    </a:moveTo>
                    <a:cubicBezTo>
                      <a:pt x="40" y="1"/>
                      <a:pt x="0" y="29"/>
                      <a:pt x="15" y="63"/>
                    </a:cubicBezTo>
                    <a:cubicBezTo>
                      <a:pt x="148" y="450"/>
                      <a:pt x="530" y="747"/>
                      <a:pt x="939" y="747"/>
                    </a:cubicBezTo>
                    <a:cubicBezTo>
                      <a:pt x="996" y="747"/>
                      <a:pt x="1055" y="741"/>
                      <a:pt x="1113" y="728"/>
                    </a:cubicBezTo>
                    <a:cubicBezTo>
                      <a:pt x="1225" y="714"/>
                      <a:pt x="1209" y="547"/>
                      <a:pt x="1098" y="547"/>
                    </a:cubicBezTo>
                    <a:cubicBezTo>
                      <a:pt x="1094" y="547"/>
                      <a:pt x="1089" y="547"/>
                      <a:pt x="1084" y="548"/>
                    </a:cubicBezTo>
                    <a:cubicBezTo>
                      <a:pt x="1046" y="551"/>
                      <a:pt x="1008" y="553"/>
                      <a:pt x="971" y="553"/>
                    </a:cubicBezTo>
                    <a:cubicBezTo>
                      <a:pt x="598" y="553"/>
                      <a:pt x="273" y="388"/>
                      <a:pt x="109" y="20"/>
                    </a:cubicBezTo>
                    <a:cubicBezTo>
                      <a:pt x="102" y="7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6341275" y="3295625"/>
                <a:ext cx="31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60" extrusionOk="0">
                    <a:moveTo>
                      <a:pt x="51" y="1"/>
                    </a:moveTo>
                    <a:cubicBezTo>
                      <a:pt x="27" y="1"/>
                      <a:pt x="0" y="17"/>
                      <a:pt x="0" y="49"/>
                    </a:cubicBezTo>
                    <a:cubicBezTo>
                      <a:pt x="37" y="656"/>
                      <a:pt x="470" y="1458"/>
                      <a:pt x="1135" y="1559"/>
                    </a:cubicBezTo>
                    <a:cubicBezTo>
                      <a:pt x="1138" y="1559"/>
                      <a:pt x="1141" y="1559"/>
                      <a:pt x="1144" y="1559"/>
                    </a:cubicBezTo>
                    <a:cubicBezTo>
                      <a:pt x="1225" y="1559"/>
                      <a:pt x="1263" y="1463"/>
                      <a:pt x="1200" y="1407"/>
                    </a:cubicBezTo>
                    <a:cubicBezTo>
                      <a:pt x="954" y="1241"/>
                      <a:pt x="694" y="1125"/>
                      <a:pt x="492" y="887"/>
                    </a:cubicBezTo>
                    <a:cubicBezTo>
                      <a:pt x="290" y="641"/>
                      <a:pt x="152" y="352"/>
                      <a:pt x="94" y="34"/>
                    </a:cubicBezTo>
                    <a:cubicBezTo>
                      <a:pt x="91" y="12"/>
                      <a:pt x="72" y="1"/>
                      <a:pt x="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6255275" y="2041625"/>
                <a:ext cx="405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6" extrusionOk="0">
                    <a:moveTo>
                      <a:pt x="1525" y="1"/>
                    </a:moveTo>
                    <a:cubicBezTo>
                      <a:pt x="1041" y="1"/>
                      <a:pt x="564" y="8"/>
                      <a:pt x="80" y="15"/>
                    </a:cubicBezTo>
                    <a:cubicBezTo>
                      <a:pt x="1" y="15"/>
                      <a:pt x="1" y="131"/>
                      <a:pt x="80" y="131"/>
                    </a:cubicBezTo>
                    <a:cubicBezTo>
                      <a:pt x="564" y="138"/>
                      <a:pt x="1041" y="145"/>
                      <a:pt x="1525" y="145"/>
                    </a:cubicBezTo>
                    <a:cubicBezTo>
                      <a:pt x="1619" y="145"/>
                      <a:pt x="1619" y="1"/>
                      <a:pt x="1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6216975" y="2027475"/>
                <a:ext cx="77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191" extrusionOk="0">
                    <a:moveTo>
                      <a:pt x="2137" y="0"/>
                    </a:moveTo>
                    <a:cubicBezTo>
                      <a:pt x="1449" y="0"/>
                      <a:pt x="759" y="29"/>
                      <a:pt x="80" y="39"/>
                    </a:cubicBezTo>
                    <a:cubicBezTo>
                      <a:pt x="1" y="39"/>
                      <a:pt x="1" y="155"/>
                      <a:pt x="80" y="155"/>
                    </a:cubicBezTo>
                    <a:cubicBezTo>
                      <a:pt x="766" y="165"/>
                      <a:pt x="1463" y="191"/>
                      <a:pt x="2157" y="191"/>
                    </a:cubicBezTo>
                    <a:cubicBezTo>
                      <a:pt x="2429" y="191"/>
                      <a:pt x="2701" y="187"/>
                      <a:pt x="2971" y="176"/>
                    </a:cubicBezTo>
                    <a:cubicBezTo>
                      <a:pt x="3079" y="176"/>
                      <a:pt x="3079" y="17"/>
                      <a:pt x="2971" y="17"/>
                    </a:cubicBezTo>
                    <a:cubicBezTo>
                      <a:pt x="2694" y="5"/>
                      <a:pt x="2415" y="0"/>
                      <a:pt x="2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6198375" y="3150875"/>
                <a:ext cx="320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63" extrusionOk="0">
                    <a:moveTo>
                      <a:pt x="890" y="1"/>
                    </a:moveTo>
                    <a:cubicBezTo>
                      <a:pt x="814" y="1"/>
                      <a:pt x="736" y="28"/>
                      <a:pt x="665" y="87"/>
                    </a:cubicBezTo>
                    <a:cubicBezTo>
                      <a:pt x="658" y="94"/>
                      <a:pt x="651" y="101"/>
                      <a:pt x="644" y="101"/>
                    </a:cubicBezTo>
                    <a:cubicBezTo>
                      <a:pt x="636" y="108"/>
                      <a:pt x="629" y="123"/>
                      <a:pt x="615" y="130"/>
                    </a:cubicBezTo>
                    <a:cubicBezTo>
                      <a:pt x="597" y="151"/>
                      <a:pt x="572" y="162"/>
                      <a:pt x="546" y="162"/>
                    </a:cubicBezTo>
                    <a:cubicBezTo>
                      <a:pt x="519" y="162"/>
                      <a:pt x="492" y="149"/>
                      <a:pt x="477" y="123"/>
                    </a:cubicBezTo>
                    <a:cubicBezTo>
                      <a:pt x="196" y="195"/>
                      <a:pt x="0" y="513"/>
                      <a:pt x="167" y="795"/>
                    </a:cubicBezTo>
                    <a:cubicBezTo>
                      <a:pt x="267" y="966"/>
                      <a:pt x="451" y="1063"/>
                      <a:pt x="639" y="1063"/>
                    </a:cubicBezTo>
                    <a:cubicBezTo>
                      <a:pt x="722" y="1063"/>
                      <a:pt x="805" y="1044"/>
                      <a:pt x="882" y="1004"/>
                    </a:cubicBezTo>
                    <a:cubicBezTo>
                      <a:pt x="1135" y="889"/>
                      <a:pt x="1280" y="614"/>
                      <a:pt x="1243" y="332"/>
                    </a:cubicBezTo>
                    <a:cubicBezTo>
                      <a:pt x="1209" y="129"/>
                      <a:pt x="1055" y="1"/>
                      <a:pt x="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6028475" y="3060575"/>
                <a:ext cx="516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98" extrusionOk="0">
                    <a:moveTo>
                      <a:pt x="1474" y="1"/>
                    </a:moveTo>
                    <a:cubicBezTo>
                      <a:pt x="1002" y="1"/>
                      <a:pt x="504" y="145"/>
                      <a:pt x="90" y="317"/>
                    </a:cubicBezTo>
                    <a:cubicBezTo>
                      <a:pt x="0" y="355"/>
                      <a:pt x="25" y="497"/>
                      <a:pt x="108" y="497"/>
                    </a:cubicBezTo>
                    <a:cubicBezTo>
                      <a:pt x="118" y="497"/>
                      <a:pt x="129" y="495"/>
                      <a:pt x="141" y="490"/>
                    </a:cubicBezTo>
                    <a:cubicBezTo>
                      <a:pt x="430" y="382"/>
                      <a:pt x="719" y="310"/>
                      <a:pt x="1023" y="266"/>
                    </a:cubicBezTo>
                    <a:cubicBezTo>
                      <a:pt x="1156" y="247"/>
                      <a:pt x="1288" y="243"/>
                      <a:pt x="1420" y="243"/>
                    </a:cubicBezTo>
                    <a:cubicBezTo>
                      <a:pt x="1504" y="243"/>
                      <a:pt x="1587" y="245"/>
                      <a:pt x="1671" y="245"/>
                    </a:cubicBezTo>
                    <a:cubicBezTo>
                      <a:pt x="1755" y="245"/>
                      <a:pt x="1840" y="243"/>
                      <a:pt x="1926" y="237"/>
                    </a:cubicBezTo>
                    <a:cubicBezTo>
                      <a:pt x="1931" y="238"/>
                      <a:pt x="1935" y="238"/>
                      <a:pt x="1940" y="238"/>
                    </a:cubicBezTo>
                    <a:cubicBezTo>
                      <a:pt x="2050" y="238"/>
                      <a:pt x="2066" y="71"/>
                      <a:pt x="1948" y="57"/>
                    </a:cubicBezTo>
                    <a:cubicBezTo>
                      <a:pt x="1796" y="18"/>
                      <a:pt x="1637" y="1"/>
                      <a:pt x="1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997525" y="3076975"/>
                <a:ext cx="64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729" extrusionOk="0">
                    <a:moveTo>
                      <a:pt x="2441" y="0"/>
                    </a:moveTo>
                    <a:cubicBezTo>
                      <a:pt x="1610" y="22"/>
                      <a:pt x="801" y="232"/>
                      <a:pt x="64" y="615"/>
                    </a:cubicBezTo>
                    <a:cubicBezTo>
                      <a:pt x="0" y="646"/>
                      <a:pt x="43" y="728"/>
                      <a:pt x="103" y="728"/>
                    </a:cubicBezTo>
                    <a:cubicBezTo>
                      <a:pt x="111" y="728"/>
                      <a:pt x="120" y="727"/>
                      <a:pt x="129" y="723"/>
                    </a:cubicBezTo>
                    <a:cubicBezTo>
                      <a:pt x="859" y="398"/>
                      <a:pt x="1646" y="232"/>
                      <a:pt x="2441" y="217"/>
                    </a:cubicBezTo>
                    <a:cubicBezTo>
                      <a:pt x="2571" y="203"/>
                      <a:pt x="2571" y="15"/>
                      <a:pt x="2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773825" y="3232525"/>
                <a:ext cx="347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232" extrusionOk="0">
                    <a:moveTo>
                      <a:pt x="290" y="0"/>
                    </a:moveTo>
                    <a:cubicBezTo>
                      <a:pt x="80" y="210"/>
                      <a:pt x="1" y="528"/>
                      <a:pt x="95" y="810"/>
                    </a:cubicBezTo>
                    <a:cubicBezTo>
                      <a:pt x="187" y="1059"/>
                      <a:pt x="466" y="1231"/>
                      <a:pt x="738" y="1231"/>
                    </a:cubicBezTo>
                    <a:cubicBezTo>
                      <a:pt x="828" y="1231"/>
                      <a:pt x="917" y="1212"/>
                      <a:pt x="998" y="1171"/>
                    </a:cubicBezTo>
                    <a:cubicBezTo>
                      <a:pt x="1309" y="983"/>
                      <a:pt x="1388" y="571"/>
                      <a:pt x="1171" y="282"/>
                    </a:cubicBezTo>
                    <a:cubicBezTo>
                      <a:pt x="969" y="44"/>
                      <a:pt x="600" y="44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747625" y="3272975"/>
                <a:ext cx="18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89" extrusionOk="0">
                    <a:moveTo>
                      <a:pt x="239" y="1"/>
                    </a:moveTo>
                    <a:cubicBezTo>
                      <a:pt x="1" y="160"/>
                      <a:pt x="8" y="666"/>
                      <a:pt x="348" y="687"/>
                    </a:cubicBezTo>
                    <a:cubicBezTo>
                      <a:pt x="355" y="688"/>
                      <a:pt x="362" y="688"/>
                      <a:pt x="369" y="688"/>
                    </a:cubicBezTo>
                    <a:cubicBezTo>
                      <a:pt x="540" y="688"/>
                      <a:pt x="674" y="522"/>
                      <a:pt x="709" y="369"/>
                    </a:cubicBezTo>
                    <a:cubicBezTo>
                      <a:pt x="731" y="297"/>
                      <a:pt x="716" y="210"/>
                      <a:pt x="658" y="153"/>
                    </a:cubicBezTo>
                    <a:cubicBezTo>
                      <a:pt x="572" y="102"/>
                      <a:pt x="398" y="88"/>
                      <a:pt x="304" y="59"/>
                    </a:cubicBezTo>
                    <a:cubicBezTo>
                      <a:pt x="275" y="51"/>
                      <a:pt x="246" y="30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372775" y="3380050"/>
                <a:ext cx="138400" cy="1428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712" extrusionOk="0">
                    <a:moveTo>
                      <a:pt x="1418" y="3826"/>
                    </a:moveTo>
                    <a:cubicBezTo>
                      <a:pt x="1445" y="3826"/>
                      <a:pt x="1471" y="3841"/>
                      <a:pt x="1474" y="3876"/>
                    </a:cubicBezTo>
                    <a:cubicBezTo>
                      <a:pt x="1515" y="4172"/>
                      <a:pt x="1774" y="4393"/>
                      <a:pt x="2072" y="4393"/>
                    </a:cubicBezTo>
                    <a:cubicBezTo>
                      <a:pt x="2094" y="4393"/>
                      <a:pt x="2117" y="4392"/>
                      <a:pt x="2139" y="4389"/>
                    </a:cubicBezTo>
                    <a:cubicBezTo>
                      <a:pt x="2146" y="4388"/>
                      <a:pt x="2152" y="4388"/>
                      <a:pt x="2158" y="4388"/>
                    </a:cubicBezTo>
                    <a:cubicBezTo>
                      <a:pt x="2283" y="4388"/>
                      <a:pt x="2270" y="4600"/>
                      <a:pt x="2139" y="4621"/>
                    </a:cubicBezTo>
                    <a:cubicBezTo>
                      <a:pt x="2118" y="4622"/>
                      <a:pt x="2096" y="4623"/>
                      <a:pt x="2075" y="4623"/>
                    </a:cubicBezTo>
                    <a:cubicBezTo>
                      <a:pt x="1670" y="4623"/>
                      <a:pt x="1337" y="4303"/>
                      <a:pt x="1344" y="3891"/>
                    </a:cubicBezTo>
                    <a:cubicBezTo>
                      <a:pt x="1344" y="3850"/>
                      <a:pt x="1383" y="3826"/>
                      <a:pt x="1418" y="3826"/>
                    </a:cubicBezTo>
                    <a:close/>
                    <a:moveTo>
                      <a:pt x="910" y="3592"/>
                    </a:moveTo>
                    <a:cubicBezTo>
                      <a:pt x="943" y="3592"/>
                      <a:pt x="978" y="3621"/>
                      <a:pt x="969" y="3660"/>
                    </a:cubicBezTo>
                    <a:cubicBezTo>
                      <a:pt x="889" y="3913"/>
                      <a:pt x="903" y="4180"/>
                      <a:pt x="1026" y="4418"/>
                    </a:cubicBezTo>
                    <a:cubicBezTo>
                      <a:pt x="1149" y="4664"/>
                      <a:pt x="1330" y="4772"/>
                      <a:pt x="1554" y="4902"/>
                    </a:cubicBezTo>
                    <a:cubicBezTo>
                      <a:pt x="1630" y="4944"/>
                      <a:pt x="1607" y="5084"/>
                      <a:pt x="1517" y="5084"/>
                    </a:cubicBezTo>
                    <a:cubicBezTo>
                      <a:pt x="1512" y="5084"/>
                      <a:pt x="1508" y="5084"/>
                      <a:pt x="1503" y="5083"/>
                    </a:cubicBezTo>
                    <a:cubicBezTo>
                      <a:pt x="867" y="5004"/>
                      <a:pt x="564" y="4129"/>
                      <a:pt x="867" y="3616"/>
                    </a:cubicBezTo>
                    <a:cubicBezTo>
                      <a:pt x="877" y="3599"/>
                      <a:pt x="893" y="3592"/>
                      <a:pt x="910" y="3592"/>
                    </a:cubicBezTo>
                    <a:close/>
                    <a:moveTo>
                      <a:pt x="4495" y="0"/>
                    </a:moveTo>
                    <a:cubicBezTo>
                      <a:pt x="4349" y="0"/>
                      <a:pt x="4185" y="42"/>
                      <a:pt x="4090" y="148"/>
                    </a:cubicBezTo>
                    <a:cubicBezTo>
                      <a:pt x="4025" y="220"/>
                      <a:pt x="3996" y="307"/>
                      <a:pt x="3989" y="401"/>
                    </a:cubicBezTo>
                    <a:cubicBezTo>
                      <a:pt x="3967" y="588"/>
                      <a:pt x="4018" y="798"/>
                      <a:pt x="3996" y="964"/>
                    </a:cubicBezTo>
                    <a:cubicBezTo>
                      <a:pt x="3823" y="2381"/>
                      <a:pt x="1792" y="1998"/>
                      <a:pt x="961" y="2677"/>
                    </a:cubicBezTo>
                    <a:cubicBezTo>
                      <a:pt x="398" y="3139"/>
                      <a:pt x="0" y="3970"/>
                      <a:pt x="217" y="4700"/>
                    </a:cubicBezTo>
                    <a:cubicBezTo>
                      <a:pt x="441" y="5473"/>
                      <a:pt x="1344" y="5618"/>
                      <a:pt x="2031" y="5712"/>
                    </a:cubicBezTo>
                    <a:cubicBezTo>
                      <a:pt x="2558" y="5553"/>
                      <a:pt x="3057" y="5387"/>
                      <a:pt x="3527" y="5069"/>
                    </a:cubicBezTo>
                    <a:cubicBezTo>
                      <a:pt x="4849" y="4165"/>
                      <a:pt x="5536" y="2597"/>
                      <a:pt x="5312" y="1015"/>
                    </a:cubicBezTo>
                    <a:cubicBezTo>
                      <a:pt x="5239" y="610"/>
                      <a:pt x="5066" y="104"/>
                      <a:pt x="4618" y="10"/>
                    </a:cubicBezTo>
                    <a:cubicBezTo>
                      <a:pt x="4580" y="4"/>
                      <a:pt x="4539" y="0"/>
                      <a:pt x="4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455450" y="3239950"/>
                <a:ext cx="18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35" extrusionOk="0">
                    <a:moveTo>
                      <a:pt x="651" y="0"/>
                    </a:moveTo>
                    <a:cubicBezTo>
                      <a:pt x="610" y="0"/>
                      <a:pt x="569" y="25"/>
                      <a:pt x="559" y="79"/>
                    </a:cubicBezTo>
                    <a:cubicBezTo>
                      <a:pt x="523" y="224"/>
                      <a:pt x="465" y="368"/>
                      <a:pt x="393" y="498"/>
                    </a:cubicBezTo>
                    <a:cubicBezTo>
                      <a:pt x="299" y="628"/>
                      <a:pt x="184" y="737"/>
                      <a:pt x="46" y="823"/>
                    </a:cubicBezTo>
                    <a:cubicBezTo>
                      <a:pt x="1" y="856"/>
                      <a:pt x="19" y="935"/>
                      <a:pt x="71" y="935"/>
                    </a:cubicBezTo>
                    <a:cubicBezTo>
                      <a:pt x="77" y="935"/>
                      <a:pt x="83" y="934"/>
                      <a:pt x="90" y="932"/>
                    </a:cubicBezTo>
                    <a:cubicBezTo>
                      <a:pt x="415" y="816"/>
                      <a:pt x="740" y="462"/>
                      <a:pt x="747" y="108"/>
                    </a:cubicBezTo>
                    <a:cubicBezTo>
                      <a:pt x="755" y="39"/>
                      <a:pt x="703" y="0"/>
                      <a:pt x="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406200" y="3559500"/>
                <a:ext cx="619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204" extrusionOk="0">
                    <a:moveTo>
                      <a:pt x="766" y="1"/>
                    </a:moveTo>
                    <a:cubicBezTo>
                      <a:pt x="325" y="333"/>
                      <a:pt x="0" y="839"/>
                      <a:pt x="137" y="1410"/>
                    </a:cubicBezTo>
                    <a:cubicBezTo>
                      <a:pt x="245" y="1861"/>
                      <a:pt x="637" y="2204"/>
                      <a:pt x="1055" y="2204"/>
                    </a:cubicBezTo>
                    <a:cubicBezTo>
                      <a:pt x="1225" y="2204"/>
                      <a:pt x="1400" y="2147"/>
                      <a:pt x="1561" y="2017"/>
                    </a:cubicBezTo>
                    <a:cubicBezTo>
                      <a:pt x="2479" y="1265"/>
                      <a:pt x="1178" y="629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439975" y="3255800"/>
                <a:ext cx="431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169" extrusionOk="0">
                    <a:moveTo>
                      <a:pt x="1599" y="0"/>
                    </a:moveTo>
                    <a:cubicBezTo>
                      <a:pt x="1569" y="0"/>
                      <a:pt x="1540" y="15"/>
                      <a:pt x="1525" y="52"/>
                    </a:cubicBezTo>
                    <a:cubicBezTo>
                      <a:pt x="1277" y="634"/>
                      <a:pt x="770" y="1035"/>
                      <a:pt x="122" y="1035"/>
                    </a:cubicBezTo>
                    <a:cubicBezTo>
                      <a:pt x="110" y="1035"/>
                      <a:pt x="99" y="1035"/>
                      <a:pt x="87" y="1035"/>
                    </a:cubicBezTo>
                    <a:cubicBezTo>
                      <a:pt x="0" y="1035"/>
                      <a:pt x="8" y="1158"/>
                      <a:pt x="87" y="1165"/>
                    </a:cubicBezTo>
                    <a:cubicBezTo>
                      <a:pt x="125" y="1168"/>
                      <a:pt x="163" y="1169"/>
                      <a:pt x="201" y="1169"/>
                    </a:cubicBezTo>
                    <a:cubicBezTo>
                      <a:pt x="856" y="1169"/>
                      <a:pt x="1494" y="760"/>
                      <a:pt x="1706" y="124"/>
                    </a:cubicBezTo>
                    <a:cubicBezTo>
                      <a:pt x="1725" y="57"/>
                      <a:pt x="1659" y="0"/>
                      <a:pt x="1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381250" y="3307825"/>
                <a:ext cx="253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79" y="1"/>
                    </a:moveTo>
                    <a:cubicBezTo>
                      <a:pt x="469" y="1"/>
                      <a:pt x="459" y="1"/>
                      <a:pt x="449" y="2"/>
                    </a:cubicBezTo>
                    <a:cubicBezTo>
                      <a:pt x="442" y="23"/>
                      <a:pt x="420" y="45"/>
                      <a:pt x="391" y="59"/>
                    </a:cubicBezTo>
                    <a:cubicBezTo>
                      <a:pt x="0" y="241"/>
                      <a:pt x="93" y="857"/>
                      <a:pt x="512" y="857"/>
                    </a:cubicBezTo>
                    <a:cubicBezTo>
                      <a:pt x="542" y="857"/>
                      <a:pt x="574" y="854"/>
                      <a:pt x="608" y="847"/>
                    </a:cubicBezTo>
                    <a:cubicBezTo>
                      <a:pt x="817" y="804"/>
                      <a:pt x="1013" y="616"/>
                      <a:pt x="962" y="385"/>
                    </a:cubicBezTo>
                    <a:cubicBezTo>
                      <a:pt x="907" y="156"/>
                      <a:pt x="705" y="1"/>
                      <a:pt x="4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189750" y="3277525"/>
                <a:ext cx="258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78" extrusionOk="0">
                    <a:moveTo>
                      <a:pt x="461" y="1"/>
                    </a:moveTo>
                    <a:cubicBezTo>
                      <a:pt x="333" y="1"/>
                      <a:pt x="241" y="70"/>
                      <a:pt x="124" y="144"/>
                    </a:cubicBezTo>
                    <a:cubicBezTo>
                      <a:pt x="117" y="151"/>
                      <a:pt x="102" y="159"/>
                      <a:pt x="80" y="159"/>
                    </a:cubicBezTo>
                    <a:cubicBezTo>
                      <a:pt x="8" y="296"/>
                      <a:pt x="1" y="455"/>
                      <a:pt x="52" y="599"/>
                    </a:cubicBezTo>
                    <a:cubicBezTo>
                      <a:pt x="113" y="784"/>
                      <a:pt x="273" y="878"/>
                      <a:pt x="448" y="878"/>
                    </a:cubicBezTo>
                    <a:cubicBezTo>
                      <a:pt x="520" y="878"/>
                      <a:pt x="595" y="862"/>
                      <a:pt x="666" y="831"/>
                    </a:cubicBezTo>
                    <a:cubicBezTo>
                      <a:pt x="904" y="722"/>
                      <a:pt x="1034" y="462"/>
                      <a:pt x="883" y="224"/>
                    </a:cubicBezTo>
                    <a:cubicBezTo>
                      <a:pt x="796" y="108"/>
                      <a:pt x="673" y="28"/>
                      <a:pt x="528" y="7"/>
                    </a:cubicBezTo>
                    <a:cubicBezTo>
                      <a:pt x="505" y="3"/>
                      <a:pt x="482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5133025" y="3211375"/>
                <a:ext cx="679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961" extrusionOk="0">
                    <a:moveTo>
                      <a:pt x="550" y="1"/>
                    </a:moveTo>
                    <a:cubicBezTo>
                      <a:pt x="167" y="275"/>
                      <a:pt x="1" y="752"/>
                      <a:pt x="117" y="1200"/>
                    </a:cubicBezTo>
                    <a:cubicBezTo>
                      <a:pt x="256" y="1694"/>
                      <a:pt x="736" y="1960"/>
                      <a:pt x="1223" y="1960"/>
                    </a:cubicBezTo>
                    <a:cubicBezTo>
                      <a:pt x="1242" y="1960"/>
                      <a:pt x="1261" y="1960"/>
                      <a:pt x="1280" y="1959"/>
                    </a:cubicBezTo>
                    <a:cubicBezTo>
                      <a:pt x="1952" y="1930"/>
                      <a:pt x="2718" y="1164"/>
                      <a:pt x="2147" y="521"/>
                    </a:cubicBezTo>
                    <a:cubicBezTo>
                      <a:pt x="1764" y="87"/>
                      <a:pt x="1092" y="22"/>
                      <a:pt x="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5053025" y="3063875"/>
                <a:ext cx="3387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31" extrusionOk="0">
                    <a:moveTo>
                      <a:pt x="121" y="0"/>
                    </a:moveTo>
                    <a:cubicBezTo>
                      <a:pt x="47" y="0"/>
                      <a:pt x="0" y="123"/>
                      <a:pt x="79" y="156"/>
                    </a:cubicBezTo>
                    <a:cubicBezTo>
                      <a:pt x="491" y="329"/>
                      <a:pt x="838" y="611"/>
                      <a:pt x="1091" y="980"/>
                    </a:cubicBezTo>
                    <a:cubicBezTo>
                      <a:pt x="1116" y="1016"/>
                      <a:pt x="1152" y="1031"/>
                      <a:pt x="1187" y="1031"/>
                    </a:cubicBezTo>
                    <a:cubicBezTo>
                      <a:pt x="1272" y="1031"/>
                      <a:pt x="1354" y="946"/>
                      <a:pt x="1293" y="864"/>
                    </a:cubicBezTo>
                    <a:cubicBezTo>
                      <a:pt x="1004" y="467"/>
                      <a:pt x="599" y="170"/>
                      <a:pt x="144" y="4"/>
                    </a:cubicBezTo>
                    <a:cubicBezTo>
                      <a:pt x="136" y="2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5015725" y="3064825"/>
                <a:ext cx="689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52" extrusionOk="0">
                    <a:moveTo>
                      <a:pt x="76" y="1"/>
                    </a:moveTo>
                    <a:cubicBezTo>
                      <a:pt x="21" y="1"/>
                      <a:pt x="0" y="83"/>
                      <a:pt x="61" y="103"/>
                    </a:cubicBezTo>
                    <a:cubicBezTo>
                      <a:pt x="935" y="407"/>
                      <a:pt x="1773" y="826"/>
                      <a:pt x="2547" y="1332"/>
                    </a:cubicBezTo>
                    <a:cubicBezTo>
                      <a:pt x="2566" y="1345"/>
                      <a:pt x="2586" y="1351"/>
                      <a:pt x="2604" y="1351"/>
                    </a:cubicBezTo>
                    <a:cubicBezTo>
                      <a:pt x="2695" y="1351"/>
                      <a:pt x="2757" y="1210"/>
                      <a:pt x="2655" y="1144"/>
                    </a:cubicBezTo>
                    <a:cubicBezTo>
                      <a:pt x="1875" y="616"/>
                      <a:pt x="1000" y="233"/>
                      <a:pt x="90" y="2"/>
                    </a:cubicBezTo>
                    <a:cubicBezTo>
                      <a:pt x="85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4916300" y="2791525"/>
                <a:ext cx="502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63" extrusionOk="0">
                    <a:moveTo>
                      <a:pt x="71" y="1"/>
                    </a:moveTo>
                    <a:cubicBezTo>
                      <a:pt x="12" y="1"/>
                      <a:pt x="1" y="95"/>
                      <a:pt x="63" y="109"/>
                    </a:cubicBezTo>
                    <a:cubicBezTo>
                      <a:pt x="540" y="214"/>
                      <a:pt x="1030" y="262"/>
                      <a:pt x="1523" y="262"/>
                    </a:cubicBezTo>
                    <a:cubicBezTo>
                      <a:pt x="1643" y="262"/>
                      <a:pt x="1764" y="260"/>
                      <a:pt x="1884" y="254"/>
                    </a:cubicBezTo>
                    <a:cubicBezTo>
                      <a:pt x="2005" y="247"/>
                      <a:pt x="2007" y="51"/>
                      <a:pt x="1891" y="51"/>
                    </a:cubicBezTo>
                    <a:cubicBezTo>
                      <a:pt x="1889" y="51"/>
                      <a:pt x="1887" y="51"/>
                      <a:pt x="1884" y="52"/>
                    </a:cubicBezTo>
                    <a:cubicBezTo>
                      <a:pt x="1687" y="63"/>
                      <a:pt x="1490" y="69"/>
                      <a:pt x="1293" y="69"/>
                    </a:cubicBezTo>
                    <a:cubicBezTo>
                      <a:pt x="887" y="69"/>
                      <a:pt x="482" y="45"/>
                      <a:pt x="78" y="1"/>
                    </a:cubicBezTo>
                    <a:cubicBezTo>
                      <a:pt x="76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4875075" y="2790325"/>
                <a:ext cx="74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794" extrusionOk="0">
                    <a:moveTo>
                      <a:pt x="86" y="0"/>
                    </a:moveTo>
                    <a:cubicBezTo>
                      <a:pt x="37" y="0"/>
                      <a:pt x="1" y="74"/>
                      <a:pt x="58" y="100"/>
                    </a:cubicBezTo>
                    <a:cubicBezTo>
                      <a:pt x="919" y="548"/>
                      <a:pt x="1880" y="793"/>
                      <a:pt x="2855" y="793"/>
                    </a:cubicBezTo>
                    <a:cubicBezTo>
                      <a:pt x="2869" y="793"/>
                      <a:pt x="2883" y="793"/>
                      <a:pt x="2897" y="793"/>
                    </a:cubicBezTo>
                    <a:cubicBezTo>
                      <a:pt x="2984" y="786"/>
                      <a:pt x="2984" y="663"/>
                      <a:pt x="2897" y="656"/>
                    </a:cubicBezTo>
                    <a:cubicBezTo>
                      <a:pt x="1929" y="649"/>
                      <a:pt x="975" y="432"/>
                      <a:pt x="108" y="6"/>
                    </a:cubicBezTo>
                    <a:cubicBezTo>
                      <a:pt x="101" y="2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4822900" y="3420775"/>
                <a:ext cx="794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4647" extrusionOk="0">
                    <a:moveTo>
                      <a:pt x="2798" y="0"/>
                    </a:moveTo>
                    <a:cubicBezTo>
                      <a:pt x="2740" y="0"/>
                      <a:pt x="2681" y="48"/>
                      <a:pt x="2694" y="123"/>
                    </a:cubicBezTo>
                    <a:cubicBezTo>
                      <a:pt x="3178" y="2074"/>
                      <a:pt x="2166" y="4170"/>
                      <a:pt x="78" y="4516"/>
                    </a:cubicBezTo>
                    <a:cubicBezTo>
                      <a:pt x="1" y="4530"/>
                      <a:pt x="19" y="4647"/>
                      <a:pt x="93" y="4647"/>
                    </a:cubicBezTo>
                    <a:cubicBezTo>
                      <a:pt x="95" y="4647"/>
                      <a:pt x="97" y="4647"/>
                      <a:pt x="99" y="4646"/>
                    </a:cubicBezTo>
                    <a:cubicBezTo>
                      <a:pt x="1089" y="4618"/>
                      <a:pt x="1949" y="4061"/>
                      <a:pt x="2491" y="3230"/>
                    </a:cubicBezTo>
                    <a:cubicBezTo>
                      <a:pt x="3098" y="2291"/>
                      <a:pt x="3171" y="1127"/>
                      <a:pt x="2889" y="65"/>
                    </a:cubicBezTo>
                    <a:cubicBezTo>
                      <a:pt x="2872" y="20"/>
                      <a:pt x="2835" y="0"/>
                      <a:pt x="27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4777500" y="3736075"/>
                <a:ext cx="39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4" extrusionOk="0">
                    <a:moveTo>
                      <a:pt x="824" y="1"/>
                    </a:moveTo>
                    <a:cubicBezTo>
                      <a:pt x="586" y="1"/>
                      <a:pt x="350" y="124"/>
                      <a:pt x="188" y="309"/>
                    </a:cubicBezTo>
                    <a:cubicBezTo>
                      <a:pt x="174" y="323"/>
                      <a:pt x="152" y="337"/>
                      <a:pt x="123" y="337"/>
                    </a:cubicBezTo>
                    <a:cubicBezTo>
                      <a:pt x="1" y="612"/>
                      <a:pt x="37" y="937"/>
                      <a:pt x="232" y="1176"/>
                    </a:cubicBezTo>
                    <a:cubicBezTo>
                      <a:pt x="369" y="1332"/>
                      <a:pt x="583" y="1414"/>
                      <a:pt x="795" y="1414"/>
                    </a:cubicBezTo>
                    <a:cubicBezTo>
                      <a:pt x="986" y="1414"/>
                      <a:pt x="1175" y="1348"/>
                      <a:pt x="1308" y="1212"/>
                    </a:cubicBezTo>
                    <a:cubicBezTo>
                      <a:pt x="1583" y="916"/>
                      <a:pt x="1547" y="366"/>
                      <a:pt x="1215" y="128"/>
                    </a:cubicBezTo>
                    <a:cubicBezTo>
                      <a:pt x="1092" y="39"/>
                      <a:pt x="958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>
                <a:off x="4784725" y="3494400"/>
                <a:ext cx="754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383" extrusionOk="0">
                    <a:moveTo>
                      <a:pt x="2868" y="1"/>
                    </a:moveTo>
                    <a:cubicBezTo>
                      <a:pt x="2842" y="1"/>
                      <a:pt x="2814" y="10"/>
                      <a:pt x="2790" y="32"/>
                    </a:cubicBezTo>
                    <a:cubicBezTo>
                      <a:pt x="2027" y="746"/>
                      <a:pt x="1243" y="1211"/>
                      <a:pt x="175" y="1211"/>
                    </a:cubicBezTo>
                    <a:cubicBezTo>
                      <a:pt x="151" y="1211"/>
                      <a:pt x="126" y="1211"/>
                      <a:pt x="102" y="1210"/>
                    </a:cubicBezTo>
                    <a:cubicBezTo>
                      <a:pt x="1" y="1210"/>
                      <a:pt x="8" y="1347"/>
                      <a:pt x="102" y="1362"/>
                    </a:cubicBezTo>
                    <a:cubicBezTo>
                      <a:pt x="220" y="1376"/>
                      <a:pt x="340" y="1383"/>
                      <a:pt x="462" y="1383"/>
                    </a:cubicBezTo>
                    <a:cubicBezTo>
                      <a:pt x="1409" y="1383"/>
                      <a:pt x="2438" y="963"/>
                      <a:pt x="2963" y="162"/>
                    </a:cubicBezTo>
                    <a:cubicBezTo>
                      <a:pt x="3017" y="82"/>
                      <a:pt x="2947" y="1"/>
                      <a:pt x="2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>
                <a:off x="4676525" y="2036200"/>
                <a:ext cx="466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26" extrusionOk="0">
                    <a:moveTo>
                      <a:pt x="1176" y="0"/>
                    </a:moveTo>
                    <a:cubicBezTo>
                      <a:pt x="813" y="0"/>
                      <a:pt x="450" y="3"/>
                      <a:pt x="94" y="23"/>
                    </a:cubicBezTo>
                    <a:cubicBezTo>
                      <a:pt x="0" y="51"/>
                      <a:pt x="0" y="174"/>
                      <a:pt x="94" y="203"/>
                    </a:cubicBezTo>
                    <a:cubicBezTo>
                      <a:pt x="455" y="223"/>
                      <a:pt x="817" y="226"/>
                      <a:pt x="1178" y="226"/>
                    </a:cubicBezTo>
                    <a:cubicBezTo>
                      <a:pt x="1359" y="226"/>
                      <a:pt x="1539" y="225"/>
                      <a:pt x="1720" y="225"/>
                    </a:cubicBezTo>
                    <a:cubicBezTo>
                      <a:pt x="1864" y="225"/>
                      <a:pt x="1864" y="1"/>
                      <a:pt x="1720" y="1"/>
                    </a:cubicBezTo>
                    <a:cubicBezTo>
                      <a:pt x="1539" y="1"/>
                      <a:pt x="1358" y="0"/>
                      <a:pt x="1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4"/>
              <p:cNvSpPr/>
              <p:nvPr/>
            </p:nvSpPr>
            <p:spPr>
              <a:xfrm>
                <a:off x="4677950" y="3600525"/>
                <a:ext cx="9470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42" extrusionOk="0">
                    <a:moveTo>
                      <a:pt x="1096" y="3073"/>
                    </a:moveTo>
                    <a:cubicBezTo>
                      <a:pt x="1111" y="3073"/>
                      <a:pt x="1126" y="3081"/>
                      <a:pt x="1135" y="3100"/>
                    </a:cubicBezTo>
                    <a:lnTo>
                      <a:pt x="1135" y="3093"/>
                    </a:lnTo>
                    <a:cubicBezTo>
                      <a:pt x="1273" y="3389"/>
                      <a:pt x="1511" y="3613"/>
                      <a:pt x="1836" y="3635"/>
                    </a:cubicBezTo>
                    <a:cubicBezTo>
                      <a:pt x="1966" y="3649"/>
                      <a:pt x="1947" y="3825"/>
                      <a:pt x="1834" y="3825"/>
                    </a:cubicBezTo>
                    <a:cubicBezTo>
                      <a:pt x="1828" y="3825"/>
                      <a:pt x="1821" y="3824"/>
                      <a:pt x="1815" y="3823"/>
                    </a:cubicBezTo>
                    <a:cubicBezTo>
                      <a:pt x="1453" y="3779"/>
                      <a:pt x="1106" y="3505"/>
                      <a:pt x="1041" y="3136"/>
                    </a:cubicBezTo>
                    <a:cubicBezTo>
                      <a:pt x="1037" y="3103"/>
                      <a:pt x="1067" y="3073"/>
                      <a:pt x="1096" y="3073"/>
                    </a:cubicBezTo>
                    <a:close/>
                    <a:moveTo>
                      <a:pt x="772" y="2902"/>
                    </a:moveTo>
                    <a:cubicBezTo>
                      <a:pt x="798" y="2902"/>
                      <a:pt x="824" y="2922"/>
                      <a:pt x="810" y="2956"/>
                    </a:cubicBezTo>
                    <a:cubicBezTo>
                      <a:pt x="702" y="3245"/>
                      <a:pt x="731" y="3570"/>
                      <a:pt x="897" y="3837"/>
                    </a:cubicBezTo>
                    <a:cubicBezTo>
                      <a:pt x="1078" y="4105"/>
                      <a:pt x="1359" y="4162"/>
                      <a:pt x="1663" y="4191"/>
                    </a:cubicBezTo>
                    <a:cubicBezTo>
                      <a:pt x="1764" y="4206"/>
                      <a:pt x="1807" y="4365"/>
                      <a:pt x="1685" y="4394"/>
                    </a:cubicBezTo>
                    <a:cubicBezTo>
                      <a:pt x="1617" y="4409"/>
                      <a:pt x="1551" y="4417"/>
                      <a:pt x="1487" y="4417"/>
                    </a:cubicBezTo>
                    <a:cubicBezTo>
                      <a:pt x="781" y="4417"/>
                      <a:pt x="340" y="3516"/>
                      <a:pt x="738" y="2920"/>
                    </a:cubicBezTo>
                    <a:cubicBezTo>
                      <a:pt x="745" y="2907"/>
                      <a:pt x="759" y="2902"/>
                      <a:pt x="772" y="2902"/>
                    </a:cubicBezTo>
                    <a:close/>
                    <a:moveTo>
                      <a:pt x="2537" y="0"/>
                    </a:moveTo>
                    <a:cubicBezTo>
                      <a:pt x="1648" y="383"/>
                      <a:pt x="1056" y="1113"/>
                      <a:pt x="630" y="1966"/>
                    </a:cubicBezTo>
                    <a:cubicBezTo>
                      <a:pt x="189" y="2862"/>
                      <a:pt x="1" y="4473"/>
                      <a:pt x="1374" y="4632"/>
                    </a:cubicBezTo>
                    <a:cubicBezTo>
                      <a:pt x="1429" y="4638"/>
                      <a:pt x="1484" y="4641"/>
                      <a:pt x="1539" y="4641"/>
                    </a:cubicBezTo>
                    <a:cubicBezTo>
                      <a:pt x="2571" y="4641"/>
                      <a:pt x="3357" y="3565"/>
                      <a:pt x="3556" y="2645"/>
                    </a:cubicBezTo>
                    <a:cubicBezTo>
                      <a:pt x="3787" y="1640"/>
                      <a:pt x="3383" y="593"/>
                      <a:pt x="2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>
                <a:off x="4648700" y="2021475"/>
                <a:ext cx="672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95" extrusionOk="0">
                    <a:moveTo>
                      <a:pt x="1523" y="1"/>
                    </a:moveTo>
                    <a:cubicBezTo>
                      <a:pt x="1038" y="1"/>
                      <a:pt x="545" y="43"/>
                      <a:pt x="94" y="113"/>
                    </a:cubicBezTo>
                    <a:cubicBezTo>
                      <a:pt x="0" y="127"/>
                      <a:pt x="29" y="272"/>
                      <a:pt x="123" y="272"/>
                    </a:cubicBezTo>
                    <a:cubicBezTo>
                      <a:pt x="460" y="287"/>
                      <a:pt x="799" y="295"/>
                      <a:pt x="1137" y="295"/>
                    </a:cubicBezTo>
                    <a:cubicBezTo>
                      <a:pt x="1612" y="295"/>
                      <a:pt x="2086" y="280"/>
                      <a:pt x="2558" y="250"/>
                    </a:cubicBezTo>
                    <a:cubicBezTo>
                      <a:pt x="2652" y="243"/>
                      <a:pt x="2688" y="91"/>
                      <a:pt x="2580" y="77"/>
                    </a:cubicBezTo>
                    <a:cubicBezTo>
                      <a:pt x="2246" y="24"/>
                      <a:pt x="1887" y="1"/>
                      <a:pt x="1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>
                <a:off x="4703900" y="3677275"/>
                <a:ext cx="232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55" extrusionOk="0">
                    <a:moveTo>
                      <a:pt x="61" y="0"/>
                    </a:moveTo>
                    <a:cubicBezTo>
                      <a:pt x="32" y="0"/>
                      <a:pt x="1" y="32"/>
                      <a:pt x="11" y="66"/>
                    </a:cubicBezTo>
                    <a:cubicBezTo>
                      <a:pt x="76" y="435"/>
                      <a:pt x="415" y="702"/>
                      <a:pt x="777" y="753"/>
                    </a:cubicBezTo>
                    <a:cubicBezTo>
                      <a:pt x="783" y="754"/>
                      <a:pt x="790" y="755"/>
                      <a:pt x="796" y="755"/>
                    </a:cubicBezTo>
                    <a:cubicBezTo>
                      <a:pt x="909" y="755"/>
                      <a:pt x="929" y="579"/>
                      <a:pt x="806" y="565"/>
                    </a:cubicBezTo>
                    <a:cubicBezTo>
                      <a:pt x="473" y="543"/>
                      <a:pt x="235" y="319"/>
                      <a:pt x="97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4686475" y="3673225"/>
                <a:ext cx="36675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11" extrusionOk="0">
                    <a:moveTo>
                      <a:pt x="430" y="1"/>
                    </a:moveTo>
                    <a:cubicBezTo>
                      <a:pt x="417" y="1"/>
                      <a:pt x="405" y="6"/>
                      <a:pt x="397" y="19"/>
                    </a:cubicBezTo>
                    <a:cubicBezTo>
                      <a:pt x="0" y="613"/>
                      <a:pt x="438" y="1510"/>
                      <a:pt x="1140" y="1510"/>
                    </a:cubicBezTo>
                    <a:cubicBezTo>
                      <a:pt x="1206" y="1510"/>
                      <a:pt x="1274" y="1502"/>
                      <a:pt x="1344" y="1486"/>
                    </a:cubicBezTo>
                    <a:cubicBezTo>
                      <a:pt x="1466" y="1457"/>
                      <a:pt x="1423" y="1298"/>
                      <a:pt x="1322" y="1291"/>
                    </a:cubicBezTo>
                    <a:cubicBezTo>
                      <a:pt x="1018" y="1254"/>
                      <a:pt x="737" y="1197"/>
                      <a:pt x="556" y="929"/>
                    </a:cubicBezTo>
                    <a:cubicBezTo>
                      <a:pt x="390" y="662"/>
                      <a:pt x="361" y="337"/>
                      <a:pt x="469" y="48"/>
                    </a:cubicBezTo>
                    <a:cubicBezTo>
                      <a:pt x="479" y="20"/>
                      <a:pt x="454" y="1"/>
                      <a:pt x="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4581150" y="3119575"/>
                <a:ext cx="44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593" extrusionOk="0">
                    <a:moveTo>
                      <a:pt x="1403" y="0"/>
                    </a:moveTo>
                    <a:cubicBezTo>
                      <a:pt x="943" y="0"/>
                      <a:pt x="432" y="181"/>
                      <a:pt x="72" y="421"/>
                    </a:cubicBezTo>
                    <a:cubicBezTo>
                      <a:pt x="1" y="466"/>
                      <a:pt x="34" y="593"/>
                      <a:pt x="109" y="593"/>
                    </a:cubicBezTo>
                    <a:cubicBezTo>
                      <a:pt x="118" y="593"/>
                      <a:pt x="127" y="591"/>
                      <a:pt x="137" y="587"/>
                    </a:cubicBezTo>
                    <a:cubicBezTo>
                      <a:pt x="383" y="472"/>
                      <a:pt x="628" y="385"/>
                      <a:pt x="888" y="320"/>
                    </a:cubicBezTo>
                    <a:cubicBezTo>
                      <a:pt x="1148" y="262"/>
                      <a:pt x="1416" y="269"/>
                      <a:pt x="1676" y="233"/>
                    </a:cubicBezTo>
                    <a:cubicBezTo>
                      <a:pt x="1784" y="204"/>
                      <a:pt x="1784" y="52"/>
                      <a:pt x="1676" y="23"/>
                    </a:cubicBezTo>
                    <a:cubicBezTo>
                      <a:pt x="1588" y="8"/>
                      <a:pt x="1497" y="0"/>
                      <a:pt x="1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4562925" y="3134050"/>
                <a:ext cx="619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476" extrusionOk="0">
                    <a:moveTo>
                      <a:pt x="2376" y="1"/>
                    </a:moveTo>
                    <a:cubicBezTo>
                      <a:pt x="1458" y="1"/>
                      <a:pt x="526" y="651"/>
                      <a:pt x="28" y="1388"/>
                    </a:cubicBezTo>
                    <a:cubicBezTo>
                      <a:pt x="0" y="1432"/>
                      <a:pt x="39" y="1476"/>
                      <a:pt x="81" y="1476"/>
                    </a:cubicBezTo>
                    <a:cubicBezTo>
                      <a:pt x="95" y="1476"/>
                      <a:pt x="109" y="1471"/>
                      <a:pt x="122" y="1461"/>
                    </a:cubicBezTo>
                    <a:cubicBezTo>
                      <a:pt x="418" y="1128"/>
                      <a:pt x="765" y="846"/>
                      <a:pt x="1148" y="615"/>
                    </a:cubicBezTo>
                    <a:cubicBezTo>
                      <a:pt x="1545" y="391"/>
                      <a:pt x="1964" y="297"/>
                      <a:pt x="2398" y="153"/>
                    </a:cubicBezTo>
                    <a:cubicBezTo>
                      <a:pt x="2477" y="131"/>
                      <a:pt x="2463" y="8"/>
                      <a:pt x="2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4"/>
              <p:cNvSpPr/>
              <p:nvPr/>
            </p:nvSpPr>
            <p:spPr>
              <a:xfrm>
                <a:off x="5718175" y="2471225"/>
                <a:ext cx="405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4"/>
              <p:cNvSpPr/>
              <p:nvPr/>
            </p:nvSpPr>
            <p:spPr>
              <a:xfrm>
                <a:off x="5672950" y="2481425"/>
                <a:ext cx="770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4"/>
              <p:cNvSpPr/>
              <p:nvPr/>
            </p:nvSpPr>
            <p:spPr>
              <a:xfrm>
                <a:off x="5577600" y="3429250"/>
                <a:ext cx="554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11" extrusionOk="0">
                    <a:moveTo>
                      <a:pt x="46" y="1"/>
                    </a:moveTo>
                    <a:cubicBezTo>
                      <a:pt x="23" y="1"/>
                      <a:pt x="0" y="21"/>
                      <a:pt x="9" y="51"/>
                    </a:cubicBezTo>
                    <a:cubicBezTo>
                      <a:pt x="146" y="980"/>
                      <a:pt x="1065" y="2010"/>
                      <a:pt x="2065" y="2010"/>
                    </a:cubicBezTo>
                    <a:cubicBezTo>
                      <a:pt x="2069" y="2010"/>
                      <a:pt x="2072" y="2010"/>
                      <a:pt x="2076" y="2010"/>
                    </a:cubicBezTo>
                    <a:cubicBezTo>
                      <a:pt x="2081" y="2010"/>
                      <a:pt x="2085" y="2010"/>
                      <a:pt x="2089" y="2010"/>
                    </a:cubicBezTo>
                    <a:cubicBezTo>
                      <a:pt x="2200" y="2010"/>
                      <a:pt x="2216" y="1843"/>
                      <a:pt x="2105" y="1829"/>
                    </a:cubicBezTo>
                    <a:cubicBezTo>
                      <a:pt x="1635" y="1670"/>
                      <a:pt x="1223" y="1554"/>
                      <a:pt x="847" y="1215"/>
                    </a:cubicBezTo>
                    <a:cubicBezTo>
                      <a:pt x="486" y="897"/>
                      <a:pt x="226" y="485"/>
                      <a:pt x="81" y="30"/>
                    </a:cubicBezTo>
                    <a:cubicBezTo>
                      <a:pt x="76" y="9"/>
                      <a:pt x="61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4"/>
              <p:cNvSpPr/>
              <p:nvPr/>
            </p:nvSpPr>
            <p:spPr>
              <a:xfrm>
                <a:off x="5611900" y="3447275"/>
                <a:ext cx="38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07" extrusionOk="0">
                    <a:moveTo>
                      <a:pt x="56" y="1"/>
                    </a:moveTo>
                    <a:cubicBezTo>
                      <a:pt x="28" y="1"/>
                      <a:pt x="0" y="25"/>
                      <a:pt x="10" y="60"/>
                    </a:cubicBezTo>
                    <a:cubicBezTo>
                      <a:pt x="277" y="609"/>
                      <a:pt x="819" y="971"/>
                      <a:pt x="1426" y="1007"/>
                    </a:cubicBezTo>
                    <a:cubicBezTo>
                      <a:pt x="1429" y="1007"/>
                      <a:pt x="1431" y="1007"/>
                      <a:pt x="1433" y="1007"/>
                    </a:cubicBezTo>
                    <a:cubicBezTo>
                      <a:pt x="1542" y="1007"/>
                      <a:pt x="1533" y="840"/>
                      <a:pt x="1426" y="833"/>
                    </a:cubicBezTo>
                    <a:cubicBezTo>
                      <a:pt x="877" y="783"/>
                      <a:pt x="386" y="479"/>
                      <a:pt x="90" y="17"/>
                    </a:cubicBezTo>
                    <a:cubicBezTo>
                      <a:pt x="81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4"/>
              <p:cNvSpPr/>
              <p:nvPr/>
            </p:nvSpPr>
            <p:spPr>
              <a:xfrm>
                <a:off x="5406200" y="3475700"/>
                <a:ext cx="236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98" extrusionOk="0">
                    <a:moveTo>
                      <a:pt x="82" y="0"/>
                    </a:moveTo>
                    <a:cubicBezTo>
                      <a:pt x="47" y="0"/>
                      <a:pt x="7" y="27"/>
                      <a:pt x="7" y="72"/>
                    </a:cubicBezTo>
                    <a:cubicBezTo>
                      <a:pt x="0" y="477"/>
                      <a:pt x="333" y="797"/>
                      <a:pt x="738" y="797"/>
                    </a:cubicBezTo>
                    <a:cubicBezTo>
                      <a:pt x="759" y="797"/>
                      <a:pt x="781" y="796"/>
                      <a:pt x="802" y="795"/>
                    </a:cubicBezTo>
                    <a:cubicBezTo>
                      <a:pt x="935" y="774"/>
                      <a:pt x="946" y="563"/>
                      <a:pt x="815" y="563"/>
                    </a:cubicBezTo>
                    <a:cubicBezTo>
                      <a:pt x="811" y="563"/>
                      <a:pt x="807" y="563"/>
                      <a:pt x="802" y="563"/>
                    </a:cubicBezTo>
                    <a:cubicBezTo>
                      <a:pt x="780" y="566"/>
                      <a:pt x="757" y="567"/>
                      <a:pt x="735" y="567"/>
                    </a:cubicBezTo>
                    <a:cubicBezTo>
                      <a:pt x="437" y="567"/>
                      <a:pt x="178" y="346"/>
                      <a:pt x="137" y="50"/>
                    </a:cubicBezTo>
                    <a:cubicBezTo>
                      <a:pt x="134" y="16"/>
                      <a:pt x="109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5386675" y="3469650"/>
                <a:ext cx="26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01" extrusionOk="0">
                    <a:moveTo>
                      <a:pt x="357" y="1"/>
                    </a:moveTo>
                    <a:cubicBezTo>
                      <a:pt x="340" y="1"/>
                      <a:pt x="323" y="8"/>
                      <a:pt x="311" y="25"/>
                    </a:cubicBezTo>
                    <a:cubicBezTo>
                      <a:pt x="1" y="538"/>
                      <a:pt x="319" y="1412"/>
                      <a:pt x="947" y="1499"/>
                    </a:cubicBezTo>
                    <a:cubicBezTo>
                      <a:pt x="952" y="1500"/>
                      <a:pt x="956" y="1500"/>
                      <a:pt x="961" y="1500"/>
                    </a:cubicBezTo>
                    <a:cubicBezTo>
                      <a:pt x="1051" y="1500"/>
                      <a:pt x="1074" y="1360"/>
                      <a:pt x="998" y="1318"/>
                    </a:cubicBezTo>
                    <a:cubicBezTo>
                      <a:pt x="774" y="1181"/>
                      <a:pt x="593" y="1080"/>
                      <a:pt x="470" y="834"/>
                    </a:cubicBezTo>
                    <a:cubicBezTo>
                      <a:pt x="355" y="596"/>
                      <a:pt x="333" y="321"/>
                      <a:pt x="413" y="68"/>
                    </a:cubicBezTo>
                    <a:cubicBezTo>
                      <a:pt x="422" y="30"/>
                      <a:pt x="390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4" name="Google Shape;794;p24"/>
          <p:cNvSpPr txBox="1">
            <a:spLocks noGrp="1"/>
          </p:cNvSpPr>
          <p:nvPr>
            <p:ph type="title"/>
          </p:nvPr>
        </p:nvSpPr>
        <p:spPr>
          <a:xfrm>
            <a:off x="713225" y="770399"/>
            <a:ext cx="3106200" cy="21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4"/>
          <p:cNvSpPr txBox="1">
            <a:spLocks noGrp="1"/>
          </p:cNvSpPr>
          <p:nvPr>
            <p:ph type="subTitle" idx="1"/>
          </p:nvPr>
        </p:nvSpPr>
        <p:spPr>
          <a:xfrm>
            <a:off x="722700" y="3137994"/>
            <a:ext cx="341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5"/>
          <p:cNvSpPr txBox="1">
            <a:spLocks noGrp="1"/>
          </p:cNvSpPr>
          <p:nvPr>
            <p:ph type="title"/>
          </p:nvPr>
        </p:nvSpPr>
        <p:spPr>
          <a:xfrm>
            <a:off x="670651" y="464588"/>
            <a:ext cx="247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8" name="Google Shape;798;p25"/>
          <p:cNvSpPr txBox="1">
            <a:spLocks noGrp="1"/>
          </p:cNvSpPr>
          <p:nvPr>
            <p:ph type="subTitle" idx="1"/>
          </p:nvPr>
        </p:nvSpPr>
        <p:spPr>
          <a:xfrm>
            <a:off x="713100" y="2894150"/>
            <a:ext cx="24735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25"/>
          <p:cNvGrpSpPr/>
          <p:nvPr/>
        </p:nvGrpSpPr>
        <p:grpSpPr>
          <a:xfrm>
            <a:off x="0" y="4288610"/>
            <a:ext cx="3464401" cy="1953203"/>
            <a:chOff x="4070000" y="613475"/>
            <a:chExt cx="1835250" cy="1034700"/>
          </a:xfrm>
        </p:grpSpPr>
        <p:sp>
          <p:nvSpPr>
            <p:cNvPr id="800" name="Google Shape;800;p25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25"/>
          <p:cNvGrpSpPr/>
          <p:nvPr/>
        </p:nvGrpSpPr>
        <p:grpSpPr>
          <a:xfrm>
            <a:off x="8115287" y="-1086487"/>
            <a:ext cx="3464401" cy="1953203"/>
            <a:chOff x="4070000" y="613475"/>
            <a:chExt cx="1835250" cy="1034700"/>
          </a:xfrm>
        </p:grpSpPr>
        <p:sp>
          <p:nvSpPr>
            <p:cNvPr id="812" name="Google Shape;812;p25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 flipV="1">
            <a:off x="-15183" y="227154"/>
            <a:ext cx="9159183" cy="4619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4A3C6"/>
              </a:solidFill>
            </a:endParaRPr>
          </a:p>
        </p:txBody>
      </p:sp>
      <p:sp>
        <p:nvSpPr>
          <p:cNvPr id="824" name="Google Shape;824;p26"/>
          <p:cNvSpPr txBox="1">
            <a:spLocks noGrp="1"/>
          </p:cNvSpPr>
          <p:nvPr>
            <p:ph type="title"/>
          </p:nvPr>
        </p:nvSpPr>
        <p:spPr>
          <a:xfrm>
            <a:off x="708450" y="358425"/>
            <a:ext cx="77271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5" name="Google Shape;825;p26"/>
          <p:cNvSpPr txBox="1">
            <a:spLocks noGrp="1"/>
          </p:cNvSpPr>
          <p:nvPr>
            <p:ph type="subTitle" idx="1"/>
          </p:nvPr>
        </p:nvSpPr>
        <p:spPr>
          <a:xfrm>
            <a:off x="2228850" y="4133425"/>
            <a:ext cx="46863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6" name="Google Shape;826;p26"/>
          <p:cNvGrpSpPr/>
          <p:nvPr/>
        </p:nvGrpSpPr>
        <p:grpSpPr>
          <a:xfrm rot="-5524044" flipH="1">
            <a:off x="7131697" y="709983"/>
            <a:ext cx="3464454" cy="1953233"/>
            <a:chOff x="4070000" y="613475"/>
            <a:chExt cx="1835250" cy="1034700"/>
          </a:xfrm>
          <a:solidFill>
            <a:srgbClr val="74A3C6"/>
          </a:solidFill>
        </p:grpSpPr>
        <p:sp>
          <p:nvSpPr>
            <p:cNvPr id="827" name="Google Shape;827;p26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26"/>
          <p:cNvGrpSpPr/>
          <p:nvPr/>
        </p:nvGrpSpPr>
        <p:grpSpPr>
          <a:xfrm rot="5400000" flipH="1">
            <a:off x="-1244797" y="2434688"/>
            <a:ext cx="3464401" cy="1953203"/>
            <a:chOff x="4070000" y="613475"/>
            <a:chExt cx="1835250" cy="1034700"/>
          </a:xfrm>
          <a:solidFill>
            <a:srgbClr val="74A3C6"/>
          </a:solidFill>
        </p:grpSpPr>
        <p:sp>
          <p:nvSpPr>
            <p:cNvPr id="839" name="Google Shape;839;p26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7"/>
          <p:cNvSpPr txBox="1">
            <a:spLocks noGrp="1"/>
          </p:cNvSpPr>
          <p:nvPr>
            <p:ph type="title"/>
          </p:nvPr>
        </p:nvSpPr>
        <p:spPr>
          <a:xfrm>
            <a:off x="714202" y="345600"/>
            <a:ext cx="247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27"/>
          <p:cNvSpPr txBox="1">
            <a:spLocks noGrp="1"/>
          </p:cNvSpPr>
          <p:nvPr>
            <p:ph type="subTitle" idx="1"/>
          </p:nvPr>
        </p:nvSpPr>
        <p:spPr>
          <a:xfrm>
            <a:off x="5914852" y="3280500"/>
            <a:ext cx="24735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3" name="Google Shape;853;p27"/>
          <p:cNvGrpSpPr/>
          <p:nvPr/>
        </p:nvGrpSpPr>
        <p:grpSpPr>
          <a:xfrm rot="10800000" flipH="1">
            <a:off x="5479487" y="-686312"/>
            <a:ext cx="3464401" cy="1953203"/>
            <a:chOff x="4070000" y="613475"/>
            <a:chExt cx="1835250" cy="1034700"/>
          </a:xfrm>
        </p:grpSpPr>
        <p:sp>
          <p:nvSpPr>
            <p:cNvPr id="854" name="Google Shape;854;p27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7"/>
          <p:cNvGrpSpPr/>
          <p:nvPr/>
        </p:nvGrpSpPr>
        <p:grpSpPr>
          <a:xfrm rot="7917311" flipH="1">
            <a:off x="-857461" y="3814153"/>
            <a:ext cx="3464347" cy="1953172"/>
            <a:chOff x="4070000" y="613475"/>
            <a:chExt cx="1835250" cy="1034700"/>
          </a:xfrm>
        </p:grpSpPr>
        <p:sp>
          <p:nvSpPr>
            <p:cNvPr id="866" name="Google Shape;866;p27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8"/>
          <p:cNvSpPr txBox="1">
            <a:spLocks noGrp="1"/>
          </p:cNvSpPr>
          <p:nvPr>
            <p:ph type="title"/>
          </p:nvPr>
        </p:nvSpPr>
        <p:spPr>
          <a:xfrm>
            <a:off x="937700" y="30141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9" name="Google Shape;879;p28"/>
          <p:cNvSpPr txBox="1">
            <a:spLocks noGrp="1"/>
          </p:cNvSpPr>
          <p:nvPr>
            <p:ph type="subTitle" idx="1"/>
          </p:nvPr>
        </p:nvSpPr>
        <p:spPr>
          <a:xfrm>
            <a:off x="937626" y="34083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8"/>
          <p:cNvSpPr txBox="1">
            <a:spLocks noGrp="1"/>
          </p:cNvSpPr>
          <p:nvPr>
            <p:ph type="title" idx="2"/>
          </p:nvPr>
        </p:nvSpPr>
        <p:spPr>
          <a:xfrm>
            <a:off x="3484419" y="30141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1" name="Google Shape;881;p28"/>
          <p:cNvSpPr txBox="1">
            <a:spLocks noGrp="1"/>
          </p:cNvSpPr>
          <p:nvPr>
            <p:ph type="subTitle" idx="3"/>
          </p:nvPr>
        </p:nvSpPr>
        <p:spPr>
          <a:xfrm>
            <a:off x="3484350" y="34083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28"/>
          <p:cNvSpPr txBox="1">
            <a:spLocks noGrp="1"/>
          </p:cNvSpPr>
          <p:nvPr>
            <p:ph type="title" idx="4"/>
          </p:nvPr>
        </p:nvSpPr>
        <p:spPr>
          <a:xfrm>
            <a:off x="6031146" y="30141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3" name="Google Shape;883;p28"/>
          <p:cNvSpPr txBox="1">
            <a:spLocks noGrp="1"/>
          </p:cNvSpPr>
          <p:nvPr>
            <p:ph type="subTitle" idx="5"/>
          </p:nvPr>
        </p:nvSpPr>
        <p:spPr>
          <a:xfrm>
            <a:off x="6031074" y="34083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28"/>
          <p:cNvSpPr txBox="1">
            <a:spLocks noGrp="1"/>
          </p:cNvSpPr>
          <p:nvPr>
            <p:ph type="title" idx="6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85" name="Google Shape;885;p28"/>
          <p:cNvGrpSpPr/>
          <p:nvPr/>
        </p:nvGrpSpPr>
        <p:grpSpPr>
          <a:xfrm>
            <a:off x="-1104924" y="3385450"/>
            <a:ext cx="11544306" cy="5827215"/>
            <a:chOff x="-571160" y="137435"/>
            <a:chExt cx="11182009" cy="5827215"/>
          </a:xfrm>
        </p:grpSpPr>
        <p:grpSp>
          <p:nvGrpSpPr>
            <p:cNvPr id="886" name="Google Shape;886;p28"/>
            <p:cNvGrpSpPr/>
            <p:nvPr/>
          </p:nvGrpSpPr>
          <p:grpSpPr>
            <a:xfrm>
              <a:off x="-571160" y="137435"/>
              <a:ext cx="11182009" cy="5827215"/>
              <a:chOff x="-723560" y="137435"/>
              <a:chExt cx="11182009" cy="5827215"/>
            </a:xfrm>
          </p:grpSpPr>
          <p:grpSp>
            <p:nvGrpSpPr>
              <p:cNvPr id="887" name="Google Shape;887;p28"/>
              <p:cNvGrpSpPr/>
              <p:nvPr/>
            </p:nvGrpSpPr>
            <p:grpSpPr>
              <a:xfrm>
                <a:off x="-723560" y="137435"/>
                <a:ext cx="11182009" cy="5827215"/>
                <a:chOff x="-571160" y="3109235"/>
                <a:chExt cx="11182009" cy="5827215"/>
              </a:xfrm>
            </p:grpSpPr>
            <p:grpSp>
              <p:nvGrpSpPr>
                <p:cNvPr id="888" name="Google Shape;888;p28"/>
                <p:cNvGrpSpPr/>
                <p:nvPr/>
              </p:nvGrpSpPr>
              <p:grpSpPr>
                <a:xfrm>
                  <a:off x="-571160" y="3109235"/>
                  <a:ext cx="11182009" cy="5827215"/>
                  <a:chOff x="-571160" y="3109235"/>
                  <a:chExt cx="11182009" cy="5827215"/>
                </a:xfrm>
              </p:grpSpPr>
              <p:sp>
                <p:nvSpPr>
                  <p:cNvPr id="889" name="Google Shape;889;p28"/>
                  <p:cNvSpPr/>
                  <p:nvPr/>
                </p:nvSpPr>
                <p:spPr>
                  <a:xfrm rot="10800000">
                    <a:off x="1081816" y="3399832"/>
                    <a:ext cx="145599" cy="75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923" extrusionOk="0">
                        <a:moveTo>
                          <a:pt x="93" y="1"/>
                        </a:moveTo>
                        <a:cubicBezTo>
                          <a:pt x="47" y="1"/>
                          <a:pt x="0" y="53"/>
                          <a:pt x="33" y="97"/>
                        </a:cubicBezTo>
                        <a:cubicBezTo>
                          <a:pt x="337" y="560"/>
                          <a:pt x="828" y="863"/>
                          <a:pt x="1377" y="921"/>
                        </a:cubicBezTo>
                        <a:cubicBezTo>
                          <a:pt x="1384" y="922"/>
                          <a:pt x="1391" y="923"/>
                          <a:pt x="1397" y="923"/>
                        </a:cubicBezTo>
                        <a:cubicBezTo>
                          <a:pt x="1502" y="923"/>
                          <a:pt x="1515" y="761"/>
                          <a:pt x="1399" y="740"/>
                        </a:cubicBezTo>
                        <a:cubicBezTo>
                          <a:pt x="893" y="646"/>
                          <a:pt x="467" y="430"/>
                          <a:pt x="134" y="18"/>
                        </a:cubicBezTo>
                        <a:cubicBezTo>
                          <a:pt x="122" y="6"/>
                          <a:pt x="108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0" name="Google Shape;890;p28"/>
                  <p:cNvSpPr/>
                  <p:nvPr/>
                </p:nvSpPr>
                <p:spPr>
                  <a:xfrm rot="10800000">
                    <a:off x="1172058" y="3391456"/>
                    <a:ext cx="107830" cy="119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1457" extrusionOk="0">
                        <a:moveTo>
                          <a:pt x="121" y="1"/>
                        </a:moveTo>
                        <a:cubicBezTo>
                          <a:pt x="104" y="1"/>
                          <a:pt x="84" y="12"/>
                          <a:pt x="80" y="31"/>
                        </a:cubicBezTo>
                        <a:cubicBezTo>
                          <a:pt x="1" y="638"/>
                          <a:pt x="377" y="1324"/>
                          <a:pt x="998" y="1454"/>
                        </a:cubicBezTo>
                        <a:cubicBezTo>
                          <a:pt x="1005" y="1456"/>
                          <a:pt x="1012" y="1457"/>
                          <a:pt x="1018" y="1457"/>
                        </a:cubicBezTo>
                        <a:cubicBezTo>
                          <a:pt x="1097" y="1457"/>
                          <a:pt x="1122" y="1336"/>
                          <a:pt x="1042" y="1310"/>
                        </a:cubicBezTo>
                        <a:cubicBezTo>
                          <a:pt x="492" y="1100"/>
                          <a:pt x="102" y="645"/>
                          <a:pt x="146" y="31"/>
                        </a:cubicBezTo>
                        <a:cubicBezTo>
                          <a:pt x="149" y="10"/>
                          <a:pt x="136" y="1"/>
                          <a:pt x="12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891" name="Google Shape;891;p28"/>
                  <p:cNvGrpSpPr/>
                  <p:nvPr/>
                </p:nvGrpSpPr>
                <p:grpSpPr>
                  <a:xfrm>
                    <a:off x="-571160" y="3109235"/>
                    <a:ext cx="11182009" cy="5827215"/>
                    <a:chOff x="-571160" y="3109235"/>
                    <a:chExt cx="11182009" cy="5827215"/>
                  </a:xfrm>
                </p:grpSpPr>
                <p:sp>
                  <p:nvSpPr>
                    <p:cNvPr id="892" name="Google Shape;892;p28"/>
                    <p:cNvSpPr/>
                    <p:nvPr/>
                  </p:nvSpPr>
                  <p:spPr>
                    <a:xfrm rot="10800000">
                      <a:off x="-80758" y="5771612"/>
                      <a:ext cx="52473" cy="1845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" h="2247" extrusionOk="0">
                          <a:moveTo>
                            <a:pt x="94" y="1"/>
                          </a:moveTo>
                          <a:cubicBezTo>
                            <a:pt x="47" y="1"/>
                            <a:pt x="0" y="39"/>
                            <a:pt x="18" y="96"/>
                          </a:cubicBezTo>
                          <a:cubicBezTo>
                            <a:pt x="90" y="487"/>
                            <a:pt x="170" y="877"/>
                            <a:pt x="206" y="1274"/>
                          </a:cubicBezTo>
                          <a:cubicBezTo>
                            <a:pt x="242" y="1578"/>
                            <a:pt x="235" y="1889"/>
                            <a:pt x="300" y="2185"/>
                          </a:cubicBezTo>
                          <a:cubicBezTo>
                            <a:pt x="309" y="2228"/>
                            <a:pt x="338" y="2246"/>
                            <a:pt x="369" y="2246"/>
                          </a:cubicBezTo>
                          <a:cubicBezTo>
                            <a:pt x="411" y="2246"/>
                            <a:pt x="458" y="2213"/>
                            <a:pt x="466" y="2163"/>
                          </a:cubicBezTo>
                          <a:cubicBezTo>
                            <a:pt x="545" y="1506"/>
                            <a:pt x="357" y="682"/>
                            <a:pt x="170" y="53"/>
                          </a:cubicBezTo>
                          <a:cubicBezTo>
                            <a:pt x="155" y="16"/>
                            <a:pt x="125" y="1"/>
                            <a:pt x="9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3" name="Google Shape;893;p28"/>
                    <p:cNvSpPr/>
                    <p:nvPr/>
                  </p:nvSpPr>
                  <p:spPr>
                    <a:xfrm rot="10800000">
                      <a:off x="-33474" y="5778593"/>
                      <a:ext cx="17395" cy="947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" h="1154" extrusionOk="0">
                          <a:moveTo>
                            <a:pt x="91" y="1"/>
                          </a:moveTo>
                          <a:cubicBezTo>
                            <a:pt x="56" y="1"/>
                            <a:pt x="22" y="24"/>
                            <a:pt x="22" y="71"/>
                          </a:cubicBezTo>
                          <a:cubicBezTo>
                            <a:pt x="15" y="404"/>
                            <a:pt x="8" y="736"/>
                            <a:pt x="0" y="1061"/>
                          </a:cubicBezTo>
                          <a:cubicBezTo>
                            <a:pt x="0" y="1123"/>
                            <a:pt x="45" y="1153"/>
                            <a:pt x="91" y="1153"/>
                          </a:cubicBezTo>
                          <a:cubicBezTo>
                            <a:pt x="136" y="1153"/>
                            <a:pt x="181" y="1123"/>
                            <a:pt x="181" y="1061"/>
                          </a:cubicBezTo>
                          <a:cubicBezTo>
                            <a:pt x="174" y="736"/>
                            <a:pt x="166" y="404"/>
                            <a:pt x="159" y="71"/>
                          </a:cubicBezTo>
                          <a:cubicBezTo>
                            <a:pt x="159" y="24"/>
                            <a:pt x="125" y="1"/>
                            <a:pt x="9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4" name="Google Shape;894;p28"/>
                    <p:cNvSpPr/>
                    <p:nvPr/>
                  </p:nvSpPr>
                  <p:spPr>
                    <a:xfrm rot="10800000">
                      <a:off x="8653011" y="5925510"/>
                      <a:ext cx="192979" cy="215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8" h="263" extrusionOk="0">
                          <a:moveTo>
                            <a:pt x="71" y="1"/>
                          </a:moveTo>
                          <a:cubicBezTo>
                            <a:pt x="12" y="1"/>
                            <a:pt x="1" y="95"/>
                            <a:pt x="63" y="109"/>
                          </a:cubicBezTo>
                          <a:cubicBezTo>
                            <a:pt x="540" y="214"/>
                            <a:pt x="1030" y="262"/>
                            <a:pt x="1523" y="262"/>
                          </a:cubicBezTo>
                          <a:cubicBezTo>
                            <a:pt x="1643" y="262"/>
                            <a:pt x="1764" y="260"/>
                            <a:pt x="1884" y="254"/>
                          </a:cubicBezTo>
                          <a:cubicBezTo>
                            <a:pt x="2005" y="247"/>
                            <a:pt x="2007" y="51"/>
                            <a:pt x="1891" y="51"/>
                          </a:cubicBezTo>
                          <a:cubicBezTo>
                            <a:pt x="1889" y="51"/>
                            <a:pt x="1887" y="51"/>
                            <a:pt x="1884" y="52"/>
                          </a:cubicBezTo>
                          <a:cubicBezTo>
                            <a:pt x="1687" y="63"/>
                            <a:pt x="1490" y="69"/>
                            <a:pt x="1293" y="69"/>
                          </a:cubicBezTo>
                          <a:cubicBezTo>
                            <a:pt x="887" y="69"/>
                            <a:pt x="482" y="45"/>
                            <a:pt x="78" y="1"/>
                          </a:cubicBezTo>
                          <a:cubicBezTo>
                            <a:pt x="76" y="1"/>
                            <a:pt x="73" y="1"/>
                            <a:pt x="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5" name="Google Shape;895;p28"/>
                    <p:cNvSpPr/>
                    <p:nvPr/>
                  </p:nvSpPr>
                  <p:spPr>
                    <a:xfrm rot="10800000">
                      <a:off x="8717592" y="5885845"/>
                      <a:ext cx="286873" cy="652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5" h="794" extrusionOk="0">
                          <a:moveTo>
                            <a:pt x="86" y="0"/>
                          </a:moveTo>
                          <a:cubicBezTo>
                            <a:pt x="37" y="0"/>
                            <a:pt x="1" y="74"/>
                            <a:pt x="58" y="100"/>
                          </a:cubicBezTo>
                          <a:cubicBezTo>
                            <a:pt x="919" y="548"/>
                            <a:pt x="1880" y="793"/>
                            <a:pt x="2855" y="793"/>
                          </a:cubicBezTo>
                          <a:cubicBezTo>
                            <a:pt x="2869" y="793"/>
                            <a:pt x="2883" y="793"/>
                            <a:pt x="2897" y="793"/>
                          </a:cubicBezTo>
                          <a:cubicBezTo>
                            <a:pt x="2984" y="786"/>
                            <a:pt x="2984" y="663"/>
                            <a:pt x="2897" y="656"/>
                          </a:cubicBezTo>
                          <a:cubicBezTo>
                            <a:pt x="1929" y="649"/>
                            <a:pt x="975" y="432"/>
                            <a:pt x="108" y="6"/>
                          </a:cubicBezTo>
                          <a:cubicBezTo>
                            <a:pt x="101" y="2"/>
                            <a:pt x="93" y="0"/>
                            <a:pt x="86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6" name="Google Shape;896;p28"/>
                    <p:cNvSpPr/>
                    <p:nvPr/>
                  </p:nvSpPr>
                  <p:spPr>
                    <a:xfrm rot="10800000">
                      <a:off x="9079713" y="3109235"/>
                      <a:ext cx="152230" cy="1161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84" h="1414" extrusionOk="0">
                          <a:moveTo>
                            <a:pt x="824" y="1"/>
                          </a:moveTo>
                          <a:cubicBezTo>
                            <a:pt x="586" y="1"/>
                            <a:pt x="350" y="124"/>
                            <a:pt x="188" y="309"/>
                          </a:cubicBezTo>
                          <a:cubicBezTo>
                            <a:pt x="174" y="323"/>
                            <a:pt x="152" y="337"/>
                            <a:pt x="123" y="337"/>
                          </a:cubicBezTo>
                          <a:cubicBezTo>
                            <a:pt x="1" y="612"/>
                            <a:pt x="37" y="937"/>
                            <a:pt x="232" y="1176"/>
                          </a:cubicBezTo>
                          <a:cubicBezTo>
                            <a:pt x="369" y="1332"/>
                            <a:pt x="583" y="1414"/>
                            <a:pt x="795" y="1414"/>
                          </a:cubicBezTo>
                          <a:cubicBezTo>
                            <a:pt x="986" y="1414"/>
                            <a:pt x="1175" y="1348"/>
                            <a:pt x="1308" y="1212"/>
                          </a:cubicBezTo>
                          <a:cubicBezTo>
                            <a:pt x="1583" y="916"/>
                            <a:pt x="1547" y="366"/>
                            <a:pt x="1215" y="128"/>
                          </a:cubicBezTo>
                          <a:cubicBezTo>
                            <a:pt x="1092" y="39"/>
                            <a:pt x="958" y="1"/>
                            <a:pt x="82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97" name="Google Shape;897;p28"/>
                    <p:cNvSpPr/>
                    <p:nvPr/>
                  </p:nvSpPr>
                  <p:spPr>
                    <a:xfrm rot="10800000">
                      <a:off x="9061742" y="3524659"/>
                      <a:ext cx="290045" cy="113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8" h="1383" extrusionOk="0">
                          <a:moveTo>
                            <a:pt x="2868" y="1"/>
                          </a:moveTo>
                          <a:cubicBezTo>
                            <a:pt x="2842" y="1"/>
                            <a:pt x="2814" y="10"/>
                            <a:pt x="2790" y="32"/>
                          </a:cubicBezTo>
                          <a:cubicBezTo>
                            <a:pt x="2027" y="746"/>
                            <a:pt x="1243" y="1211"/>
                            <a:pt x="175" y="1211"/>
                          </a:cubicBezTo>
                          <a:cubicBezTo>
                            <a:pt x="151" y="1211"/>
                            <a:pt x="126" y="1211"/>
                            <a:pt x="102" y="1210"/>
                          </a:cubicBezTo>
                          <a:cubicBezTo>
                            <a:pt x="1" y="1210"/>
                            <a:pt x="8" y="1347"/>
                            <a:pt x="102" y="1362"/>
                          </a:cubicBezTo>
                          <a:cubicBezTo>
                            <a:pt x="220" y="1376"/>
                            <a:pt x="340" y="1383"/>
                            <a:pt x="462" y="1383"/>
                          </a:cubicBezTo>
                          <a:cubicBezTo>
                            <a:pt x="1409" y="1383"/>
                            <a:pt x="2438" y="963"/>
                            <a:pt x="2963" y="162"/>
                          </a:cubicBezTo>
                          <a:cubicBezTo>
                            <a:pt x="3017" y="82"/>
                            <a:pt x="2947" y="1"/>
                            <a:pt x="286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898" name="Google Shape;898;p28"/>
                    <p:cNvGrpSpPr/>
                    <p:nvPr/>
                  </p:nvGrpSpPr>
                  <p:grpSpPr>
                    <a:xfrm>
                      <a:off x="-571160" y="3332081"/>
                      <a:ext cx="11182009" cy="5604368"/>
                      <a:chOff x="-571160" y="3332081"/>
                      <a:chExt cx="11182009" cy="5604368"/>
                    </a:xfrm>
                  </p:grpSpPr>
                  <p:sp>
                    <p:nvSpPr>
                      <p:cNvPr id="899" name="Google Shape;899;p28"/>
                      <p:cNvSpPr/>
                      <p:nvPr/>
                    </p:nvSpPr>
                    <p:spPr>
                      <a:xfrm rot="10800000">
                        <a:off x="9962817" y="4820798"/>
                        <a:ext cx="171547" cy="486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85" h="593" extrusionOk="0">
                            <a:moveTo>
                              <a:pt x="1403" y="0"/>
                            </a:moveTo>
                            <a:cubicBezTo>
                              <a:pt x="943" y="0"/>
                              <a:pt x="432" y="181"/>
                              <a:pt x="72" y="421"/>
                            </a:cubicBezTo>
                            <a:cubicBezTo>
                              <a:pt x="1" y="466"/>
                              <a:pt x="34" y="593"/>
                              <a:pt x="109" y="593"/>
                            </a:cubicBezTo>
                            <a:cubicBezTo>
                              <a:pt x="118" y="593"/>
                              <a:pt x="127" y="591"/>
                              <a:pt x="137" y="587"/>
                            </a:cubicBezTo>
                            <a:cubicBezTo>
                              <a:pt x="383" y="472"/>
                              <a:pt x="628" y="385"/>
                              <a:pt x="888" y="320"/>
                            </a:cubicBezTo>
                            <a:cubicBezTo>
                              <a:pt x="1148" y="262"/>
                              <a:pt x="1416" y="269"/>
                              <a:pt x="1676" y="233"/>
                            </a:cubicBezTo>
                            <a:cubicBezTo>
                              <a:pt x="1784" y="204"/>
                              <a:pt x="1784" y="52"/>
                              <a:pt x="1676" y="23"/>
                            </a:cubicBezTo>
                            <a:cubicBezTo>
                              <a:pt x="1588" y="8"/>
                              <a:pt x="1497" y="0"/>
                              <a:pt x="14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0" name="Google Shape;900;p28"/>
                      <p:cNvSpPr/>
                      <p:nvPr/>
                    </p:nvSpPr>
                    <p:spPr>
                      <a:xfrm rot="10800000">
                        <a:off x="9966276" y="4700735"/>
                        <a:ext cx="238148" cy="1212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78" h="1476" extrusionOk="0">
                            <a:moveTo>
                              <a:pt x="2376" y="1"/>
                            </a:moveTo>
                            <a:cubicBezTo>
                              <a:pt x="1458" y="1"/>
                              <a:pt x="526" y="651"/>
                              <a:pt x="28" y="1388"/>
                            </a:cubicBezTo>
                            <a:cubicBezTo>
                              <a:pt x="0" y="1432"/>
                              <a:pt x="39" y="1476"/>
                              <a:pt x="81" y="1476"/>
                            </a:cubicBezTo>
                            <a:cubicBezTo>
                              <a:pt x="95" y="1476"/>
                              <a:pt x="109" y="1471"/>
                              <a:pt x="122" y="1461"/>
                            </a:cubicBezTo>
                            <a:cubicBezTo>
                              <a:pt x="418" y="1128"/>
                              <a:pt x="765" y="846"/>
                              <a:pt x="1148" y="615"/>
                            </a:cubicBezTo>
                            <a:cubicBezTo>
                              <a:pt x="1545" y="391"/>
                              <a:pt x="1964" y="297"/>
                              <a:pt x="2398" y="153"/>
                            </a:cubicBezTo>
                            <a:cubicBezTo>
                              <a:pt x="2477" y="131"/>
                              <a:pt x="2463" y="8"/>
                              <a:pt x="23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1" name="Google Shape;901;p28"/>
                      <p:cNvSpPr/>
                      <p:nvPr/>
                    </p:nvSpPr>
                    <p:spPr>
                      <a:xfrm rot="10800000">
                        <a:off x="-571160" y="3332081"/>
                        <a:ext cx="11182009" cy="56043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352" h="68244" extrusionOk="0">
                            <a:moveTo>
                              <a:pt x="9155" y="5594"/>
                            </a:moveTo>
                            <a:cubicBezTo>
                              <a:pt x="9527" y="5594"/>
                              <a:pt x="9896" y="5619"/>
                              <a:pt x="10240" y="5676"/>
                            </a:cubicBezTo>
                            <a:cubicBezTo>
                              <a:pt x="10348" y="5690"/>
                              <a:pt x="10305" y="5835"/>
                              <a:pt x="10218" y="5842"/>
                            </a:cubicBezTo>
                            <a:lnTo>
                              <a:pt x="10218" y="5849"/>
                            </a:lnTo>
                            <a:cubicBezTo>
                              <a:pt x="9763" y="5877"/>
                              <a:pt x="9310" y="5892"/>
                              <a:pt x="8857" y="5892"/>
                            </a:cubicBezTo>
                            <a:cubicBezTo>
                              <a:pt x="8497" y="5892"/>
                              <a:pt x="8137" y="5883"/>
                              <a:pt x="7776" y="5864"/>
                            </a:cubicBezTo>
                            <a:cubicBezTo>
                              <a:pt x="7689" y="5864"/>
                              <a:pt x="7660" y="5719"/>
                              <a:pt x="7754" y="5705"/>
                            </a:cubicBezTo>
                            <a:cubicBezTo>
                              <a:pt x="8194" y="5636"/>
                              <a:pt x="8676" y="5594"/>
                              <a:pt x="9155" y="5594"/>
                            </a:cubicBezTo>
                            <a:close/>
                            <a:moveTo>
                              <a:pt x="72548" y="5842"/>
                            </a:moveTo>
                            <a:cubicBezTo>
                              <a:pt x="72820" y="5842"/>
                              <a:pt x="73092" y="5846"/>
                              <a:pt x="73362" y="5856"/>
                            </a:cubicBezTo>
                            <a:cubicBezTo>
                              <a:pt x="73470" y="5856"/>
                              <a:pt x="73470" y="6015"/>
                              <a:pt x="73362" y="6015"/>
                            </a:cubicBezTo>
                            <a:cubicBezTo>
                              <a:pt x="73092" y="6026"/>
                              <a:pt x="72820" y="6030"/>
                              <a:pt x="72548" y="6030"/>
                            </a:cubicBezTo>
                            <a:cubicBezTo>
                              <a:pt x="71854" y="6030"/>
                              <a:pt x="71157" y="6004"/>
                              <a:pt x="70471" y="5994"/>
                            </a:cubicBezTo>
                            <a:cubicBezTo>
                              <a:pt x="70392" y="5994"/>
                              <a:pt x="70392" y="5878"/>
                              <a:pt x="70471" y="5878"/>
                            </a:cubicBezTo>
                            <a:cubicBezTo>
                              <a:pt x="71157" y="5868"/>
                              <a:pt x="71854" y="5842"/>
                              <a:pt x="72548" y="5842"/>
                            </a:cubicBezTo>
                            <a:close/>
                            <a:moveTo>
                              <a:pt x="10486" y="6182"/>
                            </a:moveTo>
                            <a:cubicBezTo>
                              <a:pt x="10637" y="6182"/>
                              <a:pt x="10637" y="6406"/>
                              <a:pt x="10486" y="6406"/>
                            </a:cubicBezTo>
                            <a:lnTo>
                              <a:pt x="10493" y="6406"/>
                            </a:lnTo>
                            <a:cubicBezTo>
                              <a:pt x="10338" y="6406"/>
                              <a:pt x="10183" y="6406"/>
                              <a:pt x="10027" y="6406"/>
                            </a:cubicBezTo>
                            <a:cubicBezTo>
                              <a:pt x="9638" y="6406"/>
                              <a:pt x="9247" y="6403"/>
                              <a:pt x="8860" y="6377"/>
                            </a:cubicBezTo>
                            <a:cubicBezTo>
                              <a:pt x="8773" y="6355"/>
                              <a:pt x="8773" y="6225"/>
                              <a:pt x="8860" y="6203"/>
                            </a:cubicBezTo>
                            <a:cubicBezTo>
                              <a:pt x="9402" y="6182"/>
                              <a:pt x="9944" y="6182"/>
                              <a:pt x="10486" y="6182"/>
                            </a:cubicBezTo>
                            <a:close/>
                            <a:moveTo>
                              <a:pt x="73448" y="6406"/>
                            </a:moveTo>
                            <a:cubicBezTo>
                              <a:pt x="73542" y="6406"/>
                              <a:pt x="73542" y="6550"/>
                              <a:pt x="73448" y="6550"/>
                            </a:cubicBezTo>
                            <a:cubicBezTo>
                              <a:pt x="72964" y="6550"/>
                              <a:pt x="72487" y="6543"/>
                              <a:pt x="72003" y="6536"/>
                            </a:cubicBezTo>
                            <a:cubicBezTo>
                              <a:pt x="71924" y="6536"/>
                              <a:pt x="71924" y="6420"/>
                              <a:pt x="72003" y="6420"/>
                            </a:cubicBezTo>
                            <a:cubicBezTo>
                              <a:pt x="72487" y="6413"/>
                              <a:pt x="72964" y="6406"/>
                              <a:pt x="73448" y="6406"/>
                            </a:cubicBezTo>
                            <a:close/>
                            <a:moveTo>
                              <a:pt x="97229" y="14394"/>
                            </a:moveTo>
                            <a:cubicBezTo>
                              <a:pt x="97309" y="14394"/>
                              <a:pt x="97389" y="14395"/>
                              <a:pt x="97469" y="14398"/>
                            </a:cubicBezTo>
                            <a:cubicBezTo>
                              <a:pt x="97628" y="14398"/>
                              <a:pt x="97628" y="14629"/>
                              <a:pt x="97469" y="14629"/>
                            </a:cubicBezTo>
                            <a:cubicBezTo>
                              <a:pt x="97374" y="14634"/>
                              <a:pt x="97280" y="14636"/>
                              <a:pt x="97185" y="14636"/>
                            </a:cubicBezTo>
                            <a:cubicBezTo>
                              <a:pt x="96860" y="14636"/>
                              <a:pt x="96534" y="14613"/>
                              <a:pt x="96204" y="14608"/>
                            </a:cubicBezTo>
                            <a:lnTo>
                              <a:pt x="96211" y="14608"/>
                            </a:lnTo>
                            <a:cubicBezTo>
                              <a:pt x="96089" y="14608"/>
                              <a:pt x="96089" y="14427"/>
                              <a:pt x="96204" y="14427"/>
                            </a:cubicBezTo>
                            <a:cubicBezTo>
                              <a:pt x="96549" y="14415"/>
                              <a:pt x="96889" y="14394"/>
                              <a:pt x="97229" y="14394"/>
                            </a:cubicBezTo>
                            <a:close/>
                            <a:moveTo>
                              <a:pt x="97330" y="14902"/>
                            </a:moveTo>
                            <a:cubicBezTo>
                              <a:pt x="97421" y="14902"/>
                              <a:pt x="97473" y="15039"/>
                              <a:pt x="97382" y="15106"/>
                            </a:cubicBezTo>
                            <a:cubicBezTo>
                              <a:pt x="96975" y="15414"/>
                              <a:pt x="96469" y="15560"/>
                              <a:pt x="95962" y="15560"/>
                            </a:cubicBezTo>
                            <a:cubicBezTo>
                              <a:pt x="95614" y="15560"/>
                              <a:pt x="95265" y="15491"/>
                              <a:pt x="94947" y="15359"/>
                            </a:cubicBezTo>
                            <a:cubicBezTo>
                              <a:pt x="94856" y="15320"/>
                              <a:pt x="94882" y="15188"/>
                              <a:pt x="94961" y="15188"/>
                            </a:cubicBezTo>
                            <a:cubicBezTo>
                              <a:pt x="94970" y="15188"/>
                              <a:pt x="94980" y="15189"/>
                              <a:pt x="94990" y="15193"/>
                            </a:cubicBezTo>
                            <a:cubicBezTo>
                              <a:pt x="95283" y="15300"/>
                              <a:pt x="95569" y="15351"/>
                              <a:pt x="95849" y="15351"/>
                            </a:cubicBezTo>
                            <a:cubicBezTo>
                              <a:pt x="96340" y="15351"/>
                              <a:pt x="96813" y="15195"/>
                              <a:pt x="97274" y="14918"/>
                            </a:cubicBezTo>
                            <a:cubicBezTo>
                              <a:pt x="97293" y="14907"/>
                              <a:pt x="97312" y="14902"/>
                              <a:pt x="97330" y="14902"/>
                            </a:cubicBezTo>
                            <a:close/>
                            <a:moveTo>
                              <a:pt x="50505" y="23590"/>
                            </a:moveTo>
                            <a:cubicBezTo>
                              <a:pt x="51018" y="23597"/>
                              <a:pt x="51524" y="23713"/>
                              <a:pt x="51986" y="23937"/>
                            </a:cubicBezTo>
                            <a:cubicBezTo>
                              <a:pt x="52061" y="23968"/>
                              <a:pt x="52018" y="24068"/>
                              <a:pt x="51949" y="24068"/>
                            </a:cubicBezTo>
                            <a:cubicBezTo>
                              <a:pt x="51938" y="24068"/>
                              <a:pt x="51926" y="24066"/>
                              <a:pt x="51914" y="24059"/>
                            </a:cubicBezTo>
                            <a:cubicBezTo>
                              <a:pt x="51473" y="23843"/>
                              <a:pt x="50996" y="23720"/>
                              <a:pt x="50505" y="23691"/>
                            </a:cubicBezTo>
                            <a:cubicBezTo>
                              <a:pt x="50440" y="23684"/>
                              <a:pt x="50440" y="23590"/>
                              <a:pt x="50505" y="23590"/>
                            </a:cubicBezTo>
                            <a:close/>
                            <a:moveTo>
                              <a:pt x="50148" y="23997"/>
                            </a:moveTo>
                            <a:cubicBezTo>
                              <a:pt x="50653" y="23997"/>
                              <a:pt x="51156" y="24080"/>
                              <a:pt x="51618" y="24262"/>
                            </a:cubicBezTo>
                            <a:cubicBezTo>
                              <a:pt x="51711" y="24302"/>
                              <a:pt x="51688" y="24439"/>
                              <a:pt x="51594" y="24439"/>
                            </a:cubicBezTo>
                            <a:cubicBezTo>
                              <a:pt x="51586" y="24439"/>
                              <a:pt x="51577" y="24438"/>
                              <a:pt x="51567" y="24435"/>
                            </a:cubicBezTo>
                            <a:cubicBezTo>
                              <a:pt x="50988" y="24271"/>
                              <a:pt x="50435" y="24177"/>
                              <a:pt x="49873" y="24177"/>
                            </a:cubicBezTo>
                            <a:cubicBezTo>
                              <a:pt x="49494" y="24177"/>
                              <a:pt x="49111" y="24219"/>
                              <a:pt x="48713" y="24312"/>
                            </a:cubicBezTo>
                            <a:cubicBezTo>
                              <a:pt x="48708" y="24313"/>
                              <a:pt x="48704" y="24314"/>
                              <a:pt x="48700" y="24314"/>
                            </a:cubicBezTo>
                            <a:cubicBezTo>
                              <a:pt x="48651" y="24314"/>
                              <a:pt x="48631" y="24239"/>
                              <a:pt x="48684" y="24226"/>
                            </a:cubicBezTo>
                            <a:cubicBezTo>
                              <a:pt x="49147" y="24078"/>
                              <a:pt x="49649" y="23997"/>
                              <a:pt x="50148" y="23997"/>
                            </a:cubicBezTo>
                            <a:close/>
                            <a:moveTo>
                              <a:pt x="18429" y="36394"/>
                            </a:moveTo>
                            <a:cubicBezTo>
                              <a:pt x="18431" y="36394"/>
                              <a:pt x="18433" y="36394"/>
                              <a:pt x="18435" y="36395"/>
                            </a:cubicBezTo>
                            <a:cubicBezTo>
                              <a:pt x="18844" y="36444"/>
                              <a:pt x="19258" y="36466"/>
                              <a:pt x="19670" y="36466"/>
                            </a:cubicBezTo>
                            <a:cubicBezTo>
                              <a:pt x="19861" y="36466"/>
                              <a:pt x="20051" y="36462"/>
                              <a:pt x="20241" y="36453"/>
                            </a:cubicBezTo>
                            <a:cubicBezTo>
                              <a:pt x="20244" y="36452"/>
                              <a:pt x="20246" y="36452"/>
                              <a:pt x="20248" y="36452"/>
                            </a:cubicBezTo>
                            <a:cubicBezTo>
                              <a:pt x="20371" y="36452"/>
                              <a:pt x="20369" y="36641"/>
                              <a:pt x="20241" y="36648"/>
                            </a:cubicBezTo>
                            <a:lnTo>
                              <a:pt x="20248" y="36655"/>
                            </a:lnTo>
                            <a:cubicBezTo>
                              <a:pt x="20128" y="36661"/>
                              <a:pt x="20007" y="36663"/>
                              <a:pt x="19887" y="36663"/>
                            </a:cubicBezTo>
                            <a:cubicBezTo>
                              <a:pt x="19394" y="36663"/>
                              <a:pt x="18902" y="36615"/>
                              <a:pt x="18420" y="36510"/>
                            </a:cubicBezTo>
                            <a:cubicBezTo>
                              <a:pt x="18364" y="36496"/>
                              <a:pt x="18376" y="36394"/>
                              <a:pt x="18429" y="36394"/>
                            </a:cubicBezTo>
                            <a:close/>
                            <a:moveTo>
                              <a:pt x="16794" y="36350"/>
                            </a:moveTo>
                            <a:cubicBezTo>
                              <a:pt x="16803" y="36350"/>
                              <a:pt x="16813" y="36353"/>
                              <a:pt x="16823" y="36359"/>
                            </a:cubicBezTo>
                            <a:cubicBezTo>
                              <a:pt x="17690" y="36778"/>
                              <a:pt x="18644" y="37002"/>
                              <a:pt x="19612" y="37002"/>
                            </a:cubicBezTo>
                            <a:cubicBezTo>
                              <a:pt x="19699" y="37016"/>
                              <a:pt x="19699" y="37139"/>
                              <a:pt x="19612" y="37146"/>
                            </a:cubicBezTo>
                            <a:lnTo>
                              <a:pt x="19612" y="37153"/>
                            </a:lnTo>
                            <a:cubicBezTo>
                              <a:pt x="18622" y="37146"/>
                              <a:pt x="17647" y="36908"/>
                              <a:pt x="16773" y="36445"/>
                            </a:cubicBezTo>
                            <a:cubicBezTo>
                              <a:pt x="16718" y="36421"/>
                              <a:pt x="16745" y="36350"/>
                              <a:pt x="16794" y="36350"/>
                            </a:cubicBezTo>
                            <a:close/>
                            <a:moveTo>
                              <a:pt x="110664" y="37300"/>
                            </a:moveTo>
                            <a:cubicBezTo>
                              <a:pt x="110697" y="37300"/>
                              <a:pt x="110729" y="37323"/>
                              <a:pt x="110729" y="37370"/>
                            </a:cubicBezTo>
                            <a:cubicBezTo>
                              <a:pt x="110743" y="37703"/>
                              <a:pt x="110751" y="38035"/>
                              <a:pt x="110758" y="38360"/>
                            </a:cubicBezTo>
                            <a:cubicBezTo>
                              <a:pt x="110758" y="38422"/>
                              <a:pt x="110713" y="38452"/>
                              <a:pt x="110668" y="38452"/>
                            </a:cubicBezTo>
                            <a:cubicBezTo>
                              <a:pt x="110622" y="38452"/>
                              <a:pt x="110577" y="38422"/>
                              <a:pt x="110577" y="38360"/>
                            </a:cubicBezTo>
                            <a:lnTo>
                              <a:pt x="110570" y="38360"/>
                            </a:lnTo>
                            <a:cubicBezTo>
                              <a:pt x="110577" y="38035"/>
                              <a:pt x="110585" y="37703"/>
                              <a:pt x="110599" y="37370"/>
                            </a:cubicBezTo>
                            <a:cubicBezTo>
                              <a:pt x="110599" y="37323"/>
                              <a:pt x="110631" y="37300"/>
                              <a:pt x="110664" y="37300"/>
                            </a:cubicBezTo>
                            <a:close/>
                            <a:moveTo>
                              <a:pt x="110804" y="36295"/>
                            </a:moveTo>
                            <a:cubicBezTo>
                              <a:pt x="110832" y="36295"/>
                              <a:pt x="110859" y="36310"/>
                              <a:pt x="110874" y="36344"/>
                            </a:cubicBezTo>
                            <a:cubicBezTo>
                              <a:pt x="111061" y="36973"/>
                              <a:pt x="111257" y="37797"/>
                              <a:pt x="111170" y="38454"/>
                            </a:cubicBezTo>
                            <a:cubicBezTo>
                              <a:pt x="111166" y="38504"/>
                              <a:pt x="111119" y="38537"/>
                              <a:pt x="111075" y="38537"/>
                            </a:cubicBezTo>
                            <a:cubicBezTo>
                              <a:pt x="111043" y="38537"/>
                              <a:pt x="111013" y="38519"/>
                              <a:pt x="111004" y="38476"/>
                            </a:cubicBezTo>
                            <a:cubicBezTo>
                              <a:pt x="110946" y="38180"/>
                              <a:pt x="110946" y="37869"/>
                              <a:pt x="110917" y="37565"/>
                            </a:cubicBezTo>
                            <a:lnTo>
                              <a:pt x="110910" y="37565"/>
                            </a:lnTo>
                            <a:cubicBezTo>
                              <a:pt x="110874" y="37168"/>
                              <a:pt x="110794" y="36778"/>
                              <a:pt x="110729" y="36387"/>
                            </a:cubicBezTo>
                            <a:cubicBezTo>
                              <a:pt x="110720" y="36331"/>
                              <a:pt x="110762" y="36295"/>
                              <a:pt x="110804" y="36295"/>
                            </a:cubicBezTo>
                            <a:close/>
                            <a:moveTo>
                              <a:pt x="64328" y="47171"/>
                            </a:moveTo>
                            <a:cubicBezTo>
                              <a:pt x="64492" y="47171"/>
                              <a:pt x="64652" y="47188"/>
                              <a:pt x="64806" y="47227"/>
                            </a:cubicBezTo>
                            <a:cubicBezTo>
                              <a:pt x="64917" y="47241"/>
                              <a:pt x="64901" y="47408"/>
                              <a:pt x="64791" y="47408"/>
                            </a:cubicBezTo>
                            <a:cubicBezTo>
                              <a:pt x="64786" y="47408"/>
                              <a:pt x="64782" y="47408"/>
                              <a:pt x="64777" y="47408"/>
                            </a:cubicBezTo>
                            <a:lnTo>
                              <a:pt x="64777" y="47400"/>
                            </a:lnTo>
                            <a:cubicBezTo>
                              <a:pt x="64473" y="47422"/>
                              <a:pt x="64177" y="47393"/>
                              <a:pt x="63874" y="47436"/>
                            </a:cubicBezTo>
                            <a:cubicBezTo>
                              <a:pt x="63570" y="47473"/>
                              <a:pt x="63274" y="47552"/>
                              <a:pt x="62992" y="47660"/>
                            </a:cubicBezTo>
                            <a:cubicBezTo>
                              <a:pt x="62982" y="47664"/>
                              <a:pt x="62972" y="47666"/>
                              <a:pt x="62962" y="47666"/>
                            </a:cubicBezTo>
                            <a:cubicBezTo>
                              <a:pt x="62877" y="47666"/>
                              <a:pt x="62850" y="47526"/>
                              <a:pt x="62941" y="47487"/>
                            </a:cubicBezTo>
                            <a:cubicBezTo>
                              <a:pt x="63355" y="47315"/>
                              <a:pt x="63853" y="47171"/>
                              <a:pt x="64328" y="47171"/>
                            </a:cubicBezTo>
                            <a:close/>
                            <a:moveTo>
                              <a:pt x="23954" y="47295"/>
                            </a:moveTo>
                            <a:cubicBezTo>
                              <a:pt x="23962" y="47295"/>
                              <a:pt x="23969" y="47297"/>
                              <a:pt x="23977" y="47299"/>
                            </a:cubicBezTo>
                            <a:cubicBezTo>
                              <a:pt x="24432" y="47465"/>
                              <a:pt x="24837" y="47762"/>
                              <a:pt x="25126" y="48159"/>
                            </a:cubicBezTo>
                            <a:cubicBezTo>
                              <a:pt x="25187" y="48241"/>
                              <a:pt x="25105" y="48326"/>
                              <a:pt x="25020" y="48326"/>
                            </a:cubicBezTo>
                            <a:cubicBezTo>
                              <a:pt x="24985" y="48326"/>
                              <a:pt x="24949" y="48311"/>
                              <a:pt x="24924" y="48275"/>
                            </a:cubicBezTo>
                            <a:cubicBezTo>
                              <a:pt x="24671" y="47906"/>
                              <a:pt x="24324" y="47624"/>
                              <a:pt x="23912" y="47451"/>
                            </a:cubicBezTo>
                            <a:cubicBezTo>
                              <a:pt x="23833" y="47418"/>
                              <a:pt x="23880" y="47295"/>
                              <a:pt x="23954" y="47295"/>
                            </a:cubicBezTo>
                            <a:close/>
                            <a:moveTo>
                              <a:pt x="64054" y="47819"/>
                            </a:moveTo>
                            <a:cubicBezTo>
                              <a:pt x="64184" y="47834"/>
                              <a:pt x="64184" y="48022"/>
                              <a:pt x="64054" y="48036"/>
                            </a:cubicBezTo>
                            <a:cubicBezTo>
                              <a:pt x="63259" y="48043"/>
                              <a:pt x="62472" y="48217"/>
                              <a:pt x="61742" y="48542"/>
                            </a:cubicBezTo>
                            <a:cubicBezTo>
                              <a:pt x="61733" y="48546"/>
                              <a:pt x="61724" y="48547"/>
                              <a:pt x="61716" y="48547"/>
                            </a:cubicBezTo>
                            <a:cubicBezTo>
                              <a:pt x="61656" y="48547"/>
                              <a:pt x="61613" y="48464"/>
                              <a:pt x="61677" y="48426"/>
                            </a:cubicBezTo>
                            <a:cubicBezTo>
                              <a:pt x="62414" y="48051"/>
                              <a:pt x="63223" y="47841"/>
                              <a:pt x="64054" y="47819"/>
                            </a:cubicBezTo>
                            <a:close/>
                            <a:moveTo>
                              <a:pt x="22417" y="47334"/>
                            </a:moveTo>
                            <a:cubicBezTo>
                              <a:pt x="22422" y="47334"/>
                              <a:pt x="22426" y="47334"/>
                              <a:pt x="22431" y="47335"/>
                            </a:cubicBezTo>
                            <a:cubicBezTo>
                              <a:pt x="23341" y="47566"/>
                              <a:pt x="24216" y="47949"/>
                              <a:pt x="24996" y="48477"/>
                            </a:cubicBezTo>
                            <a:cubicBezTo>
                              <a:pt x="25093" y="48537"/>
                              <a:pt x="25033" y="48684"/>
                              <a:pt x="24943" y="48684"/>
                            </a:cubicBezTo>
                            <a:cubicBezTo>
                              <a:pt x="24925" y="48684"/>
                              <a:pt x="24907" y="48678"/>
                              <a:pt x="24888" y="48665"/>
                            </a:cubicBezTo>
                            <a:cubicBezTo>
                              <a:pt x="24114" y="48159"/>
                              <a:pt x="23276" y="47740"/>
                              <a:pt x="22402" y="47436"/>
                            </a:cubicBezTo>
                            <a:cubicBezTo>
                              <a:pt x="22341" y="47416"/>
                              <a:pt x="22362" y="47334"/>
                              <a:pt x="22417" y="47334"/>
                            </a:cubicBezTo>
                            <a:close/>
                            <a:moveTo>
                              <a:pt x="86296" y="48823"/>
                            </a:moveTo>
                            <a:cubicBezTo>
                              <a:pt x="86296" y="48823"/>
                              <a:pt x="86297" y="48823"/>
                              <a:pt x="86297" y="48824"/>
                            </a:cubicBezTo>
                            <a:cubicBezTo>
                              <a:pt x="86301" y="48827"/>
                              <a:pt x="86305" y="48831"/>
                              <a:pt x="86310" y="48833"/>
                            </a:cubicBezTo>
                            <a:lnTo>
                              <a:pt x="86310" y="48833"/>
                            </a:lnTo>
                            <a:cubicBezTo>
                              <a:pt x="86305" y="48830"/>
                              <a:pt x="86300" y="48826"/>
                              <a:pt x="86296" y="48823"/>
                            </a:cubicBezTo>
                            <a:close/>
                            <a:moveTo>
                              <a:pt x="84017" y="47852"/>
                            </a:moveTo>
                            <a:cubicBezTo>
                              <a:pt x="84025" y="47852"/>
                              <a:pt x="84034" y="47853"/>
                              <a:pt x="84042" y="47856"/>
                            </a:cubicBezTo>
                            <a:cubicBezTo>
                              <a:pt x="84825" y="48019"/>
                              <a:pt x="85650" y="48337"/>
                              <a:pt x="86296" y="48823"/>
                            </a:cubicBezTo>
                            <a:lnTo>
                              <a:pt x="86296" y="48823"/>
                            </a:lnTo>
                            <a:cubicBezTo>
                              <a:pt x="86152" y="48679"/>
                              <a:pt x="85993" y="48549"/>
                              <a:pt x="85827" y="48434"/>
                            </a:cubicBezTo>
                            <a:cubicBezTo>
                              <a:pt x="85654" y="48325"/>
                              <a:pt x="85466" y="48231"/>
                              <a:pt x="85271" y="48159"/>
                            </a:cubicBezTo>
                            <a:cubicBezTo>
                              <a:pt x="85203" y="48139"/>
                              <a:pt x="85231" y="48042"/>
                              <a:pt x="85294" y="48042"/>
                            </a:cubicBezTo>
                            <a:cubicBezTo>
                              <a:pt x="85298" y="48042"/>
                              <a:pt x="85302" y="48043"/>
                              <a:pt x="85307" y="48043"/>
                            </a:cubicBezTo>
                            <a:lnTo>
                              <a:pt x="85300" y="48043"/>
                            </a:lnTo>
                            <a:cubicBezTo>
                              <a:pt x="85704" y="48130"/>
                              <a:pt x="86167" y="48354"/>
                              <a:pt x="86441" y="48679"/>
                            </a:cubicBezTo>
                            <a:cubicBezTo>
                              <a:pt x="86509" y="48753"/>
                              <a:pt x="86440" y="48849"/>
                              <a:pt x="86362" y="48849"/>
                            </a:cubicBezTo>
                            <a:cubicBezTo>
                              <a:pt x="86344" y="48849"/>
                              <a:pt x="86327" y="48844"/>
                              <a:pt x="86310" y="48833"/>
                            </a:cubicBezTo>
                            <a:lnTo>
                              <a:pt x="86310" y="48833"/>
                            </a:lnTo>
                            <a:cubicBezTo>
                              <a:pt x="86315" y="48837"/>
                              <a:pt x="86320" y="48841"/>
                              <a:pt x="86326" y="48846"/>
                            </a:cubicBezTo>
                            <a:cubicBezTo>
                              <a:pt x="86423" y="48919"/>
                              <a:pt x="86366" y="49064"/>
                              <a:pt x="86268" y="49064"/>
                            </a:cubicBezTo>
                            <a:cubicBezTo>
                              <a:pt x="86250" y="49064"/>
                              <a:pt x="86230" y="49059"/>
                              <a:pt x="86210" y="49048"/>
                            </a:cubicBezTo>
                            <a:cubicBezTo>
                              <a:pt x="85480" y="48629"/>
                              <a:pt x="84801" y="48275"/>
                              <a:pt x="83999" y="48007"/>
                            </a:cubicBezTo>
                            <a:cubicBezTo>
                              <a:pt x="83906" y="47981"/>
                              <a:pt x="83935" y="47852"/>
                              <a:pt x="84017" y="47852"/>
                            </a:cubicBezTo>
                            <a:close/>
                            <a:moveTo>
                              <a:pt x="6368" y="49519"/>
                            </a:moveTo>
                            <a:cubicBezTo>
                              <a:pt x="6459" y="49519"/>
                              <a:pt x="6548" y="49525"/>
                              <a:pt x="6634" y="49539"/>
                            </a:cubicBezTo>
                            <a:cubicBezTo>
                              <a:pt x="6735" y="49568"/>
                              <a:pt x="6735" y="49713"/>
                              <a:pt x="6634" y="49749"/>
                            </a:cubicBezTo>
                            <a:lnTo>
                              <a:pt x="6634" y="49756"/>
                            </a:lnTo>
                            <a:cubicBezTo>
                              <a:pt x="6374" y="49792"/>
                              <a:pt x="6106" y="49785"/>
                              <a:pt x="5846" y="49836"/>
                            </a:cubicBezTo>
                            <a:cubicBezTo>
                              <a:pt x="5586" y="49901"/>
                              <a:pt x="5341" y="49995"/>
                              <a:pt x="5095" y="50103"/>
                            </a:cubicBezTo>
                            <a:cubicBezTo>
                              <a:pt x="5083" y="50108"/>
                              <a:pt x="5072" y="50110"/>
                              <a:pt x="5062" y="50110"/>
                            </a:cubicBezTo>
                            <a:cubicBezTo>
                              <a:pt x="4985" y="50110"/>
                              <a:pt x="4960" y="49981"/>
                              <a:pt x="5030" y="49937"/>
                            </a:cubicBezTo>
                            <a:cubicBezTo>
                              <a:pt x="5387" y="49695"/>
                              <a:pt x="5901" y="49519"/>
                              <a:pt x="6368" y="49519"/>
                            </a:cubicBezTo>
                            <a:close/>
                            <a:moveTo>
                              <a:pt x="109146" y="49929"/>
                            </a:moveTo>
                            <a:cubicBezTo>
                              <a:pt x="109155" y="49929"/>
                              <a:pt x="109165" y="49932"/>
                              <a:pt x="109175" y="49937"/>
                            </a:cubicBezTo>
                            <a:cubicBezTo>
                              <a:pt x="109486" y="50067"/>
                              <a:pt x="109790" y="50226"/>
                              <a:pt x="110093" y="50363"/>
                            </a:cubicBezTo>
                            <a:cubicBezTo>
                              <a:pt x="110198" y="50413"/>
                              <a:pt x="110134" y="50557"/>
                              <a:pt x="110041" y="50557"/>
                            </a:cubicBezTo>
                            <a:cubicBezTo>
                              <a:pt x="110025" y="50557"/>
                              <a:pt x="110009" y="50553"/>
                              <a:pt x="109992" y="50544"/>
                            </a:cubicBezTo>
                            <a:lnTo>
                              <a:pt x="109985" y="50544"/>
                            </a:lnTo>
                            <a:cubicBezTo>
                              <a:pt x="109696" y="50378"/>
                              <a:pt x="109392" y="50226"/>
                              <a:pt x="109110" y="50052"/>
                            </a:cubicBezTo>
                            <a:cubicBezTo>
                              <a:pt x="109042" y="50015"/>
                              <a:pt x="109086" y="49929"/>
                              <a:pt x="109146" y="49929"/>
                            </a:cubicBezTo>
                            <a:close/>
                            <a:moveTo>
                              <a:pt x="108417" y="50240"/>
                            </a:moveTo>
                            <a:cubicBezTo>
                              <a:pt x="108915" y="50247"/>
                              <a:pt x="109472" y="50385"/>
                              <a:pt x="109876" y="50695"/>
                            </a:cubicBezTo>
                            <a:lnTo>
                              <a:pt x="109869" y="50695"/>
                            </a:lnTo>
                            <a:cubicBezTo>
                              <a:pt x="109962" y="50757"/>
                              <a:pt x="109906" y="50888"/>
                              <a:pt x="109816" y="50888"/>
                            </a:cubicBezTo>
                            <a:cubicBezTo>
                              <a:pt x="109801" y="50888"/>
                              <a:pt x="109785" y="50884"/>
                              <a:pt x="109768" y="50876"/>
                            </a:cubicBezTo>
                            <a:cubicBezTo>
                              <a:pt x="109508" y="50746"/>
                              <a:pt x="109255" y="50602"/>
                              <a:pt x="108966" y="50522"/>
                            </a:cubicBezTo>
                            <a:cubicBezTo>
                              <a:pt x="108895" y="50504"/>
                              <a:pt x="108528" y="50425"/>
                              <a:pt x="108249" y="50425"/>
                            </a:cubicBezTo>
                            <a:cubicBezTo>
                              <a:pt x="108072" y="50425"/>
                              <a:pt x="107931" y="50457"/>
                              <a:pt x="107925" y="50558"/>
                            </a:cubicBezTo>
                            <a:cubicBezTo>
                              <a:pt x="107925" y="50594"/>
                              <a:pt x="107896" y="50615"/>
                              <a:pt x="107868" y="50615"/>
                            </a:cubicBezTo>
                            <a:cubicBezTo>
                              <a:pt x="107845" y="50615"/>
                              <a:pt x="107823" y="50602"/>
                              <a:pt x="107817" y="50573"/>
                            </a:cubicBezTo>
                            <a:cubicBezTo>
                              <a:pt x="107716" y="50240"/>
                              <a:pt x="108214" y="50240"/>
                              <a:pt x="108417" y="50240"/>
                            </a:cubicBezTo>
                            <a:close/>
                            <a:moveTo>
                              <a:pt x="6605" y="50096"/>
                            </a:moveTo>
                            <a:cubicBezTo>
                              <a:pt x="6692" y="50103"/>
                              <a:pt x="6706" y="50226"/>
                              <a:pt x="6620" y="50255"/>
                            </a:cubicBezTo>
                            <a:lnTo>
                              <a:pt x="6627" y="50255"/>
                            </a:lnTo>
                            <a:cubicBezTo>
                              <a:pt x="6193" y="50399"/>
                              <a:pt x="5774" y="50493"/>
                              <a:pt x="5377" y="50710"/>
                            </a:cubicBezTo>
                            <a:cubicBezTo>
                              <a:pt x="4994" y="50941"/>
                              <a:pt x="4647" y="51223"/>
                              <a:pt x="4343" y="51555"/>
                            </a:cubicBezTo>
                            <a:cubicBezTo>
                              <a:pt x="4332" y="51568"/>
                              <a:pt x="4319" y="51574"/>
                              <a:pt x="4305" y="51574"/>
                            </a:cubicBezTo>
                            <a:cubicBezTo>
                              <a:pt x="4264" y="51574"/>
                              <a:pt x="4224" y="51526"/>
                              <a:pt x="4257" y="51483"/>
                            </a:cubicBezTo>
                            <a:cubicBezTo>
                              <a:pt x="4748" y="50746"/>
                              <a:pt x="5687" y="50096"/>
                              <a:pt x="6605" y="50096"/>
                            </a:cubicBezTo>
                            <a:close/>
                            <a:moveTo>
                              <a:pt x="40582" y="54338"/>
                            </a:moveTo>
                            <a:cubicBezTo>
                              <a:pt x="40633" y="54338"/>
                              <a:pt x="40685" y="54377"/>
                              <a:pt x="40677" y="54446"/>
                            </a:cubicBezTo>
                            <a:cubicBezTo>
                              <a:pt x="40670" y="54800"/>
                              <a:pt x="40345" y="55154"/>
                              <a:pt x="40027" y="55270"/>
                            </a:cubicBezTo>
                            <a:cubicBezTo>
                              <a:pt x="40019" y="55272"/>
                              <a:pt x="40013" y="55273"/>
                              <a:pt x="40006" y="55273"/>
                            </a:cubicBezTo>
                            <a:cubicBezTo>
                              <a:pt x="39949" y="55273"/>
                              <a:pt x="39931" y="55194"/>
                              <a:pt x="39976" y="55161"/>
                            </a:cubicBezTo>
                            <a:cubicBezTo>
                              <a:pt x="40114" y="55075"/>
                              <a:pt x="40236" y="54966"/>
                              <a:pt x="40323" y="54829"/>
                            </a:cubicBezTo>
                            <a:cubicBezTo>
                              <a:pt x="40395" y="54699"/>
                              <a:pt x="40453" y="54562"/>
                              <a:pt x="40497" y="54417"/>
                            </a:cubicBezTo>
                            <a:cubicBezTo>
                              <a:pt x="40503" y="54363"/>
                              <a:pt x="40542" y="54338"/>
                              <a:pt x="40582" y="54338"/>
                            </a:cubicBezTo>
                            <a:close/>
                            <a:moveTo>
                              <a:pt x="40904" y="54968"/>
                            </a:moveTo>
                            <a:cubicBezTo>
                              <a:pt x="40965" y="54968"/>
                              <a:pt x="41034" y="55024"/>
                              <a:pt x="41010" y="55096"/>
                            </a:cubicBezTo>
                            <a:cubicBezTo>
                              <a:pt x="40806" y="55727"/>
                              <a:pt x="40170" y="56135"/>
                              <a:pt x="39519" y="56135"/>
                            </a:cubicBezTo>
                            <a:cubicBezTo>
                              <a:pt x="39476" y="56135"/>
                              <a:pt x="39434" y="56133"/>
                              <a:pt x="39391" y="56130"/>
                            </a:cubicBezTo>
                            <a:cubicBezTo>
                              <a:pt x="39311" y="56122"/>
                              <a:pt x="39311" y="56007"/>
                              <a:pt x="39391" y="56007"/>
                            </a:cubicBezTo>
                            <a:cubicBezTo>
                              <a:pt x="39402" y="56007"/>
                              <a:pt x="39414" y="56007"/>
                              <a:pt x="39425" y="56007"/>
                            </a:cubicBezTo>
                            <a:cubicBezTo>
                              <a:pt x="40074" y="56007"/>
                              <a:pt x="40580" y="55606"/>
                              <a:pt x="40829" y="55017"/>
                            </a:cubicBezTo>
                            <a:cubicBezTo>
                              <a:pt x="40844" y="54983"/>
                              <a:pt x="40873" y="54968"/>
                              <a:pt x="40904" y="54968"/>
                            </a:cubicBezTo>
                            <a:close/>
                            <a:moveTo>
                              <a:pt x="104763" y="56392"/>
                            </a:moveTo>
                            <a:cubicBezTo>
                              <a:pt x="104779" y="56392"/>
                              <a:pt x="104796" y="56398"/>
                              <a:pt x="104811" y="56411"/>
                            </a:cubicBezTo>
                            <a:cubicBezTo>
                              <a:pt x="105058" y="56632"/>
                              <a:pt x="105379" y="56754"/>
                              <a:pt x="105706" y="56754"/>
                            </a:cubicBezTo>
                            <a:cubicBezTo>
                              <a:pt x="105733" y="56754"/>
                              <a:pt x="105759" y="56753"/>
                              <a:pt x="105786" y="56751"/>
                            </a:cubicBezTo>
                            <a:cubicBezTo>
                              <a:pt x="105789" y="56751"/>
                              <a:pt x="105791" y="56751"/>
                              <a:pt x="105793" y="56751"/>
                            </a:cubicBezTo>
                            <a:cubicBezTo>
                              <a:pt x="105931" y="56751"/>
                              <a:pt x="105928" y="56968"/>
                              <a:pt x="105786" y="56968"/>
                            </a:cubicBezTo>
                            <a:cubicBezTo>
                              <a:pt x="105382" y="56968"/>
                              <a:pt x="104991" y="56802"/>
                              <a:pt x="104710" y="56505"/>
                            </a:cubicBezTo>
                            <a:cubicBezTo>
                              <a:pt x="104665" y="56455"/>
                              <a:pt x="104710" y="56392"/>
                              <a:pt x="104763" y="56392"/>
                            </a:cubicBezTo>
                            <a:close/>
                            <a:moveTo>
                              <a:pt x="103947" y="56369"/>
                            </a:moveTo>
                            <a:cubicBezTo>
                              <a:pt x="103974" y="56369"/>
                              <a:pt x="104000" y="56384"/>
                              <a:pt x="104009" y="56419"/>
                            </a:cubicBezTo>
                            <a:cubicBezTo>
                              <a:pt x="104175" y="56939"/>
                              <a:pt x="104630" y="57214"/>
                              <a:pt x="105158" y="57235"/>
                            </a:cubicBezTo>
                            <a:cubicBezTo>
                              <a:pt x="105244" y="57235"/>
                              <a:pt x="105266" y="57380"/>
                              <a:pt x="105179" y="57394"/>
                            </a:cubicBezTo>
                            <a:lnTo>
                              <a:pt x="105172" y="57394"/>
                            </a:lnTo>
                            <a:cubicBezTo>
                              <a:pt x="105127" y="57400"/>
                              <a:pt x="105082" y="57403"/>
                              <a:pt x="105038" y="57403"/>
                            </a:cubicBezTo>
                            <a:cubicBezTo>
                              <a:pt x="104501" y="57403"/>
                              <a:pt x="103999" y="56975"/>
                              <a:pt x="103878" y="56455"/>
                            </a:cubicBezTo>
                            <a:cubicBezTo>
                              <a:pt x="103865" y="56403"/>
                              <a:pt x="103907" y="56369"/>
                              <a:pt x="103947" y="56369"/>
                            </a:cubicBezTo>
                            <a:close/>
                            <a:moveTo>
                              <a:pt x="76041" y="57023"/>
                            </a:moveTo>
                            <a:cubicBezTo>
                              <a:pt x="76059" y="57023"/>
                              <a:pt x="76076" y="57030"/>
                              <a:pt x="76086" y="57047"/>
                            </a:cubicBezTo>
                            <a:cubicBezTo>
                              <a:pt x="76253" y="57415"/>
                              <a:pt x="76586" y="57578"/>
                              <a:pt x="76967" y="57578"/>
                            </a:cubicBezTo>
                            <a:cubicBezTo>
                              <a:pt x="76998" y="57578"/>
                              <a:pt x="77030" y="57577"/>
                              <a:pt x="77062" y="57575"/>
                            </a:cubicBezTo>
                            <a:cubicBezTo>
                              <a:pt x="77068" y="57574"/>
                              <a:pt x="77074" y="57573"/>
                              <a:pt x="77080" y="57573"/>
                            </a:cubicBezTo>
                            <a:cubicBezTo>
                              <a:pt x="77180" y="57573"/>
                              <a:pt x="77199" y="57735"/>
                              <a:pt x="77083" y="57756"/>
                            </a:cubicBezTo>
                            <a:cubicBezTo>
                              <a:pt x="77029" y="57767"/>
                              <a:pt x="76975" y="57772"/>
                              <a:pt x="76921" y="57772"/>
                            </a:cubicBezTo>
                            <a:cubicBezTo>
                              <a:pt x="76512" y="57772"/>
                              <a:pt x="76120" y="57473"/>
                              <a:pt x="75992" y="57083"/>
                            </a:cubicBezTo>
                            <a:lnTo>
                              <a:pt x="75985" y="57083"/>
                            </a:lnTo>
                            <a:cubicBezTo>
                              <a:pt x="75971" y="57050"/>
                              <a:pt x="76007" y="57023"/>
                              <a:pt x="76041" y="57023"/>
                            </a:cubicBezTo>
                            <a:close/>
                            <a:moveTo>
                              <a:pt x="75419" y="56566"/>
                            </a:moveTo>
                            <a:cubicBezTo>
                              <a:pt x="75438" y="56566"/>
                              <a:pt x="75458" y="56577"/>
                              <a:pt x="75465" y="56599"/>
                            </a:cubicBezTo>
                            <a:cubicBezTo>
                              <a:pt x="75515" y="56917"/>
                              <a:pt x="75653" y="57206"/>
                              <a:pt x="75862" y="57452"/>
                            </a:cubicBezTo>
                            <a:cubicBezTo>
                              <a:pt x="76064" y="57690"/>
                              <a:pt x="76317" y="57806"/>
                              <a:pt x="76570" y="57972"/>
                            </a:cubicBezTo>
                            <a:cubicBezTo>
                              <a:pt x="76626" y="58028"/>
                              <a:pt x="76594" y="58124"/>
                              <a:pt x="76514" y="58124"/>
                            </a:cubicBezTo>
                            <a:cubicBezTo>
                              <a:pt x="76511" y="58124"/>
                              <a:pt x="76508" y="58124"/>
                              <a:pt x="76505" y="58124"/>
                            </a:cubicBezTo>
                            <a:cubicBezTo>
                              <a:pt x="75833" y="58023"/>
                              <a:pt x="75407" y="57228"/>
                              <a:pt x="75371" y="56614"/>
                            </a:cubicBezTo>
                            <a:cubicBezTo>
                              <a:pt x="75371" y="56582"/>
                              <a:pt x="75395" y="56566"/>
                              <a:pt x="75419" y="56566"/>
                            </a:cubicBezTo>
                            <a:close/>
                            <a:moveTo>
                              <a:pt x="46245" y="62630"/>
                            </a:moveTo>
                            <a:cubicBezTo>
                              <a:pt x="46257" y="62630"/>
                              <a:pt x="46269" y="62635"/>
                              <a:pt x="46278" y="62648"/>
                            </a:cubicBezTo>
                            <a:cubicBezTo>
                              <a:pt x="46574" y="63117"/>
                              <a:pt x="47065" y="63414"/>
                              <a:pt x="47614" y="63464"/>
                            </a:cubicBezTo>
                            <a:cubicBezTo>
                              <a:pt x="47721" y="63478"/>
                              <a:pt x="47730" y="63638"/>
                              <a:pt x="47622" y="63638"/>
                            </a:cubicBezTo>
                            <a:cubicBezTo>
                              <a:pt x="47619" y="63638"/>
                              <a:pt x="47617" y="63638"/>
                              <a:pt x="47614" y="63638"/>
                            </a:cubicBezTo>
                            <a:cubicBezTo>
                              <a:pt x="47007" y="63602"/>
                              <a:pt x="46465" y="63240"/>
                              <a:pt x="46198" y="62698"/>
                            </a:cubicBezTo>
                            <a:cubicBezTo>
                              <a:pt x="46183" y="62662"/>
                              <a:pt x="46215" y="62630"/>
                              <a:pt x="46245" y="62630"/>
                            </a:cubicBezTo>
                            <a:close/>
                            <a:moveTo>
                              <a:pt x="44858" y="61908"/>
                            </a:moveTo>
                            <a:cubicBezTo>
                              <a:pt x="44874" y="61908"/>
                              <a:pt x="44891" y="61918"/>
                              <a:pt x="44897" y="61940"/>
                            </a:cubicBezTo>
                            <a:cubicBezTo>
                              <a:pt x="45042" y="62395"/>
                              <a:pt x="45302" y="62807"/>
                              <a:pt x="45656" y="63125"/>
                            </a:cubicBezTo>
                            <a:cubicBezTo>
                              <a:pt x="46039" y="63457"/>
                              <a:pt x="46451" y="63573"/>
                              <a:pt x="46913" y="63732"/>
                            </a:cubicBezTo>
                            <a:cubicBezTo>
                              <a:pt x="47029" y="63752"/>
                              <a:pt x="47017" y="63914"/>
                              <a:pt x="46912" y="63914"/>
                            </a:cubicBezTo>
                            <a:cubicBezTo>
                              <a:pt x="46905" y="63914"/>
                              <a:pt x="46899" y="63914"/>
                              <a:pt x="46892" y="63912"/>
                            </a:cubicBezTo>
                            <a:lnTo>
                              <a:pt x="46892" y="63920"/>
                            </a:lnTo>
                            <a:cubicBezTo>
                              <a:pt x="46888" y="63920"/>
                              <a:pt x="46885" y="63920"/>
                              <a:pt x="46881" y="63920"/>
                            </a:cubicBezTo>
                            <a:cubicBezTo>
                              <a:pt x="45881" y="63920"/>
                              <a:pt x="44962" y="62890"/>
                              <a:pt x="44825" y="61954"/>
                            </a:cubicBezTo>
                            <a:cubicBezTo>
                              <a:pt x="44817" y="61925"/>
                              <a:pt x="44837" y="61908"/>
                              <a:pt x="44858" y="61908"/>
                            </a:cubicBezTo>
                            <a:close/>
                            <a:moveTo>
                              <a:pt x="15962" y="64514"/>
                            </a:moveTo>
                            <a:cubicBezTo>
                              <a:pt x="16041" y="64514"/>
                              <a:pt x="16119" y="64596"/>
                              <a:pt x="16064" y="64678"/>
                            </a:cubicBezTo>
                            <a:cubicBezTo>
                              <a:pt x="15542" y="65474"/>
                              <a:pt x="14522" y="65894"/>
                              <a:pt x="13580" y="65894"/>
                            </a:cubicBezTo>
                            <a:cubicBezTo>
                              <a:pt x="13452" y="65894"/>
                              <a:pt x="13326" y="65886"/>
                              <a:pt x="13203" y="65871"/>
                            </a:cubicBezTo>
                            <a:cubicBezTo>
                              <a:pt x="13109" y="65863"/>
                              <a:pt x="13102" y="65726"/>
                              <a:pt x="13203" y="65726"/>
                            </a:cubicBezTo>
                            <a:cubicBezTo>
                              <a:pt x="13220" y="65726"/>
                              <a:pt x="13236" y="65726"/>
                              <a:pt x="13253" y="65726"/>
                            </a:cubicBezTo>
                            <a:cubicBezTo>
                              <a:pt x="14333" y="65726"/>
                              <a:pt x="15122" y="65267"/>
                              <a:pt x="15891" y="64541"/>
                            </a:cubicBezTo>
                            <a:cubicBezTo>
                              <a:pt x="15912" y="64522"/>
                              <a:pt x="15937" y="64514"/>
                              <a:pt x="15962" y="64514"/>
                            </a:cubicBezTo>
                            <a:close/>
                            <a:moveTo>
                              <a:pt x="17426" y="61564"/>
                            </a:moveTo>
                            <a:cubicBezTo>
                              <a:pt x="17463" y="61564"/>
                              <a:pt x="17500" y="61584"/>
                              <a:pt x="17517" y="61629"/>
                            </a:cubicBezTo>
                            <a:cubicBezTo>
                              <a:pt x="17791" y="62698"/>
                              <a:pt x="17726" y="63862"/>
                              <a:pt x="17119" y="64801"/>
                            </a:cubicBezTo>
                            <a:cubicBezTo>
                              <a:pt x="16585" y="65632"/>
                              <a:pt x="15717" y="66189"/>
                              <a:pt x="14720" y="66217"/>
                            </a:cubicBezTo>
                            <a:cubicBezTo>
                              <a:pt x="14641" y="66217"/>
                              <a:pt x="14626" y="66095"/>
                              <a:pt x="14699" y="66080"/>
                            </a:cubicBezTo>
                            <a:cubicBezTo>
                              <a:pt x="16794" y="65733"/>
                              <a:pt x="17806" y="63638"/>
                              <a:pt x="17322" y="61687"/>
                            </a:cubicBezTo>
                            <a:cubicBezTo>
                              <a:pt x="17309" y="61612"/>
                              <a:pt x="17368" y="61564"/>
                              <a:pt x="17426" y="61564"/>
                            </a:cubicBezTo>
                            <a:close/>
                            <a:moveTo>
                              <a:pt x="97733" y="66494"/>
                            </a:moveTo>
                            <a:cubicBezTo>
                              <a:pt x="97747" y="66494"/>
                              <a:pt x="97762" y="66500"/>
                              <a:pt x="97772" y="66514"/>
                            </a:cubicBezTo>
                            <a:cubicBezTo>
                              <a:pt x="98105" y="66926"/>
                              <a:pt x="98531" y="67135"/>
                              <a:pt x="99044" y="67236"/>
                            </a:cubicBezTo>
                            <a:cubicBezTo>
                              <a:pt x="99162" y="67250"/>
                              <a:pt x="99140" y="67418"/>
                              <a:pt x="99035" y="67418"/>
                            </a:cubicBezTo>
                            <a:cubicBezTo>
                              <a:pt x="99031" y="67418"/>
                              <a:pt x="99027" y="67418"/>
                              <a:pt x="99022" y="67417"/>
                            </a:cubicBezTo>
                            <a:lnTo>
                              <a:pt x="99015" y="67424"/>
                            </a:lnTo>
                            <a:cubicBezTo>
                              <a:pt x="98466" y="67359"/>
                              <a:pt x="97975" y="67056"/>
                              <a:pt x="97671" y="66593"/>
                            </a:cubicBezTo>
                            <a:cubicBezTo>
                              <a:pt x="97638" y="66550"/>
                              <a:pt x="97688" y="66494"/>
                              <a:pt x="97733" y="66494"/>
                            </a:cubicBezTo>
                            <a:close/>
                            <a:moveTo>
                              <a:pt x="97210" y="66065"/>
                            </a:moveTo>
                            <a:cubicBezTo>
                              <a:pt x="97224" y="66065"/>
                              <a:pt x="97238" y="66074"/>
                              <a:pt x="97238" y="66095"/>
                            </a:cubicBezTo>
                            <a:cubicBezTo>
                              <a:pt x="97194" y="66709"/>
                              <a:pt x="97584" y="67164"/>
                              <a:pt x="98134" y="67374"/>
                            </a:cubicBezTo>
                            <a:cubicBezTo>
                              <a:pt x="98214" y="67400"/>
                              <a:pt x="98189" y="67521"/>
                              <a:pt x="98110" y="67521"/>
                            </a:cubicBezTo>
                            <a:cubicBezTo>
                              <a:pt x="98104" y="67521"/>
                              <a:pt x="98097" y="67520"/>
                              <a:pt x="98090" y="67518"/>
                            </a:cubicBezTo>
                            <a:cubicBezTo>
                              <a:pt x="97469" y="67381"/>
                              <a:pt x="97093" y="66694"/>
                              <a:pt x="97172" y="66095"/>
                            </a:cubicBezTo>
                            <a:cubicBezTo>
                              <a:pt x="97176" y="66076"/>
                              <a:pt x="97194" y="66065"/>
                              <a:pt x="97210" y="66065"/>
                            </a:cubicBezTo>
                            <a:close/>
                            <a:moveTo>
                              <a:pt x="49718" y="0"/>
                            </a:moveTo>
                            <a:cubicBezTo>
                              <a:pt x="42919" y="0"/>
                              <a:pt x="36119" y="18"/>
                              <a:pt x="29317" y="68"/>
                            </a:cubicBezTo>
                            <a:cubicBezTo>
                              <a:pt x="25690" y="90"/>
                              <a:pt x="22055" y="126"/>
                              <a:pt x="18427" y="177"/>
                            </a:cubicBezTo>
                            <a:cubicBezTo>
                              <a:pt x="14850" y="220"/>
                              <a:pt x="11266" y="184"/>
                              <a:pt x="7696" y="365"/>
                            </a:cubicBezTo>
                            <a:cubicBezTo>
                              <a:pt x="6374" y="430"/>
                              <a:pt x="4994" y="581"/>
                              <a:pt x="3787" y="1152"/>
                            </a:cubicBezTo>
                            <a:cubicBezTo>
                              <a:pt x="2378" y="1810"/>
                              <a:pt x="1539" y="3002"/>
                              <a:pt x="1229" y="4505"/>
                            </a:cubicBezTo>
                            <a:cubicBezTo>
                              <a:pt x="882" y="6153"/>
                              <a:pt x="969" y="7916"/>
                              <a:pt x="911" y="9585"/>
                            </a:cubicBezTo>
                            <a:cubicBezTo>
                              <a:pt x="860" y="11356"/>
                              <a:pt x="802" y="13126"/>
                              <a:pt x="752" y="14897"/>
                            </a:cubicBezTo>
                            <a:cubicBezTo>
                              <a:pt x="521" y="22210"/>
                              <a:pt x="195" y="29530"/>
                              <a:pt x="109" y="36843"/>
                            </a:cubicBezTo>
                            <a:cubicBezTo>
                              <a:pt x="65" y="40290"/>
                              <a:pt x="0" y="43751"/>
                              <a:pt x="210" y="47191"/>
                            </a:cubicBezTo>
                            <a:cubicBezTo>
                              <a:pt x="412" y="50428"/>
                              <a:pt x="954" y="53694"/>
                              <a:pt x="2479" y="56592"/>
                            </a:cubicBezTo>
                            <a:cubicBezTo>
                              <a:pt x="2732" y="55552"/>
                              <a:pt x="3021" y="54518"/>
                              <a:pt x="3483" y="53557"/>
                            </a:cubicBezTo>
                            <a:cubicBezTo>
                              <a:pt x="3989" y="52495"/>
                              <a:pt x="4741" y="51483"/>
                              <a:pt x="5803" y="50934"/>
                            </a:cubicBezTo>
                            <a:cubicBezTo>
                              <a:pt x="6429" y="50610"/>
                              <a:pt x="7143" y="50429"/>
                              <a:pt x="7857" y="50429"/>
                            </a:cubicBezTo>
                            <a:cubicBezTo>
                              <a:pt x="8148" y="50429"/>
                              <a:pt x="8438" y="50459"/>
                              <a:pt x="8722" y="50522"/>
                            </a:cubicBezTo>
                            <a:cubicBezTo>
                              <a:pt x="9669" y="50739"/>
                              <a:pt x="10442" y="51360"/>
                              <a:pt x="10782" y="52278"/>
                            </a:cubicBezTo>
                            <a:cubicBezTo>
                              <a:pt x="11288" y="53622"/>
                              <a:pt x="10861" y="55255"/>
                              <a:pt x="10608" y="56614"/>
                            </a:cubicBezTo>
                            <a:cubicBezTo>
                              <a:pt x="10334" y="58124"/>
                              <a:pt x="9900" y="59620"/>
                              <a:pt x="9676" y="61130"/>
                            </a:cubicBezTo>
                            <a:cubicBezTo>
                              <a:pt x="9452" y="62633"/>
                              <a:pt x="9481" y="64288"/>
                              <a:pt x="10536" y="65495"/>
                            </a:cubicBezTo>
                            <a:cubicBezTo>
                              <a:pt x="11370" y="66443"/>
                              <a:pt x="12521" y="66880"/>
                              <a:pt x="13686" y="66880"/>
                            </a:cubicBezTo>
                            <a:cubicBezTo>
                              <a:pt x="15076" y="66880"/>
                              <a:pt x="16486" y="66258"/>
                              <a:pt x="17394" y="65141"/>
                            </a:cubicBezTo>
                            <a:cubicBezTo>
                              <a:pt x="18276" y="64057"/>
                              <a:pt x="18449" y="62706"/>
                              <a:pt x="18073" y="61383"/>
                            </a:cubicBezTo>
                            <a:cubicBezTo>
                              <a:pt x="17669" y="59988"/>
                              <a:pt x="16838" y="58767"/>
                              <a:pt x="16274" y="57438"/>
                            </a:cubicBezTo>
                            <a:cubicBezTo>
                              <a:pt x="15291" y="55132"/>
                              <a:pt x="15313" y="52307"/>
                              <a:pt x="16881" y="50255"/>
                            </a:cubicBezTo>
                            <a:cubicBezTo>
                              <a:pt x="17893" y="48936"/>
                              <a:pt x="19565" y="48098"/>
                              <a:pt x="21228" y="48098"/>
                            </a:cubicBezTo>
                            <a:cubicBezTo>
                              <a:pt x="21834" y="48098"/>
                              <a:pt x="22438" y="48209"/>
                              <a:pt x="23009" y="48448"/>
                            </a:cubicBezTo>
                            <a:cubicBezTo>
                              <a:pt x="24324" y="48997"/>
                              <a:pt x="25213" y="50168"/>
                              <a:pt x="26427" y="50883"/>
                            </a:cubicBezTo>
                            <a:cubicBezTo>
                              <a:pt x="26961" y="51203"/>
                              <a:pt x="27579" y="51442"/>
                              <a:pt x="28201" y="51442"/>
                            </a:cubicBezTo>
                            <a:cubicBezTo>
                              <a:pt x="28396" y="51442"/>
                              <a:pt x="28590" y="51419"/>
                              <a:pt x="28783" y="51368"/>
                            </a:cubicBezTo>
                            <a:cubicBezTo>
                              <a:pt x="29375" y="51209"/>
                              <a:pt x="29874" y="50811"/>
                              <a:pt x="30358" y="50464"/>
                            </a:cubicBezTo>
                            <a:cubicBezTo>
                              <a:pt x="30806" y="50146"/>
                              <a:pt x="31261" y="49821"/>
                              <a:pt x="31818" y="49713"/>
                            </a:cubicBezTo>
                            <a:cubicBezTo>
                              <a:pt x="31938" y="49688"/>
                              <a:pt x="32055" y="49677"/>
                              <a:pt x="32169" y="49677"/>
                            </a:cubicBezTo>
                            <a:cubicBezTo>
                              <a:pt x="32587" y="49677"/>
                              <a:pt x="32975" y="49824"/>
                              <a:pt x="33371" y="49995"/>
                            </a:cubicBezTo>
                            <a:cubicBezTo>
                              <a:pt x="33707" y="50140"/>
                              <a:pt x="34037" y="50286"/>
                              <a:pt x="34400" y="50286"/>
                            </a:cubicBezTo>
                            <a:cubicBezTo>
                              <a:pt x="34451" y="50286"/>
                              <a:pt x="34503" y="50283"/>
                              <a:pt x="34556" y="50276"/>
                            </a:cubicBezTo>
                            <a:cubicBezTo>
                              <a:pt x="34874" y="50226"/>
                              <a:pt x="35178" y="50117"/>
                              <a:pt x="35460" y="49958"/>
                            </a:cubicBezTo>
                            <a:cubicBezTo>
                              <a:pt x="35922" y="49734"/>
                              <a:pt x="36385" y="49438"/>
                              <a:pt x="36912" y="49373"/>
                            </a:cubicBezTo>
                            <a:cubicBezTo>
                              <a:pt x="36979" y="49365"/>
                              <a:pt x="37045" y="49360"/>
                              <a:pt x="37108" y="49360"/>
                            </a:cubicBezTo>
                            <a:cubicBezTo>
                              <a:pt x="38012" y="49360"/>
                              <a:pt x="38521" y="50200"/>
                              <a:pt x="38582" y="51064"/>
                            </a:cubicBezTo>
                            <a:cubicBezTo>
                              <a:pt x="38675" y="52451"/>
                              <a:pt x="37505" y="53665"/>
                              <a:pt x="37830" y="55053"/>
                            </a:cubicBezTo>
                            <a:cubicBezTo>
                              <a:pt x="38052" y="55996"/>
                              <a:pt x="38869" y="56494"/>
                              <a:pt x="39698" y="56494"/>
                            </a:cubicBezTo>
                            <a:cubicBezTo>
                              <a:pt x="40322" y="56494"/>
                              <a:pt x="40954" y="56211"/>
                              <a:pt x="41342" y="55624"/>
                            </a:cubicBezTo>
                            <a:cubicBezTo>
                              <a:pt x="42108" y="54468"/>
                              <a:pt x="41291" y="53073"/>
                              <a:pt x="40959" y="51909"/>
                            </a:cubicBezTo>
                            <a:cubicBezTo>
                              <a:pt x="40684" y="50956"/>
                              <a:pt x="40706" y="49872"/>
                              <a:pt x="41595" y="49243"/>
                            </a:cubicBezTo>
                            <a:cubicBezTo>
                              <a:pt x="41991" y="48963"/>
                              <a:pt x="42465" y="48830"/>
                              <a:pt x="42940" y="48830"/>
                            </a:cubicBezTo>
                            <a:cubicBezTo>
                              <a:pt x="43471" y="48830"/>
                              <a:pt x="44004" y="48996"/>
                              <a:pt x="44435" y="49308"/>
                            </a:cubicBezTo>
                            <a:cubicBezTo>
                              <a:pt x="46863" y="51064"/>
                              <a:pt x="45642" y="54670"/>
                              <a:pt x="45143" y="57033"/>
                            </a:cubicBezTo>
                            <a:cubicBezTo>
                              <a:pt x="44970" y="57857"/>
                              <a:pt x="44796" y="58680"/>
                              <a:pt x="44623" y="59512"/>
                            </a:cubicBezTo>
                            <a:cubicBezTo>
                              <a:pt x="44507" y="60010"/>
                              <a:pt x="44420" y="60523"/>
                              <a:pt x="44363" y="61036"/>
                            </a:cubicBezTo>
                            <a:cubicBezTo>
                              <a:pt x="44341" y="61318"/>
                              <a:pt x="44334" y="61600"/>
                              <a:pt x="44348" y="61875"/>
                            </a:cubicBezTo>
                            <a:cubicBezTo>
                              <a:pt x="44442" y="63204"/>
                              <a:pt x="45280" y="64230"/>
                              <a:pt x="46559" y="64606"/>
                            </a:cubicBezTo>
                            <a:cubicBezTo>
                              <a:pt x="46873" y="64697"/>
                              <a:pt x="47196" y="64743"/>
                              <a:pt x="47516" y="64743"/>
                            </a:cubicBezTo>
                            <a:cubicBezTo>
                              <a:pt x="48319" y="64743"/>
                              <a:pt x="49102" y="64451"/>
                              <a:pt x="49659" y="63826"/>
                            </a:cubicBezTo>
                            <a:cubicBezTo>
                              <a:pt x="50556" y="62828"/>
                              <a:pt x="50678" y="61390"/>
                              <a:pt x="50490" y="60111"/>
                            </a:cubicBezTo>
                            <a:cubicBezTo>
                              <a:pt x="50288" y="58724"/>
                              <a:pt x="49681" y="57459"/>
                              <a:pt x="49139" y="56180"/>
                            </a:cubicBezTo>
                            <a:cubicBezTo>
                              <a:pt x="48604" y="54923"/>
                              <a:pt x="48012" y="53463"/>
                              <a:pt x="48185" y="52061"/>
                            </a:cubicBezTo>
                            <a:cubicBezTo>
                              <a:pt x="48269" y="51352"/>
                              <a:pt x="48738" y="50384"/>
                              <a:pt x="49532" y="50384"/>
                            </a:cubicBezTo>
                            <a:cubicBezTo>
                              <a:pt x="49627" y="50384"/>
                              <a:pt x="49728" y="50398"/>
                              <a:pt x="49833" y="50428"/>
                            </a:cubicBezTo>
                            <a:cubicBezTo>
                              <a:pt x="50664" y="50667"/>
                              <a:pt x="50830" y="51685"/>
                              <a:pt x="51278" y="52292"/>
                            </a:cubicBezTo>
                            <a:cubicBezTo>
                              <a:pt x="51495" y="52583"/>
                              <a:pt x="51709" y="52698"/>
                              <a:pt x="51916" y="52698"/>
                            </a:cubicBezTo>
                            <a:cubicBezTo>
                              <a:pt x="52518" y="52698"/>
                              <a:pt x="53065" y="51734"/>
                              <a:pt x="53468" y="51310"/>
                            </a:cubicBezTo>
                            <a:cubicBezTo>
                              <a:pt x="53766" y="50983"/>
                              <a:pt x="54134" y="50775"/>
                              <a:pt x="54579" y="50775"/>
                            </a:cubicBezTo>
                            <a:cubicBezTo>
                              <a:pt x="54587" y="50775"/>
                              <a:pt x="54595" y="50775"/>
                              <a:pt x="54602" y="50775"/>
                            </a:cubicBezTo>
                            <a:cubicBezTo>
                              <a:pt x="55282" y="50789"/>
                              <a:pt x="55881" y="51187"/>
                              <a:pt x="56553" y="51245"/>
                            </a:cubicBezTo>
                            <a:cubicBezTo>
                              <a:pt x="56641" y="51252"/>
                              <a:pt x="56728" y="51256"/>
                              <a:pt x="56814" y="51256"/>
                            </a:cubicBezTo>
                            <a:cubicBezTo>
                              <a:pt x="57956" y="51256"/>
                              <a:pt x="59010" y="50616"/>
                              <a:pt x="59957" y="50045"/>
                            </a:cubicBezTo>
                            <a:cubicBezTo>
                              <a:pt x="60961" y="49438"/>
                              <a:pt x="61988" y="48766"/>
                              <a:pt x="63151" y="48520"/>
                            </a:cubicBezTo>
                            <a:cubicBezTo>
                              <a:pt x="63478" y="48451"/>
                              <a:pt x="63809" y="48422"/>
                              <a:pt x="64143" y="48422"/>
                            </a:cubicBezTo>
                            <a:cubicBezTo>
                              <a:pt x="66003" y="48422"/>
                              <a:pt x="67960" y="49326"/>
                              <a:pt x="69796" y="49326"/>
                            </a:cubicBezTo>
                            <a:cubicBezTo>
                              <a:pt x="70603" y="49326"/>
                              <a:pt x="71385" y="49152"/>
                              <a:pt x="72126" y="48650"/>
                            </a:cubicBezTo>
                            <a:cubicBezTo>
                              <a:pt x="72155" y="48636"/>
                              <a:pt x="72177" y="48622"/>
                              <a:pt x="72206" y="48622"/>
                            </a:cubicBezTo>
                            <a:cubicBezTo>
                              <a:pt x="72227" y="48585"/>
                              <a:pt x="72249" y="48556"/>
                              <a:pt x="72271" y="48528"/>
                            </a:cubicBezTo>
                            <a:cubicBezTo>
                              <a:pt x="72625" y="48043"/>
                              <a:pt x="73174" y="47747"/>
                              <a:pt x="73774" y="47711"/>
                            </a:cubicBezTo>
                            <a:cubicBezTo>
                              <a:pt x="73786" y="47711"/>
                              <a:pt x="73799" y="47711"/>
                              <a:pt x="73812" y="47711"/>
                            </a:cubicBezTo>
                            <a:cubicBezTo>
                              <a:pt x="74585" y="47711"/>
                              <a:pt x="75290" y="48141"/>
                              <a:pt x="75645" y="48831"/>
                            </a:cubicBezTo>
                            <a:cubicBezTo>
                              <a:pt x="76072" y="49684"/>
                              <a:pt x="76007" y="50811"/>
                              <a:pt x="75891" y="51722"/>
                            </a:cubicBezTo>
                            <a:cubicBezTo>
                              <a:pt x="75674" y="53348"/>
                              <a:pt x="74554" y="55248"/>
                              <a:pt x="75031" y="56896"/>
                            </a:cubicBezTo>
                            <a:cubicBezTo>
                              <a:pt x="75118" y="57192"/>
                              <a:pt x="75255" y="57474"/>
                              <a:pt x="75436" y="57719"/>
                            </a:cubicBezTo>
                            <a:cubicBezTo>
                              <a:pt x="75789" y="58211"/>
                              <a:pt x="76308" y="58485"/>
                              <a:pt x="76835" y="58485"/>
                            </a:cubicBezTo>
                            <a:cubicBezTo>
                              <a:pt x="77215" y="58485"/>
                              <a:pt x="77599" y="58343"/>
                              <a:pt x="77929" y="58037"/>
                            </a:cubicBezTo>
                            <a:cubicBezTo>
                              <a:pt x="78630" y="57387"/>
                              <a:pt x="78861" y="56383"/>
                              <a:pt x="78716" y="55465"/>
                            </a:cubicBezTo>
                            <a:cubicBezTo>
                              <a:pt x="78427" y="53543"/>
                              <a:pt x="76664" y="51555"/>
                              <a:pt x="77423" y="49554"/>
                            </a:cubicBezTo>
                            <a:cubicBezTo>
                              <a:pt x="77676" y="48903"/>
                              <a:pt x="78225" y="48304"/>
                              <a:pt x="78940" y="48217"/>
                            </a:cubicBezTo>
                            <a:cubicBezTo>
                              <a:pt x="79002" y="48208"/>
                              <a:pt x="79065" y="48204"/>
                              <a:pt x="79128" y="48204"/>
                            </a:cubicBezTo>
                            <a:cubicBezTo>
                              <a:pt x="79711" y="48204"/>
                              <a:pt x="80314" y="48559"/>
                              <a:pt x="80523" y="49120"/>
                            </a:cubicBezTo>
                            <a:cubicBezTo>
                              <a:pt x="80653" y="49474"/>
                              <a:pt x="80581" y="49836"/>
                              <a:pt x="80451" y="50175"/>
                            </a:cubicBezTo>
                            <a:cubicBezTo>
                              <a:pt x="80285" y="50609"/>
                              <a:pt x="79923" y="51143"/>
                              <a:pt x="80176" y="51613"/>
                            </a:cubicBezTo>
                            <a:cubicBezTo>
                              <a:pt x="80334" y="51907"/>
                              <a:pt x="80627" y="52041"/>
                              <a:pt x="80927" y="52041"/>
                            </a:cubicBezTo>
                            <a:cubicBezTo>
                              <a:pt x="81188" y="52041"/>
                              <a:pt x="81455" y="51939"/>
                              <a:pt x="81643" y="51751"/>
                            </a:cubicBezTo>
                            <a:cubicBezTo>
                              <a:pt x="82084" y="51317"/>
                              <a:pt x="82062" y="50746"/>
                              <a:pt x="82004" y="50182"/>
                            </a:cubicBezTo>
                            <a:cubicBezTo>
                              <a:pt x="81968" y="49929"/>
                              <a:pt x="81976" y="49677"/>
                              <a:pt x="82019" y="49431"/>
                            </a:cubicBezTo>
                            <a:cubicBezTo>
                              <a:pt x="82113" y="48961"/>
                              <a:pt x="82387" y="48593"/>
                              <a:pt x="82973" y="48470"/>
                            </a:cubicBezTo>
                            <a:cubicBezTo>
                              <a:pt x="83090" y="48444"/>
                              <a:pt x="83206" y="48433"/>
                              <a:pt x="83318" y="48433"/>
                            </a:cubicBezTo>
                            <a:cubicBezTo>
                              <a:pt x="84008" y="48433"/>
                              <a:pt x="84606" y="48871"/>
                              <a:pt x="85141" y="49294"/>
                            </a:cubicBezTo>
                            <a:cubicBezTo>
                              <a:pt x="85969" y="49952"/>
                              <a:pt x="86935" y="50610"/>
                              <a:pt x="88033" y="50610"/>
                            </a:cubicBezTo>
                            <a:cubicBezTo>
                              <a:pt x="88057" y="50610"/>
                              <a:pt x="88080" y="50609"/>
                              <a:pt x="88103" y="50609"/>
                            </a:cubicBezTo>
                            <a:cubicBezTo>
                              <a:pt x="89049" y="50588"/>
                              <a:pt x="89721" y="49730"/>
                              <a:pt x="90646" y="49730"/>
                            </a:cubicBezTo>
                            <a:cubicBezTo>
                              <a:pt x="90682" y="49730"/>
                              <a:pt x="90719" y="49732"/>
                              <a:pt x="90756" y="49734"/>
                            </a:cubicBezTo>
                            <a:cubicBezTo>
                              <a:pt x="91232" y="49763"/>
                              <a:pt x="91652" y="50009"/>
                              <a:pt x="92063" y="50233"/>
                            </a:cubicBezTo>
                            <a:cubicBezTo>
                              <a:pt x="92548" y="50508"/>
                              <a:pt x="93061" y="50753"/>
                              <a:pt x="93617" y="50840"/>
                            </a:cubicBezTo>
                            <a:cubicBezTo>
                              <a:pt x="93739" y="50862"/>
                              <a:pt x="93856" y="50871"/>
                              <a:pt x="93967" y="50871"/>
                            </a:cubicBezTo>
                            <a:cubicBezTo>
                              <a:pt x="94456" y="50871"/>
                              <a:pt x="94862" y="50685"/>
                              <a:pt x="95344" y="50479"/>
                            </a:cubicBezTo>
                            <a:cubicBezTo>
                              <a:pt x="95587" y="50366"/>
                              <a:pt x="95853" y="50306"/>
                              <a:pt x="96119" y="50306"/>
                            </a:cubicBezTo>
                            <a:cubicBezTo>
                              <a:pt x="96193" y="50306"/>
                              <a:pt x="96268" y="50310"/>
                              <a:pt x="96341" y="50320"/>
                            </a:cubicBezTo>
                            <a:cubicBezTo>
                              <a:pt x="98314" y="50551"/>
                              <a:pt x="98777" y="52957"/>
                              <a:pt x="98820" y="54576"/>
                            </a:cubicBezTo>
                            <a:cubicBezTo>
                              <a:pt x="98863" y="56628"/>
                              <a:pt x="98278" y="58637"/>
                              <a:pt x="97714" y="60588"/>
                            </a:cubicBezTo>
                            <a:cubicBezTo>
                              <a:pt x="97418" y="61622"/>
                              <a:pt x="97115" y="62655"/>
                              <a:pt x="96898" y="63710"/>
                            </a:cubicBezTo>
                            <a:cubicBezTo>
                              <a:pt x="96775" y="64281"/>
                              <a:pt x="96681" y="64859"/>
                              <a:pt x="96623" y="65437"/>
                            </a:cubicBezTo>
                            <a:cubicBezTo>
                              <a:pt x="96573" y="65957"/>
                              <a:pt x="96537" y="66550"/>
                              <a:pt x="96826" y="67020"/>
                            </a:cubicBezTo>
                            <a:cubicBezTo>
                              <a:pt x="97144" y="67540"/>
                              <a:pt x="97823" y="67836"/>
                              <a:pt x="98379" y="68024"/>
                            </a:cubicBezTo>
                            <a:cubicBezTo>
                              <a:pt x="98759" y="68157"/>
                              <a:pt x="99160" y="68243"/>
                              <a:pt x="99560" y="68243"/>
                            </a:cubicBezTo>
                            <a:cubicBezTo>
                              <a:pt x="99723" y="68243"/>
                              <a:pt x="99887" y="68229"/>
                              <a:pt x="100049" y="68197"/>
                            </a:cubicBezTo>
                            <a:cubicBezTo>
                              <a:pt x="100995" y="68017"/>
                              <a:pt x="101725" y="67294"/>
                              <a:pt x="102144" y="66463"/>
                            </a:cubicBezTo>
                            <a:cubicBezTo>
                              <a:pt x="103206" y="64360"/>
                              <a:pt x="102267" y="61896"/>
                              <a:pt x="101696" y="59793"/>
                            </a:cubicBezTo>
                            <a:cubicBezTo>
                              <a:pt x="101385" y="58615"/>
                              <a:pt x="101067" y="57445"/>
                              <a:pt x="100749" y="56267"/>
                            </a:cubicBezTo>
                            <a:cubicBezTo>
                              <a:pt x="100475" y="55270"/>
                              <a:pt x="100164" y="54222"/>
                              <a:pt x="100258" y="53174"/>
                            </a:cubicBezTo>
                            <a:cubicBezTo>
                              <a:pt x="100330" y="52365"/>
                              <a:pt x="100656" y="51628"/>
                              <a:pt x="101328" y="51143"/>
                            </a:cubicBezTo>
                            <a:cubicBezTo>
                              <a:pt x="101706" y="50865"/>
                              <a:pt x="102187" y="50674"/>
                              <a:pt x="102663" y="50674"/>
                            </a:cubicBezTo>
                            <a:cubicBezTo>
                              <a:pt x="102842" y="50674"/>
                              <a:pt x="103020" y="50701"/>
                              <a:pt x="103192" y="50761"/>
                            </a:cubicBezTo>
                            <a:cubicBezTo>
                              <a:pt x="105027" y="51396"/>
                              <a:pt x="104103" y="53723"/>
                              <a:pt x="103705" y="54966"/>
                            </a:cubicBezTo>
                            <a:cubicBezTo>
                              <a:pt x="103358" y="56065"/>
                              <a:pt x="103373" y="57430"/>
                              <a:pt x="104637" y="57900"/>
                            </a:cubicBezTo>
                            <a:cubicBezTo>
                              <a:pt x="104833" y="57971"/>
                              <a:pt x="105025" y="58004"/>
                              <a:pt x="105209" y="58004"/>
                            </a:cubicBezTo>
                            <a:cubicBezTo>
                              <a:pt x="106150" y="58004"/>
                              <a:pt x="106887" y="57148"/>
                              <a:pt x="106971" y="56180"/>
                            </a:cubicBezTo>
                            <a:cubicBezTo>
                              <a:pt x="107116" y="54590"/>
                              <a:pt x="105931" y="51989"/>
                              <a:pt x="107947" y="51086"/>
                            </a:cubicBezTo>
                            <a:cubicBezTo>
                              <a:pt x="108138" y="51000"/>
                              <a:pt x="108319" y="50965"/>
                              <a:pt x="108493" y="50965"/>
                            </a:cubicBezTo>
                            <a:cubicBezTo>
                              <a:pt x="109117" y="50965"/>
                              <a:pt x="109657" y="51416"/>
                              <a:pt x="110267" y="51642"/>
                            </a:cubicBezTo>
                            <a:cubicBezTo>
                              <a:pt x="110476" y="51718"/>
                              <a:pt x="110691" y="51754"/>
                              <a:pt x="110904" y="51754"/>
                            </a:cubicBezTo>
                            <a:cubicBezTo>
                              <a:pt x="111626" y="51754"/>
                              <a:pt x="112325" y="51346"/>
                              <a:pt x="112687" y="50710"/>
                            </a:cubicBezTo>
                            <a:cubicBezTo>
                              <a:pt x="112651" y="49084"/>
                              <a:pt x="112637" y="47458"/>
                              <a:pt x="112658" y="45832"/>
                            </a:cubicBezTo>
                            <a:cubicBezTo>
                              <a:pt x="112731" y="38635"/>
                              <a:pt x="113338" y="31452"/>
                              <a:pt x="114472" y="24341"/>
                            </a:cubicBezTo>
                            <a:cubicBezTo>
                              <a:pt x="115043" y="20772"/>
                              <a:pt x="115744" y="17216"/>
                              <a:pt x="116098" y="13618"/>
                            </a:cubicBezTo>
                            <a:cubicBezTo>
                              <a:pt x="116286" y="11825"/>
                              <a:pt x="116351" y="10026"/>
                              <a:pt x="116301" y="8219"/>
                            </a:cubicBezTo>
                            <a:cubicBezTo>
                              <a:pt x="116279" y="7323"/>
                              <a:pt x="116207" y="6427"/>
                              <a:pt x="116098" y="5531"/>
                            </a:cubicBezTo>
                            <a:cubicBezTo>
                              <a:pt x="115990" y="4715"/>
                              <a:pt x="115918" y="3768"/>
                              <a:pt x="115462" y="3053"/>
                            </a:cubicBezTo>
                            <a:cubicBezTo>
                              <a:pt x="114595" y="1701"/>
                              <a:pt x="112449" y="1738"/>
                              <a:pt x="111040" y="1564"/>
                            </a:cubicBezTo>
                            <a:cubicBezTo>
                              <a:pt x="109226" y="1347"/>
                              <a:pt x="107412" y="1152"/>
                              <a:pt x="105591" y="993"/>
                            </a:cubicBezTo>
                            <a:cubicBezTo>
                              <a:pt x="102029" y="682"/>
                              <a:pt x="98459" y="480"/>
                              <a:pt x="94882" y="343"/>
                            </a:cubicBezTo>
                            <a:cubicBezTo>
                              <a:pt x="87641" y="68"/>
                              <a:pt x="80386" y="68"/>
                              <a:pt x="73138" y="47"/>
                            </a:cubicBezTo>
                            <a:cubicBezTo>
                              <a:pt x="65331" y="23"/>
                              <a:pt x="57525" y="0"/>
                              <a:pt x="4971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2" name="Google Shape;902;p28"/>
                      <p:cNvSpPr/>
                      <p:nvPr/>
                    </p:nvSpPr>
                    <p:spPr>
                      <a:xfrm rot="10800000">
                        <a:off x="20247" y="4784500"/>
                        <a:ext cx="111482" cy="514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0" h="627" extrusionOk="0">
                            <a:moveTo>
                              <a:pt x="108" y="1"/>
                            </a:moveTo>
                            <a:cubicBezTo>
                              <a:pt x="43" y="1"/>
                              <a:pt x="1" y="83"/>
                              <a:pt x="64" y="121"/>
                            </a:cubicBezTo>
                            <a:cubicBezTo>
                              <a:pt x="353" y="295"/>
                              <a:pt x="657" y="447"/>
                              <a:pt x="946" y="613"/>
                            </a:cubicBezTo>
                            <a:cubicBezTo>
                              <a:pt x="963" y="622"/>
                              <a:pt x="981" y="626"/>
                              <a:pt x="997" y="626"/>
                            </a:cubicBezTo>
                            <a:cubicBezTo>
                              <a:pt x="1095" y="626"/>
                              <a:pt x="1159" y="482"/>
                              <a:pt x="1054" y="432"/>
                            </a:cubicBezTo>
                            <a:cubicBezTo>
                              <a:pt x="743" y="288"/>
                              <a:pt x="447" y="136"/>
                              <a:pt x="136" y="6"/>
                            </a:cubicBezTo>
                            <a:cubicBezTo>
                              <a:pt x="127" y="2"/>
                              <a:pt x="117" y="1"/>
                              <a:pt x="10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3" name="Google Shape;903;p28"/>
                      <p:cNvSpPr/>
                      <p:nvPr/>
                    </p:nvSpPr>
                    <p:spPr>
                      <a:xfrm rot="10800000">
                        <a:off x="43504" y="4757564"/>
                        <a:ext cx="215467" cy="530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42" h="646" extrusionOk="0">
                            <a:moveTo>
                              <a:pt x="694" y="0"/>
                            </a:moveTo>
                            <a:cubicBezTo>
                              <a:pt x="492" y="0"/>
                              <a:pt x="1" y="7"/>
                              <a:pt x="95" y="333"/>
                            </a:cubicBezTo>
                            <a:cubicBezTo>
                              <a:pt x="104" y="362"/>
                              <a:pt x="128" y="375"/>
                              <a:pt x="152" y="375"/>
                            </a:cubicBezTo>
                            <a:cubicBezTo>
                              <a:pt x="181" y="375"/>
                              <a:pt x="210" y="354"/>
                              <a:pt x="210" y="318"/>
                            </a:cubicBezTo>
                            <a:cubicBezTo>
                              <a:pt x="216" y="215"/>
                              <a:pt x="362" y="182"/>
                              <a:pt x="543" y="182"/>
                            </a:cubicBezTo>
                            <a:cubicBezTo>
                              <a:pt x="818" y="182"/>
                              <a:pt x="1174" y="257"/>
                              <a:pt x="1244" y="275"/>
                            </a:cubicBezTo>
                            <a:cubicBezTo>
                              <a:pt x="1540" y="354"/>
                              <a:pt x="1786" y="499"/>
                              <a:pt x="2053" y="636"/>
                            </a:cubicBezTo>
                            <a:cubicBezTo>
                              <a:pt x="2067" y="643"/>
                              <a:pt x="2082" y="646"/>
                              <a:pt x="2095" y="646"/>
                            </a:cubicBezTo>
                            <a:cubicBezTo>
                              <a:pt x="2183" y="646"/>
                              <a:pt x="2242" y="518"/>
                              <a:pt x="2154" y="455"/>
                            </a:cubicBezTo>
                            <a:cubicBezTo>
                              <a:pt x="1757" y="145"/>
                              <a:pt x="1200" y="7"/>
                              <a:pt x="69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4" name="Google Shape;904;p28"/>
                      <p:cNvSpPr/>
                      <p:nvPr/>
                    </p:nvSpPr>
                    <p:spPr>
                      <a:xfrm rot="10800000">
                        <a:off x="431093" y="4258095"/>
                        <a:ext cx="120996" cy="473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59" h="576" extrusionOk="0">
                            <a:moveTo>
                              <a:pt x="98" y="0"/>
                            </a:moveTo>
                            <a:cubicBezTo>
                              <a:pt x="45" y="0"/>
                              <a:pt x="0" y="63"/>
                              <a:pt x="45" y="113"/>
                            </a:cubicBezTo>
                            <a:cubicBezTo>
                              <a:pt x="326" y="410"/>
                              <a:pt x="717" y="576"/>
                              <a:pt x="1121" y="576"/>
                            </a:cubicBezTo>
                            <a:cubicBezTo>
                              <a:pt x="1256" y="576"/>
                              <a:pt x="1258" y="359"/>
                              <a:pt x="1128" y="359"/>
                            </a:cubicBezTo>
                            <a:cubicBezTo>
                              <a:pt x="1126" y="359"/>
                              <a:pt x="1123" y="359"/>
                              <a:pt x="1121" y="359"/>
                            </a:cubicBezTo>
                            <a:cubicBezTo>
                              <a:pt x="1094" y="361"/>
                              <a:pt x="1067" y="362"/>
                              <a:pt x="1040" y="362"/>
                            </a:cubicBezTo>
                            <a:cubicBezTo>
                              <a:pt x="708" y="362"/>
                              <a:pt x="393" y="240"/>
                              <a:pt x="146" y="19"/>
                            </a:cubicBezTo>
                            <a:cubicBezTo>
                              <a:pt x="131" y="6"/>
                              <a:pt x="114" y="0"/>
                              <a:pt x="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5" name="Google Shape;905;p28"/>
                      <p:cNvSpPr/>
                      <p:nvPr/>
                    </p:nvSpPr>
                    <p:spPr>
                      <a:xfrm rot="10800000">
                        <a:off x="494330" y="4222289"/>
                        <a:ext cx="135028" cy="850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05" h="1036" extrusionOk="0">
                            <a:moveTo>
                              <a:pt x="84" y="1"/>
                            </a:moveTo>
                            <a:cubicBezTo>
                              <a:pt x="43" y="1"/>
                              <a:pt x="0" y="35"/>
                              <a:pt x="17" y="87"/>
                            </a:cubicBezTo>
                            <a:cubicBezTo>
                              <a:pt x="138" y="607"/>
                              <a:pt x="640" y="1035"/>
                              <a:pt x="1177" y="1035"/>
                            </a:cubicBezTo>
                            <a:cubicBezTo>
                              <a:pt x="1221" y="1035"/>
                              <a:pt x="1266" y="1032"/>
                              <a:pt x="1311" y="1026"/>
                            </a:cubicBezTo>
                            <a:cubicBezTo>
                              <a:pt x="1405" y="1012"/>
                              <a:pt x="1383" y="867"/>
                              <a:pt x="1289" y="867"/>
                            </a:cubicBezTo>
                            <a:cubicBezTo>
                              <a:pt x="762" y="846"/>
                              <a:pt x="314" y="571"/>
                              <a:pt x="148" y="51"/>
                            </a:cubicBezTo>
                            <a:cubicBezTo>
                              <a:pt x="139" y="16"/>
                              <a:pt x="112" y="1"/>
                              <a:pt x="8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6" name="Google Shape;906;p28"/>
                      <p:cNvSpPr/>
                      <p:nvPr/>
                    </p:nvSpPr>
                    <p:spPr>
                      <a:xfrm rot="10800000">
                        <a:off x="1282673" y="4496250"/>
                        <a:ext cx="212969" cy="1677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6" h="2043" extrusionOk="0">
                            <a:moveTo>
                              <a:pt x="1010" y="0"/>
                            </a:moveTo>
                            <a:cubicBezTo>
                              <a:pt x="656" y="260"/>
                              <a:pt x="288" y="557"/>
                              <a:pt x="165" y="997"/>
                            </a:cubicBezTo>
                            <a:cubicBezTo>
                              <a:pt x="0" y="1559"/>
                              <a:pt x="310" y="2042"/>
                              <a:pt x="878" y="2042"/>
                            </a:cubicBezTo>
                            <a:cubicBezTo>
                              <a:pt x="909" y="2042"/>
                              <a:pt x="941" y="2041"/>
                              <a:pt x="974" y="2038"/>
                            </a:cubicBezTo>
                            <a:cubicBezTo>
                              <a:pt x="1509" y="1995"/>
                              <a:pt x="2065" y="1575"/>
                              <a:pt x="2138" y="1033"/>
                            </a:cubicBezTo>
                            <a:cubicBezTo>
                              <a:pt x="2216" y="499"/>
                              <a:pt x="1800" y="41"/>
                              <a:pt x="1283" y="41"/>
                            </a:cubicBezTo>
                            <a:cubicBezTo>
                              <a:pt x="1227" y="41"/>
                              <a:pt x="1170" y="47"/>
                              <a:pt x="1111" y="58"/>
                            </a:cubicBezTo>
                            <a:cubicBezTo>
                              <a:pt x="1106" y="59"/>
                              <a:pt x="1100" y="59"/>
                              <a:pt x="1095" y="59"/>
                            </a:cubicBezTo>
                            <a:cubicBezTo>
                              <a:pt x="1058" y="59"/>
                              <a:pt x="1023" y="38"/>
                              <a:pt x="101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7" name="Google Shape;907;p28"/>
                      <p:cNvSpPr/>
                      <p:nvPr/>
                    </p:nvSpPr>
                    <p:spPr>
                      <a:xfrm rot="10800000">
                        <a:off x="1509672" y="4363704"/>
                        <a:ext cx="92453" cy="707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62" h="861" extrusionOk="0">
                            <a:moveTo>
                              <a:pt x="471" y="1"/>
                            </a:moveTo>
                            <a:lnTo>
                              <a:pt x="471" y="1"/>
                            </a:lnTo>
                            <a:cubicBezTo>
                              <a:pt x="449" y="22"/>
                              <a:pt x="427" y="37"/>
                              <a:pt x="391" y="44"/>
                            </a:cubicBezTo>
                            <a:cubicBezTo>
                              <a:pt x="167" y="80"/>
                              <a:pt x="1" y="275"/>
                              <a:pt x="8" y="499"/>
                            </a:cubicBezTo>
                            <a:cubicBezTo>
                              <a:pt x="15" y="731"/>
                              <a:pt x="211" y="861"/>
                              <a:pt x="420" y="861"/>
                            </a:cubicBezTo>
                            <a:cubicBezTo>
                              <a:pt x="423" y="861"/>
                              <a:pt x="425" y="861"/>
                              <a:pt x="428" y="861"/>
                            </a:cubicBezTo>
                            <a:cubicBezTo>
                              <a:pt x="962" y="861"/>
                              <a:pt x="938" y="123"/>
                              <a:pt x="47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8" name="Google Shape;908;p28"/>
                      <p:cNvSpPr/>
                      <p:nvPr/>
                    </p:nvSpPr>
                    <p:spPr>
                      <a:xfrm rot="10800000">
                        <a:off x="2297439" y="4924847"/>
                        <a:ext cx="125129" cy="6627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02" h="807" extrusionOk="0">
                            <a:moveTo>
                              <a:pt x="85" y="0"/>
                            </a:moveTo>
                            <a:cubicBezTo>
                              <a:pt x="22" y="0"/>
                              <a:pt x="1" y="97"/>
                              <a:pt x="69" y="117"/>
                            </a:cubicBezTo>
                            <a:cubicBezTo>
                              <a:pt x="264" y="189"/>
                              <a:pt x="445" y="276"/>
                              <a:pt x="625" y="392"/>
                            </a:cubicBezTo>
                            <a:cubicBezTo>
                              <a:pt x="791" y="507"/>
                              <a:pt x="943" y="637"/>
                              <a:pt x="1095" y="782"/>
                            </a:cubicBezTo>
                            <a:cubicBezTo>
                              <a:pt x="1115" y="799"/>
                              <a:pt x="1137" y="807"/>
                              <a:pt x="1159" y="807"/>
                            </a:cubicBezTo>
                            <a:cubicBezTo>
                              <a:pt x="1235" y="807"/>
                              <a:pt x="1302" y="711"/>
                              <a:pt x="1239" y="637"/>
                            </a:cubicBezTo>
                            <a:cubicBezTo>
                              <a:pt x="965" y="312"/>
                              <a:pt x="502" y="88"/>
                              <a:pt x="98" y="1"/>
                            </a:cubicBezTo>
                            <a:cubicBezTo>
                              <a:pt x="93" y="1"/>
                              <a:pt x="89" y="0"/>
                              <a:pt x="8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9" name="Google Shape;909;p28"/>
                      <p:cNvSpPr/>
                      <p:nvPr/>
                    </p:nvSpPr>
                    <p:spPr>
                      <a:xfrm rot="10800000">
                        <a:off x="2305223" y="4907109"/>
                        <a:ext cx="242569" cy="996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24" h="1213" extrusionOk="0">
                            <a:moveTo>
                              <a:pt x="118" y="0"/>
                            </a:moveTo>
                            <a:cubicBezTo>
                              <a:pt x="29" y="0"/>
                              <a:pt x="0" y="136"/>
                              <a:pt x="100" y="163"/>
                            </a:cubicBezTo>
                            <a:cubicBezTo>
                              <a:pt x="895" y="423"/>
                              <a:pt x="1589" y="784"/>
                              <a:pt x="2311" y="1196"/>
                            </a:cubicBezTo>
                            <a:cubicBezTo>
                              <a:pt x="2332" y="1207"/>
                              <a:pt x="2352" y="1213"/>
                              <a:pt x="2371" y="1213"/>
                            </a:cubicBezTo>
                            <a:cubicBezTo>
                              <a:pt x="2468" y="1213"/>
                              <a:pt x="2524" y="1072"/>
                              <a:pt x="2427" y="994"/>
                            </a:cubicBezTo>
                            <a:cubicBezTo>
                              <a:pt x="1776" y="495"/>
                              <a:pt x="938" y="170"/>
                              <a:pt x="143" y="4"/>
                            </a:cubicBezTo>
                            <a:cubicBezTo>
                              <a:pt x="134" y="1"/>
                              <a:pt x="126" y="0"/>
                              <a:pt x="11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0" name="Google Shape;910;p28"/>
                      <p:cNvSpPr/>
                      <p:nvPr/>
                    </p:nvSpPr>
                    <p:spPr>
                      <a:xfrm rot="10800000">
                        <a:off x="2619389" y="4460280"/>
                        <a:ext cx="141755" cy="1092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5" h="1330" extrusionOk="0">
                            <a:moveTo>
                              <a:pt x="506" y="1"/>
                            </a:moveTo>
                            <a:cubicBezTo>
                              <a:pt x="454" y="1"/>
                              <a:pt x="404" y="3"/>
                              <a:pt x="354" y="5"/>
                            </a:cubicBezTo>
                            <a:cubicBezTo>
                              <a:pt x="109" y="200"/>
                              <a:pt x="0" y="518"/>
                              <a:pt x="65" y="822"/>
                            </a:cubicBezTo>
                            <a:cubicBezTo>
                              <a:pt x="162" y="1125"/>
                              <a:pt x="442" y="1330"/>
                              <a:pt x="753" y="1330"/>
                            </a:cubicBezTo>
                            <a:cubicBezTo>
                              <a:pt x="791" y="1330"/>
                              <a:pt x="829" y="1327"/>
                              <a:pt x="867" y="1320"/>
                            </a:cubicBezTo>
                            <a:cubicBezTo>
                              <a:pt x="1265" y="1263"/>
                              <a:pt x="1474" y="836"/>
                              <a:pt x="1373" y="468"/>
                            </a:cubicBezTo>
                            <a:cubicBezTo>
                              <a:pt x="1253" y="83"/>
                              <a:pt x="863" y="1"/>
                              <a:pt x="50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1" name="Google Shape;911;p28"/>
                      <p:cNvSpPr/>
                      <p:nvPr/>
                    </p:nvSpPr>
                    <p:spPr>
                      <a:xfrm rot="10800000">
                        <a:off x="3192075" y="4192479"/>
                        <a:ext cx="117729" cy="6134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25" h="747" extrusionOk="0">
                            <a:moveTo>
                              <a:pt x="73" y="1"/>
                            </a:moveTo>
                            <a:cubicBezTo>
                              <a:pt x="40" y="1"/>
                              <a:pt x="0" y="29"/>
                              <a:pt x="15" y="63"/>
                            </a:cubicBezTo>
                            <a:cubicBezTo>
                              <a:pt x="148" y="450"/>
                              <a:pt x="530" y="747"/>
                              <a:pt x="939" y="747"/>
                            </a:cubicBezTo>
                            <a:cubicBezTo>
                              <a:pt x="996" y="747"/>
                              <a:pt x="1055" y="741"/>
                              <a:pt x="1113" y="728"/>
                            </a:cubicBezTo>
                            <a:cubicBezTo>
                              <a:pt x="1225" y="714"/>
                              <a:pt x="1209" y="547"/>
                              <a:pt x="1098" y="547"/>
                            </a:cubicBezTo>
                            <a:cubicBezTo>
                              <a:pt x="1094" y="547"/>
                              <a:pt x="1089" y="547"/>
                              <a:pt x="1084" y="548"/>
                            </a:cubicBezTo>
                            <a:cubicBezTo>
                              <a:pt x="1046" y="551"/>
                              <a:pt x="1008" y="553"/>
                              <a:pt x="971" y="553"/>
                            </a:cubicBezTo>
                            <a:cubicBezTo>
                              <a:pt x="598" y="553"/>
                              <a:pt x="273" y="388"/>
                              <a:pt x="109" y="20"/>
                            </a:cubicBezTo>
                            <a:cubicBezTo>
                              <a:pt x="102" y="7"/>
                              <a:pt x="88" y="1"/>
                              <a:pt x="7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2" name="Google Shape;912;p28"/>
                      <p:cNvSpPr/>
                      <p:nvPr/>
                    </p:nvSpPr>
                    <p:spPr>
                      <a:xfrm rot="10800000">
                        <a:off x="3794457" y="4679383"/>
                        <a:ext cx="123014" cy="872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80" h="1063" extrusionOk="0">
                            <a:moveTo>
                              <a:pt x="890" y="1"/>
                            </a:moveTo>
                            <a:cubicBezTo>
                              <a:pt x="814" y="1"/>
                              <a:pt x="736" y="28"/>
                              <a:pt x="665" y="87"/>
                            </a:cubicBezTo>
                            <a:cubicBezTo>
                              <a:pt x="658" y="94"/>
                              <a:pt x="651" y="101"/>
                              <a:pt x="644" y="101"/>
                            </a:cubicBezTo>
                            <a:cubicBezTo>
                              <a:pt x="636" y="108"/>
                              <a:pt x="629" y="123"/>
                              <a:pt x="615" y="130"/>
                            </a:cubicBezTo>
                            <a:cubicBezTo>
                              <a:pt x="597" y="151"/>
                              <a:pt x="572" y="162"/>
                              <a:pt x="546" y="162"/>
                            </a:cubicBezTo>
                            <a:cubicBezTo>
                              <a:pt x="519" y="162"/>
                              <a:pt x="492" y="149"/>
                              <a:pt x="477" y="123"/>
                            </a:cubicBezTo>
                            <a:cubicBezTo>
                              <a:pt x="196" y="195"/>
                              <a:pt x="0" y="513"/>
                              <a:pt x="167" y="795"/>
                            </a:cubicBezTo>
                            <a:cubicBezTo>
                              <a:pt x="267" y="966"/>
                              <a:pt x="451" y="1063"/>
                              <a:pt x="639" y="1063"/>
                            </a:cubicBezTo>
                            <a:cubicBezTo>
                              <a:pt x="722" y="1063"/>
                              <a:pt x="805" y="1044"/>
                              <a:pt x="882" y="1004"/>
                            </a:cubicBezTo>
                            <a:cubicBezTo>
                              <a:pt x="1135" y="889"/>
                              <a:pt x="1280" y="614"/>
                              <a:pt x="1243" y="332"/>
                            </a:cubicBezTo>
                            <a:cubicBezTo>
                              <a:pt x="1209" y="129"/>
                              <a:pt x="1055" y="1"/>
                              <a:pt x="89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3" name="Google Shape;913;p28"/>
                      <p:cNvSpPr/>
                      <p:nvPr/>
                    </p:nvSpPr>
                    <p:spPr>
                      <a:xfrm rot="10800000">
                        <a:off x="4372043" y="5022409"/>
                        <a:ext cx="198553" cy="408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66" h="498" extrusionOk="0">
                            <a:moveTo>
                              <a:pt x="1474" y="1"/>
                            </a:moveTo>
                            <a:cubicBezTo>
                              <a:pt x="1002" y="1"/>
                              <a:pt x="504" y="145"/>
                              <a:pt x="90" y="317"/>
                            </a:cubicBezTo>
                            <a:cubicBezTo>
                              <a:pt x="0" y="355"/>
                              <a:pt x="25" y="497"/>
                              <a:pt x="108" y="497"/>
                            </a:cubicBezTo>
                            <a:cubicBezTo>
                              <a:pt x="118" y="497"/>
                              <a:pt x="129" y="495"/>
                              <a:pt x="141" y="490"/>
                            </a:cubicBezTo>
                            <a:cubicBezTo>
                              <a:pt x="430" y="382"/>
                              <a:pt x="719" y="310"/>
                              <a:pt x="1023" y="266"/>
                            </a:cubicBezTo>
                            <a:cubicBezTo>
                              <a:pt x="1156" y="247"/>
                              <a:pt x="1288" y="243"/>
                              <a:pt x="1420" y="243"/>
                            </a:cubicBezTo>
                            <a:cubicBezTo>
                              <a:pt x="1504" y="243"/>
                              <a:pt x="1587" y="245"/>
                              <a:pt x="1671" y="245"/>
                            </a:cubicBezTo>
                            <a:cubicBezTo>
                              <a:pt x="1755" y="245"/>
                              <a:pt x="1840" y="243"/>
                              <a:pt x="1926" y="237"/>
                            </a:cubicBezTo>
                            <a:cubicBezTo>
                              <a:pt x="1931" y="238"/>
                              <a:pt x="1935" y="238"/>
                              <a:pt x="1940" y="238"/>
                            </a:cubicBezTo>
                            <a:cubicBezTo>
                              <a:pt x="2050" y="238"/>
                              <a:pt x="2066" y="71"/>
                              <a:pt x="1948" y="57"/>
                            </a:cubicBezTo>
                            <a:cubicBezTo>
                              <a:pt x="1796" y="18"/>
                              <a:pt x="1637" y="1"/>
                              <a:pt x="147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4" name="Google Shape;914;p28"/>
                      <p:cNvSpPr/>
                      <p:nvPr/>
                    </p:nvSpPr>
                    <p:spPr>
                      <a:xfrm rot="10800000">
                        <a:off x="3246758" y="4163079"/>
                        <a:ext cx="121381" cy="1281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63" h="1560" extrusionOk="0">
                            <a:moveTo>
                              <a:pt x="51" y="1"/>
                            </a:moveTo>
                            <a:cubicBezTo>
                              <a:pt x="27" y="1"/>
                              <a:pt x="0" y="17"/>
                              <a:pt x="0" y="49"/>
                            </a:cubicBezTo>
                            <a:cubicBezTo>
                              <a:pt x="37" y="656"/>
                              <a:pt x="470" y="1458"/>
                              <a:pt x="1135" y="1559"/>
                            </a:cubicBezTo>
                            <a:cubicBezTo>
                              <a:pt x="1138" y="1559"/>
                              <a:pt x="1141" y="1559"/>
                              <a:pt x="1144" y="1559"/>
                            </a:cubicBezTo>
                            <a:cubicBezTo>
                              <a:pt x="1225" y="1559"/>
                              <a:pt x="1263" y="1463"/>
                              <a:pt x="1200" y="1407"/>
                            </a:cubicBezTo>
                            <a:cubicBezTo>
                              <a:pt x="954" y="1241"/>
                              <a:pt x="694" y="1125"/>
                              <a:pt x="492" y="887"/>
                            </a:cubicBezTo>
                            <a:cubicBezTo>
                              <a:pt x="290" y="641"/>
                              <a:pt x="152" y="352"/>
                              <a:pt x="94" y="34"/>
                            </a:cubicBezTo>
                            <a:cubicBezTo>
                              <a:pt x="91" y="12"/>
                              <a:pt x="72" y="1"/>
                              <a:pt x="5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5" name="Google Shape;915;p28"/>
                      <p:cNvSpPr/>
                      <p:nvPr/>
                    </p:nvSpPr>
                    <p:spPr>
                      <a:xfrm rot="10800000">
                        <a:off x="4442391" y="4949566"/>
                        <a:ext cx="247182" cy="598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72" h="729" extrusionOk="0">
                            <a:moveTo>
                              <a:pt x="2441" y="0"/>
                            </a:moveTo>
                            <a:cubicBezTo>
                              <a:pt x="1610" y="22"/>
                              <a:pt x="801" y="232"/>
                              <a:pt x="64" y="615"/>
                            </a:cubicBezTo>
                            <a:cubicBezTo>
                              <a:pt x="0" y="646"/>
                              <a:pt x="43" y="728"/>
                              <a:pt x="103" y="728"/>
                            </a:cubicBezTo>
                            <a:cubicBezTo>
                              <a:pt x="111" y="728"/>
                              <a:pt x="120" y="727"/>
                              <a:pt x="129" y="723"/>
                            </a:cubicBezTo>
                            <a:cubicBezTo>
                              <a:pt x="859" y="398"/>
                              <a:pt x="1646" y="232"/>
                              <a:pt x="2441" y="217"/>
                            </a:cubicBezTo>
                            <a:cubicBezTo>
                              <a:pt x="2571" y="203"/>
                              <a:pt x="2571" y="15"/>
                              <a:pt x="244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6" name="Google Shape;916;p28"/>
                      <p:cNvSpPr/>
                      <p:nvPr/>
                    </p:nvSpPr>
                    <p:spPr>
                      <a:xfrm rot="10800000">
                        <a:off x="8616425" y="4702092"/>
                        <a:ext cx="133490" cy="1011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9" h="1232" extrusionOk="0">
                            <a:moveTo>
                              <a:pt x="290" y="0"/>
                            </a:moveTo>
                            <a:cubicBezTo>
                              <a:pt x="80" y="210"/>
                              <a:pt x="1" y="528"/>
                              <a:pt x="95" y="810"/>
                            </a:cubicBezTo>
                            <a:cubicBezTo>
                              <a:pt x="187" y="1059"/>
                              <a:pt x="466" y="1231"/>
                              <a:pt x="738" y="1231"/>
                            </a:cubicBezTo>
                            <a:cubicBezTo>
                              <a:pt x="828" y="1231"/>
                              <a:pt x="917" y="1212"/>
                              <a:pt x="998" y="1171"/>
                            </a:cubicBezTo>
                            <a:cubicBezTo>
                              <a:pt x="1309" y="983"/>
                              <a:pt x="1388" y="571"/>
                              <a:pt x="1171" y="282"/>
                            </a:cubicBezTo>
                            <a:cubicBezTo>
                              <a:pt x="969" y="44"/>
                              <a:pt x="600" y="44"/>
                              <a:pt x="2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7" name="Google Shape;917;p28"/>
                      <p:cNvSpPr/>
                      <p:nvPr/>
                    </p:nvSpPr>
                    <p:spPr>
                      <a:xfrm rot="10800000">
                        <a:off x="8780379" y="4613811"/>
                        <a:ext cx="70253" cy="565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31" h="689" extrusionOk="0">
                            <a:moveTo>
                              <a:pt x="239" y="1"/>
                            </a:moveTo>
                            <a:cubicBezTo>
                              <a:pt x="1" y="160"/>
                              <a:pt x="8" y="666"/>
                              <a:pt x="348" y="687"/>
                            </a:cubicBezTo>
                            <a:cubicBezTo>
                              <a:pt x="355" y="688"/>
                              <a:pt x="362" y="688"/>
                              <a:pt x="369" y="688"/>
                            </a:cubicBezTo>
                            <a:cubicBezTo>
                              <a:pt x="540" y="688"/>
                              <a:pt x="674" y="522"/>
                              <a:pt x="709" y="369"/>
                            </a:cubicBezTo>
                            <a:cubicBezTo>
                              <a:pt x="731" y="297"/>
                              <a:pt x="716" y="210"/>
                              <a:pt x="658" y="153"/>
                            </a:cubicBezTo>
                            <a:cubicBezTo>
                              <a:pt x="572" y="102"/>
                              <a:pt x="398" y="88"/>
                              <a:pt x="304" y="59"/>
                            </a:cubicBezTo>
                            <a:cubicBezTo>
                              <a:pt x="275" y="51"/>
                              <a:pt x="246" y="30"/>
                              <a:pt x="23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8" name="Google Shape;918;p28"/>
                      <p:cNvSpPr/>
                      <p:nvPr/>
                    </p:nvSpPr>
                    <p:spPr>
                      <a:xfrm rot="10800000">
                        <a:off x="6700748" y="4397292"/>
                        <a:ext cx="72655" cy="767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6" h="935" extrusionOk="0">
                            <a:moveTo>
                              <a:pt x="651" y="0"/>
                            </a:moveTo>
                            <a:cubicBezTo>
                              <a:pt x="610" y="0"/>
                              <a:pt x="569" y="25"/>
                              <a:pt x="559" y="79"/>
                            </a:cubicBezTo>
                            <a:cubicBezTo>
                              <a:pt x="523" y="224"/>
                              <a:pt x="465" y="368"/>
                              <a:pt x="393" y="498"/>
                            </a:cubicBezTo>
                            <a:cubicBezTo>
                              <a:pt x="299" y="628"/>
                              <a:pt x="184" y="737"/>
                              <a:pt x="46" y="823"/>
                            </a:cubicBezTo>
                            <a:cubicBezTo>
                              <a:pt x="1" y="856"/>
                              <a:pt x="19" y="935"/>
                              <a:pt x="71" y="935"/>
                            </a:cubicBezTo>
                            <a:cubicBezTo>
                              <a:pt x="77" y="935"/>
                              <a:pt x="83" y="934"/>
                              <a:pt x="90" y="932"/>
                            </a:cubicBezTo>
                            <a:cubicBezTo>
                              <a:pt x="415" y="816"/>
                              <a:pt x="740" y="462"/>
                              <a:pt x="747" y="108"/>
                            </a:cubicBezTo>
                            <a:cubicBezTo>
                              <a:pt x="755" y="39"/>
                              <a:pt x="703" y="0"/>
                              <a:pt x="6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9" name="Google Shape;919;p28"/>
                      <p:cNvSpPr/>
                      <p:nvPr/>
                    </p:nvSpPr>
                    <p:spPr>
                      <a:xfrm rot="10800000">
                        <a:off x="6961287" y="4180653"/>
                        <a:ext cx="97354" cy="704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13" h="858" extrusionOk="0">
                            <a:moveTo>
                              <a:pt x="479" y="1"/>
                            </a:moveTo>
                            <a:cubicBezTo>
                              <a:pt x="469" y="1"/>
                              <a:pt x="459" y="1"/>
                              <a:pt x="449" y="2"/>
                            </a:cubicBezTo>
                            <a:cubicBezTo>
                              <a:pt x="442" y="23"/>
                              <a:pt x="420" y="45"/>
                              <a:pt x="391" y="59"/>
                            </a:cubicBezTo>
                            <a:cubicBezTo>
                              <a:pt x="0" y="241"/>
                              <a:pt x="93" y="857"/>
                              <a:pt x="512" y="857"/>
                            </a:cubicBezTo>
                            <a:cubicBezTo>
                              <a:pt x="542" y="857"/>
                              <a:pt x="574" y="854"/>
                              <a:pt x="608" y="847"/>
                            </a:cubicBezTo>
                            <a:cubicBezTo>
                              <a:pt x="817" y="804"/>
                              <a:pt x="1013" y="616"/>
                              <a:pt x="962" y="385"/>
                            </a:cubicBezTo>
                            <a:cubicBezTo>
                              <a:pt x="907" y="156"/>
                              <a:pt x="705" y="1"/>
                              <a:pt x="47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0" name="Google Shape;920;p28"/>
                      <p:cNvSpPr/>
                      <p:nvPr/>
                    </p:nvSpPr>
                    <p:spPr>
                      <a:xfrm rot="10800000">
                        <a:off x="7695332" y="4278543"/>
                        <a:ext cx="99469" cy="72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5" h="878" extrusionOk="0">
                            <a:moveTo>
                              <a:pt x="461" y="1"/>
                            </a:moveTo>
                            <a:cubicBezTo>
                              <a:pt x="333" y="1"/>
                              <a:pt x="241" y="70"/>
                              <a:pt x="124" y="144"/>
                            </a:cubicBezTo>
                            <a:cubicBezTo>
                              <a:pt x="117" y="151"/>
                              <a:pt x="102" y="159"/>
                              <a:pt x="80" y="159"/>
                            </a:cubicBezTo>
                            <a:cubicBezTo>
                              <a:pt x="8" y="296"/>
                              <a:pt x="1" y="455"/>
                              <a:pt x="52" y="599"/>
                            </a:cubicBezTo>
                            <a:cubicBezTo>
                              <a:pt x="113" y="784"/>
                              <a:pt x="273" y="878"/>
                              <a:pt x="448" y="878"/>
                            </a:cubicBezTo>
                            <a:cubicBezTo>
                              <a:pt x="520" y="878"/>
                              <a:pt x="595" y="862"/>
                              <a:pt x="666" y="831"/>
                            </a:cubicBezTo>
                            <a:cubicBezTo>
                              <a:pt x="904" y="722"/>
                              <a:pt x="1034" y="462"/>
                              <a:pt x="883" y="224"/>
                            </a:cubicBezTo>
                            <a:cubicBezTo>
                              <a:pt x="796" y="108"/>
                              <a:pt x="673" y="28"/>
                              <a:pt x="528" y="7"/>
                            </a:cubicBezTo>
                            <a:cubicBezTo>
                              <a:pt x="505" y="3"/>
                              <a:pt x="482" y="1"/>
                              <a:pt x="46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1" name="Google Shape;921;p28"/>
                      <p:cNvSpPr/>
                      <p:nvPr/>
                    </p:nvSpPr>
                    <p:spPr>
                      <a:xfrm rot="10800000">
                        <a:off x="6667111" y="4326010"/>
                        <a:ext cx="165781" cy="9600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25" h="1169" extrusionOk="0">
                            <a:moveTo>
                              <a:pt x="1599" y="0"/>
                            </a:moveTo>
                            <a:cubicBezTo>
                              <a:pt x="1569" y="0"/>
                              <a:pt x="1540" y="15"/>
                              <a:pt x="1525" y="52"/>
                            </a:cubicBezTo>
                            <a:cubicBezTo>
                              <a:pt x="1277" y="634"/>
                              <a:pt x="770" y="1035"/>
                              <a:pt x="122" y="1035"/>
                            </a:cubicBezTo>
                            <a:cubicBezTo>
                              <a:pt x="110" y="1035"/>
                              <a:pt x="99" y="1035"/>
                              <a:pt x="87" y="1035"/>
                            </a:cubicBezTo>
                            <a:cubicBezTo>
                              <a:pt x="0" y="1035"/>
                              <a:pt x="8" y="1158"/>
                              <a:pt x="87" y="1165"/>
                            </a:cubicBezTo>
                            <a:cubicBezTo>
                              <a:pt x="125" y="1168"/>
                              <a:pt x="163" y="1169"/>
                              <a:pt x="201" y="1169"/>
                            </a:cubicBezTo>
                            <a:cubicBezTo>
                              <a:pt x="856" y="1169"/>
                              <a:pt x="1494" y="760"/>
                              <a:pt x="1706" y="124"/>
                            </a:cubicBezTo>
                            <a:cubicBezTo>
                              <a:pt x="1725" y="57"/>
                              <a:pt x="1659" y="0"/>
                              <a:pt x="159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2" name="Google Shape;922;p28"/>
                      <p:cNvSpPr/>
                      <p:nvPr/>
                    </p:nvSpPr>
                    <p:spPr>
                      <a:xfrm rot="10800000">
                        <a:off x="7751648" y="4406901"/>
                        <a:ext cx="261213" cy="1610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18" h="1961" extrusionOk="0">
                            <a:moveTo>
                              <a:pt x="550" y="1"/>
                            </a:moveTo>
                            <a:cubicBezTo>
                              <a:pt x="167" y="275"/>
                              <a:pt x="1" y="752"/>
                              <a:pt x="117" y="1200"/>
                            </a:cubicBezTo>
                            <a:cubicBezTo>
                              <a:pt x="256" y="1694"/>
                              <a:pt x="736" y="1960"/>
                              <a:pt x="1223" y="1960"/>
                            </a:cubicBezTo>
                            <a:cubicBezTo>
                              <a:pt x="1242" y="1960"/>
                              <a:pt x="1261" y="1960"/>
                              <a:pt x="1280" y="1959"/>
                            </a:cubicBezTo>
                            <a:cubicBezTo>
                              <a:pt x="1952" y="1930"/>
                              <a:pt x="2718" y="1164"/>
                              <a:pt x="2147" y="521"/>
                            </a:cubicBezTo>
                            <a:cubicBezTo>
                              <a:pt x="1764" y="87"/>
                              <a:pt x="1092" y="22"/>
                              <a:pt x="55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3" name="Google Shape;923;p28"/>
                      <p:cNvSpPr/>
                      <p:nvPr/>
                    </p:nvSpPr>
                    <p:spPr>
                      <a:xfrm rot="10800000">
                        <a:off x="8190173" y="4967797"/>
                        <a:ext cx="130222" cy="846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55" h="1031" extrusionOk="0">
                            <a:moveTo>
                              <a:pt x="121" y="0"/>
                            </a:moveTo>
                            <a:cubicBezTo>
                              <a:pt x="47" y="0"/>
                              <a:pt x="0" y="123"/>
                              <a:pt x="79" y="156"/>
                            </a:cubicBezTo>
                            <a:cubicBezTo>
                              <a:pt x="491" y="329"/>
                              <a:pt x="838" y="611"/>
                              <a:pt x="1091" y="980"/>
                            </a:cubicBezTo>
                            <a:cubicBezTo>
                              <a:pt x="1116" y="1016"/>
                              <a:pt x="1152" y="1031"/>
                              <a:pt x="1187" y="1031"/>
                            </a:cubicBezTo>
                            <a:cubicBezTo>
                              <a:pt x="1272" y="1031"/>
                              <a:pt x="1354" y="946"/>
                              <a:pt x="1293" y="864"/>
                            </a:cubicBezTo>
                            <a:cubicBezTo>
                              <a:pt x="1004" y="467"/>
                              <a:pt x="599" y="170"/>
                              <a:pt x="144" y="4"/>
                            </a:cubicBezTo>
                            <a:cubicBezTo>
                              <a:pt x="136" y="2"/>
                              <a:pt x="129" y="0"/>
                              <a:pt x="12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4" name="Google Shape;924;p28"/>
                      <p:cNvSpPr/>
                      <p:nvPr/>
                    </p:nvSpPr>
                    <p:spPr>
                      <a:xfrm rot="10800000">
                        <a:off x="8198725" y="4938315"/>
                        <a:ext cx="265058" cy="1110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58" h="1352" extrusionOk="0">
                            <a:moveTo>
                              <a:pt x="76" y="1"/>
                            </a:moveTo>
                            <a:cubicBezTo>
                              <a:pt x="21" y="1"/>
                              <a:pt x="0" y="83"/>
                              <a:pt x="61" y="103"/>
                            </a:cubicBezTo>
                            <a:cubicBezTo>
                              <a:pt x="935" y="407"/>
                              <a:pt x="1773" y="826"/>
                              <a:pt x="2547" y="1332"/>
                            </a:cubicBezTo>
                            <a:cubicBezTo>
                              <a:pt x="2566" y="1345"/>
                              <a:pt x="2586" y="1351"/>
                              <a:pt x="2604" y="1351"/>
                            </a:cubicBezTo>
                            <a:cubicBezTo>
                              <a:pt x="2695" y="1351"/>
                              <a:pt x="2757" y="1210"/>
                              <a:pt x="2655" y="1144"/>
                            </a:cubicBezTo>
                            <a:cubicBezTo>
                              <a:pt x="1875" y="616"/>
                              <a:pt x="1000" y="233"/>
                              <a:pt x="90" y="2"/>
                            </a:cubicBezTo>
                            <a:cubicBezTo>
                              <a:pt x="85" y="1"/>
                              <a:pt x="81" y="1"/>
                              <a:pt x="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5" name="Google Shape;925;p28"/>
                      <p:cNvSpPr/>
                      <p:nvPr/>
                    </p:nvSpPr>
                    <p:spPr>
                      <a:xfrm rot="10800000">
                        <a:off x="6023789" y="3710338"/>
                        <a:ext cx="148194" cy="826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42" h="1007" extrusionOk="0">
                            <a:moveTo>
                              <a:pt x="56" y="1"/>
                            </a:moveTo>
                            <a:cubicBezTo>
                              <a:pt x="28" y="1"/>
                              <a:pt x="0" y="25"/>
                              <a:pt x="10" y="60"/>
                            </a:cubicBezTo>
                            <a:cubicBezTo>
                              <a:pt x="277" y="609"/>
                              <a:pt x="819" y="971"/>
                              <a:pt x="1426" y="1007"/>
                            </a:cubicBezTo>
                            <a:cubicBezTo>
                              <a:pt x="1429" y="1007"/>
                              <a:pt x="1431" y="1007"/>
                              <a:pt x="1433" y="1007"/>
                            </a:cubicBezTo>
                            <a:cubicBezTo>
                              <a:pt x="1542" y="1007"/>
                              <a:pt x="1533" y="840"/>
                              <a:pt x="1426" y="833"/>
                            </a:cubicBezTo>
                            <a:cubicBezTo>
                              <a:pt x="877" y="783"/>
                              <a:pt x="386" y="479"/>
                              <a:pt x="90" y="17"/>
                            </a:cubicBezTo>
                            <a:cubicBezTo>
                              <a:pt x="81" y="6"/>
                              <a:pt x="68" y="1"/>
                              <a:pt x="5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6" name="Google Shape;926;p28"/>
                      <p:cNvSpPr/>
                      <p:nvPr/>
                    </p:nvSpPr>
                    <p:spPr>
                      <a:xfrm rot="10800000">
                        <a:off x="8899614" y="3498462"/>
                        <a:ext cx="305422" cy="381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78" h="4647" extrusionOk="0">
                            <a:moveTo>
                              <a:pt x="2798" y="0"/>
                            </a:moveTo>
                            <a:cubicBezTo>
                              <a:pt x="2740" y="0"/>
                              <a:pt x="2681" y="48"/>
                              <a:pt x="2694" y="123"/>
                            </a:cubicBezTo>
                            <a:cubicBezTo>
                              <a:pt x="3178" y="2074"/>
                              <a:pt x="2166" y="4170"/>
                              <a:pt x="78" y="4516"/>
                            </a:cubicBezTo>
                            <a:cubicBezTo>
                              <a:pt x="1" y="4530"/>
                              <a:pt x="19" y="4647"/>
                              <a:pt x="93" y="4647"/>
                            </a:cubicBezTo>
                            <a:cubicBezTo>
                              <a:pt x="95" y="4647"/>
                              <a:pt x="97" y="4647"/>
                              <a:pt x="99" y="4646"/>
                            </a:cubicBezTo>
                            <a:cubicBezTo>
                              <a:pt x="1089" y="4618"/>
                              <a:pt x="1949" y="4061"/>
                              <a:pt x="2491" y="3230"/>
                            </a:cubicBezTo>
                            <a:cubicBezTo>
                              <a:pt x="3098" y="2291"/>
                              <a:pt x="3171" y="1127"/>
                              <a:pt x="2889" y="65"/>
                            </a:cubicBezTo>
                            <a:cubicBezTo>
                              <a:pt x="2872" y="20"/>
                              <a:pt x="2835" y="0"/>
                              <a:pt x="279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7" name="Google Shape;927;p28"/>
                      <p:cNvSpPr/>
                      <p:nvPr/>
                    </p:nvSpPr>
                    <p:spPr>
                      <a:xfrm rot="10800000">
                        <a:off x="6090869" y="3687097"/>
                        <a:ext cx="212969" cy="1651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16" h="2011" extrusionOk="0">
                            <a:moveTo>
                              <a:pt x="46" y="1"/>
                            </a:moveTo>
                            <a:cubicBezTo>
                              <a:pt x="23" y="1"/>
                              <a:pt x="0" y="21"/>
                              <a:pt x="9" y="51"/>
                            </a:cubicBezTo>
                            <a:cubicBezTo>
                              <a:pt x="146" y="980"/>
                              <a:pt x="1065" y="2010"/>
                              <a:pt x="2065" y="2010"/>
                            </a:cubicBezTo>
                            <a:cubicBezTo>
                              <a:pt x="2069" y="2010"/>
                              <a:pt x="2072" y="2010"/>
                              <a:pt x="2076" y="2010"/>
                            </a:cubicBezTo>
                            <a:cubicBezTo>
                              <a:pt x="2081" y="2010"/>
                              <a:pt x="2085" y="2010"/>
                              <a:pt x="2089" y="2010"/>
                            </a:cubicBezTo>
                            <a:cubicBezTo>
                              <a:pt x="2200" y="2010"/>
                              <a:pt x="2216" y="1843"/>
                              <a:pt x="2105" y="1829"/>
                            </a:cubicBezTo>
                            <a:cubicBezTo>
                              <a:pt x="1635" y="1670"/>
                              <a:pt x="1223" y="1554"/>
                              <a:pt x="847" y="1215"/>
                            </a:cubicBezTo>
                            <a:cubicBezTo>
                              <a:pt x="486" y="897"/>
                              <a:pt x="226" y="485"/>
                              <a:pt x="81" y="30"/>
                            </a:cubicBezTo>
                            <a:cubicBezTo>
                              <a:pt x="76" y="9"/>
                              <a:pt x="61" y="1"/>
                              <a:pt x="4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9525" cap="flat" cmpd="sng">
                        <a:solidFill>
                          <a:srgbClr val="FFF2E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sp>
              <p:nvSpPr>
                <p:cNvPr id="928" name="Google Shape;928;p28"/>
                <p:cNvSpPr/>
                <p:nvPr/>
              </p:nvSpPr>
              <p:spPr>
                <a:xfrm rot="10800000">
                  <a:off x="1228375" y="7734422"/>
                  <a:ext cx="148002" cy="1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243" extrusionOk="0">
                      <a:moveTo>
                        <a:pt x="1147" y="0"/>
                      </a:moveTo>
                      <a:cubicBezTo>
                        <a:pt x="806" y="0"/>
                        <a:pt x="462" y="21"/>
                        <a:pt x="123" y="33"/>
                      </a:cubicBezTo>
                      <a:cubicBezTo>
                        <a:pt x="1" y="33"/>
                        <a:pt x="1" y="214"/>
                        <a:pt x="123" y="214"/>
                      </a:cubicBezTo>
                      <a:cubicBezTo>
                        <a:pt x="448" y="219"/>
                        <a:pt x="777" y="242"/>
                        <a:pt x="1103" y="242"/>
                      </a:cubicBezTo>
                      <a:cubicBezTo>
                        <a:pt x="1198" y="242"/>
                        <a:pt x="1293" y="240"/>
                        <a:pt x="1388" y="235"/>
                      </a:cubicBezTo>
                      <a:cubicBezTo>
                        <a:pt x="1540" y="235"/>
                        <a:pt x="1540" y="4"/>
                        <a:pt x="1388" y="4"/>
                      </a:cubicBezTo>
                      <a:cubicBezTo>
                        <a:pt x="1308" y="1"/>
                        <a:pt x="1228" y="0"/>
                        <a:pt x="1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28"/>
                <p:cNvSpPr/>
                <p:nvPr/>
              </p:nvSpPr>
              <p:spPr>
                <a:xfrm rot="10800000">
                  <a:off x="1243270" y="7658541"/>
                  <a:ext cx="251603" cy="5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660" extrusionOk="0">
                      <a:moveTo>
                        <a:pt x="2475" y="1"/>
                      </a:moveTo>
                      <a:cubicBezTo>
                        <a:pt x="2457" y="1"/>
                        <a:pt x="2438" y="6"/>
                        <a:pt x="2419" y="17"/>
                      </a:cubicBezTo>
                      <a:cubicBezTo>
                        <a:pt x="1958" y="294"/>
                        <a:pt x="1485" y="450"/>
                        <a:pt x="994" y="450"/>
                      </a:cubicBezTo>
                      <a:cubicBezTo>
                        <a:pt x="714" y="450"/>
                        <a:pt x="428" y="399"/>
                        <a:pt x="135" y="292"/>
                      </a:cubicBezTo>
                      <a:cubicBezTo>
                        <a:pt x="125" y="288"/>
                        <a:pt x="115" y="287"/>
                        <a:pt x="106" y="287"/>
                      </a:cubicBezTo>
                      <a:cubicBezTo>
                        <a:pt x="27" y="287"/>
                        <a:pt x="0" y="419"/>
                        <a:pt x="85" y="458"/>
                      </a:cubicBezTo>
                      <a:cubicBezTo>
                        <a:pt x="405" y="590"/>
                        <a:pt x="756" y="659"/>
                        <a:pt x="1106" y="659"/>
                      </a:cubicBezTo>
                      <a:cubicBezTo>
                        <a:pt x="1614" y="659"/>
                        <a:pt x="2120" y="513"/>
                        <a:pt x="2527" y="205"/>
                      </a:cubicBezTo>
                      <a:cubicBezTo>
                        <a:pt x="2618" y="138"/>
                        <a:pt x="2566" y="1"/>
                        <a:pt x="24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28"/>
                <p:cNvSpPr/>
                <p:nvPr/>
              </p:nvSpPr>
              <p:spPr>
                <a:xfrm rot="10800000">
                  <a:off x="5607561" y="6959843"/>
                  <a:ext cx="155882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480" extrusionOk="0">
                      <a:moveTo>
                        <a:pt x="66" y="1"/>
                      </a:moveTo>
                      <a:cubicBezTo>
                        <a:pt x="1" y="1"/>
                        <a:pt x="1" y="95"/>
                        <a:pt x="66" y="102"/>
                      </a:cubicBezTo>
                      <a:cubicBezTo>
                        <a:pt x="557" y="131"/>
                        <a:pt x="1034" y="254"/>
                        <a:pt x="1475" y="470"/>
                      </a:cubicBezTo>
                      <a:cubicBezTo>
                        <a:pt x="1487" y="477"/>
                        <a:pt x="1499" y="479"/>
                        <a:pt x="1510" y="479"/>
                      </a:cubicBezTo>
                      <a:cubicBezTo>
                        <a:pt x="1579" y="479"/>
                        <a:pt x="1622" y="379"/>
                        <a:pt x="1547" y="348"/>
                      </a:cubicBezTo>
                      <a:cubicBezTo>
                        <a:pt x="1085" y="124"/>
                        <a:pt x="579" y="8"/>
                        <a:pt x="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8"/>
                <p:cNvSpPr/>
                <p:nvPr/>
              </p:nvSpPr>
              <p:spPr>
                <a:xfrm rot="10800000">
                  <a:off x="5641196" y="6929457"/>
                  <a:ext cx="296100" cy="3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442" extrusionOk="0">
                      <a:moveTo>
                        <a:pt x="1518" y="0"/>
                      </a:moveTo>
                      <a:cubicBezTo>
                        <a:pt x="1019" y="0"/>
                        <a:pt x="517" y="81"/>
                        <a:pt x="54" y="229"/>
                      </a:cubicBezTo>
                      <a:cubicBezTo>
                        <a:pt x="1" y="242"/>
                        <a:pt x="15" y="317"/>
                        <a:pt x="69" y="317"/>
                      </a:cubicBezTo>
                      <a:cubicBezTo>
                        <a:pt x="73" y="317"/>
                        <a:pt x="78" y="316"/>
                        <a:pt x="83" y="315"/>
                      </a:cubicBezTo>
                      <a:cubicBezTo>
                        <a:pt x="481" y="222"/>
                        <a:pt x="864" y="180"/>
                        <a:pt x="1243" y="180"/>
                      </a:cubicBezTo>
                      <a:cubicBezTo>
                        <a:pt x="1805" y="180"/>
                        <a:pt x="2358" y="274"/>
                        <a:pt x="2937" y="438"/>
                      </a:cubicBezTo>
                      <a:cubicBezTo>
                        <a:pt x="2947" y="441"/>
                        <a:pt x="2956" y="442"/>
                        <a:pt x="2964" y="442"/>
                      </a:cubicBezTo>
                      <a:cubicBezTo>
                        <a:pt x="3058" y="442"/>
                        <a:pt x="3081" y="305"/>
                        <a:pt x="2988" y="265"/>
                      </a:cubicBezTo>
                      <a:cubicBezTo>
                        <a:pt x="2526" y="83"/>
                        <a:pt x="2023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2" name="Google Shape;932;p28"/>
              <p:cNvSpPr/>
              <p:nvPr/>
            </p:nvSpPr>
            <p:spPr>
              <a:xfrm>
                <a:off x="5448087" y="424674"/>
                <a:ext cx="937350" cy="1518500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60740" extrusionOk="0">
                    <a:moveTo>
                      <a:pt x="7391" y="54165"/>
                    </a:moveTo>
                    <a:cubicBezTo>
                      <a:pt x="7621" y="55427"/>
                      <a:pt x="8018" y="55911"/>
                      <a:pt x="9010" y="56117"/>
                    </a:cubicBezTo>
                    <a:cubicBezTo>
                      <a:pt x="10002" y="56323"/>
                      <a:pt x="12304" y="55967"/>
                      <a:pt x="13344" y="55403"/>
                    </a:cubicBezTo>
                    <a:cubicBezTo>
                      <a:pt x="14384" y="54840"/>
                      <a:pt x="14868" y="54292"/>
                      <a:pt x="15249" y="52736"/>
                    </a:cubicBezTo>
                    <a:cubicBezTo>
                      <a:pt x="15630" y="51180"/>
                      <a:pt x="16233" y="48990"/>
                      <a:pt x="15630" y="46069"/>
                    </a:cubicBezTo>
                    <a:cubicBezTo>
                      <a:pt x="15027" y="43148"/>
                      <a:pt x="12329" y="37814"/>
                      <a:pt x="11630" y="35210"/>
                    </a:cubicBezTo>
                    <a:cubicBezTo>
                      <a:pt x="10932" y="32607"/>
                      <a:pt x="11082" y="31702"/>
                      <a:pt x="11439" y="30448"/>
                    </a:cubicBezTo>
                    <a:cubicBezTo>
                      <a:pt x="11796" y="29194"/>
                      <a:pt x="12694" y="28336"/>
                      <a:pt x="13773" y="27685"/>
                    </a:cubicBezTo>
                    <a:cubicBezTo>
                      <a:pt x="14853" y="27034"/>
                      <a:pt x="16440" y="26677"/>
                      <a:pt x="17916" y="26542"/>
                    </a:cubicBezTo>
                    <a:cubicBezTo>
                      <a:pt x="19392" y="26407"/>
                      <a:pt x="21425" y="26447"/>
                      <a:pt x="22631" y="26876"/>
                    </a:cubicBezTo>
                    <a:cubicBezTo>
                      <a:pt x="23838" y="27305"/>
                      <a:pt x="24544" y="28233"/>
                      <a:pt x="25155" y="29114"/>
                    </a:cubicBezTo>
                    <a:cubicBezTo>
                      <a:pt x="25766" y="29995"/>
                      <a:pt x="26171" y="31019"/>
                      <a:pt x="26298" y="32162"/>
                    </a:cubicBezTo>
                    <a:cubicBezTo>
                      <a:pt x="26425" y="33305"/>
                      <a:pt x="26393" y="34004"/>
                      <a:pt x="25917" y="35972"/>
                    </a:cubicBezTo>
                    <a:cubicBezTo>
                      <a:pt x="25441" y="37941"/>
                      <a:pt x="23759" y="41211"/>
                      <a:pt x="23441" y="43973"/>
                    </a:cubicBezTo>
                    <a:cubicBezTo>
                      <a:pt x="23124" y="46735"/>
                      <a:pt x="23441" y="50133"/>
                      <a:pt x="24012" y="52546"/>
                    </a:cubicBezTo>
                    <a:cubicBezTo>
                      <a:pt x="24584" y="54959"/>
                      <a:pt x="25529" y="57094"/>
                      <a:pt x="26870" y="58451"/>
                    </a:cubicBezTo>
                    <a:cubicBezTo>
                      <a:pt x="28212" y="59808"/>
                      <a:pt x="30918" y="60657"/>
                      <a:pt x="32061" y="60689"/>
                    </a:cubicBezTo>
                    <a:cubicBezTo>
                      <a:pt x="33204" y="60721"/>
                      <a:pt x="33196" y="61174"/>
                      <a:pt x="33728" y="58642"/>
                    </a:cubicBezTo>
                    <a:cubicBezTo>
                      <a:pt x="34260" y="56110"/>
                      <a:pt x="34712" y="50704"/>
                      <a:pt x="35252" y="45497"/>
                    </a:cubicBezTo>
                    <a:cubicBezTo>
                      <a:pt x="35792" y="40290"/>
                      <a:pt x="36903" y="33369"/>
                      <a:pt x="36966" y="27400"/>
                    </a:cubicBezTo>
                    <a:cubicBezTo>
                      <a:pt x="37030" y="21431"/>
                      <a:pt x="38745" y="14160"/>
                      <a:pt x="35633" y="9683"/>
                    </a:cubicBezTo>
                    <a:cubicBezTo>
                      <a:pt x="32522" y="5206"/>
                      <a:pt x="23599" y="1682"/>
                      <a:pt x="18297" y="539"/>
                    </a:cubicBezTo>
                    <a:cubicBezTo>
                      <a:pt x="12995" y="-604"/>
                      <a:pt x="6867" y="31"/>
                      <a:pt x="3819" y="2825"/>
                    </a:cubicBezTo>
                    <a:cubicBezTo>
                      <a:pt x="771" y="5619"/>
                      <a:pt x="168" y="12001"/>
                      <a:pt x="9" y="17303"/>
                    </a:cubicBezTo>
                    <a:cubicBezTo>
                      <a:pt x="-150" y="22605"/>
                      <a:pt x="1946" y="30067"/>
                      <a:pt x="2867" y="34639"/>
                    </a:cubicBezTo>
                    <a:cubicBezTo>
                      <a:pt x="3788" y="39211"/>
                      <a:pt x="4740" y="42417"/>
                      <a:pt x="5534" y="44735"/>
                    </a:cubicBezTo>
                    <a:cubicBezTo>
                      <a:pt x="6328" y="47053"/>
                      <a:pt x="7320" y="46973"/>
                      <a:pt x="7629" y="48545"/>
                    </a:cubicBezTo>
                    <a:cubicBezTo>
                      <a:pt x="7939" y="50117"/>
                      <a:pt x="7161" y="52903"/>
                      <a:pt x="7391" y="54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sp>
          <p:nvSpPr>
            <p:cNvPr id="933" name="Google Shape;933;p28"/>
            <p:cNvSpPr/>
            <p:nvPr/>
          </p:nvSpPr>
          <p:spPr>
            <a:xfrm>
              <a:off x="3181350" y="5314950"/>
              <a:ext cx="819300" cy="362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9239250" y="5314950"/>
              <a:ext cx="819300" cy="362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9"/>
          <p:cNvSpPr txBox="1">
            <a:spLocks noGrp="1"/>
          </p:cNvSpPr>
          <p:nvPr>
            <p:ph type="title"/>
          </p:nvPr>
        </p:nvSpPr>
        <p:spPr>
          <a:xfrm>
            <a:off x="1722456" y="370173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7" name="Google Shape;937;p29"/>
          <p:cNvSpPr txBox="1">
            <a:spLocks noGrp="1"/>
          </p:cNvSpPr>
          <p:nvPr>
            <p:ph type="subTitle" idx="1"/>
          </p:nvPr>
        </p:nvSpPr>
        <p:spPr>
          <a:xfrm>
            <a:off x="1722456" y="4084768"/>
            <a:ext cx="21753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9"/>
          <p:cNvSpPr txBox="1">
            <a:spLocks noGrp="1"/>
          </p:cNvSpPr>
          <p:nvPr>
            <p:ph type="title" idx="2"/>
          </p:nvPr>
        </p:nvSpPr>
        <p:spPr>
          <a:xfrm>
            <a:off x="5246244" y="370173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9" name="Google Shape;939;p29"/>
          <p:cNvSpPr txBox="1">
            <a:spLocks noGrp="1"/>
          </p:cNvSpPr>
          <p:nvPr>
            <p:ph type="subTitle" idx="3"/>
          </p:nvPr>
        </p:nvSpPr>
        <p:spPr>
          <a:xfrm>
            <a:off x="5246244" y="4084768"/>
            <a:ext cx="21753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9"/>
          <p:cNvSpPr txBox="1">
            <a:spLocks noGrp="1"/>
          </p:cNvSpPr>
          <p:nvPr>
            <p:ph type="title" idx="4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41" name="Google Shape;941;p29"/>
          <p:cNvGrpSpPr/>
          <p:nvPr/>
        </p:nvGrpSpPr>
        <p:grpSpPr>
          <a:xfrm rot="-1381727">
            <a:off x="7919211" y="3767140"/>
            <a:ext cx="2018732" cy="1934710"/>
            <a:chOff x="2972775" y="3523750"/>
            <a:chExt cx="1397725" cy="1339550"/>
          </a:xfrm>
        </p:grpSpPr>
        <p:sp>
          <p:nvSpPr>
            <p:cNvPr id="942" name="Google Shape;942;p29"/>
            <p:cNvSpPr/>
            <p:nvPr/>
          </p:nvSpPr>
          <p:spPr>
            <a:xfrm>
              <a:off x="2972775" y="3597475"/>
              <a:ext cx="1397725" cy="1265825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502900" y="3888725"/>
              <a:ext cx="187925" cy="159425"/>
            </a:xfrm>
            <a:custGeom>
              <a:avLst/>
              <a:gdLst/>
              <a:ahLst/>
              <a:cxnLst/>
              <a:rect l="l" t="t" r="r" b="b"/>
              <a:pathLst>
                <a:path w="7517" h="6377" extrusionOk="0">
                  <a:moveTo>
                    <a:pt x="4419" y="0"/>
                  </a:moveTo>
                  <a:cubicBezTo>
                    <a:pt x="4011" y="0"/>
                    <a:pt x="3594" y="80"/>
                    <a:pt x="3214" y="253"/>
                  </a:cubicBezTo>
                  <a:cubicBezTo>
                    <a:pt x="1833" y="881"/>
                    <a:pt x="640" y="2764"/>
                    <a:pt x="159" y="4103"/>
                  </a:cubicBezTo>
                  <a:lnTo>
                    <a:pt x="317" y="3830"/>
                  </a:lnTo>
                  <a:lnTo>
                    <a:pt x="317" y="3830"/>
                  </a:lnTo>
                  <a:cubicBezTo>
                    <a:pt x="1" y="4833"/>
                    <a:pt x="44" y="6376"/>
                    <a:pt x="1069" y="6376"/>
                  </a:cubicBezTo>
                  <a:cubicBezTo>
                    <a:pt x="1328" y="6376"/>
                    <a:pt x="1649" y="6278"/>
                    <a:pt x="2042" y="6049"/>
                  </a:cubicBezTo>
                  <a:cubicBezTo>
                    <a:pt x="2837" y="5589"/>
                    <a:pt x="3151" y="4459"/>
                    <a:pt x="3988" y="3956"/>
                  </a:cubicBezTo>
                  <a:cubicBezTo>
                    <a:pt x="4741" y="3475"/>
                    <a:pt x="5557" y="3517"/>
                    <a:pt x="6164" y="2806"/>
                  </a:cubicBezTo>
                  <a:cubicBezTo>
                    <a:pt x="7516" y="1236"/>
                    <a:pt x="6031" y="0"/>
                    <a:pt x="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268725" y="3523750"/>
              <a:ext cx="83325" cy="85275"/>
            </a:xfrm>
            <a:custGeom>
              <a:avLst/>
              <a:gdLst/>
              <a:ahLst/>
              <a:cxnLst/>
              <a:rect l="l" t="t" r="r" b="b"/>
              <a:pathLst>
                <a:path w="3333" h="3411" extrusionOk="0">
                  <a:moveTo>
                    <a:pt x="2066" y="1"/>
                  </a:moveTo>
                  <a:cubicBezTo>
                    <a:pt x="1582" y="1"/>
                    <a:pt x="1120" y="103"/>
                    <a:pt x="738" y="498"/>
                  </a:cubicBezTo>
                  <a:cubicBezTo>
                    <a:pt x="591" y="624"/>
                    <a:pt x="466" y="770"/>
                    <a:pt x="340" y="938"/>
                  </a:cubicBezTo>
                  <a:cubicBezTo>
                    <a:pt x="1" y="1771"/>
                    <a:pt x="492" y="3411"/>
                    <a:pt x="1427" y="3411"/>
                  </a:cubicBezTo>
                  <a:cubicBezTo>
                    <a:pt x="1760" y="3411"/>
                    <a:pt x="2150" y="3202"/>
                    <a:pt x="2579" y="2674"/>
                  </a:cubicBezTo>
                  <a:cubicBezTo>
                    <a:pt x="3081" y="2068"/>
                    <a:pt x="3332" y="791"/>
                    <a:pt x="2851" y="59"/>
                  </a:cubicBezTo>
                  <a:cubicBezTo>
                    <a:pt x="2589" y="30"/>
                    <a:pt x="2324" y="1"/>
                    <a:pt x="2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4143375" y="4316650"/>
              <a:ext cx="98450" cy="61575"/>
            </a:xfrm>
            <a:custGeom>
              <a:avLst/>
              <a:gdLst/>
              <a:ahLst/>
              <a:cxnLst/>
              <a:rect l="l" t="t" r="r" b="b"/>
              <a:pathLst>
                <a:path w="3938" h="2463" extrusionOk="0">
                  <a:moveTo>
                    <a:pt x="2319" y="1"/>
                  </a:moveTo>
                  <a:cubicBezTo>
                    <a:pt x="1975" y="1"/>
                    <a:pt x="1612" y="132"/>
                    <a:pt x="1275" y="282"/>
                  </a:cubicBezTo>
                  <a:lnTo>
                    <a:pt x="1275" y="282"/>
                  </a:lnTo>
                  <a:cubicBezTo>
                    <a:pt x="1244" y="279"/>
                    <a:pt x="1214" y="278"/>
                    <a:pt x="1185" y="278"/>
                  </a:cubicBezTo>
                  <a:cubicBezTo>
                    <a:pt x="1" y="278"/>
                    <a:pt x="153" y="2462"/>
                    <a:pt x="1598" y="2462"/>
                  </a:cubicBezTo>
                  <a:cubicBezTo>
                    <a:pt x="1882" y="2462"/>
                    <a:pt x="2215" y="2378"/>
                    <a:pt x="2598" y="2176"/>
                  </a:cubicBezTo>
                  <a:cubicBezTo>
                    <a:pt x="3435" y="1737"/>
                    <a:pt x="3937" y="816"/>
                    <a:pt x="2912" y="168"/>
                  </a:cubicBezTo>
                  <a:cubicBezTo>
                    <a:pt x="2727" y="48"/>
                    <a:pt x="2526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1"/>
          <p:cNvSpPr txBox="1">
            <a:spLocks noGrp="1"/>
          </p:cNvSpPr>
          <p:nvPr>
            <p:ph type="title"/>
          </p:nvPr>
        </p:nvSpPr>
        <p:spPr>
          <a:xfrm>
            <a:off x="824646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5" name="Google Shape;965;p31"/>
          <p:cNvSpPr txBox="1">
            <a:spLocks noGrp="1"/>
          </p:cNvSpPr>
          <p:nvPr>
            <p:ph type="subTitle" idx="1"/>
          </p:nvPr>
        </p:nvSpPr>
        <p:spPr>
          <a:xfrm>
            <a:off x="824646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1"/>
          <p:cNvSpPr txBox="1">
            <a:spLocks noGrp="1"/>
          </p:cNvSpPr>
          <p:nvPr>
            <p:ph type="title" idx="2"/>
          </p:nvPr>
        </p:nvSpPr>
        <p:spPr>
          <a:xfrm>
            <a:off x="6341154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7" name="Google Shape;967;p31"/>
          <p:cNvSpPr txBox="1">
            <a:spLocks noGrp="1"/>
          </p:cNvSpPr>
          <p:nvPr>
            <p:ph type="subTitle" idx="3"/>
          </p:nvPr>
        </p:nvSpPr>
        <p:spPr>
          <a:xfrm>
            <a:off x="6341150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1"/>
          <p:cNvSpPr txBox="1">
            <a:spLocks noGrp="1"/>
          </p:cNvSpPr>
          <p:nvPr>
            <p:ph type="title" idx="4"/>
          </p:nvPr>
        </p:nvSpPr>
        <p:spPr>
          <a:xfrm>
            <a:off x="824646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9" name="Google Shape;969;p31"/>
          <p:cNvSpPr txBox="1">
            <a:spLocks noGrp="1"/>
          </p:cNvSpPr>
          <p:nvPr>
            <p:ph type="subTitle" idx="5"/>
          </p:nvPr>
        </p:nvSpPr>
        <p:spPr>
          <a:xfrm>
            <a:off x="824646" y="3561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1"/>
          <p:cNvSpPr txBox="1">
            <a:spLocks noGrp="1"/>
          </p:cNvSpPr>
          <p:nvPr>
            <p:ph type="title" idx="6"/>
          </p:nvPr>
        </p:nvSpPr>
        <p:spPr>
          <a:xfrm>
            <a:off x="6341154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1" name="Google Shape;971;p31"/>
          <p:cNvSpPr txBox="1">
            <a:spLocks noGrp="1"/>
          </p:cNvSpPr>
          <p:nvPr>
            <p:ph type="subTitle" idx="7"/>
          </p:nvPr>
        </p:nvSpPr>
        <p:spPr>
          <a:xfrm>
            <a:off x="6341150" y="3561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1"/>
          <p:cNvSpPr txBox="1">
            <a:spLocks noGrp="1"/>
          </p:cNvSpPr>
          <p:nvPr>
            <p:ph type="title" idx="8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3" name="Google Shape;973;p31"/>
          <p:cNvGrpSpPr/>
          <p:nvPr/>
        </p:nvGrpSpPr>
        <p:grpSpPr>
          <a:xfrm rot="4500008">
            <a:off x="7765810" y="4607440"/>
            <a:ext cx="2464096" cy="1389339"/>
            <a:chOff x="4070000" y="613475"/>
            <a:chExt cx="1835250" cy="1034700"/>
          </a:xfrm>
        </p:grpSpPr>
        <p:sp>
          <p:nvSpPr>
            <p:cNvPr id="974" name="Google Shape;974;p31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1"/>
          <p:cNvGrpSpPr/>
          <p:nvPr/>
        </p:nvGrpSpPr>
        <p:grpSpPr>
          <a:xfrm rot="4500008">
            <a:off x="-806690" y="-772760"/>
            <a:ext cx="2464096" cy="1389339"/>
            <a:chOff x="4070000" y="613475"/>
            <a:chExt cx="1835250" cy="1034700"/>
          </a:xfrm>
        </p:grpSpPr>
        <p:sp>
          <p:nvSpPr>
            <p:cNvPr id="986" name="Google Shape;986;p31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474492"/>
            <a:ext cx="9179900" cy="36690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 rot="1538225">
            <a:off x="-628806" y="-399544"/>
            <a:ext cx="1602931" cy="1660809"/>
            <a:chOff x="1641525" y="2126525"/>
            <a:chExt cx="1089100" cy="1128425"/>
          </a:xfrm>
        </p:grpSpPr>
        <p:sp>
          <p:nvSpPr>
            <p:cNvPr id="147" name="Google Shape;147;p4"/>
            <p:cNvSpPr/>
            <p:nvPr/>
          </p:nvSpPr>
          <p:spPr>
            <a:xfrm>
              <a:off x="1996700" y="2317925"/>
              <a:ext cx="12050" cy="11525"/>
            </a:xfrm>
            <a:custGeom>
              <a:avLst/>
              <a:gdLst/>
              <a:ahLst/>
              <a:cxnLst/>
              <a:rect l="l" t="t" r="r" b="b"/>
              <a:pathLst>
                <a:path w="482" h="461" extrusionOk="0">
                  <a:moveTo>
                    <a:pt x="482" y="0"/>
                  </a:moveTo>
                  <a:cubicBezTo>
                    <a:pt x="377" y="21"/>
                    <a:pt x="272" y="63"/>
                    <a:pt x="189" y="105"/>
                  </a:cubicBezTo>
                  <a:cubicBezTo>
                    <a:pt x="126" y="210"/>
                    <a:pt x="63" y="335"/>
                    <a:pt x="0" y="461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122225" y="2164650"/>
              <a:ext cx="15725" cy="12050"/>
            </a:xfrm>
            <a:custGeom>
              <a:avLst/>
              <a:gdLst/>
              <a:ahLst/>
              <a:cxnLst/>
              <a:rect l="l" t="t" r="r" b="b"/>
              <a:pathLst>
                <a:path w="629" h="482" extrusionOk="0">
                  <a:moveTo>
                    <a:pt x="503" y="1"/>
                  </a:moveTo>
                  <a:cubicBezTo>
                    <a:pt x="315" y="126"/>
                    <a:pt x="147" y="294"/>
                    <a:pt x="1" y="482"/>
                  </a:cubicBezTo>
                  <a:lnTo>
                    <a:pt x="6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94850" y="2977025"/>
              <a:ext cx="550" cy="7850"/>
            </a:xfrm>
            <a:custGeom>
              <a:avLst/>
              <a:gdLst/>
              <a:ahLst/>
              <a:cxnLst/>
              <a:rect l="l" t="t" r="r" b="b"/>
              <a:pathLst>
                <a:path w="22" h="314" extrusionOk="0">
                  <a:moveTo>
                    <a:pt x="1" y="0"/>
                  </a:moveTo>
                  <a:lnTo>
                    <a:pt x="1" y="314"/>
                  </a:lnTo>
                  <a:cubicBezTo>
                    <a:pt x="22" y="272"/>
                    <a:pt x="22" y="230"/>
                    <a:pt x="22" y="188"/>
                  </a:cubicBezTo>
                  <a:cubicBezTo>
                    <a:pt x="22" y="126"/>
                    <a:pt x="1" y="6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438050" y="2458750"/>
              <a:ext cx="272175" cy="250575"/>
            </a:xfrm>
            <a:custGeom>
              <a:avLst/>
              <a:gdLst/>
              <a:ahLst/>
              <a:cxnLst/>
              <a:rect l="l" t="t" r="r" b="b"/>
              <a:pathLst>
                <a:path w="10887" h="10023" extrusionOk="0">
                  <a:moveTo>
                    <a:pt x="3682" y="0"/>
                  </a:moveTo>
                  <a:cubicBezTo>
                    <a:pt x="1217" y="0"/>
                    <a:pt x="1" y="2991"/>
                    <a:pt x="864" y="5038"/>
                  </a:cubicBezTo>
                  <a:cubicBezTo>
                    <a:pt x="1429" y="6273"/>
                    <a:pt x="2642" y="7068"/>
                    <a:pt x="4002" y="7089"/>
                  </a:cubicBezTo>
                  <a:cubicBezTo>
                    <a:pt x="4797" y="7340"/>
                    <a:pt x="4107" y="9181"/>
                    <a:pt x="4902" y="9788"/>
                  </a:cubicBezTo>
                  <a:cubicBezTo>
                    <a:pt x="5118" y="9961"/>
                    <a:pt x="5280" y="10022"/>
                    <a:pt x="5424" y="10022"/>
                  </a:cubicBezTo>
                  <a:cubicBezTo>
                    <a:pt x="5700" y="10022"/>
                    <a:pt x="5913" y="9800"/>
                    <a:pt x="6325" y="9704"/>
                  </a:cubicBezTo>
                  <a:cubicBezTo>
                    <a:pt x="6827" y="9579"/>
                    <a:pt x="7329" y="9244"/>
                    <a:pt x="7915" y="9118"/>
                  </a:cubicBezTo>
                  <a:cubicBezTo>
                    <a:pt x="9233" y="8846"/>
                    <a:pt x="10133" y="8846"/>
                    <a:pt x="10551" y="7235"/>
                  </a:cubicBezTo>
                  <a:cubicBezTo>
                    <a:pt x="10886" y="6022"/>
                    <a:pt x="10363" y="4913"/>
                    <a:pt x="9463" y="4139"/>
                  </a:cubicBezTo>
                  <a:cubicBezTo>
                    <a:pt x="8564" y="3344"/>
                    <a:pt x="7517" y="2967"/>
                    <a:pt x="6701" y="2025"/>
                  </a:cubicBezTo>
                  <a:cubicBezTo>
                    <a:pt x="5844" y="1021"/>
                    <a:pt x="5488" y="163"/>
                    <a:pt x="4002" y="17"/>
                  </a:cubicBezTo>
                  <a:cubicBezTo>
                    <a:pt x="3893" y="6"/>
                    <a:pt x="3786" y="0"/>
                    <a:pt x="3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117525" y="2941425"/>
              <a:ext cx="205600" cy="197650"/>
            </a:xfrm>
            <a:custGeom>
              <a:avLst/>
              <a:gdLst/>
              <a:ahLst/>
              <a:cxnLst/>
              <a:rect l="l" t="t" r="r" b="b"/>
              <a:pathLst>
                <a:path w="8224" h="7906" extrusionOk="0">
                  <a:moveTo>
                    <a:pt x="5096" y="1"/>
                  </a:moveTo>
                  <a:cubicBezTo>
                    <a:pt x="5085" y="1"/>
                    <a:pt x="5075" y="1"/>
                    <a:pt x="5064" y="1"/>
                  </a:cubicBezTo>
                  <a:cubicBezTo>
                    <a:pt x="3474" y="43"/>
                    <a:pt x="3913" y="880"/>
                    <a:pt x="3328" y="1884"/>
                  </a:cubicBezTo>
                  <a:cubicBezTo>
                    <a:pt x="2470" y="3412"/>
                    <a:pt x="1" y="4374"/>
                    <a:pt x="942" y="6592"/>
                  </a:cubicBezTo>
                  <a:cubicBezTo>
                    <a:pt x="1344" y="7539"/>
                    <a:pt x="1972" y="7905"/>
                    <a:pt x="2647" y="7905"/>
                  </a:cubicBezTo>
                  <a:cubicBezTo>
                    <a:pt x="3763" y="7905"/>
                    <a:pt x="5006" y="6903"/>
                    <a:pt x="5566" y="5860"/>
                  </a:cubicBezTo>
                  <a:cubicBezTo>
                    <a:pt x="5776" y="5504"/>
                    <a:pt x="5713" y="4856"/>
                    <a:pt x="6006" y="4563"/>
                  </a:cubicBezTo>
                  <a:cubicBezTo>
                    <a:pt x="6341" y="4228"/>
                    <a:pt x="7157" y="4312"/>
                    <a:pt x="7387" y="4060"/>
                  </a:cubicBezTo>
                  <a:cubicBezTo>
                    <a:pt x="8224" y="3098"/>
                    <a:pt x="7345" y="2638"/>
                    <a:pt x="7136" y="1612"/>
                  </a:cubicBezTo>
                  <a:cubicBezTo>
                    <a:pt x="7218" y="827"/>
                    <a:pt x="5954" y="1"/>
                    <a:pt x="5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641525" y="2126525"/>
              <a:ext cx="1089100" cy="1128425"/>
            </a:xfrm>
            <a:custGeom>
              <a:avLst/>
              <a:gdLst/>
              <a:ahLst/>
              <a:cxnLst/>
              <a:rect l="l" t="t" r="r" b="b"/>
              <a:pathLst>
                <a:path w="43564" h="45137" extrusionOk="0">
                  <a:moveTo>
                    <a:pt x="32627" y="1"/>
                  </a:moveTo>
                  <a:cubicBezTo>
                    <a:pt x="31540" y="1"/>
                    <a:pt x="30459" y="546"/>
                    <a:pt x="29879" y="1714"/>
                  </a:cubicBezTo>
                  <a:cubicBezTo>
                    <a:pt x="29492" y="2507"/>
                    <a:pt x="29070" y="6805"/>
                    <a:pt x="27355" y="6805"/>
                  </a:cubicBezTo>
                  <a:cubicBezTo>
                    <a:pt x="27215" y="6805"/>
                    <a:pt x="27066" y="6776"/>
                    <a:pt x="26908" y="6715"/>
                  </a:cubicBezTo>
                  <a:cubicBezTo>
                    <a:pt x="25422" y="6129"/>
                    <a:pt x="27410" y="4434"/>
                    <a:pt x="26929" y="3555"/>
                  </a:cubicBezTo>
                  <a:cubicBezTo>
                    <a:pt x="26701" y="3138"/>
                    <a:pt x="26404" y="2973"/>
                    <a:pt x="26087" y="2973"/>
                  </a:cubicBezTo>
                  <a:cubicBezTo>
                    <a:pt x="25209" y="2973"/>
                    <a:pt x="24180" y="4241"/>
                    <a:pt x="24041" y="4978"/>
                  </a:cubicBezTo>
                  <a:cubicBezTo>
                    <a:pt x="23790" y="6464"/>
                    <a:pt x="24920" y="7907"/>
                    <a:pt x="25150" y="9414"/>
                  </a:cubicBezTo>
                  <a:cubicBezTo>
                    <a:pt x="25381" y="11088"/>
                    <a:pt x="24690" y="11925"/>
                    <a:pt x="23874" y="13285"/>
                  </a:cubicBezTo>
                  <a:cubicBezTo>
                    <a:pt x="22012" y="16402"/>
                    <a:pt x="24167" y="18076"/>
                    <a:pt x="25694" y="20796"/>
                  </a:cubicBezTo>
                  <a:cubicBezTo>
                    <a:pt x="26548" y="22319"/>
                    <a:pt x="26138" y="23002"/>
                    <a:pt x="25385" y="23002"/>
                  </a:cubicBezTo>
                  <a:cubicBezTo>
                    <a:pt x="24607" y="23002"/>
                    <a:pt x="23464" y="22272"/>
                    <a:pt x="22974" y="20985"/>
                  </a:cubicBezTo>
                  <a:cubicBezTo>
                    <a:pt x="22535" y="19855"/>
                    <a:pt x="23037" y="18578"/>
                    <a:pt x="22472" y="17574"/>
                  </a:cubicBezTo>
                  <a:cubicBezTo>
                    <a:pt x="22101" y="16921"/>
                    <a:pt x="21525" y="16534"/>
                    <a:pt x="20924" y="16534"/>
                  </a:cubicBezTo>
                  <a:cubicBezTo>
                    <a:pt x="20543" y="16534"/>
                    <a:pt x="20151" y="16689"/>
                    <a:pt x="19794" y="17030"/>
                  </a:cubicBezTo>
                  <a:cubicBezTo>
                    <a:pt x="17471" y="19227"/>
                    <a:pt x="22995" y="21424"/>
                    <a:pt x="19836" y="23223"/>
                  </a:cubicBezTo>
                  <a:cubicBezTo>
                    <a:pt x="19386" y="23476"/>
                    <a:pt x="19009" y="23587"/>
                    <a:pt x="18694" y="23587"/>
                  </a:cubicBezTo>
                  <a:cubicBezTo>
                    <a:pt x="16732" y="23587"/>
                    <a:pt x="17145" y="19288"/>
                    <a:pt x="17325" y="17846"/>
                  </a:cubicBezTo>
                  <a:cubicBezTo>
                    <a:pt x="17597" y="15796"/>
                    <a:pt x="22095" y="12573"/>
                    <a:pt x="19334" y="10816"/>
                  </a:cubicBezTo>
                  <a:cubicBezTo>
                    <a:pt x="18919" y="10554"/>
                    <a:pt x="18521" y="10438"/>
                    <a:pt x="18146" y="10438"/>
                  </a:cubicBezTo>
                  <a:cubicBezTo>
                    <a:pt x="16004" y="10438"/>
                    <a:pt x="14579" y="14200"/>
                    <a:pt x="14668" y="15963"/>
                  </a:cubicBezTo>
                  <a:cubicBezTo>
                    <a:pt x="14709" y="16842"/>
                    <a:pt x="15337" y="19081"/>
                    <a:pt x="14040" y="19415"/>
                  </a:cubicBezTo>
                  <a:cubicBezTo>
                    <a:pt x="13880" y="19456"/>
                    <a:pt x="13737" y="19474"/>
                    <a:pt x="13608" y="19474"/>
                  </a:cubicBezTo>
                  <a:cubicBezTo>
                    <a:pt x="12206" y="19474"/>
                    <a:pt x="12568" y="17244"/>
                    <a:pt x="12492" y="16612"/>
                  </a:cubicBezTo>
                  <a:cubicBezTo>
                    <a:pt x="12380" y="15746"/>
                    <a:pt x="11984" y="15390"/>
                    <a:pt x="11522" y="15390"/>
                  </a:cubicBezTo>
                  <a:cubicBezTo>
                    <a:pt x="10420" y="15390"/>
                    <a:pt x="8944" y="17413"/>
                    <a:pt x="10064" y="19374"/>
                  </a:cubicBezTo>
                  <a:cubicBezTo>
                    <a:pt x="10629" y="20336"/>
                    <a:pt x="11885" y="20754"/>
                    <a:pt x="11676" y="22073"/>
                  </a:cubicBezTo>
                  <a:cubicBezTo>
                    <a:pt x="11535" y="22992"/>
                    <a:pt x="11096" y="23325"/>
                    <a:pt x="10562" y="23325"/>
                  </a:cubicBezTo>
                  <a:cubicBezTo>
                    <a:pt x="9747" y="23325"/>
                    <a:pt x="8712" y="22550"/>
                    <a:pt x="8181" y="21905"/>
                  </a:cubicBezTo>
                  <a:cubicBezTo>
                    <a:pt x="5252" y="18453"/>
                    <a:pt x="7700" y="15691"/>
                    <a:pt x="9646" y="12531"/>
                  </a:cubicBezTo>
                  <a:cubicBezTo>
                    <a:pt x="11404" y="9686"/>
                    <a:pt x="11550" y="6903"/>
                    <a:pt x="7909" y="5878"/>
                  </a:cubicBezTo>
                  <a:cubicBezTo>
                    <a:pt x="7221" y="5687"/>
                    <a:pt x="6586" y="5598"/>
                    <a:pt x="6003" y="5598"/>
                  </a:cubicBezTo>
                  <a:cubicBezTo>
                    <a:pt x="2933" y="5598"/>
                    <a:pt x="1294" y="8079"/>
                    <a:pt x="837" y="11402"/>
                  </a:cubicBezTo>
                  <a:cubicBezTo>
                    <a:pt x="607" y="13138"/>
                    <a:pt x="1109" y="14875"/>
                    <a:pt x="1737" y="16423"/>
                  </a:cubicBezTo>
                  <a:cubicBezTo>
                    <a:pt x="2134" y="17428"/>
                    <a:pt x="4143" y="19353"/>
                    <a:pt x="3745" y="20441"/>
                  </a:cubicBezTo>
                  <a:cubicBezTo>
                    <a:pt x="3704" y="20524"/>
                    <a:pt x="3683" y="20587"/>
                    <a:pt x="3620" y="20650"/>
                  </a:cubicBezTo>
                  <a:cubicBezTo>
                    <a:pt x="3495" y="20810"/>
                    <a:pt x="3325" y="20910"/>
                    <a:pt x="3134" y="20910"/>
                  </a:cubicBezTo>
                  <a:cubicBezTo>
                    <a:pt x="3102" y="20910"/>
                    <a:pt x="3068" y="20907"/>
                    <a:pt x="3034" y="20901"/>
                  </a:cubicBezTo>
                  <a:cubicBezTo>
                    <a:pt x="2825" y="20880"/>
                    <a:pt x="2616" y="20859"/>
                    <a:pt x="2406" y="20817"/>
                  </a:cubicBezTo>
                  <a:lnTo>
                    <a:pt x="1883" y="20817"/>
                  </a:lnTo>
                  <a:cubicBezTo>
                    <a:pt x="1423" y="20964"/>
                    <a:pt x="1025" y="21298"/>
                    <a:pt x="712" y="22094"/>
                  </a:cubicBezTo>
                  <a:cubicBezTo>
                    <a:pt x="0" y="23935"/>
                    <a:pt x="1381" y="25902"/>
                    <a:pt x="2867" y="26969"/>
                  </a:cubicBezTo>
                  <a:cubicBezTo>
                    <a:pt x="4038" y="27785"/>
                    <a:pt x="5754" y="27785"/>
                    <a:pt x="6800" y="28810"/>
                  </a:cubicBezTo>
                  <a:cubicBezTo>
                    <a:pt x="7449" y="29438"/>
                    <a:pt x="8328" y="31405"/>
                    <a:pt x="7888" y="32283"/>
                  </a:cubicBezTo>
                  <a:cubicBezTo>
                    <a:pt x="7634" y="32782"/>
                    <a:pt x="7034" y="32918"/>
                    <a:pt x="6322" y="32918"/>
                  </a:cubicBezTo>
                  <a:cubicBezTo>
                    <a:pt x="5463" y="32918"/>
                    <a:pt x="4442" y="32720"/>
                    <a:pt x="3663" y="32720"/>
                  </a:cubicBezTo>
                  <a:cubicBezTo>
                    <a:pt x="2649" y="32720"/>
                    <a:pt x="2048" y="33057"/>
                    <a:pt x="2762" y="34606"/>
                  </a:cubicBezTo>
                  <a:cubicBezTo>
                    <a:pt x="3248" y="35657"/>
                    <a:pt x="5146" y="36653"/>
                    <a:pt x="6352" y="36653"/>
                  </a:cubicBezTo>
                  <a:cubicBezTo>
                    <a:pt x="6443" y="36653"/>
                    <a:pt x="6530" y="36647"/>
                    <a:pt x="6612" y="36636"/>
                  </a:cubicBezTo>
                  <a:cubicBezTo>
                    <a:pt x="8098" y="36426"/>
                    <a:pt x="8851" y="34167"/>
                    <a:pt x="10253" y="34146"/>
                  </a:cubicBezTo>
                  <a:cubicBezTo>
                    <a:pt x="10257" y="34146"/>
                    <a:pt x="10261" y="34146"/>
                    <a:pt x="10265" y="34146"/>
                  </a:cubicBezTo>
                  <a:cubicBezTo>
                    <a:pt x="12528" y="34146"/>
                    <a:pt x="11800" y="39027"/>
                    <a:pt x="13572" y="39027"/>
                  </a:cubicBezTo>
                  <a:cubicBezTo>
                    <a:pt x="13884" y="39027"/>
                    <a:pt x="14274" y="38876"/>
                    <a:pt x="14772" y="38519"/>
                  </a:cubicBezTo>
                  <a:cubicBezTo>
                    <a:pt x="17367" y="36656"/>
                    <a:pt x="12492" y="33811"/>
                    <a:pt x="15714" y="33455"/>
                  </a:cubicBezTo>
                  <a:cubicBezTo>
                    <a:pt x="15839" y="33440"/>
                    <a:pt x="15959" y="33434"/>
                    <a:pt x="16077" y="33434"/>
                  </a:cubicBezTo>
                  <a:cubicBezTo>
                    <a:pt x="16561" y="33434"/>
                    <a:pt x="16990" y="33538"/>
                    <a:pt x="17407" y="33538"/>
                  </a:cubicBezTo>
                  <a:cubicBezTo>
                    <a:pt x="17857" y="33538"/>
                    <a:pt x="18292" y="33417"/>
                    <a:pt x="18769" y="32911"/>
                  </a:cubicBezTo>
                  <a:cubicBezTo>
                    <a:pt x="19627" y="32011"/>
                    <a:pt x="19731" y="31049"/>
                    <a:pt x="20945" y="30275"/>
                  </a:cubicBezTo>
                  <a:cubicBezTo>
                    <a:pt x="22189" y="29495"/>
                    <a:pt x="24067" y="28340"/>
                    <a:pt x="25701" y="28340"/>
                  </a:cubicBezTo>
                  <a:cubicBezTo>
                    <a:pt x="26348" y="28340"/>
                    <a:pt x="26957" y="28521"/>
                    <a:pt x="27473" y="28977"/>
                  </a:cubicBezTo>
                  <a:cubicBezTo>
                    <a:pt x="28498" y="29877"/>
                    <a:pt x="28540" y="31195"/>
                    <a:pt x="30046" y="31467"/>
                  </a:cubicBezTo>
                  <a:cubicBezTo>
                    <a:pt x="30142" y="31485"/>
                    <a:pt x="30237" y="31493"/>
                    <a:pt x="30330" y="31493"/>
                  </a:cubicBezTo>
                  <a:cubicBezTo>
                    <a:pt x="31161" y="31493"/>
                    <a:pt x="31918" y="30864"/>
                    <a:pt x="32778" y="30864"/>
                  </a:cubicBezTo>
                  <a:cubicBezTo>
                    <a:pt x="32964" y="30864"/>
                    <a:pt x="33155" y="30894"/>
                    <a:pt x="33352" y="30965"/>
                  </a:cubicBezTo>
                  <a:cubicBezTo>
                    <a:pt x="34545" y="31405"/>
                    <a:pt x="35612" y="33120"/>
                    <a:pt x="34587" y="34167"/>
                  </a:cubicBezTo>
                  <a:cubicBezTo>
                    <a:pt x="34259" y="34487"/>
                    <a:pt x="33894" y="34594"/>
                    <a:pt x="33510" y="34594"/>
                  </a:cubicBezTo>
                  <a:cubicBezTo>
                    <a:pt x="32743" y="34594"/>
                    <a:pt x="31902" y="34167"/>
                    <a:pt x="31134" y="34167"/>
                  </a:cubicBezTo>
                  <a:cubicBezTo>
                    <a:pt x="31110" y="34166"/>
                    <a:pt x="31085" y="34166"/>
                    <a:pt x="31061" y="34166"/>
                  </a:cubicBezTo>
                  <a:cubicBezTo>
                    <a:pt x="27422" y="34166"/>
                    <a:pt x="27792" y="38350"/>
                    <a:pt x="30522" y="38350"/>
                  </a:cubicBezTo>
                  <a:cubicBezTo>
                    <a:pt x="30806" y="38350"/>
                    <a:pt x="31115" y="38305"/>
                    <a:pt x="31448" y="38205"/>
                  </a:cubicBezTo>
                  <a:cubicBezTo>
                    <a:pt x="32422" y="37911"/>
                    <a:pt x="33363" y="36795"/>
                    <a:pt x="34413" y="36795"/>
                  </a:cubicBezTo>
                  <a:cubicBezTo>
                    <a:pt x="34559" y="36795"/>
                    <a:pt x="34708" y="36817"/>
                    <a:pt x="34859" y="36866"/>
                  </a:cubicBezTo>
                  <a:cubicBezTo>
                    <a:pt x="36198" y="37284"/>
                    <a:pt x="36261" y="39146"/>
                    <a:pt x="35989" y="40276"/>
                  </a:cubicBezTo>
                  <a:cubicBezTo>
                    <a:pt x="35633" y="41825"/>
                    <a:pt x="34754" y="42494"/>
                    <a:pt x="35884" y="44001"/>
                  </a:cubicBezTo>
                  <a:cubicBezTo>
                    <a:pt x="36436" y="44760"/>
                    <a:pt x="37080" y="45137"/>
                    <a:pt x="37845" y="45137"/>
                  </a:cubicBezTo>
                  <a:cubicBezTo>
                    <a:pt x="38239" y="45137"/>
                    <a:pt x="38665" y="45037"/>
                    <a:pt x="39127" y="44838"/>
                  </a:cubicBezTo>
                  <a:cubicBezTo>
                    <a:pt x="41031" y="44001"/>
                    <a:pt x="41220" y="42515"/>
                    <a:pt x="40655" y="40757"/>
                  </a:cubicBezTo>
                  <a:cubicBezTo>
                    <a:pt x="40341" y="39711"/>
                    <a:pt x="38500" y="37577"/>
                    <a:pt x="38813" y="36510"/>
                  </a:cubicBezTo>
                  <a:cubicBezTo>
                    <a:pt x="39190" y="35213"/>
                    <a:pt x="41241" y="36112"/>
                    <a:pt x="42287" y="35255"/>
                  </a:cubicBezTo>
                  <a:cubicBezTo>
                    <a:pt x="43312" y="34418"/>
                    <a:pt x="43521" y="33037"/>
                    <a:pt x="43521" y="31802"/>
                  </a:cubicBezTo>
                  <a:cubicBezTo>
                    <a:pt x="43563" y="30735"/>
                    <a:pt x="43396" y="28873"/>
                    <a:pt x="42329" y="28224"/>
                  </a:cubicBezTo>
                  <a:cubicBezTo>
                    <a:pt x="42024" y="28033"/>
                    <a:pt x="41786" y="27950"/>
                    <a:pt x="41599" y="27950"/>
                  </a:cubicBezTo>
                  <a:cubicBezTo>
                    <a:pt x="40823" y="27950"/>
                    <a:pt x="40920" y="29372"/>
                    <a:pt x="40718" y="30400"/>
                  </a:cubicBezTo>
                  <a:cubicBezTo>
                    <a:pt x="40479" y="31719"/>
                    <a:pt x="39920" y="32232"/>
                    <a:pt x="39385" y="32232"/>
                  </a:cubicBezTo>
                  <a:cubicBezTo>
                    <a:pt x="38324" y="32232"/>
                    <a:pt x="37354" y="30221"/>
                    <a:pt x="39148" y="28496"/>
                  </a:cubicBezTo>
                  <a:cubicBezTo>
                    <a:pt x="39776" y="27889"/>
                    <a:pt x="40299" y="28266"/>
                    <a:pt x="40132" y="27115"/>
                  </a:cubicBezTo>
                  <a:cubicBezTo>
                    <a:pt x="40090" y="26467"/>
                    <a:pt x="39629" y="25944"/>
                    <a:pt x="39002" y="25818"/>
                  </a:cubicBezTo>
                  <a:cubicBezTo>
                    <a:pt x="38833" y="25780"/>
                    <a:pt x="38685" y="25762"/>
                    <a:pt x="38554" y="25762"/>
                  </a:cubicBezTo>
                  <a:cubicBezTo>
                    <a:pt x="37169" y="25762"/>
                    <a:pt x="37689" y="27711"/>
                    <a:pt x="36637" y="28036"/>
                  </a:cubicBezTo>
                  <a:cubicBezTo>
                    <a:pt x="36491" y="28082"/>
                    <a:pt x="36360" y="28103"/>
                    <a:pt x="36243" y="28103"/>
                  </a:cubicBezTo>
                  <a:cubicBezTo>
                    <a:pt x="35076" y="28103"/>
                    <a:pt x="35310" y="26006"/>
                    <a:pt x="35215" y="25379"/>
                  </a:cubicBezTo>
                  <a:cubicBezTo>
                    <a:pt x="35026" y="23851"/>
                    <a:pt x="34420" y="23328"/>
                    <a:pt x="33143" y="22407"/>
                  </a:cubicBezTo>
                  <a:cubicBezTo>
                    <a:pt x="30904" y="20775"/>
                    <a:pt x="28896" y="20210"/>
                    <a:pt x="27808" y="17407"/>
                  </a:cubicBezTo>
                  <a:cubicBezTo>
                    <a:pt x="27285" y="16047"/>
                    <a:pt x="26803" y="14101"/>
                    <a:pt x="27577" y="12720"/>
                  </a:cubicBezTo>
                  <a:cubicBezTo>
                    <a:pt x="28121" y="11736"/>
                    <a:pt x="29502" y="11088"/>
                    <a:pt x="30381" y="10481"/>
                  </a:cubicBezTo>
                  <a:cubicBezTo>
                    <a:pt x="32683" y="8891"/>
                    <a:pt x="36491" y="5982"/>
                    <a:pt x="35821" y="2635"/>
                  </a:cubicBezTo>
                  <a:cubicBezTo>
                    <a:pt x="35489" y="937"/>
                    <a:pt x="34053" y="1"/>
                    <a:pt x="3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106725" y="2159650"/>
              <a:ext cx="79175" cy="64150"/>
            </a:xfrm>
            <a:custGeom>
              <a:avLst/>
              <a:gdLst/>
              <a:ahLst/>
              <a:cxnLst/>
              <a:rect l="l" t="t" r="r" b="b"/>
              <a:pathLst>
                <a:path w="3167" h="2566" extrusionOk="0">
                  <a:moveTo>
                    <a:pt x="1696" y="1"/>
                  </a:moveTo>
                  <a:cubicBezTo>
                    <a:pt x="1518" y="1"/>
                    <a:pt x="1324" y="61"/>
                    <a:pt x="1123" y="201"/>
                  </a:cubicBezTo>
                  <a:cubicBezTo>
                    <a:pt x="1116" y="200"/>
                    <a:pt x="1108" y="200"/>
                    <a:pt x="1101" y="200"/>
                  </a:cubicBezTo>
                  <a:cubicBezTo>
                    <a:pt x="117" y="200"/>
                    <a:pt x="0" y="2566"/>
                    <a:pt x="1240" y="2566"/>
                  </a:cubicBezTo>
                  <a:cubicBezTo>
                    <a:pt x="1423" y="2566"/>
                    <a:pt x="1634" y="2515"/>
                    <a:pt x="1876" y="2398"/>
                  </a:cubicBezTo>
                  <a:cubicBezTo>
                    <a:pt x="3167" y="1797"/>
                    <a:pt x="2665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964275" y="2177525"/>
              <a:ext cx="159550" cy="185200"/>
            </a:xfrm>
            <a:custGeom>
              <a:avLst/>
              <a:gdLst/>
              <a:ahLst/>
              <a:cxnLst/>
              <a:rect l="l" t="t" r="r" b="b"/>
              <a:pathLst>
                <a:path w="6382" h="7408" extrusionOk="0">
                  <a:moveTo>
                    <a:pt x="2866" y="1"/>
                  </a:moveTo>
                  <a:cubicBezTo>
                    <a:pt x="2064" y="1"/>
                    <a:pt x="1168" y="475"/>
                    <a:pt x="774" y="1180"/>
                  </a:cubicBezTo>
                  <a:cubicBezTo>
                    <a:pt x="0" y="2624"/>
                    <a:pt x="1130" y="2750"/>
                    <a:pt x="1653" y="3859"/>
                  </a:cubicBezTo>
                  <a:cubicBezTo>
                    <a:pt x="2113" y="4821"/>
                    <a:pt x="1883" y="4968"/>
                    <a:pt x="1486" y="5721"/>
                  </a:cubicBezTo>
                  <a:cubicBezTo>
                    <a:pt x="753" y="6098"/>
                    <a:pt x="1214" y="7060"/>
                    <a:pt x="1925" y="7332"/>
                  </a:cubicBezTo>
                  <a:cubicBezTo>
                    <a:pt x="2063" y="7384"/>
                    <a:pt x="2202" y="7407"/>
                    <a:pt x="2342" y="7407"/>
                  </a:cubicBezTo>
                  <a:cubicBezTo>
                    <a:pt x="2985" y="7407"/>
                    <a:pt x="3631" y="6919"/>
                    <a:pt x="4164" y="6558"/>
                  </a:cubicBezTo>
                  <a:cubicBezTo>
                    <a:pt x="6382" y="5030"/>
                    <a:pt x="5587" y="4424"/>
                    <a:pt x="4708" y="2478"/>
                  </a:cubicBezTo>
                  <a:cubicBezTo>
                    <a:pt x="4310" y="1599"/>
                    <a:pt x="4750" y="616"/>
                    <a:pt x="3494" y="113"/>
                  </a:cubicBezTo>
                  <a:cubicBezTo>
                    <a:pt x="3300" y="37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538100" y="2635425"/>
              <a:ext cx="7875" cy="550"/>
            </a:xfrm>
            <a:custGeom>
              <a:avLst/>
              <a:gdLst/>
              <a:ahLst/>
              <a:cxnLst/>
              <a:rect l="l" t="t" r="r" b="b"/>
              <a:pathLst>
                <a:path w="315" h="22" extrusionOk="0">
                  <a:moveTo>
                    <a:pt x="314" y="1"/>
                  </a:moveTo>
                  <a:lnTo>
                    <a:pt x="0" y="22"/>
                  </a:lnTo>
                  <a:cubicBezTo>
                    <a:pt x="105" y="22"/>
                    <a:pt x="209" y="22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530250" y="2635425"/>
              <a:ext cx="7875" cy="550"/>
            </a:xfrm>
            <a:custGeom>
              <a:avLst/>
              <a:gdLst/>
              <a:ahLst/>
              <a:cxnLst/>
              <a:rect l="l" t="t" r="r" b="b"/>
              <a:pathLst>
                <a:path w="315" h="22" extrusionOk="0">
                  <a:moveTo>
                    <a:pt x="0" y="1"/>
                  </a:moveTo>
                  <a:lnTo>
                    <a:pt x="314" y="22"/>
                  </a:lnTo>
                  <a:cubicBezTo>
                    <a:pt x="210" y="1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8156252" y="-365849"/>
            <a:ext cx="1239527" cy="1813607"/>
            <a:chOff x="5177600" y="1809575"/>
            <a:chExt cx="949975" cy="1389950"/>
          </a:xfrm>
        </p:grpSpPr>
        <p:sp>
          <p:nvSpPr>
            <p:cNvPr id="158" name="Google Shape;158;p4"/>
            <p:cNvSpPr/>
            <p:nvPr/>
          </p:nvSpPr>
          <p:spPr>
            <a:xfrm>
              <a:off x="5177600" y="1859075"/>
              <a:ext cx="887200" cy="1340450"/>
            </a:xfrm>
            <a:custGeom>
              <a:avLst/>
              <a:gdLst/>
              <a:ahLst/>
              <a:cxnLst/>
              <a:rect l="l" t="t" r="r" b="b"/>
              <a:pathLst>
                <a:path w="35488" h="53618" extrusionOk="0">
                  <a:moveTo>
                    <a:pt x="11917" y="36490"/>
                  </a:moveTo>
                  <a:lnTo>
                    <a:pt x="12492" y="37227"/>
                  </a:lnTo>
                  <a:cubicBezTo>
                    <a:pt x="12311" y="36915"/>
                    <a:pt x="12118" y="36672"/>
                    <a:pt x="11917" y="36490"/>
                  </a:cubicBezTo>
                  <a:close/>
                  <a:moveTo>
                    <a:pt x="5315" y="0"/>
                  </a:moveTo>
                  <a:cubicBezTo>
                    <a:pt x="5046" y="0"/>
                    <a:pt x="4767" y="22"/>
                    <a:pt x="4478" y="67"/>
                  </a:cubicBezTo>
                  <a:cubicBezTo>
                    <a:pt x="1549" y="527"/>
                    <a:pt x="43" y="3791"/>
                    <a:pt x="482" y="6574"/>
                  </a:cubicBezTo>
                  <a:cubicBezTo>
                    <a:pt x="1193" y="11136"/>
                    <a:pt x="4771" y="13437"/>
                    <a:pt x="7784" y="16555"/>
                  </a:cubicBezTo>
                  <a:cubicBezTo>
                    <a:pt x="8935" y="17727"/>
                    <a:pt x="13120" y="22309"/>
                    <a:pt x="10463" y="24025"/>
                  </a:cubicBezTo>
                  <a:cubicBezTo>
                    <a:pt x="10078" y="24277"/>
                    <a:pt x="9683" y="24374"/>
                    <a:pt x="9284" y="24374"/>
                  </a:cubicBezTo>
                  <a:cubicBezTo>
                    <a:pt x="7924" y="24374"/>
                    <a:pt x="6505" y="23243"/>
                    <a:pt x="5184" y="23243"/>
                  </a:cubicBezTo>
                  <a:cubicBezTo>
                    <a:pt x="5123" y="23243"/>
                    <a:pt x="5062" y="23245"/>
                    <a:pt x="5002" y="23250"/>
                  </a:cubicBezTo>
                  <a:cubicBezTo>
                    <a:pt x="2909" y="23439"/>
                    <a:pt x="1" y="26326"/>
                    <a:pt x="2616" y="28063"/>
                  </a:cubicBezTo>
                  <a:cubicBezTo>
                    <a:pt x="2846" y="28214"/>
                    <a:pt x="3227" y="28259"/>
                    <a:pt x="3683" y="28259"/>
                  </a:cubicBezTo>
                  <a:cubicBezTo>
                    <a:pt x="4339" y="28259"/>
                    <a:pt x="5151" y="28167"/>
                    <a:pt x="5894" y="28167"/>
                  </a:cubicBezTo>
                  <a:cubicBezTo>
                    <a:pt x="6990" y="28167"/>
                    <a:pt x="7937" y="28367"/>
                    <a:pt x="8015" y="29360"/>
                  </a:cubicBezTo>
                  <a:cubicBezTo>
                    <a:pt x="8161" y="31160"/>
                    <a:pt x="4625" y="31704"/>
                    <a:pt x="3642" y="32373"/>
                  </a:cubicBezTo>
                  <a:cubicBezTo>
                    <a:pt x="1863" y="33566"/>
                    <a:pt x="524" y="35449"/>
                    <a:pt x="587" y="37604"/>
                  </a:cubicBezTo>
                  <a:cubicBezTo>
                    <a:pt x="648" y="39516"/>
                    <a:pt x="1727" y="40366"/>
                    <a:pt x="3152" y="40366"/>
                  </a:cubicBezTo>
                  <a:cubicBezTo>
                    <a:pt x="3677" y="40366"/>
                    <a:pt x="4249" y="40251"/>
                    <a:pt x="4834" y="40031"/>
                  </a:cubicBezTo>
                  <a:cubicBezTo>
                    <a:pt x="6380" y="39442"/>
                    <a:pt x="8800" y="36036"/>
                    <a:pt x="10790" y="36036"/>
                  </a:cubicBezTo>
                  <a:cubicBezTo>
                    <a:pt x="11186" y="36036"/>
                    <a:pt x="11565" y="36171"/>
                    <a:pt x="11917" y="36490"/>
                  </a:cubicBezTo>
                  <a:lnTo>
                    <a:pt x="11917" y="36490"/>
                  </a:lnTo>
                  <a:lnTo>
                    <a:pt x="11676" y="36181"/>
                  </a:lnTo>
                  <a:lnTo>
                    <a:pt x="11676" y="36181"/>
                  </a:lnTo>
                  <a:cubicBezTo>
                    <a:pt x="12953" y="36328"/>
                    <a:pt x="13580" y="38755"/>
                    <a:pt x="13434" y="39968"/>
                  </a:cubicBezTo>
                  <a:cubicBezTo>
                    <a:pt x="13183" y="42416"/>
                    <a:pt x="11906" y="44697"/>
                    <a:pt x="11697" y="47187"/>
                  </a:cubicBezTo>
                  <a:cubicBezTo>
                    <a:pt x="11488" y="49677"/>
                    <a:pt x="12450" y="53464"/>
                    <a:pt x="15547" y="53611"/>
                  </a:cubicBezTo>
                  <a:cubicBezTo>
                    <a:pt x="15627" y="53615"/>
                    <a:pt x="15706" y="53617"/>
                    <a:pt x="15783" y="53617"/>
                  </a:cubicBezTo>
                  <a:cubicBezTo>
                    <a:pt x="18551" y="53617"/>
                    <a:pt x="19859" y="50760"/>
                    <a:pt x="19920" y="48359"/>
                  </a:cubicBezTo>
                  <a:cubicBezTo>
                    <a:pt x="20004" y="44634"/>
                    <a:pt x="17911" y="40596"/>
                    <a:pt x="18937" y="36934"/>
                  </a:cubicBezTo>
                  <a:cubicBezTo>
                    <a:pt x="19212" y="35962"/>
                    <a:pt x="19522" y="35597"/>
                    <a:pt x="19835" y="35597"/>
                  </a:cubicBezTo>
                  <a:cubicBezTo>
                    <a:pt x="20450" y="35597"/>
                    <a:pt x="21073" y="37009"/>
                    <a:pt x="21448" y="37981"/>
                  </a:cubicBezTo>
                  <a:cubicBezTo>
                    <a:pt x="21743" y="38790"/>
                    <a:pt x="22456" y="39785"/>
                    <a:pt x="23318" y="39785"/>
                  </a:cubicBezTo>
                  <a:cubicBezTo>
                    <a:pt x="23615" y="39785"/>
                    <a:pt x="23930" y="39667"/>
                    <a:pt x="24251" y="39383"/>
                  </a:cubicBezTo>
                  <a:cubicBezTo>
                    <a:pt x="25653" y="38127"/>
                    <a:pt x="23770" y="35721"/>
                    <a:pt x="23540" y="34424"/>
                  </a:cubicBezTo>
                  <a:cubicBezTo>
                    <a:pt x="23304" y="33228"/>
                    <a:pt x="23935" y="32331"/>
                    <a:pt x="24965" y="32331"/>
                  </a:cubicBezTo>
                  <a:cubicBezTo>
                    <a:pt x="25215" y="32331"/>
                    <a:pt x="25488" y="32384"/>
                    <a:pt x="25779" y="32499"/>
                  </a:cubicBezTo>
                  <a:cubicBezTo>
                    <a:pt x="26940" y="32967"/>
                    <a:pt x="27615" y="33636"/>
                    <a:pt x="28870" y="33636"/>
                  </a:cubicBezTo>
                  <a:cubicBezTo>
                    <a:pt x="29017" y="33636"/>
                    <a:pt x="29171" y="33627"/>
                    <a:pt x="29336" y="33608"/>
                  </a:cubicBezTo>
                  <a:cubicBezTo>
                    <a:pt x="30633" y="33440"/>
                    <a:pt x="31721" y="32750"/>
                    <a:pt x="32704" y="31871"/>
                  </a:cubicBezTo>
                  <a:cubicBezTo>
                    <a:pt x="33981" y="30741"/>
                    <a:pt x="35487" y="29151"/>
                    <a:pt x="35069" y="27247"/>
                  </a:cubicBezTo>
                  <a:cubicBezTo>
                    <a:pt x="34776" y="25929"/>
                    <a:pt x="33688" y="24757"/>
                    <a:pt x="32370" y="24652"/>
                  </a:cubicBezTo>
                  <a:cubicBezTo>
                    <a:pt x="32273" y="24646"/>
                    <a:pt x="32176" y="24643"/>
                    <a:pt x="32077" y="24643"/>
                  </a:cubicBezTo>
                  <a:cubicBezTo>
                    <a:pt x="31000" y="24643"/>
                    <a:pt x="29769" y="24996"/>
                    <a:pt x="28679" y="24996"/>
                  </a:cubicBezTo>
                  <a:cubicBezTo>
                    <a:pt x="27622" y="24996"/>
                    <a:pt x="26698" y="24664"/>
                    <a:pt x="26176" y="23355"/>
                  </a:cubicBezTo>
                  <a:cubicBezTo>
                    <a:pt x="25402" y="21472"/>
                    <a:pt x="27097" y="18710"/>
                    <a:pt x="27557" y="16764"/>
                  </a:cubicBezTo>
                  <a:cubicBezTo>
                    <a:pt x="28269" y="13772"/>
                    <a:pt x="28352" y="10152"/>
                    <a:pt x="25256" y="8311"/>
                  </a:cubicBezTo>
                  <a:cubicBezTo>
                    <a:pt x="24385" y="7796"/>
                    <a:pt x="23531" y="7562"/>
                    <a:pt x="22744" y="7562"/>
                  </a:cubicBezTo>
                  <a:cubicBezTo>
                    <a:pt x="20528" y="7562"/>
                    <a:pt x="18847" y="9421"/>
                    <a:pt x="18832" y="12077"/>
                  </a:cubicBezTo>
                  <a:cubicBezTo>
                    <a:pt x="18832" y="14525"/>
                    <a:pt x="22201" y="18836"/>
                    <a:pt x="19418" y="20928"/>
                  </a:cubicBezTo>
                  <a:cubicBezTo>
                    <a:pt x="18955" y="21269"/>
                    <a:pt x="18511" y="21416"/>
                    <a:pt x="18092" y="21416"/>
                  </a:cubicBezTo>
                  <a:cubicBezTo>
                    <a:pt x="16202" y="21416"/>
                    <a:pt x="14832" y="18424"/>
                    <a:pt x="14626" y="16848"/>
                  </a:cubicBezTo>
                  <a:cubicBezTo>
                    <a:pt x="14438" y="15404"/>
                    <a:pt x="14668" y="13981"/>
                    <a:pt x="14396" y="12517"/>
                  </a:cubicBezTo>
                  <a:cubicBezTo>
                    <a:pt x="13957" y="10152"/>
                    <a:pt x="12994" y="7892"/>
                    <a:pt x="11885" y="5758"/>
                  </a:cubicBezTo>
                  <a:cubicBezTo>
                    <a:pt x="10457" y="3075"/>
                    <a:pt x="8530" y="0"/>
                    <a:pt x="5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212125" y="2262525"/>
              <a:ext cx="182100" cy="131275"/>
            </a:xfrm>
            <a:custGeom>
              <a:avLst/>
              <a:gdLst/>
              <a:ahLst/>
              <a:cxnLst/>
              <a:rect l="l" t="t" r="r" b="b"/>
              <a:pathLst>
                <a:path w="7284" h="5251" extrusionOk="0">
                  <a:moveTo>
                    <a:pt x="2058" y="1"/>
                  </a:moveTo>
                  <a:cubicBezTo>
                    <a:pt x="1388" y="1"/>
                    <a:pt x="847" y="469"/>
                    <a:pt x="628" y="1693"/>
                  </a:cubicBezTo>
                  <a:cubicBezTo>
                    <a:pt x="1" y="5250"/>
                    <a:pt x="4960" y="4748"/>
                    <a:pt x="6989" y="5229"/>
                  </a:cubicBezTo>
                  <a:lnTo>
                    <a:pt x="6403" y="4874"/>
                  </a:lnTo>
                  <a:cubicBezTo>
                    <a:pt x="7283" y="4261"/>
                    <a:pt x="4080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598675" y="1809575"/>
              <a:ext cx="135525" cy="123175"/>
            </a:xfrm>
            <a:custGeom>
              <a:avLst/>
              <a:gdLst/>
              <a:ahLst/>
              <a:cxnLst/>
              <a:rect l="l" t="t" r="r" b="b"/>
              <a:pathLst>
                <a:path w="5421" h="4927" extrusionOk="0">
                  <a:moveTo>
                    <a:pt x="2588" y="1"/>
                  </a:moveTo>
                  <a:cubicBezTo>
                    <a:pt x="1" y="1"/>
                    <a:pt x="3077" y="3881"/>
                    <a:pt x="2700" y="4872"/>
                  </a:cubicBezTo>
                  <a:cubicBezTo>
                    <a:pt x="2732" y="4911"/>
                    <a:pt x="2751" y="4927"/>
                    <a:pt x="2765" y="4927"/>
                  </a:cubicBezTo>
                  <a:cubicBezTo>
                    <a:pt x="2787" y="4927"/>
                    <a:pt x="2792" y="4882"/>
                    <a:pt x="2805" y="4830"/>
                  </a:cubicBezTo>
                  <a:cubicBezTo>
                    <a:pt x="4479" y="4181"/>
                    <a:pt x="5421" y="373"/>
                    <a:pt x="3077" y="38"/>
                  </a:cubicBezTo>
                  <a:cubicBezTo>
                    <a:pt x="2895" y="13"/>
                    <a:pt x="2733" y="1"/>
                    <a:pt x="2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666700" y="1928225"/>
              <a:ext cx="2625" cy="3150"/>
            </a:xfrm>
            <a:custGeom>
              <a:avLst/>
              <a:gdLst/>
              <a:ahLst/>
              <a:cxnLst/>
              <a:rect l="l" t="t" r="r" b="b"/>
              <a:pathLst>
                <a:path w="105" h="126" extrusionOk="0">
                  <a:moveTo>
                    <a:pt x="105" y="0"/>
                  </a:moveTo>
                  <a:lnTo>
                    <a:pt x="0" y="126"/>
                  </a:lnTo>
                  <a:lnTo>
                    <a:pt x="84" y="84"/>
                  </a:lnTo>
                  <a:cubicBezTo>
                    <a:pt x="84" y="63"/>
                    <a:pt x="105" y="21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71225" y="2200100"/>
              <a:ext cx="256350" cy="235225"/>
            </a:xfrm>
            <a:custGeom>
              <a:avLst/>
              <a:gdLst/>
              <a:ahLst/>
              <a:cxnLst/>
              <a:rect l="l" t="t" r="r" b="b"/>
              <a:pathLst>
                <a:path w="10254" h="9409" extrusionOk="0">
                  <a:moveTo>
                    <a:pt x="7399" y="0"/>
                  </a:moveTo>
                  <a:cubicBezTo>
                    <a:pt x="6203" y="0"/>
                    <a:pt x="4842" y="670"/>
                    <a:pt x="4039" y="1449"/>
                  </a:cubicBezTo>
                  <a:cubicBezTo>
                    <a:pt x="2658" y="2809"/>
                    <a:pt x="1256" y="5362"/>
                    <a:pt x="900" y="7287"/>
                  </a:cubicBezTo>
                  <a:cubicBezTo>
                    <a:pt x="461" y="7956"/>
                    <a:pt x="1" y="9086"/>
                    <a:pt x="754" y="9379"/>
                  </a:cubicBezTo>
                  <a:cubicBezTo>
                    <a:pt x="806" y="9399"/>
                    <a:pt x="859" y="9408"/>
                    <a:pt x="910" y="9408"/>
                  </a:cubicBezTo>
                  <a:cubicBezTo>
                    <a:pt x="1517" y="9408"/>
                    <a:pt x="2068" y="8157"/>
                    <a:pt x="2762" y="8061"/>
                  </a:cubicBezTo>
                  <a:cubicBezTo>
                    <a:pt x="2786" y="8058"/>
                    <a:pt x="2811" y="8057"/>
                    <a:pt x="2836" y="8057"/>
                  </a:cubicBezTo>
                  <a:cubicBezTo>
                    <a:pt x="3601" y="8057"/>
                    <a:pt x="5022" y="9282"/>
                    <a:pt x="6049" y="9282"/>
                  </a:cubicBezTo>
                  <a:cubicBezTo>
                    <a:pt x="6538" y="9282"/>
                    <a:pt x="6938" y="9005"/>
                    <a:pt x="7135" y="8187"/>
                  </a:cubicBezTo>
                  <a:cubicBezTo>
                    <a:pt x="7407" y="7120"/>
                    <a:pt x="6278" y="7036"/>
                    <a:pt x="5943" y="6429"/>
                  </a:cubicBezTo>
                  <a:cubicBezTo>
                    <a:pt x="5441" y="5550"/>
                    <a:pt x="6215" y="5676"/>
                    <a:pt x="7115" y="5341"/>
                  </a:cubicBezTo>
                  <a:cubicBezTo>
                    <a:pt x="8642" y="4776"/>
                    <a:pt x="10253" y="3123"/>
                    <a:pt x="9500" y="1345"/>
                  </a:cubicBezTo>
                  <a:cubicBezTo>
                    <a:pt x="9089" y="371"/>
                    <a:pt x="8290" y="0"/>
                    <a:pt x="7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893200" y="2372325"/>
              <a:ext cx="8900" cy="14675"/>
            </a:xfrm>
            <a:custGeom>
              <a:avLst/>
              <a:gdLst/>
              <a:ahLst/>
              <a:cxnLst/>
              <a:rect l="l" t="t" r="r" b="b"/>
              <a:pathLst>
                <a:path w="356" h="587" extrusionOk="0">
                  <a:moveTo>
                    <a:pt x="356" y="0"/>
                  </a:moveTo>
                  <a:lnTo>
                    <a:pt x="356" y="0"/>
                  </a:lnTo>
                  <a:cubicBezTo>
                    <a:pt x="230" y="126"/>
                    <a:pt x="126" y="272"/>
                    <a:pt x="21" y="419"/>
                  </a:cubicBezTo>
                  <a:cubicBezTo>
                    <a:pt x="21" y="461"/>
                    <a:pt x="0" y="544"/>
                    <a:pt x="0" y="586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829250" y="2773000"/>
              <a:ext cx="132875" cy="104325"/>
            </a:xfrm>
            <a:custGeom>
              <a:avLst/>
              <a:gdLst/>
              <a:ahLst/>
              <a:cxnLst/>
              <a:rect l="l" t="t" r="r" b="b"/>
              <a:pathLst>
                <a:path w="5315" h="4173" extrusionOk="0">
                  <a:moveTo>
                    <a:pt x="1683" y="1"/>
                  </a:moveTo>
                  <a:cubicBezTo>
                    <a:pt x="0" y="1"/>
                    <a:pt x="1057" y="1386"/>
                    <a:pt x="1763" y="2010"/>
                  </a:cubicBezTo>
                  <a:cubicBezTo>
                    <a:pt x="2182" y="2554"/>
                    <a:pt x="2056" y="3809"/>
                    <a:pt x="3144" y="4102"/>
                  </a:cubicBezTo>
                  <a:cubicBezTo>
                    <a:pt x="3316" y="4150"/>
                    <a:pt x="3478" y="4172"/>
                    <a:pt x="3628" y="4172"/>
                  </a:cubicBezTo>
                  <a:cubicBezTo>
                    <a:pt x="4847" y="4172"/>
                    <a:pt x="5314" y="2706"/>
                    <a:pt x="4588" y="1738"/>
                  </a:cubicBezTo>
                  <a:cubicBezTo>
                    <a:pt x="4148" y="1173"/>
                    <a:pt x="2475" y="1"/>
                    <a:pt x="1721" y="1"/>
                  </a:cubicBezTo>
                  <a:cubicBezTo>
                    <a:pt x="1709" y="1"/>
                    <a:pt x="1696" y="1"/>
                    <a:pt x="1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2"/>
          <p:cNvSpPr txBox="1">
            <a:spLocks noGrp="1"/>
          </p:cNvSpPr>
          <p:nvPr>
            <p:ph type="title"/>
          </p:nvPr>
        </p:nvSpPr>
        <p:spPr>
          <a:xfrm>
            <a:off x="870856" y="19540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9" name="Google Shape;999;p32"/>
          <p:cNvSpPr txBox="1">
            <a:spLocks noGrp="1"/>
          </p:cNvSpPr>
          <p:nvPr>
            <p:ph type="subTitle" idx="1"/>
          </p:nvPr>
        </p:nvSpPr>
        <p:spPr>
          <a:xfrm>
            <a:off x="818519" y="2307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2"/>
          <p:cNvSpPr txBox="1">
            <a:spLocks noGrp="1"/>
          </p:cNvSpPr>
          <p:nvPr>
            <p:ph type="title" idx="2"/>
          </p:nvPr>
        </p:nvSpPr>
        <p:spPr>
          <a:xfrm>
            <a:off x="3568831" y="19540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32"/>
          <p:cNvSpPr txBox="1">
            <a:spLocks noGrp="1"/>
          </p:cNvSpPr>
          <p:nvPr>
            <p:ph type="subTitle" idx="3"/>
          </p:nvPr>
        </p:nvSpPr>
        <p:spPr>
          <a:xfrm>
            <a:off x="3516494" y="2307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32"/>
          <p:cNvSpPr txBox="1">
            <a:spLocks noGrp="1"/>
          </p:cNvSpPr>
          <p:nvPr>
            <p:ph type="title" idx="4"/>
          </p:nvPr>
        </p:nvSpPr>
        <p:spPr>
          <a:xfrm>
            <a:off x="6255931" y="19540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3" name="Google Shape;1003;p32"/>
          <p:cNvSpPr txBox="1">
            <a:spLocks noGrp="1"/>
          </p:cNvSpPr>
          <p:nvPr>
            <p:ph type="subTitle" idx="5"/>
          </p:nvPr>
        </p:nvSpPr>
        <p:spPr>
          <a:xfrm>
            <a:off x="6203594" y="2307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32"/>
          <p:cNvSpPr txBox="1">
            <a:spLocks noGrp="1"/>
          </p:cNvSpPr>
          <p:nvPr>
            <p:ph type="title" idx="6"/>
          </p:nvPr>
        </p:nvSpPr>
        <p:spPr>
          <a:xfrm>
            <a:off x="870856" y="3772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5" name="Google Shape;1005;p32"/>
          <p:cNvSpPr txBox="1">
            <a:spLocks noGrp="1"/>
          </p:cNvSpPr>
          <p:nvPr>
            <p:ph type="subTitle" idx="7"/>
          </p:nvPr>
        </p:nvSpPr>
        <p:spPr>
          <a:xfrm>
            <a:off x="818506" y="41263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2"/>
          <p:cNvSpPr txBox="1">
            <a:spLocks noGrp="1"/>
          </p:cNvSpPr>
          <p:nvPr>
            <p:ph type="title" idx="8"/>
          </p:nvPr>
        </p:nvSpPr>
        <p:spPr>
          <a:xfrm>
            <a:off x="3568831" y="3772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7" name="Google Shape;1007;p32"/>
          <p:cNvSpPr txBox="1">
            <a:spLocks noGrp="1"/>
          </p:cNvSpPr>
          <p:nvPr>
            <p:ph type="subTitle" idx="9"/>
          </p:nvPr>
        </p:nvSpPr>
        <p:spPr>
          <a:xfrm>
            <a:off x="3511044" y="41263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32"/>
          <p:cNvSpPr txBox="1">
            <a:spLocks noGrp="1"/>
          </p:cNvSpPr>
          <p:nvPr>
            <p:ph type="title" idx="13"/>
          </p:nvPr>
        </p:nvSpPr>
        <p:spPr>
          <a:xfrm>
            <a:off x="6255931" y="3772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9" name="Google Shape;1009;p32"/>
          <p:cNvSpPr txBox="1">
            <a:spLocks noGrp="1"/>
          </p:cNvSpPr>
          <p:nvPr>
            <p:ph type="subTitle" idx="14"/>
          </p:nvPr>
        </p:nvSpPr>
        <p:spPr>
          <a:xfrm>
            <a:off x="6203581" y="41263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32"/>
          <p:cNvSpPr txBox="1">
            <a:spLocks noGrp="1"/>
          </p:cNvSpPr>
          <p:nvPr>
            <p:ph type="title" idx="15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1" name="Google Shape;1011;p32"/>
          <p:cNvGrpSpPr/>
          <p:nvPr/>
        </p:nvGrpSpPr>
        <p:grpSpPr>
          <a:xfrm rot="7397308" flipH="1">
            <a:off x="-485505" y="4107465"/>
            <a:ext cx="2018707" cy="1934686"/>
            <a:chOff x="2972775" y="3523750"/>
            <a:chExt cx="1397725" cy="1339550"/>
          </a:xfrm>
        </p:grpSpPr>
        <p:sp>
          <p:nvSpPr>
            <p:cNvPr id="1012" name="Google Shape;1012;p32"/>
            <p:cNvSpPr/>
            <p:nvPr/>
          </p:nvSpPr>
          <p:spPr>
            <a:xfrm>
              <a:off x="2972775" y="3597475"/>
              <a:ext cx="1397725" cy="1265825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3502900" y="3888725"/>
              <a:ext cx="187925" cy="159425"/>
            </a:xfrm>
            <a:custGeom>
              <a:avLst/>
              <a:gdLst/>
              <a:ahLst/>
              <a:cxnLst/>
              <a:rect l="l" t="t" r="r" b="b"/>
              <a:pathLst>
                <a:path w="7517" h="6377" extrusionOk="0">
                  <a:moveTo>
                    <a:pt x="4419" y="0"/>
                  </a:moveTo>
                  <a:cubicBezTo>
                    <a:pt x="4011" y="0"/>
                    <a:pt x="3594" y="80"/>
                    <a:pt x="3214" y="253"/>
                  </a:cubicBezTo>
                  <a:cubicBezTo>
                    <a:pt x="1833" y="881"/>
                    <a:pt x="640" y="2764"/>
                    <a:pt x="159" y="4103"/>
                  </a:cubicBezTo>
                  <a:lnTo>
                    <a:pt x="317" y="3830"/>
                  </a:lnTo>
                  <a:lnTo>
                    <a:pt x="317" y="3830"/>
                  </a:lnTo>
                  <a:cubicBezTo>
                    <a:pt x="1" y="4833"/>
                    <a:pt x="44" y="6376"/>
                    <a:pt x="1069" y="6376"/>
                  </a:cubicBezTo>
                  <a:cubicBezTo>
                    <a:pt x="1328" y="6376"/>
                    <a:pt x="1649" y="6278"/>
                    <a:pt x="2042" y="6049"/>
                  </a:cubicBezTo>
                  <a:cubicBezTo>
                    <a:pt x="2837" y="5589"/>
                    <a:pt x="3151" y="4459"/>
                    <a:pt x="3988" y="3956"/>
                  </a:cubicBezTo>
                  <a:cubicBezTo>
                    <a:pt x="4741" y="3475"/>
                    <a:pt x="5557" y="3517"/>
                    <a:pt x="6164" y="2806"/>
                  </a:cubicBezTo>
                  <a:cubicBezTo>
                    <a:pt x="7516" y="1236"/>
                    <a:pt x="6031" y="0"/>
                    <a:pt x="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3268725" y="3523750"/>
              <a:ext cx="83325" cy="85275"/>
            </a:xfrm>
            <a:custGeom>
              <a:avLst/>
              <a:gdLst/>
              <a:ahLst/>
              <a:cxnLst/>
              <a:rect l="l" t="t" r="r" b="b"/>
              <a:pathLst>
                <a:path w="3333" h="3411" extrusionOk="0">
                  <a:moveTo>
                    <a:pt x="2066" y="1"/>
                  </a:moveTo>
                  <a:cubicBezTo>
                    <a:pt x="1582" y="1"/>
                    <a:pt x="1120" y="103"/>
                    <a:pt x="738" y="498"/>
                  </a:cubicBezTo>
                  <a:cubicBezTo>
                    <a:pt x="591" y="624"/>
                    <a:pt x="466" y="770"/>
                    <a:pt x="340" y="938"/>
                  </a:cubicBezTo>
                  <a:cubicBezTo>
                    <a:pt x="1" y="1771"/>
                    <a:pt x="492" y="3411"/>
                    <a:pt x="1427" y="3411"/>
                  </a:cubicBezTo>
                  <a:cubicBezTo>
                    <a:pt x="1760" y="3411"/>
                    <a:pt x="2150" y="3202"/>
                    <a:pt x="2579" y="2674"/>
                  </a:cubicBezTo>
                  <a:cubicBezTo>
                    <a:pt x="3081" y="2068"/>
                    <a:pt x="3332" y="791"/>
                    <a:pt x="2851" y="59"/>
                  </a:cubicBezTo>
                  <a:cubicBezTo>
                    <a:pt x="2589" y="30"/>
                    <a:pt x="2324" y="1"/>
                    <a:pt x="2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4143375" y="4316650"/>
              <a:ext cx="98450" cy="61575"/>
            </a:xfrm>
            <a:custGeom>
              <a:avLst/>
              <a:gdLst/>
              <a:ahLst/>
              <a:cxnLst/>
              <a:rect l="l" t="t" r="r" b="b"/>
              <a:pathLst>
                <a:path w="3938" h="2463" extrusionOk="0">
                  <a:moveTo>
                    <a:pt x="2319" y="1"/>
                  </a:moveTo>
                  <a:cubicBezTo>
                    <a:pt x="1975" y="1"/>
                    <a:pt x="1612" y="132"/>
                    <a:pt x="1275" y="282"/>
                  </a:cubicBezTo>
                  <a:lnTo>
                    <a:pt x="1275" y="282"/>
                  </a:lnTo>
                  <a:cubicBezTo>
                    <a:pt x="1244" y="279"/>
                    <a:pt x="1214" y="278"/>
                    <a:pt x="1185" y="278"/>
                  </a:cubicBezTo>
                  <a:cubicBezTo>
                    <a:pt x="1" y="278"/>
                    <a:pt x="153" y="2462"/>
                    <a:pt x="1598" y="2462"/>
                  </a:cubicBezTo>
                  <a:cubicBezTo>
                    <a:pt x="1882" y="2462"/>
                    <a:pt x="2215" y="2378"/>
                    <a:pt x="2598" y="2176"/>
                  </a:cubicBezTo>
                  <a:cubicBezTo>
                    <a:pt x="3435" y="1737"/>
                    <a:pt x="3937" y="816"/>
                    <a:pt x="2912" y="168"/>
                  </a:cubicBezTo>
                  <a:cubicBezTo>
                    <a:pt x="2727" y="48"/>
                    <a:pt x="2526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rgbClr val="74A3C6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3"/>
          <p:cNvSpPr txBox="1">
            <a:spLocks noGrp="1"/>
          </p:cNvSpPr>
          <p:nvPr>
            <p:ph type="ctrTitle"/>
          </p:nvPr>
        </p:nvSpPr>
        <p:spPr>
          <a:xfrm>
            <a:off x="2205000" y="539500"/>
            <a:ext cx="4734000" cy="10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8" name="Google Shape;1018;p33"/>
          <p:cNvSpPr txBox="1">
            <a:spLocks noGrp="1"/>
          </p:cNvSpPr>
          <p:nvPr>
            <p:ph type="subTitle" idx="1"/>
          </p:nvPr>
        </p:nvSpPr>
        <p:spPr>
          <a:xfrm>
            <a:off x="2419350" y="1519675"/>
            <a:ext cx="4305300" cy="14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9" name="Google Shape;1019;p33"/>
          <p:cNvSpPr txBox="1"/>
          <p:nvPr/>
        </p:nvSpPr>
        <p:spPr>
          <a:xfrm>
            <a:off x="2842050" y="2738675"/>
            <a:ext cx="34599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CREDITS: </a:t>
            </a:r>
            <a:r>
              <a:rPr lang="en"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This presentation template was created by </a:t>
            </a:r>
            <a:r>
              <a:rPr lang="en" sz="1200" b="1" u="sng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 u="sng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,</a:t>
            </a:r>
            <a:r>
              <a:rPr lang="en" sz="1200" b="1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r>
              <a:rPr lang="en"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including icons from </a:t>
            </a:r>
            <a:r>
              <a:rPr lang="en" sz="1200" b="1" u="sng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 u="sng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,</a:t>
            </a:r>
            <a:r>
              <a:rPr lang="en" sz="1200" b="1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" sz="12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infographics &amp; images by </a:t>
            </a:r>
            <a:r>
              <a:rPr lang="en" sz="1200" b="1" u="sng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.</a:t>
            </a:r>
            <a:endParaRPr sz="1200" b="1" u="sng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020" name="Google Shape;1020;p33"/>
          <p:cNvGrpSpPr/>
          <p:nvPr/>
        </p:nvGrpSpPr>
        <p:grpSpPr>
          <a:xfrm>
            <a:off x="-571160" y="2728235"/>
            <a:ext cx="11182009" cy="6208215"/>
            <a:chOff x="-571160" y="2728235"/>
            <a:chExt cx="11182009" cy="6208215"/>
          </a:xfrm>
        </p:grpSpPr>
        <p:grpSp>
          <p:nvGrpSpPr>
            <p:cNvPr id="1021" name="Google Shape;1021;p33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022" name="Google Shape;1022;p33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023" name="Google Shape;1023;p33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3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25" name="Google Shape;1025;p33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026" name="Google Shape;1026;p33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7" name="Google Shape;1027;p33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8" name="Google Shape;1028;p33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9" name="Google Shape;1029;p33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0" name="Google Shape;1030;p33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1" name="Google Shape;1031;p33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2" name="Google Shape;1032;p33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3" name="Google Shape;1033;p33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4" name="Google Shape;1034;p33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035" name="Google Shape;1035;p33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036" name="Google Shape;1036;p33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7" name="Google Shape;1037;p33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8" name="Google Shape;1038;p33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39" name="Google Shape;1039;p33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0" name="Google Shape;1040;p33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1" name="Google Shape;1041;p33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2" name="Google Shape;1042;p33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3" name="Google Shape;1043;p33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4" name="Google Shape;1044;p33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5" name="Google Shape;1045;p33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6" name="Google Shape;1046;p33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7" name="Google Shape;1047;p33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8" name="Google Shape;1048;p33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49" name="Google Shape;1049;p33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0" name="Google Shape;1050;p33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1" name="Google Shape;1051;p33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2" name="Google Shape;1052;p33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3" name="Google Shape;1053;p33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4" name="Google Shape;1054;p33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5" name="Google Shape;1055;p33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6" name="Google Shape;1056;p33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7" name="Google Shape;1057;p33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8" name="Google Shape;1058;p33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59" name="Google Shape;1059;p33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0" name="Google Shape;1060;p33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1" name="Google Shape;1061;p33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2" name="Google Shape;1062;p33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3" name="Google Shape;1063;p33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4" name="Google Shape;1064;p33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5" name="Google Shape;1065;p33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66" name="Google Shape;1066;p33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067" name="Google Shape;1067;p33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3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3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3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33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 rot="5400000">
            <a:off x="-3203695" y="547819"/>
            <a:ext cx="6488920" cy="3602627"/>
            <a:chOff x="-571160" y="2728235"/>
            <a:chExt cx="11182009" cy="6208215"/>
          </a:xfrm>
        </p:grpSpPr>
        <p:grpSp>
          <p:nvGrpSpPr>
            <p:cNvPr id="1075" name="Google Shape;1075;p34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076" name="Google Shape;1076;p34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077" name="Google Shape;1077;p34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4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79" name="Google Shape;1079;p34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080" name="Google Shape;1080;p34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1" name="Google Shape;1081;p34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2" name="Google Shape;1082;p34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3" name="Google Shape;1083;p34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4" name="Google Shape;1084;p34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5" name="Google Shape;1085;p34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6" name="Google Shape;1086;p34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7" name="Google Shape;1087;p34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8" name="Google Shape;1088;p34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089" name="Google Shape;1089;p34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090" name="Google Shape;1090;p34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1" name="Google Shape;1091;p34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2" name="Google Shape;1092;p34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3" name="Google Shape;1093;p34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4" name="Google Shape;1094;p34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5" name="Google Shape;1095;p34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6" name="Google Shape;1096;p34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7" name="Google Shape;1097;p34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8" name="Google Shape;1098;p34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9" name="Google Shape;1099;p34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0" name="Google Shape;1100;p34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1" name="Google Shape;1101;p34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2" name="Google Shape;1102;p34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3" name="Google Shape;1103;p34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4" name="Google Shape;1104;p34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5" name="Google Shape;1105;p34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6" name="Google Shape;1106;p34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7" name="Google Shape;1107;p34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8" name="Google Shape;1108;p34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9" name="Google Shape;1109;p34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0" name="Google Shape;1110;p34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1" name="Google Shape;1111;p34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2" name="Google Shape;1112;p34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3" name="Google Shape;1113;p34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4" name="Google Shape;1114;p34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5" name="Google Shape;1115;p34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6" name="Google Shape;1116;p34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7" name="Google Shape;1117;p34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34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34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0" name="Google Shape;1120;p34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121" name="Google Shape;1121;p34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5" name="Google Shape;1125;p34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5"/>
          <p:cNvGrpSpPr/>
          <p:nvPr/>
        </p:nvGrpSpPr>
        <p:grpSpPr>
          <a:xfrm rot="-5400000">
            <a:off x="5864105" y="1043119"/>
            <a:ext cx="6488920" cy="3602627"/>
            <a:chOff x="-571160" y="2728235"/>
            <a:chExt cx="11182009" cy="6208215"/>
          </a:xfrm>
        </p:grpSpPr>
        <p:grpSp>
          <p:nvGrpSpPr>
            <p:cNvPr id="1129" name="Google Shape;1129;p35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130" name="Google Shape;1130;p35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131" name="Google Shape;1131;p35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35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33" name="Google Shape;1133;p35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134" name="Google Shape;1134;p35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35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5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35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35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35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5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5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5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143" name="Google Shape;1143;p35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144" name="Google Shape;1144;p35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5" name="Google Shape;1145;p35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6" name="Google Shape;1146;p35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7" name="Google Shape;1147;p35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8" name="Google Shape;1148;p35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9" name="Google Shape;1149;p35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0" name="Google Shape;1150;p35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1" name="Google Shape;1151;p35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2" name="Google Shape;1152;p35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3" name="Google Shape;1153;p35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4" name="Google Shape;1154;p35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5" name="Google Shape;1155;p35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6" name="Google Shape;1156;p35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7" name="Google Shape;1157;p35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8" name="Google Shape;1158;p35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9" name="Google Shape;1159;p35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0" name="Google Shape;1160;p35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1" name="Google Shape;1161;p35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2" name="Google Shape;1162;p35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3" name="Google Shape;1163;p35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4" name="Google Shape;1164;p35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5" name="Google Shape;1165;p35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6" name="Google Shape;1166;p35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7" name="Google Shape;1167;p35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8" name="Google Shape;1168;p35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9" name="Google Shape;1169;p35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0" name="Google Shape;1170;p35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1" name="Google Shape;1171;p35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2" name="Google Shape;1172;p35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3" name="Google Shape;1173;p35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4" name="Google Shape;1174;p35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175" name="Google Shape;1175;p35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5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5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5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35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6"/>
          <p:cNvGrpSpPr/>
          <p:nvPr/>
        </p:nvGrpSpPr>
        <p:grpSpPr>
          <a:xfrm rot="10800000" flipH="1">
            <a:off x="-1161710" y="-4053565"/>
            <a:ext cx="11182009" cy="6208215"/>
            <a:chOff x="-571160" y="2728235"/>
            <a:chExt cx="11182009" cy="6208215"/>
          </a:xfrm>
        </p:grpSpPr>
        <p:grpSp>
          <p:nvGrpSpPr>
            <p:cNvPr id="1183" name="Google Shape;1183;p36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184" name="Google Shape;1184;p36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185" name="Google Shape;1185;p36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6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87" name="Google Shape;1187;p36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188" name="Google Shape;1188;p36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36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36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36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36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36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36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36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36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197" name="Google Shape;1197;p36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198" name="Google Shape;1198;p36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9" name="Google Shape;1199;p36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0" name="Google Shape;1200;p36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1" name="Google Shape;1201;p36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2" name="Google Shape;1202;p36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3" name="Google Shape;1203;p36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4" name="Google Shape;1204;p36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5" name="Google Shape;1205;p36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6" name="Google Shape;1206;p36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7" name="Google Shape;1207;p36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8" name="Google Shape;1208;p36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9" name="Google Shape;1209;p36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0" name="Google Shape;1210;p36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1" name="Google Shape;1211;p36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2" name="Google Shape;1212;p36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3" name="Google Shape;1213;p36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4" name="Google Shape;1214;p36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5" name="Google Shape;1215;p36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6" name="Google Shape;1216;p36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7" name="Google Shape;1217;p36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8" name="Google Shape;1218;p36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9" name="Google Shape;1219;p36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0" name="Google Shape;1220;p36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1" name="Google Shape;1221;p36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2" name="Google Shape;1222;p36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3" name="Google Shape;1223;p36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4" name="Google Shape;1224;p36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5" name="Google Shape;1225;p36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6" name="Google Shape;1226;p36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7" name="Google Shape;1227;p36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8" name="Google Shape;1228;p36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229" name="Google Shape;1229;p36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6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6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6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3" name="Google Shape;1233;p36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37"/>
          <p:cNvGrpSpPr/>
          <p:nvPr/>
        </p:nvGrpSpPr>
        <p:grpSpPr>
          <a:xfrm flipH="1">
            <a:off x="5466273" y="-1572039"/>
            <a:ext cx="5660004" cy="5238089"/>
            <a:chOff x="-1691573" y="-1343439"/>
            <a:chExt cx="5660004" cy="5238089"/>
          </a:xfrm>
        </p:grpSpPr>
        <p:grpSp>
          <p:nvGrpSpPr>
            <p:cNvPr id="1237" name="Google Shape;1237;p37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</p:grpSpPr>
          <p:grpSp>
            <p:nvGrpSpPr>
              <p:cNvPr id="1238" name="Google Shape;1238;p37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40" name="Google Shape;1240;p37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</p:grpSpPr>
              <p:sp>
                <p:nvSpPr>
                  <p:cNvPr id="1241" name="Google Shape;1241;p37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2" name="Google Shape;1242;p37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3" name="Google Shape;1243;p37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4" name="Google Shape;1244;p37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45" name="Google Shape;1245;p37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37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7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37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37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53" name="Google Shape;1253;p37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</p:grpSpPr>
              <p:sp>
                <p:nvSpPr>
                  <p:cNvPr id="1254" name="Google Shape;1254;p37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5" name="Google Shape;1255;p37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6" name="Google Shape;1256;p37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7" name="Google Shape;1257;p37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58" name="Google Shape;1258;p37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37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37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37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37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7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7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37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37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37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37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37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37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37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75" name="Google Shape;1275;p37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</p:grpSpPr>
              <p:sp>
                <p:nvSpPr>
                  <p:cNvPr id="1276" name="Google Shape;1276;p37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7" name="Google Shape;1277;p37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8" name="Google Shape;1278;p37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79" name="Google Shape;1279;p37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280" name="Google Shape;1280;p37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grpSp>
        <p:nvGrpSpPr>
          <p:cNvPr id="1281" name="Google Shape;1281;p37"/>
          <p:cNvGrpSpPr/>
          <p:nvPr/>
        </p:nvGrpSpPr>
        <p:grpSpPr>
          <a:xfrm rot="10800000" flipH="1">
            <a:off x="-2058477" y="1335861"/>
            <a:ext cx="5660004" cy="5238089"/>
            <a:chOff x="-1691573" y="-1343439"/>
            <a:chExt cx="5660004" cy="5238089"/>
          </a:xfrm>
        </p:grpSpPr>
        <p:grpSp>
          <p:nvGrpSpPr>
            <p:cNvPr id="1282" name="Google Shape;1282;p37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</p:grpSpPr>
          <p:grpSp>
            <p:nvGrpSpPr>
              <p:cNvPr id="1283" name="Google Shape;1283;p37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</p:grpSpPr>
            <p:sp>
              <p:nvSpPr>
                <p:cNvPr id="1284" name="Google Shape;1284;p37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5" name="Google Shape;1285;p37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</p:grpSpPr>
              <p:sp>
                <p:nvSpPr>
                  <p:cNvPr id="1286" name="Google Shape;1286;p37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7" name="Google Shape;1287;p37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90" name="Google Shape;1290;p37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37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37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37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37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37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37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37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8" name="Google Shape;1298;p37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</p:grpSpPr>
              <p:sp>
                <p:nvSpPr>
                  <p:cNvPr id="1299" name="Google Shape;1299;p37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0" name="Google Shape;1300;p37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1" name="Google Shape;1301;p37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03" name="Google Shape;1303;p37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37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37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37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37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7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7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37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37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37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7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37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37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7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37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37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7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20" name="Google Shape;1320;p37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</p:grpSpPr>
              <p:sp>
                <p:nvSpPr>
                  <p:cNvPr id="1321" name="Google Shape;1321;p37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2" name="Google Shape;1322;p37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3" name="Google Shape;1323;p37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24" name="Google Shape;1324;p37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325" name="Google Shape;1325;p37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2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3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1520477" y="296944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 idx="2"/>
          </p:nvPr>
        </p:nvSpPr>
        <p:spPr>
          <a:xfrm>
            <a:off x="4880923" y="296944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1"/>
          </p:nvPr>
        </p:nvSpPr>
        <p:spPr>
          <a:xfrm>
            <a:off x="4999423" y="34380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subTitle" idx="3"/>
          </p:nvPr>
        </p:nvSpPr>
        <p:spPr>
          <a:xfrm>
            <a:off x="1638977" y="34380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title" idx="4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877628" y="2401055"/>
            <a:ext cx="2846870" cy="3594699"/>
            <a:chOff x="-877628" y="2401055"/>
            <a:chExt cx="2846870" cy="3594699"/>
          </a:xfrm>
        </p:grpSpPr>
        <p:sp>
          <p:nvSpPr>
            <p:cNvPr id="172" name="Google Shape;172;p5"/>
            <p:cNvSpPr/>
            <p:nvPr/>
          </p:nvSpPr>
          <p:spPr>
            <a:xfrm rot="3134894">
              <a:off x="-525816" y="3583778"/>
              <a:ext cx="2143246" cy="1940993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5"/>
            <p:cNvGrpSpPr/>
            <p:nvPr/>
          </p:nvGrpSpPr>
          <p:grpSpPr>
            <a:xfrm rot="2384402">
              <a:off x="102485" y="2726657"/>
              <a:ext cx="1492135" cy="1310238"/>
              <a:chOff x="3268725" y="3523750"/>
              <a:chExt cx="973100" cy="854475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3502900" y="3888725"/>
                <a:ext cx="1879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6377" extrusionOk="0">
                    <a:moveTo>
                      <a:pt x="4419" y="0"/>
                    </a:moveTo>
                    <a:cubicBezTo>
                      <a:pt x="4011" y="0"/>
                      <a:pt x="3594" y="80"/>
                      <a:pt x="3214" y="253"/>
                    </a:cubicBezTo>
                    <a:cubicBezTo>
                      <a:pt x="1833" y="881"/>
                      <a:pt x="640" y="2764"/>
                      <a:pt x="159" y="4103"/>
                    </a:cubicBezTo>
                    <a:lnTo>
                      <a:pt x="317" y="3830"/>
                    </a:lnTo>
                    <a:lnTo>
                      <a:pt x="317" y="3830"/>
                    </a:lnTo>
                    <a:cubicBezTo>
                      <a:pt x="1" y="4833"/>
                      <a:pt x="44" y="6376"/>
                      <a:pt x="1069" y="6376"/>
                    </a:cubicBezTo>
                    <a:cubicBezTo>
                      <a:pt x="1328" y="6376"/>
                      <a:pt x="1649" y="6278"/>
                      <a:pt x="2042" y="6049"/>
                    </a:cubicBezTo>
                    <a:cubicBezTo>
                      <a:pt x="2837" y="5589"/>
                      <a:pt x="3151" y="4459"/>
                      <a:pt x="3988" y="3956"/>
                    </a:cubicBezTo>
                    <a:cubicBezTo>
                      <a:pt x="4741" y="3475"/>
                      <a:pt x="5557" y="3517"/>
                      <a:pt x="6164" y="2806"/>
                    </a:cubicBezTo>
                    <a:cubicBezTo>
                      <a:pt x="7516" y="1236"/>
                      <a:pt x="6031" y="0"/>
                      <a:pt x="4419" y="0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3268725" y="3523750"/>
                <a:ext cx="833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411" extrusionOk="0">
                    <a:moveTo>
                      <a:pt x="2066" y="1"/>
                    </a:moveTo>
                    <a:cubicBezTo>
                      <a:pt x="1582" y="1"/>
                      <a:pt x="1120" y="103"/>
                      <a:pt x="738" y="498"/>
                    </a:cubicBezTo>
                    <a:cubicBezTo>
                      <a:pt x="591" y="624"/>
                      <a:pt x="466" y="770"/>
                      <a:pt x="340" y="938"/>
                    </a:cubicBezTo>
                    <a:cubicBezTo>
                      <a:pt x="1" y="1771"/>
                      <a:pt x="492" y="3411"/>
                      <a:pt x="1427" y="3411"/>
                    </a:cubicBezTo>
                    <a:cubicBezTo>
                      <a:pt x="1760" y="3411"/>
                      <a:pt x="2150" y="3202"/>
                      <a:pt x="2579" y="2674"/>
                    </a:cubicBezTo>
                    <a:cubicBezTo>
                      <a:pt x="3081" y="2068"/>
                      <a:pt x="3332" y="791"/>
                      <a:pt x="2851" y="59"/>
                    </a:cubicBezTo>
                    <a:cubicBezTo>
                      <a:pt x="2589" y="30"/>
                      <a:pt x="2324" y="1"/>
                      <a:pt x="2066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4143375" y="4316650"/>
                <a:ext cx="9845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463" extrusionOk="0">
                    <a:moveTo>
                      <a:pt x="2319" y="1"/>
                    </a:moveTo>
                    <a:cubicBezTo>
                      <a:pt x="1975" y="1"/>
                      <a:pt x="1612" y="132"/>
                      <a:pt x="1275" y="282"/>
                    </a:cubicBezTo>
                    <a:lnTo>
                      <a:pt x="1275" y="282"/>
                    </a:lnTo>
                    <a:cubicBezTo>
                      <a:pt x="1244" y="279"/>
                      <a:pt x="1214" y="278"/>
                      <a:pt x="1185" y="278"/>
                    </a:cubicBezTo>
                    <a:cubicBezTo>
                      <a:pt x="1" y="278"/>
                      <a:pt x="153" y="2462"/>
                      <a:pt x="1598" y="2462"/>
                    </a:cubicBezTo>
                    <a:cubicBezTo>
                      <a:pt x="1882" y="2462"/>
                      <a:pt x="2215" y="2378"/>
                      <a:pt x="2598" y="2176"/>
                    </a:cubicBezTo>
                    <a:cubicBezTo>
                      <a:pt x="3435" y="1737"/>
                      <a:pt x="3937" y="816"/>
                      <a:pt x="2912" y="168"/>
                    </a:cubicBezTo>
                    <a:cubicBezTo>
                      <a:pt x="2727" y="48"/>
                      <a:pt x="2526" y="1"/>
                      <a:pt x="2319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" name="Google Shape;177;p5"/>
          <p:cNvGrpSpPr/>
          <p:nvPr/>
        </p:nvGrpSpPr>
        <p:grpSpPr>
          <a:xfrm>
            <a:off x="7266247" y="-897229"/>
            <a:ext cx="2846870" cy="3628054"/>
            <a:chOff x="7266247" y="-897229"/>
            <a:chExt cx="2846870" cy="3628054"/>
          </a:xfrm>
        </p:grpSpPr>
        <p:sp>
          <p:nvSpPr>
            <p:cNvPr id="178" name="Google Shape;178;p5"/>
            <p:cNvSpPr/>
            <p:nvPr/>
          </p:nvSpPr>
          <p:spPr>
            <a:xfrm rot="-7665106">
              <a:off x="7618059" y="-426247"/>
              <a:ext cx="2143246" cy="1940993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5"/>
            <p:cNvGrpSpPr/>
            <p:nvPr/>
          </p:nvGrpSpPr>
          <p:grpSpPr>
            <a:xfrm rot="-8972204">
              <a:off x="7665696" y="1132785"/>
              <a:ext cx="1492128" cy="1310231"/>
              <a:chOff x="3268725" y="3523750"/>
              <a:chExt cx="973100" cy="854475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3502900" y="3888725"/>
                <a:ext cx="1879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6377" extrusionOk="0">
                    <a:moveTo>
                      <a:pt x="4419" y="0"/>
                    </a:moveTo>
                    <a:cubicBezTo>
                      <a:pt x="4011" y="0"/>
                      <a:pt x="3594" y="80"/>
                      <a:pt x="3214" y="253"/>
                    </a:cubicBezTo>
                    <a:cubicBezTo>
                      <a:pt x="1833" y="881"/>
                      <a:pt x="640" y="2764"/>
                      <a:pt x="159" y="4103"/>
                    </a:cubicBezTo>
                    <a:lnTo>
                      <a:pt x="317" y="3830"/>
                    </a:lnTo>
                    <a:lnTo>
                      <a:pt x="317" y="3830"/>
                    </a:lnTo>
                    <a:cubicBezTo>
                      <a:pt x="1" y="4833"/>
                      <a:pt x="44" y="6376"/>
                      <a:pt x="1069" y="6376"/>
                    </a:cubicBezTo>
                    <a:cubicBezTo>
                      <a:pt x="1328" y="6376"/>
                      <a:pt x="1649" y="6278"/>
                      <a:pt x="2042" y="6049"/>
                    </a:cubicBezTo>
                    <a:cubicBezTo>
                      <a:pt x="2837" y="5589"/>
                      <a:pt x="3151" y="4459"/>
                      <a:pt x="3988" y="3956"/>
                    </a:cubicBezTo>
                    <a:cubicBezTo>
                      <a:pt x="4741" y="3475"/>
                      <a:pt x="5557" y="3517"/>
                      <a:pt x="6164" y="2806"/>
                    </a:cubicBezTo>
                    <a:cubicBezTo>
                      <a:pt x="7516" y="1236"/>
                      <a:pt x="6031" y="0"/>
                      <a:pt x="4419" y="0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3268725" y="3523750"/>
                <a:ext cx="833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411" extrusionOk="0">
                    <a:moveTo>
                      <a:pt x="2066" y="1"/>
                    </a:moveTo>
                    <a:cubicBezTo>
                      <a:pt x="1582" y="1"/>
                      <a:pt x="1120" y="103"/>
                      <a:pt x="738" y="498"/>
                    </a:cubicBezTo>
                    <a:cubicBezTo>
                      <a:pt x="591" y="624"/>
                      <a:pt x="466" y="770"/>
                      <a:pt x="340" y="938"/>
                    </a:cubicBezTo>
                    <a:cubicBezTo>
                      <a:pt x="1" y="1771"/>
                      <a:pt x="492" y="3411"/>
                      <a:pt x="1427" y="3411"/>
                    </a:cubicBezTo>
                    <a:cubicBezTo>
                      <a:pt x="1760" y="3411"/>
                      <a:pt x="2150" y="3202"/>
                      <a:pt x="2579" y="2674"/>
                    </a:cubicBezTo>
                    <a:cubicBezTo>
                      <a:pt x="3081" y="2068"/>
                      <a:pt x="3332" y="791"/>
                      <a:pt x="2851" y="59"/>
                    </a:cubicBezTo>
                    <a:cubicBezTo>
                      <a:pt x="2589" y="30"/>
                      <a:pt x="2324" y="1"/>
                      <a:pt x="2066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143375" y="4316650"/>
                <a:ext cx="9845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463" extrusionOk="0">
                    <a:moveTo>
                      <a:pt x="2319" y="1"/>
                    </a:moveTo>
                    <a:cubicBezTo>
                      <a:pt x="1975" y="1"/>
                      <a:pt x="1612" y="132"/>
                      <a:pt x="1275" y="282"/>
                    </a:cubicBezTo>
                    <a:lnTo>
                      <a:pt x="1275" y="282"/>
                    </a:lnTo>
                    <a:cubicBezTo>
                      <a:pt x="1244" y="279"/>
                      <a:pt x="1214" y="278"/>
                      <a:pt x="1185" y="278"/>
                    </a:cubicBezTo>
                    <a:cubicBezTo>
                      <a:pt x="1" y="278"/>
                      <a:pt x="153" y="2462"/>
                      <a:pt x="1598" y="2462"/>
                    </a:cubicBezTo>
                    <a:cubicBezTo>
                      <a:pt x="1882" y="2462"/>
                      <a:pt x="2215" y="2378"/>
                      <a:pt x="2598" y="2176"/>
                    </a:cubicBezTo>
                    <a:cubicBezTo>
                      <a:pt x="3435" y="1737"/>
                      <a:pt x="3937" y="816"/>
                      <a:pt x="2912" y="168"/>
                    </a:cubicBezTo>
                    <a:cubicBezTo>
                      <a:pt x="2727" y="48"/>
                      <a:pt x="2526" y="1"/>
                      <a:pt x="2319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6"/>
          <p:cNvGrpSpPr/>
          <p:nvPr/>
        </p:nvGrpSpPr>
        <p:grpSpPr>
          <a:xfrm>
            <a:off x="-838759" y="-1075577"/>
            <a:ext cx="1991310" cy="2063212"/>
            <a:chOff x="1641525" y="2126525"/>
            <a:chExt cx="1089100" cy="1128425"/>
          </a:xfrm>
        </p:grpSpPr>
        <p:sp>
          <p:nvSpPr>
            <p:cNvPr id="186" name="Google Shape;186;p6"/>
            <p:cNvSpPr/>
            <p:nvPr/>
          </p:nvSpPr>
          <p:spPr>
            <a:xfrm>
              <a:off x="1996700" y="2317925"/>
              <a:ext cx="12050" cy="11525"/>
            </a:xfrm>
            <a:custGeom>
              <a:avLst/>
              <a:gdLst/>
              <a:ahLst/>
              <a:cxnLst/>
              <a:rect l="l" t="t" r="r" b="b"/>
              <a:pathLst>
                <a:path w="482" h="461" extrusionOk="0">
                  <a:moveTo>
                    <a:pt x="482" y="0"/>
                  </a:moveTo>
                  <a:cubicBezTo>
                    <a:pt x="377" y="21"/>
                    <a:pt x="272" y="63"/>
                    <a:pt x="189" y="105"/>
                  </a:cubicBezTo>
                  <a:cubicBezTo>
                    <a:pt x="126" y="210"/>
                    <a:pt x="63" y="335"/>
                    <a:pt x="0" y="461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122225" y="2164650"/>
              <a:ext cx="15725" cy="12050"/>
            </a:xfrm>
            <a:custGeom>
              <a:avLst/>
              <a:gdLst/>
              <a:ahLst/>
              <a:cxnLst/>
              <a:rect l="l" t="t" r="r" b="b"/>
              <a:pathLst>
                <a:path w="629" h="482" extrusionOk="0">
                  <a:moveTo>
                    <a:pt x="503" y="1"/>
                  </a:moveTo>
                  <a:cubicBezTo>
                    <a:pt x="315" y="126"/>
                    <a:pt x="147" y="294"/>
                    <a:pt x="1" y="482"/>
                  </a:cubicBezTo>
                  <a:lnTo>
                    <a:pt x="6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294850" y="2977025"/>
              <a:ext cx="550" cy="7850"/>
            </a:xfrm>
            <a:custGeom>
              <a:avLst/>
              <a:gdLst/>
              <a:ahLst/>
              <a:cxnLst/>
              <a:rect l="l" t="t" r="r" b="b"/>
              <a:pathLst>
                <a:path w="22" h="314" extrusionOk="0">
                  <a:moveTo>
                    <a:pt x="1" y="0"/>
                  </a:moveTo>
                  <a:lnTo>
                    <a:pt x="1" y="314"/>
                  </a:lnTo>
                  <a:cubicBezTo>
                    <a:pt x="22" y="272"/>
                    <a:pt x="22" y="230"/>
                    <a:pt x="22" y="188"/>
                  </a:cubicBezTo>
                  <a:cubicBezTo>
                    <a:pt x="22" y="126"/>
                    <a:pt x="1" y="6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438050" y="2458750"/>
              <a:ext cx="272175" cy="250575"/>
            </a:xfrm>
            <a:custGeom>
              <a:avLst/>
              <a:gdLst/>
              <a:ahLst/>
              <a:cxnLst/>
              <a:rect l="l" t="t" r="r" b="b"/>
              <a:pathLst>
                <a:path w="10887" h="10023" extrusionOk="0">
                  <a:moveTo>
                    <a:pt x="3682" y="0"/>
                  </a:moveTo>
                  <a:cubicBezTo>
                    <a:pt x="1217" y="0"/>
                    <a:pt x="1" y="2991"/>
                    <a:pt x="864" y="5038"/>
                  </a:cubicBezTo>
                  <a:cubicBezTo>
                    <a:pt x="1429" y="6273"/>
                    <a:pt x="2642" y="7068"/>
                    <a:pt x="4002" y="7089"/>
                  </a:cubicBezTo>
                  <a:cubicBezTo>
                    <a:pt x="4797" y="7340"/>
                    <a:pt x="4107" y="9181"/>
                    <a:pt x="4902" y="9788"/>
                  </a:cubicBezTo>
                  <a:cubicBezTo>
                    <a:pt x="5118" y="9961"/>
                    <a:pt x="5280" y="10022"/>
                    <a:pt x="5424" y="10022"/>
                  </a:cubicBezTo>
                  <a:cubicBezTo>
                    <a:pt x="5700" y="10022"/>
                    <a:pt x="5913" y="9800"/>
                    <a:pt x="6325" y="9704"/>
                  </a:cubicBezTo>
                  <a:cubicBezTo>
                    <a:pt x="6827" y="9579"/>
                    <a:pt x="7329" y="9244"/>
                    <a:pt x="7915" y="9118"/>
                  </a:cubicBezTo>
                  <a:cubicBezTo>
                    <a:pt x="9233" y="8846"/>
                    <a:pt x="10133" y="8846"/>
                    <a:pt x="10551" y="7235"/>
                  </a:cubicBezTo>
                  <a:cubicBezTo>
                    <a:pt x="10886" y="6022"/>
                    <a:pt x="10363" y="4913"/>
                    <a:pt x="9463" y="4139"/>
                  </a:cubicBezTo>
                  <a:cubicBezTo>
                    <a:pt x="8564" y="3344"/>
                    <a:pt x="7517" y="2967"/>
                    <a:pt x="6701" y="2025"/>
                  </a:cubicBezTo>
                  <a:cubicBezTo>
                    <a:pt x="5844" y="1021"/>
                    <a:pt x="5488" y="163"/>
                    <a:pt x="4002" y="17"/>
                  </a:cubicBezTo>
                  <a:cubicBezTo>
                    <a:pt x="3893" y="6"/>
                    <a:pt x="3786" y="0"/>
                    <a:pt x="3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117525" y="2941425"/>
              <a:ext cx="205600" cy="197650"/>
            </a:xfrm>
            <a:custGeom>
              <a:avLst/>
              <a:gdLst/>
              <a:ahLst/>
              <a:cxnLst/>
              <a:rect l="l" t="t" r="r" b="b"/>
              <a:pathLst>
                <a:path w="8224" h="7906" extrusionOk="0">
                  <a:moveTo>
                    <a:pt x="5096" y="1"/>
                  </a:moveTo>
                  <a:cubicBezTo>
                    <a:pt x="5085" y="1"/>
                    <a:pt x="5075" y="1"/>
                    <a:pt x="5064" y="1"/>
                  </a:cubicBezTo>
                  <a:cubicBezTo>
                    <a:pt x="3474" y="43"/>
                    <a:pt x="3913" y="880"/>
                    <a:pt x="3328" y="1884"/>
                  </a:cubicBezTo>
                  <a:cubicBezTo>
                    <a:pt x="2470" y="3412"/>
                    <a:pt x="1" y="4374"/>
                    <a:pt x="942" y="6592"/>
                  </a:cubicBezTo>
                  <a:cubicBezTo>
                    <a:pt x="1344" y="7539"/>
                    <a:pt x="1972" y="7905"/>
                    <a:pt x="2647" y="7905"/>
                  </a:cubicBezTo>
                  <a:cubicBezTo>
                    <a:pt x="3763" y="7905"/>
                    <a:pt x="5006" y="6903"/>
                    <a:pt x="5566" y="5860"/>
                  </a:cubicBezTo>
                  <a:cubicBezTo>
                    <a:pt x="5776" y="5504"/>
                    <a:pt x="5713" y="4856"/>
                    <a:pt x="6006" y="4563"/>
                  </a:cubicBezTo>
                  <a:cubicBezTo>
                    <a:pt x="6341" y="4228"/>
                    <a:pt x="7157" y="4312"/>
                    <a:pt x="7387" y="4060"/>
                  </a:cubicBezTo>
                  <a:cubicBezTo>
                    <a:pt x="8224" y="3098"/>
                    <a:pt x="7345" y="2638"/>
                    <a:pt x="7136" y="1612"/>
                  </a:cubicBezTo>
                  <a:cubicBezTo>
                    <a:pt x="7218" y="827"/>
                    <a:pt x="5954" y="1"/>
                    <a:pt x="5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641525" y="2126525"/>
              <a:ext cx="1089100" cy="1128425"/>
            </a:xfrm>
            <a:custGeom>
              <a:avLst/>
              <a:gdLst/>
              <a:ahLst/>
              <a:cxnLst/>
              <a:rect l="l" t="t" r="r" b="b"/>
              <a:pathLst>
                <a:path w="43564" h="45137" extrusionOk="0">
                  <a:moveTo>
                    <a:pt x="32627" y="1"/>
                  </a:moveTo>
                  <a:cubicBezTo>
                    <a:pt x="31540" y="1"/>
                    <a:pt x="30459" y="546"/>
                    <a:pt x="29879" y="1714"/>
                  </a:cubicBezTo>
                  <a:cubicBezTo>
                    <a:pt x="29492" y="2507"/>
                    <a:pt x="29070" y="6805"/>
                    <a:pt x="27355" y="6805"/>
                  </a:cubicBezTo>
                  <a:cubicBezTo>
                    <a:pt x="27215" y="6805"/>
                    <a:pt x="27066" y="6776"/>
                    <a:pt x="26908" y="6715"/>
                  </a:cubicBezTo>
                  <a:cubicBezTo>
                    <a:pt x="25422" y="6129"/>
                    <a:pt x="27410" y="4434"/>
                    <a:pt x="26929" y="3555"/>
                  </a:cubicBezTo>
                  <a:cubicBezTo>
                    <a:pt x="26701" y="3138"/>
                    <a:pt x="26404" y="2973"/>
                    <a:pt x="26087" y="2973"/>
                  </a:cubicBezTo>
                  <a:cubicBezTo>
                    <a:pt x="25209" y="2973"/>
                    <a:pt x="24180" y="4241"/>
                    <a:pt x="24041" y="4978"/>
                  </a:cubicBezTo>
                  <a:cubicBezTo>
                    <a:pt x="23790" y="6464"/>
                    <a:pt x="24920" y="7907"/>
                    <a:pt x="25150" y="9414"/>
                  </a:cubicBezTo>
                  <a:cubicBezTo>
                    <a:pt x="25381" y="11088"/>
                    <a:pt x="24690" y="11925"/>
                    <a:pt x="23874" y="13285"/>
                  </a:cubicBezTo>
                  <a:cubicBezTo>
                    <a:pt x="22012" y="16402"/>
                    <a:pt x="24167" y="18076"/>
                    <a:pt x="25694" y="20796"/>
                  </a:cubicBezTo>
                  <a:cubicBezTo>
                    <a:pt x="26548" y="22319"/>
                    <a:pt x="26138" y="23002"/>
                    <a:pt x="25385" y="23002"/>
                  </a:cubicBezTo>
                  <a:cubicBezTo>
                    <a:pt x="24607" y="23002"/>
                    <a:pt x="23464" y="22272"/>
                    <a:pt x="22974" y="20985"/>
                  </a:cubicBezTo>
                  <a:cubicBezTo>
                    <a:pt x="22535" y="19855"/>
                    <a:pt x="23037" y="18578"/>
                    <a:pt x="22472" y="17574"/>
                  </a:cubicBezTo>
                  <a:cubicBezTo>
                    <a:pt x="22101" y="16921"/>
                    <a:pt x="21525" y="16534"/>
                    <a:pt x="20924" y="16534"/>
                  </a:cubicBezTo>
                  <a:cubicBezTo>
                    <a:pt x="20543" y="16534"/>
                    <a:pt x="20151" y="16689"/>
                    <a:pt x="19794" y="17030"/>
                  </a:cubicBezTo>
                  <a:cubicBezTo>
                    <a:pt x="17471" y="19227"/>
                    <a:pt x="22995" y="21424"/>
                    <a:pt x="19836" y="23223"/>
                  </a:cubicBezTo>
                  <a:cubicBezTo>
                    <a:pt x="19386" y="23476"/>
                    <a:pt x="19009" y="23587"/>
                    <a:pt x="18694" y="23587"/>
                  </a:cubicBezTo>
                  <a:cubicBezTo>
                    <a:pt x="16732" y="23587"/>
                    <a:pt x="17145" y="19288"/>
                    <a:pt x="17325" y="17846"/>
                  </a:cubicBezTo>
                  <a:cubicBezTo>
                    <a:pt x="17597" y="15796"/>
                    <a:pt x="22095" y="12573"/>
                    <a:pt x="19334" y="10816"/>
                  </a:cubicBezTo>
                  <a:cubicBezTo>
                    <a:pt x="18919" y="10554"/>
                    <a:pt x="18521" y="10438"/>
                    <a:pt x="18146" y="10438"/>
                  </a:cubicBezTo>
                  <a:cubicBezTo>
                    <a:pt x="16004" y="10438"/>
                    <a:pt x="14579" y="14200"/>
                    <a:pt x="14668" y="15963"/>
                  </a:cubicBezTo>
                  <a:cubicBezTo>
                    <a:pt x="14709" y="16842"/>
                    <a:pt x="15337" y="19081"/>
                    <a:pt x="14040" y="19415"/>
                  </a:cubicBezTo>
                  <a:cubicBezTo>
                    <a:pt x="13880" y="19456"/>
                    <a:pt x="13737" y="19474"/>
                    <a:pt x="13608" y="19474"/>
                  </a:cubicBezTo>
                  <a:cubicBezTo>
                    <a:pt x="12206" y="19474"/>
                    <a:pt x="12568" y="17244"/>
                    <a:pt x="12492" y="16612"/>
                  </a:cubicBezTo>
                  <a:cubicBezTo>
                    <a:pt x="12380" y="15746"/>
                    <a:pt x="11984" y="15390"/>
                    <a:pt x="11522" y="15390"/>
                  </a:cubicBezTo>
                  <a:cubicBezTo>
                    <a:pt x="10420" y="15390"/>
                    <a:pt x="8944" y="17413"/>
                    <a:pt x="10064" y="19374"/>
                  </a:cubicBezTo>
                  <a:cubicBezTo>
                    <a:pt x="10629" y="20336"/>
                    <a:pt x="11885" y="20754"/>
                    <a:pt x="11676" y="22073"/>
                  </a:cubicBezTo>
                  <a:cubicBezTo>
                    <a:pt x="11535" y="22992"/>
                    <a:pt x="11096" y="23325"/>
                    <a:pt x="10562" y="23325"/>
                  </a:cubicBezTo>
                  <a:cubicBezTo>
                    <a:pt x="9747" y="23325"/>
                    <a:pt x="8712" y="22550"/>
                    <a:pt x="8181" y="21905"/>
                  </a:cubicBezTo>
                  <a:cubicBezTo>
                    <a:pt x="5252" y="18453"/>
                    <a:pt x="7700" y="15691"/>
                    <a:pt x="9646" y="12531"/>
                  </a:cubicBezTo>
                  <a:cubicBezTo>
                    <a:pt x="11404" y="9686"/>
                    <a:pt x="11550" y="6903"/>
                    <a:pt x="7909" y="5878"/>
                  </a:cubicBezTo>
                  <a:cubicBezTo>
                    <a:pt x="7221" y="5687"/>
                    <a:pt x="6586" y="5598"/>
                    <a:pt x="6003" y="5598"/>
                  </a:cubicBezTo>
                  <a:cubicBezTo>
                    <a:pt x="2933" y="5598"/>
                    <a:pt x="1294" y="8079"/>
                    <a:pt x="837" y="11402"/>
                  </a:cubicBezTo>
                  <a:cubicBezTo>
                    <a:pt x="607" y="13138"/>
                    <a:pt x="1109" y="14875"/>
                    <a:pt x="1737" y="16423"/>
                  </a:cubicBezTo>
                  <a:cubicBezTo>
                    <a:pt x="2134" y="17428"/>
                    <a:pt x="4143" y="19353"/>
                    <a:pt x="3745" y="20441"/>
                  </a:cubicBezTo>
                  <a:cubicBezTo>
                    <a:pt x="3704" y="20524"/>
                    <a:pt x="3683" y="20587"/>
                    <a:pt x="3620" y="20650"/>
                  </a:cubicBezTo>
                  <a:cubicBezTo>
                    <a:pt x="3495" y="20810"/>
                    <a:pt x="3325" y="20910"/>
                    <a:pt x="3134" y="20910"/>
                  </a:cubicBezTo>
                  <a:cubicBezTo>
                    <a:pt x="3102" y="20910"/>
                    <a:pt x="3068" y="20907"/>
                    <a:pt x="3034" y="20901"/>
                  </a:cubicBezTo>
                  <a:cubicBezTo>
                    <a:pt x="2825" y="20880"/>
                    <a:pt x="2616" y="20859"/>
                    <a:pt x="2406" y="20817"/>
                  </a:cubicBezTo>
                  <a:lnTo>
                    <a:pt x="1883" y="20817"/>
                  </a:lnTo>
                  <a:cubicBezTo>
                    <a:pt x="1423" y="20964"/>
                    <a:pt x="1025" y="21298"/>
                    <a:pt x="712" y="22094"/>
                  </a:cubicBezTo>
                  <a:cubicBezTo>
                    <a:pt x="0" y="23935"/>
                    <a:pt x="1381" y="25902"/>
                    <a:pt x="2867" y="26969"/>
                  </a:cubicBezTo>
                  <a:cubicBezTo>
                    <a:pt x="4038" y="27785"/>
                    <a:pt x="5754" y="27785"/>
                    <a:pt x="6800" y="28810"/>
                  </a:cubicBezTo>
                  <a:cubicBezTo>
                    <a:pt x="7449" y="29438"/>
                    <a:pt x="8328" y="31405"/>
                    <a:pt x="7888" y="32283"/>
                  </a:cubicBezTo>
                  <a:cubicBezTo>
                    <a:pt x="7634" y="32782"/>
                    <a:pt x="7034" y="32918"/>
                    <a:pt x="6322" y="32918"/>
                  </a:cubicBezTo>
                  <a:cubicBezTo>
                    <a:pt x="5463" y="32918"/>
                    <a:pt x="4442" y="32720"/>
                    <a:pt x="3663" y="32720"/>
                  </a:cubicBezTo>
                  <a:cubicBezTo>
                    <a:pt x="2649" y="32720"/>
                    <a:pt x="2048" y="33057"/>
                    <a:pt x="2762" y="34606"/>
                  </a:cubicBezTo>
                  <a:cubicBezTo>
                    <a:pt x="3248" y="35657"/>
                    <a:pt x="5146" y="36653"/>
                    <a:pt x="6352" y="36653"/>
                  </a:cubicBezTo>
                  <a:cubicBezTo>
                    <a:pt x="6443" y="36653"/>
                    <a:pt x="6530" y="36647"/>
                    <a:pt x="6612" y="36636"/>
                  </a:cubicBezTo>
                  <a:cubicBezTo>
                    <a:pt x="8098" y="36426"/>
                    <a:pt x="8851" y="34167"/>
                    <a:pt x="10253" y="34146"/>
                  </a:cubicBezTo>
                  <a:cubicBezTo>
                    <a:pt x="10257" y="34146"/>
                    <a:pt x="10261" y="34146"/>
                    <a:pt x="10265" y="34146"/>
                  </a:cubicBezTo>
                  <a:cubicBezTo>
                    <a:pt x="12528" y="34146"/>
                    <a:pt x="11800" y="39027"/>
                    <a:pt x="13572" y="39027"/>
                  </a:cubicBezTo>
                  <a:cubicBezTo>
                    <a:pt x="13884" y="39027"/>
                    <a:pt x="14274" y="38876"/>
                    <a:pt x="14772" y="38519"/>
                  </a:cubicBezTo>
                  <a:cubicBezTo>
                    <a:pt x="17367" y="36656"/>
                    <a:pt x="12492" y="33811"/>
                    <a:pt x="15714" y="33455"/>
                  </a:cubicBezTo>
                  <a:cubicBezTo>
                    <a:pt x="15839" y="33440"/>
                    <a:pt x="15959" y="33434"/>
                    <a:pt x="16077" y="33434"/>
                  </a:cubicBezTo>
                  <a:cubicBezTo>
                    <a:pt x="16561" y="33434"/>
                    <a:pt x="16990" y="33538"/>
                    <a:pt x="17407" y="33538"/>
                  </a:cubicBezTo>
                  <a:cubicBezTo>
                    <a:pt x="17857" y="33538"/>
                    <a:pt x="18292" y="33417"/>
                    <a:pt x="18769" y="32911"/>
                  </a:cubicBezTo>
                  <a:cubicBezTo>
                    <a:pt x="19627" y="32011"/>
                    <a:pt x="19731" y="31049"/>
                    <a:pt x="20945" y="30275"/>
                  </a:cubicBezTo>
                  <a:cubicBezTo>
                    <a:pt x="22189" y="29495"/>
                    <a:pt x="24067" y="28340"/>
                    <a:pt x="25701" y="28340"/>
                  </a:cubicBezTo>
                  <a:cubicBezTo>
                    <a:pt x="26348" y="28340"/>
                    <a:pt x="26957" y="28521"/>
                    <a:pt x="27473" y="28977"/>
                  </a:cubicBezTo>
                  <a:cubicBezTo>
                    <a:pt x="28498" y="29877"/>
                    <a:pt x="28540" y="31195"/>
                    <a:pt x="30046" y="31467"/>
                  </a:cubicBezTo>
                  <a:cubicBezTo>
                    <a:pt x="30142" y="31485"/>
                    <a:pt x="30237" y="31493"/>
                    <a:pt x="30330" y="31493"/>
                  </a:cubicBezTo>
                  <a:cubicBezTo>
                    <a:pt x="31161" y="31493"/>
                    <a:pt x="31918" y="30864"/>
                    <a:pt x="32778" y="30864"/>
                  </a:cubicBezTo>
                  <a:cubicBezTo>
                    <a:pt x="32964" y="30864"/>
                    <a:pt x="33155" y="30894"/>
                    <a:pt x="33352" y="30965"/>
                  </a:cubicBezTo>
                  <a:cubicBezTo>
                    <a:pt x="34545" y="31405"/>
                    <a:pt x="35612" y="33120"/>
                    <a:pt x="34587" y="34167"/>
                  </a:cubicBezTo>
                  <a:cubicBezTo>
                    <a:pt x="34259" y="34487"/>
                    <a:pt x="33894" y="34594"/>
                    <a:pt x="33510" y="34594"/>
                  </a:cubicBezTo>
                  <a:cubicBezTo>
                    <a:pt x="32743" y="34594"/>
                    <a:pt x="31902" y="34167"/>
                    <a:pt x="31134" y="34167"/>
                  </a:cubicBezTo>
                  <a:cubicBezTo>
                    <a:pt x="31110" y="34166"/>
                    <a:pt x="31085" y="34166"/>
                    <a:pt x="31061" y="34166"/>
                  </a:cubicBezTo>
                  <a:cubicBezTo>
                    <a:pt x="27422" y="34166"/>
                    <a:pt x="27792" y="38350"/>
                    <a:pt x="30522" y="38350"/>
                  </a:cubicBezTo>
                  <a:cubicBezTo>
                    <a:pt x="30806" y="38350"/>
                    <a:pt x="31115" y="38305"/>
                    <a:pt x="31448" y="38205"/>
                  </a:cubicBezTo>
                  <a:cubicBezTo>
                    <a:pt x="32422" y="37911"/>
                    <a:pt x="33363" y="36795"/>
                    <a:pt x="34413" y="36795"/>
                  </a:cubicBezTo>
                  <a:cubicBezTo>
                    <a:pt x="34559" y="36795"/>
                    <a:pt x="34708" y="36817"/>
                    <a:pt x="34859" y="36866"/>
                  </a:cubicBezTo>
                  <a:cubicBezTo>
                    <a:pt x="36198" y="37284"/>
                    <a:pt x="36261" y="39146"/>
                    <a:pt x="35989" y="40276"/>
                  </a:cubicBezTo>
                  <a:cubicBezTo>
                    <a:pt x="35633" y="41825"/>
                    <a:pt x="34754" y="42494"/>
                    <a:pt x="35884" y="44001"/>
                  </a:cubicBezTo>
                  <a:cubicBezTo>
                    <a:pt x="36436" y="44760"/>
                    <a:pt x="37080" y="45137"/>
                    <a:pt x="37845" y="45137"/>
                  </a:cubicBezTo>
                  <a:cubicBezTo>
                    <a:pt x="38239" y="45137"/>
                    <a:pt x="38665" y="45037"/>
                    <a:pt x="39127" y="44838"/>
                  </a:cubicBezTo>
                  <a:cubicBezTo>
                    <a:pt x="41031" y="44001"/>
                    <a:pt x="41220" y="42515"/>
                    <a:pt x="40655" y="40757"/>
                  </a:cubicBezTo>
                  <a:cubicBezTo>
                    <a:pt x="40341" y="39711"/>
                    <a:pt x="38500" y="37577"/>
                    <a:pt x="38813" y="36510"/>
                  </a:cubicBezTo>
                  <a:cubicBezTo>
                    <a:pt x="39190" y="35213"/>
                    <a:pt x="41241" y="36112"/>
                    <a:pt x="42287" y="35255"/>
                  </a:cubicBezTo>
                  <a:cubicBezTo>
                    <a:pt x="43312" y="34418"/>
                    <a:pt x="43521" y="33037"/>
                    <a:pt x="43521" y="31802"/>
                  </a:cubicBezTo>
                  <a:cubicBezTo>
                    <a:pt x="43563" y="30735"/>
                    <a:pt x="43396" y="28873"/>
                    <a:pt x="42329" y="28224"/>
                  </a:cubicBezTo>
                  <a:cubicBezTo>
                    <a:pt x="42024" y="28033"/>
                    <a:pt x="41786" y="27950"/>
                    <a:pt x="41599" y="27950"/>
                  </a:cubicBezTo>
                  <a:cubicBezTo>
                    <a:pt x="40823" y="27950"/>
                    <a:pt x="40920" y="29372"/>
                    <a:pt x="40718" y="30400"/>
                  </a:cubicBezTo>
                  <a:cubicBezTo>
                    <a:pt x="40479" y="31719"/>
                    <a:pt x="39920" y="32232"/>
                    <a:pt x="39385" y="32232"/>
                  </a:cubicBezTo>
                  <a:cubicBezTo>
                    <a:pt x="38324" y="32232"/>
                    <a:pt x="37354" y="30221"/>
                    <a:pt x="39148" y="28496"/>
                  </a:cubicBezTo>
                  <a:cubicBezTo>
                    <a:pt x="39776" y="27889"/>
                    <a:pt x="40299" y="28266"/>
                    <a:pt x="40132" y="27115"/>
                  </a:cubicBezTo>
                  <a:cubicBezTo>
                    <a:pt x="40090" y="26467"/>
                    <a:pt x="39629" y="25944"/>
                    <a:pt x="39002" y="25818"/>
                  </a:cubicBezTo>
                  <a:cubicBezTo>
                    <a:pt x="38833" y="25780"/>
                    <a:pt x="38685" y="25762"/>
                    <a:pt x="38554" y="25762"/>
                  </a:cubicBezTo>
                  <a:cubicBezTo>
                    <a:pt x="37169" y="25762"/>
                    <a:pt x="37689" y="27711"/>
                    <a:pt x="36637" y="28036"/>
                  </a:cubicBezTo>
                  <a:cubicBezTo>
                    <a:pt x="36491" y="28082"/>
                    <a:pt x="36360" y="28103"/>
                    <a:pt x="36243" y="28103"/>
                  </a:cubicBezTo>
                  <a:cubicBezTo>
                    <a:pt x="35076" y="28103"/>
                    <a:pt x="35310" y="26006"/>
                    <a:pt x="35215" y="25379"/>
                  </a:cubicBezTo>
                  <a:cubicBezTo>
                    <a:pt x="35026" y="23851"/>
                    <a:pt x="34420" y="23328"/>
                    <a:pt x="33143" y="22407"/>
                  </a:cubicBezTo>
                  <a:cubicBezTo>
                    <a:pt x="30904" y="20775"/>
                    <a:pt x="28896" y="20210"/>
                    <a:pt x="27808" y="17407"/>
                  </a:cubicBezTo>
                  <a:cubicBezTo>
                    <a:pt x="27285" y="16047"/>
                    <a:pt x="26803" y="14101"/>
                    <a:pt x="27577" y="12720"/>
                  </a:cubicBezTo>
                  <a:cubicBezTo>
                    <a:pt x="28121" y="11736"/>
                    <a:pt x="29502" y="11088"/>
                    <a:pt x="30381" y="10481"/>
                  </a:cubicBezTo>
                  <a:cubicBezTo>
                    <a:pt x="32683" y="8891"/>
                    <a:pt x="36491" y="5982"/>
                    <a:pt x="35821" y="2635"/>
                  </a:cubicBezTo>
                  <a:cubicBezTo>
                    <a:pt x="35489" y="937"/>
                    <a:pt x="34053" y="1"/>
                    <a:pt x="3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106725" y="2159650"/>
              <a:ext cx="79175" cy="64150"/>
            </a:xfrm>
            <a:custGeom>
              <a:avLst/>
              <a:gdLst/>
              <a:ahLst/>
              <a:cxnLst/>
              <a:rect l="l" t="t" r="r" b="b"/>
              <a:pathLst>
                <a:path w="3167" h="2566" extrusionOk="0">
                  <a:moveTo>
                    <a:pt x="1696" y="1"/>
                  </a:moveTo>
                  <a:cubicBezTo>
                    <a:pt x="1518" y="1"/>
                    <a:pt x="1324" y="61"/>
                    <a:pt x="1123" y="201"/>
                  </a:cubicBezTo>
                  <a:cubicBezTo>
                    <a:pt x="1116" y="200"/>
                    <a:pt x="1108" y="200"/>
                    <a:pt x="1101" y="200"/>
                  </a:cubicBezTo>
                  <a:cubicBezTo>
                    <a:pt x="117" y="200"/>
                    <a:pt x="0" y="2566"/>
                    <a:pt x="1240" y="2566"/>
                  </a:cubicBezTo>
                  <a:cubicBezTo>
                    <a:pt x="1423" y="2566"/>
                    <a:pt x="1634" y="2515"/>
                    <a:pt x="1876" y="2398"/>
                  </a:cubicBezTo>
                  <a:cubicBezTo>
                    <a:pt x="3167" y="1797"/>
                    <a:pt x="2665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1964275" y="2177525"/>
              <a:ext cx="159550" cy="185200"/>
            </a:xfrm>
            <a:custGeom>
              <a:avLst/>
              <a:gdLst/>
              <a:ahLst/>
              <a:cxnLst/>
              <a:rect l="l" t="t" r="r" b="b"/>
              <a:pathLst>
                <a:path w="6382" h="7408" extrusionOk="0">
                  <a:moveTo>
                    <a:pt x="2866" y="1"/>
                  </a:moveTo>
                  <a:cubicBezTo>
                    <a:pt x="2064" y="1"/>
                    <a:pt x="1168" y="475"/>
                    <a:pt x="774" y="1180"/>
                  </a:cubicBezTo>
                  <a:cubicBezTo>
                    <a:pt x="0" y="2624"/>
                    <a:pt x="1130" y="2750"/>
                    <a:pt x="1653" y="3859"/>
                  </a:cubicBezTo>
                  <a:cubicBezTo>
                    <a:pt x="2113" y="4821"/>
                    <a:pt x="1883" y="4968"/>
                    <a:pt x="1486" y="5721"/>
                  </a:cubicBezTo>
                  <a:cubicBezTo>
                    <a:pt x="753" y="6098"/>
                    <a:pt x="1214" y="7060"/>
                    <a:pt x="1925" y="7332"/>
                  </a:cubicBezTo>
                  <a:cubicBezTo>
                    <a:pt x="2063" y="7384"/>
                    <a:pt x="2202" y="7407"/>
                    <a:pt x="2342" y="7407"/>
                  </a:cubicBezTo>
                  <a:cubicBezTo>
                    <a:pt x="2985" y="7407"/>
                    <a:pt x="3631" y="6919"/>
                    <a:pt x="4164" y="6558"/>
                  </a:cubicBezTo>
                  <a:cubicBezTo>
                    <a:pt x="6382" y="5030"/>
                    <a:pt x="5587" y="4424"/>
                    <a:pt x="4708" y="2478"/>
                  </a:cubicBezTo>
                  <a:cubicBezTo>
                    <a:pt x="4310" y="1599"/>
                    <a:pt x="4750" y="616"/>
                    <a:pt x="3494" y="113"/>
                  </a:cubicBezTo>
                  <a:cubicBezTo>
                    <a:pt x="3300" y="37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538100" y="2635425"/>
              <a:ext cx="7875" cy="550"/>
            </a:xfrm>
            <a:custGeom>
              <a:avLst/>
              <a:gdLst/>
              <a:ahLst/>
              <a:cxnLst/>
              <a:rect l="l" t="t" r="r" b="b"/>
              <a:pathLst>
                <a:path w="315" h="22" extrusionOk="0">
                  <a:moveTo>
                    <a:pt x="314" y="1"/>
                  </a:moveTo>
                  <a:lnTo>
                    <a:pt x="0" y="22"/>
                  </a:lnTo>
                  <a:cubicBezTo>
                    <a:pt x="105" y="22"/>
                    <a:pt x="209" y="22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2530250" y="2635425"/>
              <a:ext cx="7875" cy="550"/>
            </a:xfrm>
            <a:custGeom>
              <a:avLst/>
              <a:gdLst/>
              <a:ahLst/>
              <a:cxnLst/>
              <a:rect l="l" t="t" r="r" b="b"/>
              <a:pathLst>
                <a:path w="315" h="22" extrusionOk="0">
                  <a:moveTo>
                    <a:pt x="0" y="1"/>
                  </a:moveTo>
                  <a:lnTo>
                    <a:pt x="314" y="22"/>
                  </a:lnTo>
                  <a:cubicBezTo>
                    <a:pt x="210" y="1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6"/>
          <p:cNvGrpSpPr/>
          <p:nvPr/>
        </p:nvGrpSpPr>
        <p:grpSpPr>
          <a:xfrm rot="10800000">
            <a:off x="7731376" y="-372499"/>
            <a:ext cx="2018734" cy="1934712"/>
            <a:chOff x="2972775" y="3523750"/>
            <a:chExt cx="1397725" cy="1339550"/>
          </a:xfrm>
        </p:grpSpPr>
        <p:sp>
          <p:nvSpPr>
            <p:cNvPr id="197" name="Google Shape;197;p6"/>
            <p:cNvSpPr/>
            <p:nvPr/>
          </p:nvSpPr>
          <p:spPr>
            <a:xfrm>
              <a:off x="2972775" y="3597475"/>
              <a:ext cx="1397725" cy="1265825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502900" y="3888725"/>
              <a:ext cx="187925" cy="159425"/>
            </a:xfrm>
            <a:custGeom>
              <a:avLst/>
              <a:gdLst/>
              <a:ahLst/>
              <a:cxnLst/>
              <a:rect l="l" t="t" r="r" b="b"/>
              <a:pathLst>
                <a:path w="7517" h="6377" extrusionOk="0">
                  <a:moveTo>
                    <a:pt x="4419" y="0"/>
                  </a:moveTo>
                  <a:cubicBezTo>
                    <a:pt x="4011" y="0"/>
                    <a:pt x="3594" y="80"/>
                    <a:pt x="3214" y="253"/>
                  </a:cubicBezTo>
                  <a:cubicBezTo>
                    <a:pt x="1833" y="881"/>
                    <a:pt x="640" y="2764"/>
                    <a:pt x="159" y="4103"/>
                  </a:cubicBezTo>
                  <a:lnTo>
                    <a:pt x="317" y="3830"/>
                  </a:lnTo>
                  <a:lnTo>
                    <a:pt x="317" y="3830"/>
                  </a:lnTo>
                  <a:cubicBezTo>
                    <a:pt x="1" y="4833"/>
                    <a:pt x="44" y="6376"/>
                    <a:pt x="1069" y="6376"/>
                  </a:cubicBezTo>
                  <a:cubicBezTo>
                    <a:pt x="1328" y="6376"/>
                    <a:pt x="1649" y="6278"/>
                    <a:pt x="2042" y="6049"/>
                  </a:cubicBezTo>
                  <a:cubicBezTo>
                    <a:pt x="2837" y="5589"/>
                    <a:pt x="3151" y="4459"/>
                    <a:pt x="3988" y="3956"/>
                  </a:cubicBezTo>
                  <a:cubicBezTo>
                    <a:pt x="4741" y="3475"/>
                    <a:pt x="5557" y="3517"/>
                    <a:pt x="6164" y="2806"/>
                  </a:cubicBezTo>
                  <a:cubicBezTo>
                    <a:pt x="7516" y="1236"/>
                    <a:pt x="6031" y="0"/>
                    <a:pt x="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268725" y="3523750"/>
              <a:ext cx="83325" cy="85275"/>
            </a:xfrm>
            <a:custGeom>
              <a:avLst/>
              <a:gdLst/>
              <a:ahLst/>
              <a:cxnLst/>
              <a:rect l="l" t="t" r="r" b="b"/>
              <a:pathLst>
                <a:path w="3333" h="3411" extrusionOk="0">
                  <a:moveTo>
                    <a:pt x="2066" y="1"/>
                  </a:moveTo>
                  <a:cubicBezTo>
                    <a:pt x="1582" y="1"/>
                    <a:pt x="1120" y="103"/>
                    <a:pt x="738" y="498"/>
                  </a:cubicBezTo>
                  <a:cubicBezTo>
                    <a:pt x="591" y="624"/>
                    <a:pt x="466" y="770"/>
                    <a:pt x="340" y="938"/>
                  </a:cubicBezTo>
                  <a:cubicBezTo>
                    <a:pt x="1" y="1771"/>
                    <a:pt x="492" y="3411"/>
                    <a:pt x="1427" y="3411"/>
                  </a:cubicBezTo>
                  <a:cubicBezTo>
                    <a:pt x="1760" y="3411"/>
                    <a:pt x="2150" y="3202"/>
                    <a:pt x="2579" y="2674"/>
                  </a:cubicBezTo>
                  <a:cubicBezTo>
                    <a:pt x="3081" y="2068"/>
                    <a:pt x="3332" y="791"/>
                    <a:pt x="2851" y="59"/>
                  </a:cubicBezTo>
                  <a:cubicBezTo>
                    <a:pt x="2589" y="30"/>
                    <a:pt x="2324" y="1"/>
                    <a:pt x="2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143375" y="4316650"/>
              <a:ext cx="98450" cy="61575"/>
            </a:xfrm>
            <a:custGeom>
              <a:avLst/>
              <a:gdLst/>
              <a:ahLst/>
              <a:cxnLst/>
              <a:rect l="l" t="t" r="r" b="b"/>
              <a:pathLst>
                <a:path w="3938" h="2463" extrusionOk="0">
                  <a:moveTo>
                    <a:pt x="2319" y="1"/>
                  </a:moveTo>
                  <a:cubicBezTo>
                    <a:pt x="1975" y="1"/>
                    <a:pt x="1612" y="132"/>
                    <a:pt x="1275" y="282"/>
                  </a:cubicBezTo>
                  <a:lnTo>
                    <a:pt x="1275" y="282"/>
                  </a:lnTo>
                  <a:cubicBezTo>
                    <a:pt x="1244" y="279"/>
                    <a:pt x="1214" y="278"/>
                    <a:pt x="1185" y="278"/>
                  </a:cubicBezTo>
                  <a:cubicBezTo>
                    <a:pt x="1" y="278"/>
                    <a:pt x="153" y="2462"/>
                    <a:pt x="1598" y="2462"/>
                  </a:cubicBezTo>
                  <a:cubicBezTo>
                    <a:pt x="1882" y="2462"/>
                    <a:pt x="2215" y="2378"/>
                    <a:pt x="2598" y="2176"/>
                  </a:cubicBezTo>
                  <a:cubicBezTo>
                    <a:pt x="3435" y="1737"/>
                    <a:pt x="3937" y="816"/>
                    <a:pt x="2912" y="168"/>
                  </a:cubicBezTo>
                  <a:cubicBezTo>
                    <a:pt x="2727" y="48"/>
                    <a:pt x="2526" y="1"/>
                    <a:pt x="2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4511675" y="17286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25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 rot="-1827264">
            <a:off x="7434559" y="3368139"/>
            <a:ext cx="1985596" cy="2257222"/>
            <a:chOff x="4634275" y="3445050"/>
            <a:chExt cx="1409925" cy="1602800"/>
          </a:xfrm>
        </p:grpSpPr>
        <p:sp>
          <p:nvSpPr>
            <p:cNvPr id="205" name="Google Shape;205;p7"/>
            <p:cNvSpPr/>
            <p:nvPr/>
          </p:nvSpPr>
          <p:spPr>
            <a:xfrm>
              <a:off x="5880650" y="3513175"/>
              <a:ext cx="4725" cy="22000"/>
            </a:xfrm>
            <a:custGeom>
              <a:avLst/>
              <a:gdLst/>
              <a:ahLst/>
              <a:cxnLst/>
              <a:rect l="l" t="t" r="r" b="b"/>
              <a:pathLst>
                <a:path w="189" h="880" extrusionOk="0">
                  <a:moveTo>
                    <a:pt x="188" y="1"/>
                  </a:moveTo>
                  <a:lnTo>
                    <a:pt x="188" y="1"/>
                  </a:lnTo>
                  <a:cubicBezTo>
                    <a:pt x="105" y="294"/>
                    <a:pt x="42" y="587"/>
                    <a:pt x="0" y="880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885350" y="3496975"/>
              <a:ext cx="7350" cy="16225"/>
            </a:xfrm>
            <a:custGeom>
              <a:avLst/>
              <a:gdLst/>
              <a:ahLst/>
              <a:cxnLst/>
              <a:rect l="l" t="t" r="r" b="b"/>
              <a:pathLst>
                <a:path w="294" h="649" extrusionOk="0">
                  <a:moveTo>
                    <a:pt x="293" y="0"/>
                  </a:moveTo>
                  <a:lnTo>
                    <a:pt x="293" y="0"/>
                  </a:lnTo>
                  <a:cubicBezTo>
                    <a:pt x="189" y="230"/>
                    <a:pt x="84" y="440"/>
                    <a:pt x="0" y="64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956625" y="3841750"/>
              <a:ext cx="87575" cy="66125"/>
            </a:xfrm>
            <a:custGeom>
              <a:avLst/>
              <a:gdLst/>
              <a:ahLst/>
              <a:cxnLst/>
              <a:rect l="l" t="t" r="r" b="b"/>
              <a:pathLst>
                <a:path w="3503" h="2645" extrusionOk="0">
                  <a:moveTo>
                    <a:pt x="1007" y="0"/>
                  </a:moveTo>
                  <a:cubicBezTo>
                    <a:pt x="979" y="0"/>
                    <a:pt x="925" y="12"/>
                    <a:pt x="832" y="40"/>
                  </a:cubicBezTo>
                  <a:cubicBezTo>
                    <a:pt x="0" y="1005"/>
                    <a:pt x="438" y="2644"/>
                    <a:pt x="1452" y="2644"/>
                  </a:cubicBezTo>
                  <a:cubicBezTo>
                    <a:pt x="1713" y="2644"/>
                    <a:pt x="2013" y="2536"/>
                    <a:pt x="2339" y="2278"/>
                  </a:cubicBezTo>
                  <a:cubicBezTo>
                    <a:pt x="3502" y="1334"/>
                    <a:pt x="2450" y="254"/>
                    <a:pt x="1363" y="254"/>
                  </a:cubicBezTo>
                  <a:cubicBezTo>
                    <a:pt x="1101" y="254"/>
                    <a:pt x="837" y="316"/>
                    <a:pt x="602" y="458"/>
                  </a:cubicBezTo>
                  <a:lnTo>
                    <a:pt x="937" y="186"/>
                  </a:lnTo>
                  <a:cubicBezTo>
                    <a:pt x="888" y="137"/>
                    <a:pt x="1104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70700" y="3445050"/>
              <a:ext cx="158000" cy="190675"/>
            </a:xfrm>
            <a:custGeom>
              <a:avLst/>
              <a:gdLst/>
              <a:ahLst/>
              <a:cxnLst/>
              <a:rect l="l" t="t" r="r" b="b"/>
              <a:pathLst>
                <a:path w="6320" h="7627" extrusionOk="0">
                  <a:moveTo>
                    <a:pt x="3215" y="1"/>
                  </a:moveTo>
                  <a:cubicBezTo>
                    <a:pt x="1952" y="1"/>
                    <a:pt x="1003" y="1380"/>
                    <a:pt x="586" y="2726"/>
                  </a:cubicBezTo>
                  <a:cubicBezTo>
                    <a:pt x="1" y="4253"/>
                    <a:pt x="419" y="5069"/>
                    <a:pt x="1821" y="6450"/>
                  </a:cubicBezTo>
                  <a:cubicBezTo>
                    <a:pt x="2349" y="6964"/>
                    <a:pt x="2582" y="7627"/>
                    <a:pt x="3022" y="7627"/>
                  </a:cubicBezTo>
                  <a:cubicBezTo>
                    <a:pt x="3245" y="7627"/>
                    <a:pt x="3520" y="7458"/>
                    <a:pt x="3913" y="7015"/>
                  </a:cubicBezTo>
                  <a:cubicBezTo>
                    <a:pt x="4771" y="6053"/>
                    <a:pt x="4018" y="5320"/>
                    <a:pt x="4248" y="4358"/>
                  </a:cubicBezTo>
                  <a:cubicBezTo>
                    <a:pt x="4583" y="2893"/>
                    <a:pt x="6320" y="633"/>
                    <a:pt x="3620" y="48"/>
                  </a:cubicBezTo>
                  <a:cubicBezTo>
                    <a:pt x="3482" y="16"/>
                    <a:pt x="3347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4634275" y="3599150"/>
              <a:ext cx="1349950" cy="1448700"/>
            </a:xfrm>
            <a:custGeom>
              <a:avLst/>
              <a:gdLst/>
              <a:ahLst/>
              <a:cxnLst/>
              <a:rect l="l" t="t" r="r" b="b"/>
              <a:pathLst>
                <a:path w="53998" h="57948" extrusionOk="0">
                  <a:moveTo>
                    <a:pt x="47521" y="1"/>
                  </a:moveTo>
                  <a:cubicBezTo>
                    <a:pt x="46896" y="1"/>
                    <a:pt x="46430" y="560"/>
                    <a:pt x="46235" y="1479"/>
                  </a:cubicBezTo>
                  <a:cubicBezTo>
                    <a:pt x="45984" y="2734"/>
                    <a:pt x="46570" y="4157"/>
                    <a:pt x="46152" y="5412"/>
                  </a:cubicBezTo>
                  <a:cubicBezTo>
                    <a:pt x="45566" y="7191"/>
                    <a:pt x="43704" y="8300"/>
                    <a:pt x="41988" y="8907"/>
                  </a:cubicBezTo>
                  <a:cubicBezTo>
                    <a:pt x="39247" y="9890"/>
                    <a:pt x="36401" y="10204"/>
                    <a:pt x="33597" y="10957"/>
                  </a:cubicBezTo>
                  <a:cubicBezTo>
                    <a:pt x="28743" y="12254"/>
                    <a:pt x="24768" y="16083"/>
                    <a:pt x="22236" y="20310"/>
                  </a:cubicBezTo>
                  <a:cubicBezTo>
                    <a:pt x="20018" y="24034"/>
                    <a:pt x="18491" y="27989"/>
                    <a:pt x="16796" y="31944"/>
                  </a:cubicBezTo>
                  <a:cubicBezTo>
                    <a:pt x="15540" y="34915"/>
                    <a:pt x="13511" y="38911"/>
                    <a:pt x="10895" y="40836"/>
                  </a:cubicBezTo>
                  <a:cubicBezTo>
                    <a:pt x="10707" y="41024"/>
                    <a:pt x="10456" y="41192"/>
                    <a:pt x="10184" y="41317"/>
                  </a:cubicBezTo>
                  <a:lnTo>
                    <a:pt x="10100" y="41359"/>
                  </a:lnTo>
                  <a:cubicBezTo>
                    <a:pt x="9590" y="41764"/>
                    <a:pt x="9035" y="42110"/>
                    <a:pt x="8436" y="42110"/>
                  </a:cubicBezTo>
                  <a:cubicBezTo>
                    <a:pt x="8323" y="42110"/>
                    <a:pt x="8208" y="42097"/>
                    <a:pt x="8092" y="42071"/>
                  </a:cubicBezTo>
                  <a:cubicBezTo>
                    <a:pt x="7224" y="41888"/>
                    <a:pt x="6588" y="40841"/>
                    <a:pt x="5766" y="40841"/>
                  </a:cubicBezTo>
                  <a:cubicBezTo>
                    <a:pt x="5459" y="40841"/>
                    <a:pt x="5125" y="40987"/>
                    <a:pt x="4744" y="41380"/>
                  </a:cubicBezTo>
                  <a:cubicBezTo>
                    <a:pt x="2568" y="43619"/>
                    <a:pt x="9891" y="45502"/>
                    <a:pt x="5895" y="46213"/>
                  </a:cubicBezTo>
                  <a:cubicBezTo>
                    <a:pt x="5798" y="46231"/>
                    <a:pt x="5697" y="46239"/>
                    <a:pt x="5591" y="46239"/>
                  </a:cubicBezTo>
                  <a:cubicBezTo>
                    <a:pt x="4295" y="46239"/>
                    <a:pt x="2381" y="45020"/>
                    <a:pt x="1167" y="45020"/>
                  </a:cubicBezTo>
                  <a:cubicBezTo>
                    <a:pt x="468" y="45020"/>
                    <a:pt x="1" y="45423"/>
                    <a:pt x="15" y="46695"/>
                  </a:cubicBezTo>
                  <a:cubicBezTo>
                    <a:pt x="36" y="49310"/>
                    <a:pt x="3216" y="50984"/>
                    <a:pt x="5497" y="51256"/>
                  </a:cubicBezTo>
                  <a:cubicBezTo>
                    <a:pt x="5717" y="51281"/>
                    <a:pt x="5915" y="51294"/>
                    <a:pt x="6096" y="51294"/>
                  </a:cubicBezTo>
                  <a:cubicBezTo>
                    <a:pt x="7119" y="51294"/>
                    <a:pt x="7597" y="50897"/>
                    <a:pt x="8468" y="50168"/>
                  </a:cubicBezTo>
                  <a:cubicBezTo>
                    <a:pt x="9083" y="49648"/>
                    <a:pt x="9698" y="48985"/>
                    <a:pt x="10447" y="48985"/>
                  </a:cubicBezTo>
                  <a:cubicBezTo>
                    <a:pt x="10692" y="48985"/>
                    <a:pt x="10951" y="49056"/>
                    <a:pt x="11230" y="49226"/>
                  </a:cubicBezTo>
                  <a:cubicBezTo>
                    <a:pt x="10916" y="50273"/>
                    <a:pt x="9305" y="51256"/>
                    <a:pt x="10435" y="52553"/>
                  </a:cubicBezTo>
                  <a:cubicBezTo>
                    <a:pt x="10793" y="52961"/>
                    <a:pt x="11175" y="53105"/>
                    <a:pt x="11564" y="53105"/>
                  </a:cubicBezTo>
                  <a:cubicBezTo>
                    <a:pt x="12315" y="53105"/>
                    <a:pt x="13094" y="52572"/>
                    <a:pt x="13783" y="52365"/>
                  </a:cubicBezTo>
                  <a:cubicBezTo>
                    <a:pt x="14111" y="52271"/>
                    <a:pt x="14353" y="52232"/>
                    <a:pt x="14535" y="52232"/>
                  </a:cubicBezTo>
                  <a:cubicBezTo>
                    <a:pt x="15414" y="52232"/>
                    <a:pt x="14935" y="53148"/>
                    <a:pt x="16147" y="53390"/>
                  </a:cubicBezTo>
                  <a:cubicBezTo>
                    <a:pt x="16269" y="53414"/>
                    <a:pt x="16379" y="53426"/>
                    <a:pt x="16479" y="53426"/>
                  </a:cubicBezTo>
                  <a:cubicBezTo>
                    <a:pt x="17939" y="53426"/>
                    <a:pt x="17181" y="50991"/>
                    <a:pt x="18219" y="50482"/>
                  </a:cubicBezTo>
                  <a:cubicBezTo>
                    <a:pt x="18362" y="50410"/>
                    <a:pt x="18512" y="50376"/>
                    <a:pt x="18660" y="50376"/>
                  </a:cubicBezTo>
                  <a:cubicBezTo>
                    <a:pt x="19028" y="50376"/>
                    <a:pt x="19378" y="50590"/>
                    <a:pt x="19558" y="50963"/>
                  </a:cubicBezTo>
                  <a:cubicBezTo>
                    <a:pt x="19913" y="51863"/>
                    <a:pt x="18972" y="51947"/>
                    <a:pt x="18658" y="52449"/>
                  </a:cubicBezTo>
                  <a:cubicBezTo>
                    <a:pt x="17884" y="53641"/>
                    <a:pt x="17591" y="54625"/>
                    <a:pt x="18177" y="56027"/>
                  </a:cubicBezTo>
                  <a:cubicBezTo>
                    <a:pt x="18529" y="56806"/>
                    <a:pt x="19623" y="57948"/>
                    <a:pt x="20639" y="57948"/>
                  </a:cubicBezTo>
                  <a:cubicBezTo>
                    <a:pt x="20769" y="57948"/>
                    <a:pt x="20897" y="57929"/>
                    <a:pt x="21022" y="57889"/>
                  </a:cubicBezTo>
                  <a:cubicBezTo>
                    <a:pt x="22508" y="57387"/>
                    <a:pt x="21713" y="55985"/>
                    <a:pt x="21462" y="54960"/>
                  </a:cubicBezTo>
                  <a:cubicBezTo>
                    <a:pt x="20457" y="50817"/>
                    <a:pt x="24412" y="50461"/>
                    <a:pt x="27069" y="48620"/>
                  </a:cubicBezTo>
                  <a:cubicBezTo>
                    <a:pt x="30103" y="46486"/>
                    <a:pt x="31149" y="42531"/>
                    <a:pt x="31986" y="39099"/>
                  </a:cubicBezTo>
                  <a:cubicBezTo>
                    <a:pt x="33849" y="31609"/>
                    <a:pt x="34434" y="23762"/>
                    <a:pt x="40147" y="18008"/>
                  </a:cubicBezTo>
                  <a:cubicBezTo>
                    <a:pt x="41065" y="17074"/>
                    <a:pt x="43374" y="15098"/>
                    <a:pt x="45186" y="15098"/>
                  </a:cubicBezTo>
                  <a:cubicBezTo>
                    <a:pt x="45850" y="15098"/>
                    <a:pt x="46446" y="15363"/>
                    <a:pt x="46884" y="16042"/>
                  </a:cubicBezTo>
                  <a:cubicBezTo>
                    <a:pt x="47288" y="16648"/>
                    <a:pt x="46708" y="18611"/>
                    <a:pt x="47766" y="18611"/>
                  </a:cubicBezTo>
                  <a:cubicBezTo>
                    <a:pt x="47913" y="18611"/>
                    <a:pt x="48091" y="18574"/>
                    <a:pt x="48307" y="18490"/>
                  </a:cubicBezTo>
                  <a:cubicBezTo>
                    <a:pt x="49834" y="17904"/>
                    <a:pt x="48411" y="15916"/>
                    <a:pt x="48725" y="14891"/>
                  </a:cubicBezTo>
                  <a:lnTo>
                    <a:pt x="48851" y="14870"/>
                  </a:lnTo>
                  <a:cubicBezTo>
                    <a:pt x="49054" y="14723"/>
                    <a:pt x="49235" y="14659"/>
                    <a:pt x="49396" y="14659"/>
                  </a:cubicBezTo>
                  <a:cubicBezTo>
                    <a:pt x="50312" y="14659"/>
                    <a:pt x="50605" y="16702"/>
                    <a:pt x="50943" y="17004"/>
                  </a:cubicBezTo>
                  <a:cubicBezTo>
                    <a:pt x="51222" y="17263"/>
                    <a:pt x="51504" y="17374"/>
                    <a:pt x="51771" y="17374"/>
                  </a:cubicBezTo>
                  <a:cubicBezTo>
                    <a:pt x="52628" y="17374"/>
                    <a:pt x="53343" y="16241"/>
                    <a:pt x="53391" y="15205"/>
                  </a:cubicBezTo>
                  <a:cubicBezTo>
                    <a:pt x="53496" y="14117"/>
                    <a:pt x="52952" y="13050"/>
                    <a:pt x="52010" y="12485"/>
                  </a:cubicBezTo>
                  <a:cubicBezTo>
                    <a:pt x="51750" y="12337"/>
                    <a:pt x="51394" y="12296"/>
                    <a:pt x="51005" y="12296"/>
                  </a:cubicBezTo>
                  <a:cubicBezTo>
                    <a:pt x="50524" y="12296"/>
                    <a:pt x="49992" y="12358"/>
                    <a:pt x="49524" y="12358"/>
                  </a:cubicBezTo>
                  <a:cubicBezTo>
                    <a:pt x="49030" y="12358"/>
                    <a:pt x="48606" y="12289"/>
                    <a:pt x="48390" y="12003"/>
                  </a:cubicBezTo>
                  <a:cubicBezTo>
                    <a:pt x="47093" y="10288"/>
                    <a:pt x="53998" y="9430"/>
                    <a:pt x="51403" y="7296"/>
                  </a:cubicBezTo>
                  <a:cubicBezTo>
                    <a:pt x="51243" y="7164"/>
                    <a:pt x="51077" y="7112"/>
                    <a:pt x="50908" y="7112"/>
                  </a:cubicBezTo>
                  <a:cubicBezTo>
                    <a:pt x="50253" y="7112"/>
                    <a:pt x="49561" y="7899"/>
                    <a:pt x="49036" y="7899"/>
                  </a:cubicBezTo>
                  <a:cubicBezTo>
                    <a:pt x="48814" y="7899"/>
                    <a:pt x="48622" y="7758"/>
                    <a:pt x="48474" y="7358"/>
                  </a:cubicBezTo>
                  <a:cubicBezTo>
                    <a:pt x="48286" y="6898"/>
                    <a:pt x="49541" y="4785"/>
                    <a:pt x="49604" y="4178"/>
                  </a:cubicBezTo>
                  <a:cubicBezTo>
                    <a:pt x="49751" y="2964"/>
                    <a:pt x="49751" y="1604"/>
                    <a:pt x="48830" y="684"/>
                  </a:cubicBezTo>
                  <a:cubicBezTo>
                    <a:pt x="48351" y="213"/>
                    <a:pt x="47906" y="1"/>
                    <a:pt x="47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7"/>
          <p:cNvSpPr/>
          <p:nvPr/>
        </p:nvSpPr>
        <p:spPr>
          <a:xfrm rot="3134894">
            <a:off x="-478191" y="-702472"/>
            <a:ext cx="2143246" cy="1940993"/>
          </a:xfrm>
          <a:custGeom>
            <a:avLst/>
            <a:gdLst/>
            <a:ahLst/>
            <a:cxnLst/>
            <a:rect l="l" t="t" r="r" b="b"/>
            <a:pathLst>
              <a:path w="55909" h="50633" extrusionOk="0">
                <a:moveTo>
                  <a:pt x="19057" y="0"/>
                </a:moveTo>
                <a:cubicBezTo>
                  <a:pt x="18284" y="0"/>
                  <a:pt x="17539" y="197"/>
                  <a:pt x="16907" y="646"/>
                </a:cubicBezTo>
                <a:cubicBezTo>
                  <a:pt x="15735" y="1462"/>
                  <a:pt x="15191" y="2466"/>
                  <a:pt x="14752" y="3743"/>
                </a:cubicBezTo>
                <a:cubicBezTo>
                  <a:pt x="14480" y="4475"/>
                  <a:pt x="14103" y="6630"/>
                  <a:pt x="13183" y="6986"/>
                </a:cubicBezTo>
                <a:cubicBezTo>
                  <a:pt x="12967" y="7066"/>
                  <a:pt x="12788" y="7103"/>
                  <a:pt x="12640" y="7103"/>
                </a:cubicBezTo>
                <a:cubicBezTo>
                  <a:pt x="11086" y="7103"/>
                  <a:pt x="12963" y="3062"/>
                  <a:pt x="11670" y="3062"/>
                </a:cubicBezTo>
                <a:cubicBezTo>
                  <a:pt x="11415" y="3062"/>
                  <a:pt x="11036" y="3219"/>
                  <a:pt x="10483" y="3596"/>
                </a:cubicBezTo>
                <a:cubicBezTo>
                  <a:pt x="8140" y="5207"/>
                  <a:pt x="8370" y="7865"/>
                  <a:pt x="8621" y="10271"/>
                </a:cubicBezTo>
                <a:cubicBezTo>
                  <a:pt x="8872" y="12782"/>
                  <a:pt x="8056" y="14456"/>
                  <a:pt x="7701" y="16778"/>
                </a:cubicBezTo>
                <a:cubicBezTo>
                  <a:pt x="7450" y="18389"/>
                  <a:pt x="9647" y="23076"/>
                  <a:pt x="7387" y="23578"/>
                </a:cubicBezTo>
                <a:cubicBezTo>
                  <a:pt x="7138" y="23633"/>
                  <a:pt x="6919" y="23659"/>
                  <a:pt x="6725" y="23659"/>
                </a:cubicBezTo>
                <a:cubicBezTo>
                  <a:pt x="4098" y="23659"/>
                  <a:pt x="6252" y="18944"/>
                  <a:pt x="5901" y="17950"/>
                </a:cubicBezTo>
                <a:cubicBezTo>
                  <a:pt x="5559" y="17006"/>
                  <a:pt x="4965" y="16641"/>
                  <a:pt x="4298" y="16641"/>
                </a:cubicBezTo>
                <a:cubicBezTo>
                  <a:pt x="2925" y="16641"/>
                  <a:pt x="1246" y="18189"/>
                  <a:pt x="838" y="19415"/>
                </a:cubicBezTo>
                <a:cubicBezTo>
                  <a:pt x="1" y="22072"/>
                  <a:pt x="900" y="24959"/>
                  <a:pt x="3097" y="26633"/>
                </a:cubicBezTo>
                <a:cubicBezTo>
                  <a:pt x="4060" y="27366"/>
                  <a:pt x="5336" y="27470"/>
                  <a:pt x="5859" y="28600"/>
                </a:cubicBezTo>
                <a:cubicBezTo>
                  <a:pt x="6341" y="29646"/>
                  <a:pt x="5985" y="30839"/>
                  <a:pt x="6592" y="31885"/>
                </a:cubicBezTo>
                <a:cubicBezTo>
                  <a:pt x="7826" y="34061"/>
                  <a:pt x="10881" y="33580"/>
                  <a:pt x="12116" y="35693"/>
                </a:cubicBezTo>
                <a:cubicBezTo>
                  <a:pt x="12660" y="36614"/>
                  <a:pt x="12471" y="37869"/>
                  <a:pt x="12911" y="38811"/>
                </a:cubicBezTo>
                <a:cubicBezTo>
                  <a:pt x="13366" y="39791"/>
                  <a:pt x="13648" y="40069"/>
                  <a:pt x="14078" y="40069"/>
                </a:cubicBezTo>
                <a:cubicBezTo>
                  <a:pt x="14437" y="40069"/>
                  <a:pt x="14899" y="39874"/>
                  <a:pt x="15652" y="39731"/>
                </a:cubicBezTo>
                <a:cubicBezTo>
                  <a:pt x="15905" y="39682"/>
                  <a:pt x="16154" y="39656"/>
                  <a:pt x="16390" y="39656"/>
                </a:cubicBezTo>
                <a:cubicBezTo>
                  <a:pt x="17456" y="39656"/>
                  <a:pt x="18248" y="40187"/>
                  <a:pt x="17974" y="41489"/>
                </a:cubicBezTo>
                <a:cubicBezTo>
                  <a:pt x="17681" y="42786"/>
                  <a:pt x="16007" y="43372"/>
                  <a:pt x="15003" y="43979"/>
                </a:cubicBezTo>
                <a:cubicBezTo>
                  <a:pt x="13831" y="44690"/>
                  <a:pt x="12869" y="45360"/>
                  <a:pt x="12743" y="46804"/>
                </a:cubicBezTo>
                <a:cubicBezTo>
                  <a:pt x="12622" y="48156"/>
                  <a:pt x="13514" y="49781"/>
                  <a:pt x="15080" y="49781"/>
                </a:cubicBezTo>
                <a:cubicBezTo>
                  <a:pt x="15137" y="49781"/>
                  <a:pt x="15195" y="49779"/>
                  <a:pt x="15254" y="49775"/>
                </a:cubicBezTo>
                <a:cubicBezTo>
                  <a:pt x="17556" y="49566"/>
                  <a:pt x="17200" y="47599"/>
                  <a:pt x="17346" y="46050"/>
                </a:cubicBezTo>
                <a:cubicBezTo>
                  <a:pt x="17435" y="45215"/>
                  <a:pt x="17891" y="44486"/>
                  <a:pt x="18331" y="44486"/>
                </a:cubicBezTo>
                <a:cubicBezTo>
                  <a:pt x="18617" y="44486"/>
                  <a:pt x="18897" y="44797"/>
                  <a:pt x="19062" y="45590"/>
                </a:cubicBezTo>
                <a:cubicBezTo>
                  <a:pt x="19746" y="45386"/>
                  <a:pt x="20197" y="44454"/>
                  <a:pt x="20732" y="44454"/>
                </a:cubicBezTo>
                <a:cubicBezTo>
                  <a:pt x="20967" y="44454"/>
                  <a:pt x="21217" y="44633"/>
                  <a:pt x="21510" y="45130"/>
                </a:cubicBezTo>
                <a:cubicBezTo>
                  <a:pt x="22180" y="46260"/>
                  <a:pt x="20841" y="47327"/>
                  <a:pt x="21008" y="48436"/>
                </a:cubicBezTo>
                <a:cubicBezTo>
                  <a:pt x="21271" y="50263"/>
                  <a:pt x="23358" y="50566"/>
                  <a:pt x="25154" y="50566"/>
                </a:cubicBezTo>
                <a:cubicBezTo>
                  <a:pt x="25784" y="50566"/>
                  <a:pt x="26378" y="50529"/>
                  <a:pt x="26846" y="50507"/>
                </a:cubicBezTo>
                <a:cubicBezTo>
                  <a:pt x="27049" y="50497"/>
                  <a:pt x="27252" y="50493"/>
                  <a:pt x="27456" y="50493"/>
                </a:cubicBezTo>
                <a:cubicBezTo>
                  <a:pt x="28619" y="50493"/>
                  <a:pt x="29790" y="50633"/>
                  <a:pt x="30925" y="50633"/>
                </a:cubicBezTo>
                <a:cubicBezTo>
                  <a:pt x="32069" y="50633"/>
                  <a:pt x="33178" y="50491"/>
                  <a:pt x="34211" y="49921"/>
                </a:cubicBezTo>
                <a:cubicBezTo>
                  <a:pt x="35092" y="49422"/>
                  <a:pt x="35643" y="48910"/>
                  <a:pt x="36526" y="48910"/>
                </a:cubicBezTo>
                <a:cubicBezTo>
                  <a:pt x="36754" y="48910"/>
                  <a:pt x="37003" y="48944"/>
                  <a:pt x="37287" y="49021"/>
                </a:cubicBezTo>
                <a:cubicBezTo>
                  <a:pt x="38312" y="49293"/>
                  <a:pt x="39253" y="49963"/>
                  <a:pt x="40341" y="50193"/>
                </a:cubicBezTo>
                <a:cubicBezTo>
                  <a:pt x="41297" y="50403"/>
                  <a:pt x="42439" y="50529"/>
                  <a:pt x="43589" y="50529"/>
                </a:cubicBezTo>
                <a:cubicBezTo>
                  <a:pt x="45084" y="50529"/>
                  <a:pt x="46593" y="50316"/>
                  <a:pt x="47728" y="49796"/>
                </a:cubicBezTo>
                <a:cubicBezTo>
                  <a:pt x="50469" y="48561"/>
                  <a:pt x="50761" y="46301"/>
                  <a:pt x="52331" y="44146"/>
                </a:cubicBezTo>
                <a:cubicBezTo>
                  <a:pt x="53879" y="41970"/>
                  <a:pt x="55909" y="40024"/>
                  <a:pt x="55553" y="37200"/>
                </a:cubicBezTo>
                <a:cubicBezTo>
                  <a:pt x="55297" y="35170"/>
                  <a:pt x="52709" y="32514"/>
                  <a:pt x="50542" y="32514"/>
                </a:cubicBezTo>
                <a:cubicBezTo>
                  <a:pt x="49693" y="32514"/>
                  <a:pt x="48909" y="32922"/>
                  <a:pt x="48355" y="33936"/>
                </a:cubicBezTo>
                <a:cubicBezTo>
                  <a:pt x="47016" y="36384"/>
                  <a:pt x="52247" y="39083"/>
                  <a:pt x="50385" y="41196"/>
                </a:cubicBezTo>
                <a:cubicBezTo>
                  <a:pt x="50068" y="41557"/>
                  <a:pt x="49830" y="41702"/>
                  <a:pt x="49647" y="41702"/>
                </a:cubicBezTo>
                <a:cubicBezTo>
                  <a:pt x="48973" y="41702"/>
                  <a:pt x="49063" y="39730"/>
                  <a:pt x="48816" y="39418"/>
                </a:cubicBezTo>
                <a:cubicBezTo>
                  <a:pt x="48550" y="39077"/>
                  <a:pt x="48230" y="38938"/>
                  <a:pt x="47907" y="38938"/>
                </a:cubicBezTo>
                <a:cubicBezTo>
                  <a:pt x="47138" y="38938"/>
                  <a:pt x="46347" y="39727"/>
                  <a:pt x="46200" y="40464"/>
                </a:cubicBezTo>
                <a:cubicBezTo>
                  <a:pt x="45949" y="41656"/>
                  <a:pt x="47016" y="42703"/>
                  <a:pt x="46514" y="44021"/>
                </a:cubicBezTo>
                <a:cubicBezTo>
                  <a:pt x="46075" y="45109"/>
                  <a:pt x="45049" y="45674"/>
                  <a:pt x="43899" y="45778"/>
                </a:cubicBezTo>
                <a:cubicBezTo>
                  <a:pt x="43744" y="45792"/>
                  <a:pt x="43592" y="45799"/>
                  <a:pt x="43443" y="45799"/>
                </a:cubicBezTo>
                <a:cubicBezTo>
                  <a:pt x="40716" y="45799"/>
                  <a:pt x="38843" y="43501"/>
                  <a:pt x="38981" y="40882"/>
                </a:cubicBezTo>
                <a:cubicBezTo>
                  <a:pt x="39065" y="39187"/>
                  <a:pt x="40697" y="37053"/>
                  <a:pt x="40216" y="35421"/>
                </a:cubicBezTo>
                <a:cubicBezTo>
                  <a:pt x="40006" y="34774"/>
                  <a:pt x="39504" y="34127"/>
                  <a:pt x="38808" y="34127"/>
                </a:cubicBezTo>
                <a:cubicBezTo>
                  <a:pt x="38671" y="34127"/>
                  <a:pt x="38526" y="34153"/>
                  <a:pt x="38375" y="34208"/>
                </a:cubicBezTo>
                <a:cubicBezTo>
                  <a:pt x="37475" y="34542"/>
                  <a:pt x="37747" y="35442"/>
                  <a:pt x="37287" y="36133"/>
                </a:cubicBezTo>
                <a:cubicBezTo>
                  <a:pt x="37278" y="36133"/>
                  <a:pt x="37270" y="36133"/>
                  <a:pt x="37262" y="36133"/>
                </a:cubicBezTo>
                <a:cubicBezTo>
                  <a:pt x="35545" y="36133"/>
                  <a:pt x="37195" y="33956"/>
                  <a:pt x="35613" y="33789"/>
                </a:cubicBezTo>
                <a:cubicBezTo>
                  <a:pt x="35593" y="33787"/>
                  <a:pt x="35572" y="33786"/>
                  <a:pt x="35551" y="33786"/>
                </a:cubicBezTo>
                <a:cubicBezTo>
                  <a:pt x="34781" y="33786"/>
                  <a:pt x="33356" y="35245"/>
                  <a:pt x="32704" y="35672"/>
                </a:cubicBezTo>
                <a:cubicBezTo>
                  <a:pt x="31630" y="36395"/>
                  <a:pt x="30357" y="36904"/>
                  <a:pt x="29156" y="36904"/>
                </a:cubicBezTo>
                <a:cubicBezTo>
                  <a:pt x="27926" y="36904"/>
                  <a:pt x="26772" y="36369"/>
                  <a:pt x="25988" y="34982"/>
                </a:cubicBezTo>
                <a:cubicBezTo>
                  <a:pt x="24314" y="31990"/>
                  <a:pt x="26197" y="30567"/>
                  <a:pt x="28143" y="28495"/>
                </a:cubicBezTo>
                <a:cubicBezTo>
                  <a:pt x="30110" y="26445"/>
                  <a:pt x="32411" y="23474"/>
                  <a:pt x="32851" y="20649"/>
                </a:cubicBezTo>
                <a:cubicBezTo>
                  <a:pt x="33184" y="18669"/>
                  <a:pt x="31358" y="15878"/>
                  <a:pt x="29048" y="15878"/>
                </a:cubicBezTo>
                <a:cubicBezTo>
                  <a:pt x="29039" y="15878"/>
                  <a:pt x="29030" y="15878"/>
                  <a:pt x="29022" y="15878"/>
                </a:cubicBezTo>
                <a:cubicBezTo>
                  <a:pt x="24670" y="15899"/>
                  <a:pt x="27181" y="22218"/>
                  <a:pt x="23644" y="22741"/>
                </a:cubicBezTo>
                <a:cubicBezTo>
                  <a:pt x="23498" y="22762"/>
                  <a:pt x="23371" y="22772"/>
                  <a:pt x="23260" y="22772"/>
                </a:cubicBezTo>
                <a:cubicBezTo>
                  <a:pt x="22024" y="22772"/>
                  <a:pt x="22850" y="21560"/>
                  <a:pt x="22389" y="20754"/>
                </a:cubicBezTo>
                <a:cubicBezTo>
                  <a:pt x="22105" y="20246"/>
                  <a:pt x="21638" y="20034"/>
                  <a:pt x="21147" y="20034"/>
                </a:cubicBezTo>
                <a:cubicBezTo>
                  <a:pt x="20626" y="20034"/>
                  <a:pt x="20078" y="20272"/>
                  <a:pt x="19690" y="20649"/>
                </a:cubicBezTo>
                <a:cubicBezTo>
                  <a:pt x="18832" y="21507"/>
                  <a:pt x="19313" y="22218"/>
                  <a:pt x="19397" y="23139"/>
                </a:cubicBezTo>
                <a:cubicBezTo>
                  <a:pt x="19436" y="23624"/>
                  <a:pt x="19510" y="25007"/>
                  <a:pt x="18955" y="25007"/>
                </a:cubicBezTo>
                <a:cubicBezTo>
                  <a:pt x="18911" y="25007"/>
                  <a:pt x="18863" y="24999"/>
                  <a:pt x="18811" y="24980"/>
                </a:cubicBezTo>
                <a:cubicBezTo>
                  <a:pt x="18497" y="24980"/>
                  <a:pt x="18225" y="24855"/>
                  <a:pt x="17995" y="24645"/>
                </a:cubicBezTo>
                <a:cubicBezTo>
                  <a:pt x="17409" y="24269"/>
                  <a:pt x="16991" y="23202"/>
                  <a:pt x="16928" y="22553"/>
                </a:cubicBezTo>
                <a:cubicBezTo>
                  <a:pt x="16802" y="21109"/>
                  <a:pt x="17074" y="21005"/>
                  <a:pt x="16133" y="19749"/>
                </a:cubicBezTo>
                <a:cubicBezTo>
                  <a:pt x="15568" y="18975"/>
                  <a:pt x="15359" y="19498"/>
                  <a:pt x="15652" y="18410"/>
                </a:cubicBezTo>
                <a:cubicBezTo>
                  <a:pt x="15840" y="17657"/>
                  <a:pt x="16656" y="16904"/>
                  <a:pt x="17179" y="16360"/>
                </a:cubicBezTo>
                <a:cubicBezTo>
                  <a:pt x="18832" y="14623"/>
                  <a:pt x="20715" y="13117"/>
                  <a:pt x="22284" y="11296"/>
                </a:cubicBezTo>
                <a:cubicBezTo>
                  <a:pt x="24251" y="9016"/>
                  <a:pt x="25674" y="5814"/>
                  <a:pt x="24063" y="2927"/>
                </a:cubicBezTo>
                <a:cubicBezTo>
                  <a:pt x="23162" y="1275"/>
                  <a:pt x="21021" y="0"/>
                  <a:pt x="190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3597250" y="1064825"/>
            <a:ext cx="4683000" cy="1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-2437960" y="4594050"/>
            <a:ext cx="11653750" cy="1595960"/>
          </a:xfrm>
          <a:custGeom>
            <a:avLst/>
            <a:gdLst/>
            <a:ahLst/>
            <a:cxnLst/>
            <a:rect l="l" t="t" r="r" b="b"/>
            <a:pathLst>
              <a:path w="119495" h="18867" extrusionOk="0">
                <a:moveTo>
                  <a:pt x="47487" y="1"/>
                </a:moveTo>
                <a:cubicBezTo>
                  <a:pt x="46191" y="1"/>
                  <a:pt x="45053" y="761"/>
                  <a:pt x="43803" y="1116"/>
                </a:cubicBezTo>
                <a:cubicBezTo>
                  <a:pt x="42498" y="1487"/>
                  <a:pt x="41125" y="1632"/>
                  <a:pt x="39766" y="1647"/>
                </a:cubicBezTo>
                <a:cubicBezTo>
                  <a:pt x="39518" y="1653"/>
                  <a:pt x="39269" y="1656"/>
                  <a:pt x="39021" y="1656"/>
                </a:cubicBezTo>
                <a:cubicBezTo>
                  <a:pt x="38040" y="1656"/>
                  <a:pt x="37059" y="1609"/>
                  <a:pt x="36078" y="1518"/>
                </a:cubicBezTo>
                <a:cubicBezTo>
                  <a:pt x="36065" y="1543"/>
                  <a:pt x="36032" y="1558"/>
                  <a:pt x="36004" y="1558"/>
                </a:cubicBezTo>
                <a:cubicBezTo>
                  <a:pt x="35998" y="1558"/>
                  <a:pt x="35992" y="1557"/>
                  <a:pt x="35987" y="1556"/>
                </a:cubicBezTo>
                <a:cubicBezTo>
                  <a:pt x="35903" y="1525"/>
                  <a:pt x="35835" y="1495"/>
                  <a:pt x="35752" y="1487"/>
                </a:cubicBezTo>
                <a:cubicBezTo>
                  <a:pt x="35661" y="1472"/>
                  <a:pt x="35577" y="1465"/>
                  <a:pt x="35494" y="1457"/>
                </a:cubicBezTo>
                <a:cubicBezTo>
                  <a:pt x="35456" y="1449"/>
                  <a:pt x="35433" y="1427"/>
                  <a:pt x="35425" y="1396"/>
                </a:cubicBezTo>
                <a:cubicBezTo>
                  <a:pt x="33285" y="827"/>
                  <a:pt x="31077" y="782"/>
                  <a:pt x="28876" y="713"/>
                </a:cubicBezTo>
                <a:cubicBezTo>
                  <a:pt x="27859" y="675"/>
                  <a:pt x="26842" y="637"/>
                  <a:pt x="25825" y="524"/>
                </a:cubicBezTo>
                <a:cubicBezTo>
                  <a:pt x="24957" y="427"/>
                  <a:pt x="24089" y="238"/>
                  <a:pt x="23211" y="238"/>
                </a:cubicBezTo>
                <a:cubicBezTo>
                  <a:pt x="23054" y="238"/>
                  <a:pt x="22895" y="244"/>
                  <a:pt x="22737" y="258"/>
                </a:cubicBezTo>
                <a:cubicBezTo>
                  <a:pt x="21614" y="357"/>
                  <a:pt x="20491" y="622"/>
                  <a:pt x="19367" y="789"/>
                </a:cubicBezTo>
                <a:cubicBezTo>
                  <a:pt x="18358" y="933"/>
                  <a:pt x="17341" y="1055"/>
                  <a:pt x="16317" y="1153"/>
                </a:cubicBezTo>
                <a:cubicBezTo>
                  <a:pt x="14118" y="1363"/>
                  <a:pt x="11905" y="1475"/>
                  <a:pt x="9692" y="1475"/>
                </a:cubicBezTo>
                <a:cubicBezTo>
                  <a:pt x="7575" y="1475"/>
                  <a:pt x="5459" y="1372"/>
                  <a:pt x="3355" y="1153"/>
                </a:cubicBezTo>
                <a:lnTo>
                  <a:pt x="3302" y="1146"/>
                </a:lnTo>
                <a:cubicBezTo>
                  <a:pt x="2543" y="2094"/>
                  <a:pt x="1913" y="3134"/>
                  <a:pt x="1427" y="4242"/>
                </a:cubicBezTo>
                <a:cubicBezTo>
                  <a:pt x="380" y="6617"/>
                  <a:pt x="1" y="9228"/>
                  <a:pt x="319" y="11801"/>
                </a:cubicBezTo>
                <a:cubicBezTo>
                  <a:pt x="471" y="13038"/>
                  <a:pt x="706" y="14829"/>
                  <a:pt x="1868" y="15534"/>
                </a:cubicBezTo>
                <a:cubicBezTo>
                  <a:pt x="2535" y="15944"/>
                  <a:pt x="3423" y="16050"/>
                  <a:pt x="4175" y="16210"/>
                </a:cubicBezTo>
                <a:cubicBezTo>
                  <a:pt x="4873" y="16354"/>
                  <a:pt x="5578" y="16490"/>
                  <a:pt x="6284" y="16597"/>
                </a:cubicBezTo>
                <a:cubicBezTo>
                  <a:pt x="9408" y="17098"/>
                  <a:pt x="12564" y="17271"/>
                  <a:pt x="15724" y="17271"/>
                </a:cubicBezTo>
                <a:cubicBezTo>
                  <a:pt x="18635" y="17271"/>
                  <a:pt x="21552" y="17124"/>
                  <a:pt x="24452" y="16953"/>
                </a:cubicBezTo>
                <a:cubicBezTo>
                  <a:pt x="29895" y="16629"/>
                  <a:pt x="35326" y="16340"/>
                  <a:pt x="40776" y="16340"/>
                </a:cubicBezTo>
                <a:cubicBezTo>
                  <a:pt x="41444" y="16340"/>
                  <a:pt x="42111" y="16345"/>
                  <a:pt x="42779" y="16354"/>
                </a:cubicBezTo>
                <a:cubicBezTo>
                  <a:pt x="48933" y="16430"/>
                  <a:pt x="55088" y="16771"/>
                  <a:pt x="61235" y="17173"/>
                </a:cubicBezTo>
                <a:cubicBezTo>
                  <a:pt x="72453" y="17912"/>
                  <a:pt x="83684" y="18867"/>
                  <a:pt x="94934" y="18867"/>
                </a:cubicBezTo>
                <a:cubicBezTo>
                  <a:pt x="95944" y="18867"/>
                  <a:pt x="96954" y="18859"/>
                  <a:pt x="97965" y="18843"/>
                </a:cubicBezTo>
                <a:cubicBezTo>
                  <a:pt x="100985" y="18798"/>
                  <a:pt x="104006" y="18668"/>
                  <a:pt x="107018" y="18441"/>
                </a:cubicBezTo>
                <a:cubicBezTo>
                  <a:pt x="108544" y="18327"/>
                  <a:pt x="110069" y="18183"/>
                  <a:pt x="111587" y="18016"/>
                </a:cubicBezTo>
                <a:cubicBezTo>
                  <a:pt x="113089" y="17849"/>
                  <a:pt x="114676" y="17765"/>
                  <a:pt x="116140" y="17386"/>
                </a:cubicBezTo>
                <a:cubicBezTo>
                  <a:pt x="117779" y="16969"/>
                  <a:pt x="118121" y="15542"/>
                  <a:pt x="118455" y="14085"/>
                </a:cubicBezTo>
                <a:cubicBezTo>
                  <a:pt x="119138" y="11057"/>
                  <a:pt x="119472" y="7968"/>
                  <a:pt x="119449" y="4864"/>
                </a:cubicBezTo>
                <a:cubicBezTo>
                  <a:pt x="119449" y="4136"/>
                  <a:pt x="119494" y="3347"/>
                  <a:pt x="119312" y="2626"/>
                </a:cubicBezTo>
                <a:cubicBezTo>
                  <a:pt x="119085" y="1685"/>
                  <a:pt x="118394" y="1548"/>
                  <a:pt x="117544" y="1495"/>
                </a:cubicBezTo>
                <a:cubicBezTo>
                  <a:pt x="114395" y="1298"/>
                  <a:pt x="111245" y="1100"/>
                  <a:pt x="108096" y="903"/>
                </a:cubicBezTo>
                <a:cubicBezTo>
                  <a:pt x="105081" y="714"/>
                  <a:pt x="102060" y="477"/>
                  <a:pt x="99038" y="477"/>
                </a:cubicBezTo>
                <a:cubicBezTo>
                  <a:pt x="98903" y="477"/>
                  <a:pt x="98768" y="477"/>
                  <a:pt x="98633" y="478"/>
                </a:cubicBezTo>
                <a:cubicBezTo>
                  <a:pt x="92569" y="531"/>
                  <a:pt x="86566" y="1662"/>
                  <a:pt x="80511" y="1677"/>
                </a:cubicBezTo>
                <a:lnTo>
                  <a:pt x="79972" y="1677"/>
                </a:lnTo>
                <a:cubicBezTo>
                  <a:pt x="79934" y="1677"/>
                  <a:pt x="79904" y="1639"/>
                  <a:pt x="79911" y="1601"/>
                </a:cubicBezTo>
                <a:cubicBezTo>
                  <a:pt x="78935" y="1462"/>
                  <a:pt x="77950" y="1393"/>
                  <a:pt x="76964" y="1393"/>
                </a:cubicBezTo>
                <a:cubicBezTo>
                  <a:pt x="76385" y="1393"/>
                  <a:pt x="75807" y="1417"/>
                  <a:pt x="75229" y="1465"/>
                </a:cubicBezTo>
                <a:cubicBezTo>
                  <a:pt x="73529" y="1586"/>
                  <a:pt x="71837" y="1783"/>
                  <a:pt x="70129" y="1814"/>
                </a:cubicBezTo>
                <a:cubicBezTo>
                  <a:pt x="69937" y="1816"/>
                  <a:pt x="69745" y="1818"/>
                  <a:pt x="69552" y="1818"/>
                </a:cubicBezTo>
                <a:cubicBezTo>
                  <a:pt x="68180" y="1818"/>
                  <a:pt x="66803" y="1751"/>
                  <a:pt x="65432" y="1685"/>
                </a:cubicBezTo>
                <a:cubicBezTo>
                  <a:pt x="63982" y="1609"/>
                  <a:pt x="62533" y="1525"/>
                  <a:pt x="61091" y="1320"/>
                </a:cubicBezTo>
                <a:cubicBezTo>
                  <a:pt x="60324" y="1207"/>
                  <a:pt x="59565" y="1047"/>
                  <a:pt x="58814" y="835"/>
                </a:cubicBezTo>
                <a:cubicBezTo>
                  <a:pt x="58108" y="637"/>
                  <a:pt x="57403" y="372"/>
                  <a:pt x="56659" y="334"/>
                </a:cubicBezTo>
                <a:cubicBezTo>
                  <a:pt x="56587" y="330"/>
                  <a:pt x="56515" y="328"/>
                  <a:pt x="56443" y="328"/>
                </a:cubicBezTo>
                <a:cubicBezTo>
                  <a:pt x="55708" y="328"/>
                  <a:pt x="54994" y="526"/>
                  <a:pt x="54268" y="630"/>
                </a:cubicBezTo>
                <a:cubicBezTo>
                  <a:pt x="53685" y="716"/>
                  <a:pt x="53101" y="762"/>
                  <a:pt x="52512" y="762"/>
                </a:cubicBezTo>
                <a:cubicBezTo>
                  <a:pt x="52427" y="762"/>
                  <a:pt x="52342" y="761"/>
                  <a:pt x="52257" y="759"/>
                </a:cubicBezTo>
                <a:cubicBezTo>
                  <a:pt x="51529" y="744"/>
                  <a:pt x="50793" y="668"/>
                  <a:pt x="50079" y="524"/>
                </a:cubicBezTo>
                <a:cubicBezTo>
                  <a:pt x="49389" y="387"/>
                  <a:pt x="48721" y="159"/>
                  <a:pt x="48023" y="45"/>
                </a:cubicBezTo>
                <a:cubicBezTo>
                  <a:pt x="47841" y="15"/>
                  <a:pt x="47663" y="1"/>
                  <a:pt x="47487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9"/>
          <p:cNvGrpSpPr/>
          <p:nvPr/>
        </p:nvGrpSpPr>
        <p:grpSpPr>
          <a:xfrm>
            <a:off x="2213415" y="-3596870"/>
            <a:ext cx="9327300" cy="12907770"/>
            <a:chOff x="2213415" y="-3596870"/>
            <a:chExt cx="9327300" cy="12907770"/>
          </a:xfrm>
        </p:grpSpPr>
        <p:sp>
          <p:nvSpPr>
            <p:cNvPr id="216" name="Google Shape;216;p9"/>
            <p:cNvSpPr/>
            <p:nvPr/>
          </p:nvSpPr>
          <p:spPr>
            <a:xfrm>
              <a:off x="6646069" y="1761728"/>
              <a:ext cx="3632600" cy="4800600"/>
            </a:xfrm>
            <a:custGeom>
              <a:avLst/>
              <a:gdLst/>
              <a:ahLst/>
              <a:cxnLst/>
              <a:rect l="l" t="t" r="r" b="b"/>
              <a:pathLst>
                <a:path w="145304" h="192024" extrusionOk="0">
                  <a:moveTo>
                    <a:pt x="133445" y="2683"/>
                  </a:moveTo>
                  <a:cubicBezTo>
                    <a:pt x="140303" y="18177"/>
                    <a:pt x="155543" y="140859"/>
                    <a:pt x="133445" y="170323"/>
                  </a:cubicBezTo>
                  <a:cubicBezTo>
                    <a:pt x="111347" y="199787"/>
                    <a:pt x="7715" y="194961"/>
                    <a:pt x="857" y="179467"/>
                  </a:cubicBezTo>
                  <a:cubicBezTo>
                    <a:pt x="-6001" y="163973"/>
                    <a:pt x="70199" y="106823"/>
                    <a:pt x="92297" y="77359"/>
                  </a:cubicBezTo>
                  <a:cubicBezTo>
                    <a:pt x="114395" y="47895"/>
                    <a:pt x="126587" y="-12811"/>
                    <a:pt x="133445" y="2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17" name="Google Shape;217;p9"/>
            <p:cNvGrpSpPr/>
            <p:nvPr/>
          </p:nvGrpSpPr>
          <p:grpSpPr>
            <a:xfrm>
              <a:off x="2213415" y="-3596870"/>
              <a:ext cx="9327300" cy="12907770"/>
              <a:chOff x="2213415" y="-3596870"/>
              <a:chExt cx="9327300" cy="12907770"/>
            </a:xfrm>
          </p:grpSpPr>
          <p:sp>
            <p:nvSpPr>
              <p:cNvPr id="218" name="Google Shape;218;p9"/>
              <p:cNvSpPr/>
              <p:nvPr/>
            </p:nvSpPr>
            <p:spPr>
              <a:xfrm rot="-4224618">
                <a:off x="1050351" y="-19534"/>
                <a:ext cx="11653429" cy="5753098"/>
              </a:xfrm>
              <a:custGeom>
                <a:avLst/>
                <a:gdLst/>
                <a:ahLst/>
                <a:cxnLst/>
                <a:rect l="l" t="t" r="r" b="b"/>
                <a:pathLst>
                  <a:path w="119495" h="18867" extrusionOk="0">
                    <a:moveTo>
                      <a:pt x="47487" y="1"/>
                    </a:moveTo>
                    <a:cubicBezTo>
                      <a:pt x="46191" y="1"/>
                      <a:pt x="45053" y="761"/>
                      <a:pt x="43803" y="1116"/>
                    </a:cubicBezTo>
                    <a:cubicBezTo>
                      <a:pt x="42498" y="1487"/>
                      <a:pt x="41125" y="1632"/>
                      <a:pt x="39766" y="1647"/>
                    </a:cubicBezTo>
                    <a:cubicBezTo>
                      <a:pt x="39518" y="1653"/>
                      <a:pt x="39269" y="1656"/>
                      <a:pt x="39021" y="1656"/>
                    </a:cubicBezTo>
                    <a:cubicBezTo>
                      <a:pt x="38040" y="1656"/>
                      <a:pt x="37059" y="1609"/>
                      <a:pt x="36078" y="1518"/>
                    </a:cubicBezTo>
                    <a:cubicBezTo>
                      <a:pt x="36065" y="1543"/>
                      <a:pt x="36032" y="1558"/>
                      <a:pt x="36004" y="1558"/>
                    </a:cubicBezTo>
                    <a:cubicBezTo>
                      <a:pt x="35998" y="1558"/>
                      <a:pt x="35992" y="1557"/>
                      <a:pt x="35987" y="1556"/>
                    </a:cubicBezTo>
                    <a:cubicBezTo>
                      <a:pt x="35903" y="1525"/>
                      <a:pt x="35835" y="1495"/>
                      <a:pt x="35752" y="1487"/>
                    </a:cubicBezTo>
                    <a:cubicBezTo>
                      <a:pt x="35661" y="1472"/>
                      <a:pt x="35577" y="1465"/>
                      <a:pt x="35494" y="1457"/>
                    </a:cubicBezTo>
                    <a:cubicBezTo>
                      <a:pt x="35456" y="1449"/>
                      <a:pt x="35433" y="1427"/>
                      <a:pt x="35425" y="1396"/>
                    </a:cubicBezTo>
                    <a:cubicBezTo>
                      <a:pt x="33285" y="827"/>
                      <a:pt x="31077" y="782"/>
                      <a:pt x="28876" y="713"/>
                    </a:cubicBezTo>
                    <a:cubicBezTo>
                      <a:pt x="27859" y="675"/>
                      <a:pt x="26842" y="637"/>
                      <a:pt x="25825" y="524"/>
                    </a:cubicBezTo>
                    <a:cubicBezTo>
                      <a:pt x="24957" y="427"/>
                      <a:pt x="24089" y="238"/>
                      <a:pt x="23211" y="238"/>
                    </a:cubicBezTo>
                    <a:cubicBezTo>
                      <a:pt x="23054" y="238"/>
                      <a:pt x="22895" y="244"/>
                      <a:pt x="22737" y="258"/>
                    </a:cubicBezTo>
                    <a:cubicBezTo>
                      <a:pt x="21614" y="357"/>
                      <a:pt x="20491" y="622"/>
                      <a:pt x="19367" y="789"/>
                    </a:cubicBezTo>
                    <a:cubicBezTo>
                      <a:pt x="18358" y="933"/>
                      <a:pt x="17341" y="1055"/>
                      <a:pt x="16317" y="1153"/>
                    </a:cubicBezTo>
                    <a:cubicBezTo>
                      <a:pt x="14118" y="1363"/>
                      <a:pt x="11905" y="1475"/>
                      <a:pt x="9692" y="1475"/>
                    </a:cubicBezTo>
                    <a:cubicBezTo>
                      <a:pt x="7575" y="1475"/>
                      <a:pt x="5459" y="1372"/>
                      <a:pt x="3355" y="1153"/>
                    </a:cubicBezTo>
                    <a:lnTo>
                      <a:pt x="3302" y="1146"/>
                    </a:lnTo>
                    <a:cubicBezTo>
                      <a:pt x="2543" y="2094"/>
                      <a:pt x="1913" y="3134"/>
                      <a:pt x="1427" y="4242"/>
                    </a:cubicBezTo>
                    <a:cubicBezTo>
                      <a:pt x="380" y="6617"/>
                      <a:pt x="1" y="9228"/>
                      <a:pt x="319" y="11801"/>
                    </a:cubicBezTo>
                    <a:cubicBezTo>
                      <a:pt x="471" y="13038"/>
                      <a:pt x="706" y="14829"/>
                      <a:pt x="1868" y="15534"/>
                    </a:cubicBezTo>
                    <a:cubicBezTo>
                      <a:pt x="2535" y="15944"/>
                      <a:pt x="3423" y="16050"/>
                      <a:pt x="4175" y="16210"/>
                    </a:cubicBezTo>
                    <a:cubicBezTo>
                      <a:pt x="4873" y="16354"/>
                      <a:pt x="5578" y="16490"/>
                      <a:pt x="6284" y="16597"/>
                    </a:cubicBezTo>
                    <a:cubicBezTo>
                      <a:pt x="9408" y="17098"/>
                      <a:pt x="12564" y="17271"/>
                      <a:pt x="15724" y="17271"/>
                    </a:cubicBezTo>
                    <a:cubicBezTo>
                      <a:pt x="18635" y="17271"/>
                      <a:pt x="21552" y="17124"/>
                      <a:pt x="24452" y="16953"/>
                    </a:cubicBezTo>
                    <a:cubicBezTo>
                      <a:pt x="29895" y="16629"/>
                      <a:pt x="35326" y="16340"/>
                      <a:pt x="40776" y="16340"/>
                    </a:cubicBezTo>
                    <a:cubicBezTo>
                      <a:pt x="41444" y="16340"/>
                      <a:pt x="42111" y="16345"/>
                      <a:pt x="42779" y="16354"/>
                    </a:cubicBezTo>
                    <a:cubicBezTo>
                      <a:pt x="48933" y="16430"/>
                      <a:pt x="55088" y="16771"/>
                      <a:pt x="61235" y="17173"/>
                    </a:cubicBezTo>
                    <a:cubicBezTo>
                      <a:pt x="72453" y="17912"/>
                      <a:pt x="83684" y="18867"/>
                      <a:pt x="94934" y="18867"/>
                    </a:cubicBezTo>
                    <a:cubicBezTo>
                      <a:pt x="95944" y="18867"/>
                      <a:pt x="96954" y="18859"/>
                      <a:pt x="97965" y="18843"/>
                    </a:cubicBezTo>
                    <a:cubicBezTo>
                      <a:pt x="100985" y="18798"/>
                      <a:pt x="104006" y="18668"/>
                      <a:pt x="107018" y="18441"/>
                    </a:cubicBezTo>
                    <a:cubicBezTo>
                      <a:pt x="108544" y="18327"/>
                      <a:pt x="110069" y="18183"/>
                      <a:pt x="111587" y="18016"/>
                    </a:cubicBezTo>
                    <a:cubicBezTo>
                      <a:pt x="113089" y="17849"/>
                      <a:pt x="114676" y="17765"/>
                      <a:pt x="116140" y="17386"/>
                    </a:cubicBezTo>
                    <a:cubicBezTo>
                      <a:pt x="117779" y="16969"/>
                      <a:pt x="118121" y="15542"/>
                      <a:pt x="118455" y="14085"/>
                    </a:cubicBezTo>
                    <a:cubicBezTo>
                      <a:pt x="119138" y="11057"/>
                      <a:pt x="119472" y="7968"/>
                      <a:pt x="119449" y="4864"/>
                    </a:cubicBezTo>
                    <a:cubicBezTo>
                      <a:pt x="119449" y="4136"/>
                      <a:pt x="119494" y="3347"/>
                      <a:pt x="119312" y="2626"/>
                    </a:cubicBezTo>
                    <a:cubicBezTo>
                      <a:pt x="119085" y="1685"/>
                      <a:pt x="118394" y="1548"/>
                      <a:pt x="117544" y="1495"/>
                    </a:cubicBezTo>
                    <a:cubicBezTo>
                      <a:pt x="114395" y="1298"/>
                      <a:pt x="111245" y="1100"/>
                      <a:pt x="108096" y="903"/>
                    </a:cubicBezTo>
                    <a:cubicBezTo>
                      <a:pt x="105081" y="714"/>
                      <a:pt x="102060" y="477"/>
                      <a:pt x="99038" y="477"/>
                    </a:cubicBezTo>
                    <a:cubicBezTo>
                      <a:pt x="98903" y="477"/>
                      <a:pt x="98768" y="477"/>
                      <a:pt x="98633" y="478"/>
                    </a:cubicBezTo>
                    <a:cubicBezTo>
                      <a:pt x="92569" y="531"/>
                      <a:pt x="86566" y="1662"/>
                      <a:pt x="80511" y="1677"/>
                    </a:cubicBezTo>
                    <a:lnTo>
                      <a:pt x="79972" y="1677"/>
                    </a:lnTo>
                    <a:cubicBezTo>
                      <a:pt x="79934" y="1677"/>
                      <a:pt x="79904" y="1639"/>
                      <a:pt x="79911" y="1601"/>
                    </a:cubicBezTo>
                    <a:cubicBezTo>
                      <a:pt x="78935" y="1462"/>
                      <a:pt x="77950" y="1393"/>
                      <a:pt x="76964" y="1393"/>
                    </a:cubicBezTo>
                    <a:cubicBezTo>
                      <a:pt x="76385" y="1393"/>
                      <a:pt x="75807" y="1417"/>
                      <a:pt x="75229" y="1465"/>
                    </a:cubicBezTo>
                    <a:cubicBezTo>
                      <a:pt x="73529" y="1586"/>
                      <a:pt x="71837" y="1783"/>
                      <a:pt x="70129" y="1814"/>
                    </a:cubicBezTo>
                    <a:cubicBezTo>
                      <a:pt x="69937" y="1816"/>
                      <a:pt x="69745" y="1818"/>
                      <a:pt x="69552" y="1818"/>
                    </a:cubicBezTo>
                    <a:cubicBezTo>
                      <a:pt x="68180" y="1818"/>
                      <a:pt x="66803" y="1751"/>
                      <a:pt x="65432" y="1685"/>
                    </a:cubicBezTo>
                    <a:cubicBezTo>
                      <a:pt x="63982" y="1609"/>
                      <a:pt x="62533" y="1525"/>
                      <a:pt x="61091" y="1320"/>
                    </a:cubicBezTo>
                    <a:cubicBezTo>
                      <a:pt x="60324" y="1207"/>
                      <a:pt x="59565" y="1047"/>
                      <a:pt x="58814" y="835"/>
                    </a:cubicBezTo>
                    <a:cubicBezTo>
                      <a:pt x="58108" y="637"/>
                      <a:pt x="57403" y="372"/>
                      <a:pt x="56659" y="334"/>
                    </a:cubicBezTo>
                    <a:cubicBezTo>
                      <a:pt x="56587" y="330"/>
                      <a:pt x="56515" y="328"/>
                      <a:pt x="56443" y="328"/>
                    </a:cubicBezTo>
                    <a:cubicBezTo>
                      <a:pt x="55708" y="328"/>
                      <a:pt x="54994" y="526"/>
                      <a:pt x="54268" y="630"/>
                    </a:cubicBezTo>
                    <a:cubicBezTo>
                      <a:pt x="53685" y="716"/>
                      <a:pt x="53101" y="762"/>
                      <a:pt x="52512" y="762"/>
                    </a:cubicBezTo>
                    <a:cubicBezTo>
                      <a:pt x="52427" y="762"/>
                      <a:pt x="52342" y="761"/>
                      <a:pt x="52257" y="759"/>
                    </a:cubicBezTo>
                    <a:cubicBezTo>
                      <a:pt x="51529" y="744"/>
                      <a:pt x="50793" y="668"/>
                      <a:pt x="50079" y="524"/>
                    </a:cubicBezTo>
                    <a:cubicBezTo>
                      <a:pt x="49389" y="387"/>
                      <a:pt x="48721" y="159"/>
                      <a:pt x="48023" y="45"/>
                    </a:cubicBezTo>
                    <a:cubicBezTo>
                      <a:pt x="47841" y="15"/>
                      <a:pt x="47663" y="1"/>
                      <a:pt x="47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682004">
                <a:off x="4221573" y="213883"/>
                <a:ext cx="700896" cy="651069"/>
              </a:xfrm>
              <a:custGeom>
                <a:avLst/>
                <a:gdLst/>
                <a:ahLst/>
                <a:cxnLst/>
                <a:rect l="l" t="t" r="r" b="b"/>
                <a:pathLst>
                  <a:path w="28035" h="26042" extrusionOk="0">
                    <a:moveTo>
                      <a:pt x="2175" y="2112"/>
                    </a:moveTo>
                    <a:cubicBezTo>
                      <a:pt x="2913" y="1549"/>
                      <a:pt x="3834" y="1167"/>
                      <a:pt x="4794" y="826"/>
                    </a:cubicBezTo>
                    <a:cubicBezTo>
                      <a:pt x="5755" y="485"/>
                      <a:pt x="6724" y="151"/>
                      <a:pt x="7938" y="64"/>
                    </a:cubicBezTo>
                    <a:cubicBezTo>
                      <a:pt x="9153" y="-23"/>
                      <a:pt x="10478" y="-79"/>
                      <a:pt x="12081" y="302"/>
                    </a:cubicBezTo>
                    <a:cubicBezTo>
                      <a:pt x="13684" y="683"/>
                      <a:pt x="15899" y="1493"/>
                      <a:pt x="17558" y="2350"/>
                    </a:cubicBezTo>
                    <a:cubicBezTo>
                      <a:pt x="19217" y="3207"/>
                      <a:pt x="20789" y="4319"/>
                      <a:pt x="22035" y="5446"/>
                    </a:cubicBezTo>
                    <a:cubicBezTo>
                      <a:pt x="23281" y="6573"/>
                      <a:pt x="24265" y="7986"/>
                      <a:pt x="25035" y="9113"/>
                    </a:cubicBezTo>
                    <a:cubicBezTo>
                      <a:pt x="25805" y="10240"/>
                      <a:pt x="26233" y="11216"/>
                      <a:pt x="26654" y="12208"/>
                    </a:cubicBezTo>
                    <a:cubicBezTo>
                      <a:pt x="27075" y="13200"/>
                      <a:pt x="27329" y="13899"/>
                      <a:pt x="27559" y="15066"/>
                    </a:cubicBezTo>
                    <a:cubicBezTo>
                      <a:pt x="27789" y="16233"/>
                      <a:pt x="28051" y="17947"/>
                      <a:pt x="28035" y="19209"/>
                    </a:cubicBezTo>
                    <a:cubicBezTo>
                      <a:pt x="28019" y="20471"/>
                      <a:pt x="27774" y="21717"/>
                      <a:pt x="27464" y="22638"/>
                    </a:cubicBezTo>
                    <a:cubicBezTo>
                      <a:pt x="27155" y="23559"/>
                      <a:pt x="26702" y="24186"/>
                      <a:pt x="26178" y="24734"/>
                    </a:cubicBezTo>
                    <a:cubicBezTo>
                      <a:pt x="25654" y="25282"/>
                      <a:pt x="24940" y="25726"/>
                      <a:pt x="24321" y="25924"/>
                    </a:cubicBezTo>
                    <a:cubicBezTo>
                      <a:pt x="23702" y="26122"/>
                      <a:pt x="22995" y="26035"/>
                      <a:pt x="22463" y="25924"/>
                    </a:cubicBezTo>
                    <a:cubicBezTo>
                      <a:pt x="21931" y="25813"/>
                      <a:pt x="21440" y="25568"/>
                      <a:pt x="21130" y="25258"/>
                    </a:cubicBezTo>
                    <a:cubicBezTo>
                      <a:pt x="20821" y="24949"/>
                      <a:pt x="20678" y="24615"/>
                      <a:pt x="20606" y="24067"/>
                    </a:cubicBezTo>
                    <a:cubicBezTo>
                      <a:pt x="20535" y="23519"/>
                      <a:pt x="20717" y="22552"/>
                      <a:pt x="20701" y="21972"/>
                    </a:cubicBezTo>
                    <a:cubicBezTo>
                      <a:pt x="20685" y="21393"/>
                      <a:pt x="20710" y="21106"/>
                      <a:pt x="20511" y="20590"/>
                    </a:cubicBezTo>
                    <a:cubicBezTo>
                      <a:pt x="20313" y="20074"/>
                      <a:pt x="19955" y="19368"/>
                      <a:pt x="19510" y="18876"/>
                    </a:cubicBezTo>
                    <a:cubicBezTo>
                      <a:pt x="19066" y="18384"/>
                      <a:pt x="18535" y="17995"/>
                      <a:pt x="17844" y="17638"/>
                    </a:cubicBezTo>
                    <a:cubicBezTo>
                      <a:pt x="17154" y="17281"/>
                      <a:pt x="16534" y="17051"/>
                      <a:pt x="15367" y="16733"/>
                    </a:cubicBezTo>
                    <a:cubicBezTo>
                      <a:pt x="14200" y="16416"/>
                      <a:pt x="12026" y="16011"/>
                      <a:pt x="10843" y="15733"/>
                    </a:cubicBezTo>
                    <a:cubicBezTo>
                      <a:pt x="9660" y="15455"/>
                      <a:pt x="9128" y="15312"/>
                      <a:pt x="8271" y="15066"/>
                    </a:cubicBezTo>
                    <a:cubicBezTo>
                      <a:pt x="7414" y="14820"/>
                      <a:pt x="6564" y="14661"/>
                      <a:pt x="5699" y="14256"/>
                    </a:cubicBezTo>
                    <a:cubicBezTo>
                      <a:pt x="4834" y="13851"/>
                      <a:pt x="3890" y="13423"/>
                      <a:pt x="3080" y="12637"/>
                    </a:cubicBezTo>
                    <a:cubicBezTo>
                      <a:pt x="2270" y="11851"/>
                      <a:pt x="1349" y="10494"/>
                      <a:pt x="841" y="9541"/>
                    </a:cubicBezTo>
                    <a:cubicBezTo>
                      <a:pt x="333" y="8589"/>
                      <a:pt x="111" y="7811"/>
                      <a:pt x="32" y="6922"/>
                    </a:cubicBezTo>
                    <a:cubicBezTo>
                      <a:pt x="-47" y="6033"/>
                      <a:pt x="8" y="5009"/>
                      <a:pt x="365" y="4207"/>
                    </a:cubicBezTo>
                    <a:cubicBezTo>
                      <a:pt x="722" y="3405"/>
                      <a:pt x="1437" y="2676"/>
                      <a:pt x="2175" y="2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0" name="Google Shape;220;p9"/>
              <p:cNvSpPr/>
              <p:nvPr/>
            </p:nvSpPr>
            <p:spPr>
              <a:xfrm>
                <a:off x="3467968" y="7"/>
                <a:ext cx="479900" cy="491125"/>
              </a:xfrm>
              <a:custGeom>
                <a:avLst/>
                <a:gdLst/>
                <a:ahLst/>
                <a:cxnLst/>
                <a:rect l="l" t="t" r="r" b="b"/>
                <a:pathLst>
                  <a:path w="19196" h="19645" extrusionOk="0">
                    <a:moveTo>
                      <a:pt x="3963" y="880"/>
                    </a:moveTo>
                    <a:cubicBezTo>
                      <a:pt x="3479" y="1110"/>
                      <a:pt x="3209" y="1277"/>
                      <a:pt x="2772" y="1642"/>
                    </a:cubicBezTo>
                    <a:cubicBezTo>
                      <a:pt x="2335" y="2007"/>
                      <a:pt x="1732" y="2603"/>
                      <a:pt x="1343" y="3071"/>
                    </a:cubicBezTo>
                    <a:cubicBezTo>
                      <a:pt x="954" y="3539"/>
                      <a:pt x="660" y="3944"/>
                      <a:pt x="438" y="4452"/>
                    </a:cubicBezTo>
                    <a:cubicBezTo>
                      <a:pt x="216" y="4960"/>
                      <a:pt x="42" y="5436"/>
                      <a:pt x="10" y="6119"/>
                    </a:cubicBezTo>
                    <a:cubicBezTo>
                      <a:pt x="-22" y="6802"/>
                      <a:pt x="10" y="7651"/>
                      <a:pt x="248" y="8548"/>
                    </a:cubicBezTo>
                    <a:cubicBezTo>
                      <a:pt x="486" y="9445"/>
                      <a:pt x="780" y="10445"/>
                      <a:pt x="1439" y="11501"/>
                    </a:cubicBezTo>
                    <a:cubicBezTo>
                      <a:pt x="2098" y="12557"/>
                      <a:pt x="3074" y="13795"/>
                      <a:pt x="4201" y="14882"/>
                    </a:cubicBezTo>
                    <a:cubicBezTo>
                      <a:pt x="5328" y="15969"/>
                      <a:pt x="7137" y="17319"/>
                      <a:pt x="8201" y="18025"/>
                    </a:cubicBezTo>
                    <a:cubicBezTo>
                      <a:pt x="9265" y="18732"/>
                      <a:pt x="9591" y="18851"/>
                      <a:pt x="10583" y="19121"/>
                    </a:cubicBezTo>
                    <a:cubicBezTo>
                      <a:pt x="11575" y="19391"/>
                      <a:pt x="13154" y="19661"/>
                      <a:pt x="14154" y="19645"/>
                    </a:cubicBezTo>
                    <a:cubicBezTo>
                      <a:pt x="15154" y="19629"/>
                      <a:pt x="15924" y="19328"/>
                      <a:pt x="16583" y="19026"/>
                    </a:cubicBezTo>
                    <a:cubicBezTo>
                      <a:pt x="17242" y="18724"/>
                      <a:pt x="17686" y="18327"/>
                      <a:pt x="18107" y="17835"/>
                    </a:cubicBezTo>
                    <a:cubicBezTo>
                      <a:pt x="18528" y="17343"/>
                      <a:pt x="18956" y="16708"/>
                      <a:pt x="19107" y="16073"/>
                    </a:cubicBezTo>
                    <a:cubicBezTo>
                      <a:pt x="19258" y="15438"/>
                      <a:pt x="19210" y="14652"/>
                      <a:pt x="19012" y="14025"/>
                    </a:cubicBezTo>
                    <a:cubicBezTo>
                      <a:pt x="18814" y="13398"/>
                      <a:pt x="18346" y="12826"/>
                      <a:pt x="17917" y="12310"/>
                    </a:cubicBezTo>
                    <a:cubicBezTo>
                      <a:pt x="17488" y="11794"/>
                      <a:pt x="16821" y="11318"/>
                      <a:pt x="16440" y="10929"/>
                    </a:cubicBezTo>
                    <a:cubicBezTo>
                      <a:pt x="16059" y="10540"/>
                      <a:pt x="15829" y="10302"/>
                      <a:pt x="15631" y="9977"/>
                    </a:cubicBezTo>
                    <a:cubicBezTo>
                      <a:pt x="15433" y="9652"/>
                      <a:pt x="15345" y="9453"/>
                      <a:pt x="15250" y="8977"/>
                    </a:cubicBezTo>
                    <a:cubicBezTo>
                      <a:pt x="15155" y="8501"/>
                      <a:pt x="15091" y="7627"/>
                      <a:pt x="15059" y="7119"/>
                    </a:cubicBezTo>
                    <a:cubicBezTo>
                      <a:pt x="15027" y="6611"/>
                      <a:pt x="15130" y="6429"/>
                      <a:pt x="15059" y="5929"/>
                    </a:cubicBezTo>
                    <a:cubicBezTo>
                      <a:pt x="14988" y="5429"/>
                      <a:pt x="14917" y="4730"/>
                      <a:pt x="14631" y="4119"/>
                    </a:cubicBezTo>
                    <a:cubicBezTo>
                      <a:pt x="14345" y="3508"/>
                      <a:pt x="13956" y="2818"/>
                      <a:pt x="13345" y="2262"/>
                    </a:cubicBezTo>
                    <a:cubicBezTo>
                      <a:pt x="12734" y="1706"/>
                      <a:pt x="11790" y="1158"/>
                      <a:pt x="10964" y="785"/>
                    </a:cubicBezTo>
                    <a:cubicBezTo>
                      <a:pt x="10139" y="412"/>
                      <a:pt x="9273" y="110"/>
                      <a:pt x="8392" y="23"/>
                    </a:cubicBezTo>
                    <a:cubicBezTo>
                      <a:pt x="7511" y="-64"/>
                      <a:pt x="6415" y="118"/>
                      <a:pt x="5677" y="261"/>
                    </a:cubicBezTo>
                    <a:cubicBezTo>
                      <a:pt x="4939" y="404"/>
                      <a:pt x="4447" y="650"/>
                      <a:pt x="3963" y="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1" name="Google Shape;221;p9"/>
              <p:cNvSpPr/>
              <p:nvPr/>
            </p:nvSpPr>
            <p:spPr>
              <a:xfrm>
                <a:off x="3376372" y="3607009"/>
                <a:ext cx="488150" cy="427500"/>
              </a:xfrm>
              <a:custGeom>
                <a:avLst/>
                <a:gdLst/>
                <a:ahLst/>
                <a:cxnLst/>
                <a:rect l="l" t="t" r="r" b="b"/>
                <a:pathLst>
                  <a:path w="19526" h="17100" extrusionOk="0">
                    <a:moveTo>
                      <a:pt x="8787" y="118"/>
                    </a:moveTo>
                    <a:cubicBezTo>
                      <a:pt x="7922" y="253"/>
                      <a:pt x="6961" y="451"/>
                      <a:pt x="5977" y="880"/>
                    </a:cubicBezTo>
                    <a:cubicBezTo>
                      <a:pt x="4993" y="1309"/>
                      <a:pt x="3730" y="1944"/>
                      <a:pt x="2881" y="2690"/>
                    </a:cubicBezTo>
                    <a:cubicBezTo>
                      <a:pt x="2032" y="3436"/>
                      <a:pt x="1357" y="4397"/>
                      <a:pt x="881" y="5357"/>
                    </a:cubicBezTo>
                    <a:cubicBezTo>
                      <a:pt x="405" y="6318"/>
                      <a:pt x="111" y="7509"/>
                      <a:pt x="24" y="8453"/>
                    </a:cubicBezTo>
                    <a:cubicBezTo>
                      <a:pt x="-63" y="9398"/>
                      <a:pt x="95" y="10175"/>
                      <a:pt x="357" y="11024"/>
                    </a:cubicBezTo>
                    <a:cubicBezTo>
                      <a:pt x="619" y="11873"/>
                      <a:pt x="936" y="12739"/>
                      <a:pt x="1595" y="13549"/>
                    </a:cubicBezTo>
                    <a:cubicBezTo>
                      <a:pt x="2254" y="14359"/>
                      <a:pt x="3286" y="15311"/>
                      <a:pt x="4310" y="15882"/>
                    </a:cubicBezTo>
                    <a:cubicBezTo>
                      <a:pt x="5334" y="16454"/>
                      <a:pt x="6636" y="16788"/>
                      <a:pt x="7739" y="16978"/>
                    </a:cubicBezTo>
                    <a:cubicBezTo>
                      <a:pt x="8842" y="17169"/>
                      <a:pt x="10001" y="17097"/>
                      <a:pt x="10930" y="17025"/>
                    </a:cubicBezTo>
                    <a:cubicBezTo>
                      <a:pt x="11859" y="16954"/>
                      <a:pt x="12430" y="16851"/>
                      <a:pt x="13311" y="16549"/>
                    </a:cubicBezTo>
                    <a:cubicBezTo>
                      <a:pt x="14192" y="16247"/>
                      <a:pt x="15406" y="15850"/>
                      <a:pt x="16216" y="15215"/>
                    </a:cubicBezTo>
                    <a:cubicBezTo>
                      <a:pt x="17026" y="14580"/>
                      <a:pt x="17661" y="13644"/>
                      <a:pt x="18169" y="12739"/>
                    </a:cubicBezTo>
                    <a:cubicBezTo>
                      <a:pt x="18677" y="11834"/>
                      <a:pt x="19042" y="10715"/>
                      <a:pt x="19264" y="9786"/>
                    </a:cubicBezTo>
                    <a:cubicBezTo>
                      <a:pt x="19486" y="8857"/>
                      <a:pt x="19573" y="8048"/>
                      <a:pt x="19502" y="7167"/>
                    </a:cubicBezTo>
                    <a:cubicBezTo>
                      <a:pt x="19431" y="6286"/>
                      <a:pt x="19217" y="5326"/>
                      <a:pt x="18836" y="4500"/>
                    </a:cubicBezTo>
                    <a:cubicBezTo>
                      <a:pt x="18455" y="3675"/>
                      <a:pt x="17923" y="2833"/>
                      <a:pt x="17216" y="2214"/>
                    </a:cubicBezTo>
                    <a:cubicBezTo>
                      <a:pt x="16510" y="1595"/>
                      <a:pt x="15605" y="1142"/>
                      <a:pt x="14597" y="785"/>
                    </a:cubicBezTo>
                    <a:cubicBezTo>
                      <a:pt x="13589" y="428"/>
                      <a:pt x="12136" y="182"/>
                      <a:pt x="11168" y="71"/>
                    </a:cubicBezTo>
                    <a:cubicBezTo>
                      <a:pt x="10200" y="-40"/>
                      <a:pt x="9652" y="-17"/>
                      <a:pt x="8787" y="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22" name="Google Shape;222;p9"/>
              <p:cNvSpPr/>
              <p:nvPr/>
            </p:nvSpPr>
            <p:spPr>
              <a:xfrm rot="10800000">
                <a:off x="3093736" y="4248146"/>
                <a:ext cx="282642" cy="27526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5237550" y="1432921"/>
            <a:ext cx="31062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5237550" y="2228879"/>
            <a:ext cx="3182400" cy="23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4A3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2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mo"/>
              <a:buChar char="●"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○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■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○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■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○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■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28" name="Google Shape;1328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foC90OUxBNqSl3xniEPh9SYS4nLiuN2v0XGqi7dlgc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foC90OUxBNqSl3xniEPh9SYS4nLiuN2v0XGqi7dlgc/cop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0.emf"/><Relationship Id="rId18" Type="http://schemas.openxmlformats.org/officeDocument/2006/relationships/image" Target="../media/image5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17" Type="http://schemas.openxmlformats.org/officeDocument/2006/relationships/image" Target="../media/image54.emf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5" Type="http://schemas.openxmlformats.org/officeDocument/2006/relationships/image" Target="../media/image5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Relationship Id="rId1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40.emf"/><Relationship Id="rId7" Type="http://schemas.openxmlformats.org/officeDocument/2006/relationships/image" Target="../media/image59.emf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40.emf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3C6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0"/>
          <p:cNvSpPr txBox="1">
            <a:spLocks noGrp="1"/>
          </p:cNvSpPr>
          <p:nvPr>
            <p:ph type="subTitle" idx="1"/>
          </p:nvPr>
        </p:nvSpPr>
        <p:spPr>
          <a:xfrm>
            <a:off x="713225" y="4385695"/>
            <a:ext cx="77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Here is where your presentation begins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35" name="Google Shape;1335;p40"/>
          <p:cNvSpPr txBox="1">
            <a:spLocks noGrp="1"/>
          </p:cNvSpPr>
          <p:nvPr>
            <p:ph type="ctrTitle"/>
          </p:nvPr>
        </p:nvSpPr>
        <p:spPr>
          <a:xfrm>
            <a:off x="0" y="1655371"/>
            <a:ext cx="772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dirty="0" smtClean="0"/>
              <a:t>MILK</a:t>
            </a:r>
            <a:endParaRPr sz="16600" dirty="0"/>
          </a:p>
        </p:txBody>
      </p:sp>
      <p:sp>
        <p:nvSpPr>
          <p:cNvPr id="10" name="Google Shape;1334;p40"/>
          <p:cNvSpPr txBox="1">
            <a:spLocks/>
          </p:cNvSpPr>
          <p:nvPr/>
        </p:nvSpPr>
        <p:spPr>
          <a:xfrm>
            <a:off x="713225" y="3742383"/>
            <a:ext cx="7727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1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mo"/>
              <a:buNone/>
              <a:defRPr sz="2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TEMPLATE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91" y="1420348"/>
            <a:ext cx="1913744" cy="167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1287624" y="271881"/>
            <a:ext cx="6494107" cy="4639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49" name="Google Shape;1449;p47"/>
          <p:cNvSpPr txBox="1">
            <a:spLocks noGrp="1"/>
          </p:cNvSpPr>
          <p:nvPr>
            <p:ph type="title"/>
          </p:nvPr>
        </p:nvSpPr>
        <p:spPr>
          <a:xfrm>
            <a:off x="1520477" y="296944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50" name="Google Shape;1450;p47"/>
          <p:cNvSpPr txBox="1">
            <a:spLocks noGrp="1"/>
          </p:cNvSpPr>
          <p:nvPr>
            <p:ph type="title" idx="2"/>
          </p:nvPr>
        </p:nvSpPr>
        <p:spPr>
          <a:xfrm>
            <a:off x="4880923" y="296944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51" name="Google Shape;1451;p47"/>
          <p:cNvSpPr txBox="1">
            <a:spLocks noGrp="1"/>
          </p:cNvSpPr>
          <p:nvPr>
            <p:ph type="subTitle" idx="1"/>
          </p:nvPr>
        </p:nvSpPr>
        <p:spPr>
          <a:xfrm>
            <a:off x="4999423" y="34380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poisonous atmosphere</a:t>
            </a:r>
            <a:endParaRPr/>
          </a:p>
        </p:txBody>
      </p:sp>
      <p:sp>
        <p:nvSpPr>
          <p:cNvPr id="1452" name="Google Shape;1452;p47"/>
          <p:cNvSpPr txBox="1">
            <a:spLocks noGrp="1"/>
          </p:cNvSpPr>
          <p:nvPr>
            <p:ph type="subTitle" idx="3"/>
          </p:nvPr>
        </p:nvSpPr>
        <p:spPr>
          <a:xfrm>
            <a:off x="1638977" y="34380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closest planet to the Sun and the smallest one in the Solar System—it’s only a bit larger than the Moon</a:t>
            </a:r>
            <a:endParaRPr/>
          </a:p>
        </p:txBody>
      </p:sp>
      <p:sp>
        <p:nvSpPr>
          <p:cNvPr id="1453" name="Google Shape;1453;p47"/>
          <p:cNvSpPr txBox="1">
            <a:spLocks noGrp="1"/>
          </p:cNvSpPr>
          <p:nvPr>
            <p:ph type="title" idx="4"/>
          </p:nvPr>
        </p:nvSpPr>
        <p:spPr>
          <a:xfrm>
            <a:off x="671127" y="3591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74A3C6"/>
                </a:solidFill>
              </a:rPr>
              <a:t>MAYBE YOU NEED </a:t>
            </a:r>
            <a:r>
              <a:rPr lang="en" sz="2800" dirty="0">
                <a:solidFill>
                  <a:schemeClr val="lt1"/>
                </a:solidFill>
              </a:rPr>
              <a:t>TWO COLUMNS</a:t>
            </a:r>
            <a:endParaRPr sz="2800" dirty="0">
              <a:solidFill>
                <a:schemeClr val="lt1"/>
              </a:solidFill>
            </a:endParaRPr>
          </a:p>
        </p:txBody>
      </p:sp>
      <p:grpSp>
        <p:nvGrpSpPr>
          <p:cNvPr id="1454" name="Google Shape;1454;p47"/>
          <p:cNvGrpSpPr/>
          <p:nvPr/>
        </p:nvGrpSpPr>
        <p:grpSpPr>
          <a:xfrm>
            <a:off x="2427030" y="1400189"/>
            <a:ext cx="929493" cy="1390593"/>
            <a:chOff x="2846750" y="257325"/>
            <a:chExt cx="1249150" cy="1868825"/>
          </a:xfrm>
        </p:grpSpPr>
        <p:sp>
          <p:nvSpPr>
            <p:cNvPr id="1455" name="Google Shape;1455;p47"/>
            <p:cNvSpPr/>
            <p:nvPr/>
          </p:nvSpPr>
          <p:spPr>
            <a:xfrm>
              <a:off x="2846750" y="2072250"/>
              <a:ext cx="1249150" cy="53900"/>
            </a:xfrm>
            <a:custGeom>
              <a:avLst/>
              <a:gdLst/>
              <a:ahLst/>
              <a:cxnLst/>
              <a:rect l="l" t="t" r="r" b="b"/>
              <a:pathLst>
                <a:path w="49966" h="2156" extrusionOk="0">
                  <a:moveTo>
                    <a:pt x="24977" y="1"/>
                  </a:moveTo>
                  <a:cubicBezTo>
                    <a:pt x="11191" y="1"/>
                    <a:pt x="1" y="480"/>
                    <a:pt x="1" y="1085"/>
                  </a:cubicBezTo>
                  <a:cubicBezTo>
                    <a:pt x="1" y="1677"/>
                    <a:pt x="11191" y="2156"/>
                    <a:pt x="24977" y="2156"/>
                  </a:cubicBezTo>
                  <a:cubicBezTo>
                    <a:pt x="38776" y="2156"/>
                    <a:pt x="49966" y="1677"/>
                    <a:pt x="49966" y="1085"/>
                  </a:cubicBezTo>
                  <a:cubicBezTo>
                    <a:pt x="49966" y="480"/>
                    <a:pt x="38776" y="1"/>
                    <a:pt x="24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2964575" y="257325"/>
              <a:ext cx="1005950" cy="1837950"/>
            </a:xfrm>
            <a:custGeom>
              <a:avLst/>
              <a:gdLst/>
              <a:ahLst/>
              <a:cxnLst/>
              <a:rect l="l" t="t" r="r" b="b"/>
              <a:pathLst>
                <a:path w="40238" h="73518" extrusionOk="0">
                  <a:moveTo>
                    <a:pt x="31706" y="1"/>
                  </a:moveTo>
                  <a:lnTo>
                    <a:pt x="7826" y="89"/>
                  </a:lnTo>
                  <a:cubicBezTo>
                    <a:pt x="6163" y="89"/>
                    <a:pt x="4815" y="1450"/>
                    <a:pt x="4815" y="3113"/>
                  </a:cubicBezTo>
                  <a:lnTo>
                    <a:pt x="4827" y="6982"/>
                  </a:lnTo>
                  <a:lnTo>
                    <a:pt x="1" y="16887"/>
                  </a:lnTo>
                  <a:lnTo>
                    <a:pt x="127" y="55535"/>
                  </a:lnTo>
                  <a:lnTo>
                    <a:pt x="240" y="70506"/>
                  </a:lnTo>
                  <a:lnTo>
                    <a:pt x="240" y="70594"/>
                  </a:lnTo>
                  <a:cubicBezTo>
                    <a:pt x="291" y="72220"/>
                    <a:pt x="1639" y="73518"/>
                    <a:pt x="3277" y="73518"/>
                  </a:cubicBezTo>
                  <a:lnTo>
                    <a:pt x="37226" y="73404"/>
                  </a:lnTo>
                  <a:cubicBezTo>
                    <a:pt x="38864" y="73392"/>
                    <a:pt x="40200" y="72094"/>
                    <a:pt x="40237" y="70456"/>
                  </a:cubicBezTo>
                  <a:lnTo>
                    <a:pt x="40237" y="70367"/>
                  </a:lnTo>
                  <a:lnTo>
                    <a:pt x="40124" y="55397"/>
                  </a:lnTo>
                  <a:lnTo>
                    <a:pt x="40011" y="16761"/>
                  </a:lnTo>
                  <a:lnTo>
                    <a:pt x="34756" y="6894"/>
                  </a:lnTo>
                  <a:lnTo>
                    <a:pt x="34731" y="3025"/>
                  </a:lnTo>
                  <a:cubicBezTo>
                    <a:pt x="34731" y="1349"/>
                    <a:pt x="33370" y="1"/>
                    <a:pt x="31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2964575" y="257325"/>
              <a:ext cx="1000275" cy="422175"/>
            </a:xfrm>
            <a:custGeom>
              <a:avLst/>
              <a:gdLst/>
              <a:ahLst/>
              <a:cxnLst/>
              <a:rect l="l" t="t" r="r" b="b"/>
              <a:pathLst>
                <a:path w="40011" h="16887" extrusionOk="0">
                  <a:moveTo>
                    <a:pt x="31706" y="1"/>
                  </a:moveTo>
                  <a:lnTo>
                    <a:pt x="7826" y="89"/>
                  </a:lnTo>
                  <a:cubicBezTo>
                    <a:pt x="6163" y="89"/>
                    <a:pt x="4815" y="1450"/>
                    <a:pt x="4815" y="3113"/>
                  </a:cubicBezTo>
                  <a:lnTo>
                    <a:pt x="4827" y="6982"/>
                  </a:lnTo>
                  <a:lnTo>
                    <a:pt x="1" y="16887"/>
                  </a:lnTo>
                  <a:lnTo>
                    <a:pt x="40011" y="16761"/>
                  </a:lnTo>
                  <a:lnTo>
                    <a:pt x="34756" y="6894"/>
                  </a:lnTo>
                  <a:lnTo>
                    <a:pt x="34731" y="3025"/>
                  </a:lnTo>
                  <a:cubicBezTo>
                    <a:pt x="34731" y="1349"/>
                    <a:pt x="33370" y="1"/>
                    <a:pt x="31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3030750" y="969000"/>
              <a:ext cx="881175" cy="1052875"/>
            </a:xfrm>
            <a:custGeom>
              <a:avLst/>
              <a:gdLst/>
              <a:ahLst/>
              <a:cxnLst/>
              <a:rect l="l" t="t" r="r" b="b"/>
              <a:pathLst>
                <a:path w="35247" h="42115" extrusionOk="0">
                  <a:moveTo>
                    <a:pt x="1159" y="0"/>
                  </a:moveTo>
                  <a:cubicBezTo>
                    <a:pt x="370" y="0"/>
                    <a:pt x="0" y="76"/>
                    <a:pt x="0" y="76"/>
                  </a:cubicBezTo>
                  <a:lnTo>
                    <a:pt x="202" y="42115"/>
                  </a:lnTo>
                  <a:lnTo>
                    <a:pt x="35247" y="41989"/>
                  </a:lnTo>
                  <a:lnTo>
                    <a:pt x="35058" y="4436"/>
                  </a:lnTo>
                  <a:cubicBezTo>
                    <a:pt x="35058" y="4436"/>
                    <a:pt x="31614" y="6421"/>
                    <a:pt x="26345" y="6421"/>
                  </a:cubicBezTo>
                  <a:cubicBezTo>
                    <a:pt x="23747" y="6421"/>
                    <a:pt x="20706" y="5939"/>
                    <a:pt x="17415" y="4499"/>
                  </a:cubicBezTo>
                  <a:cubicBezTo>
                    <a:pt x="8361" y="540"/>
                    <a:pt x="3265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2964575" y="425250"/>
              <a:ext cx="1000275" cy="254250"/>
            </a:xfrm>
            <a:custGeom>
              <a:avLst/>
              <a:gdLst/>
              <a:ahLst/>
              <a:cxnLst/>
              <a:rect l="l" t="t" r="r" b="b"/>
              <a:pathLst>
                <a:path w="40011" h="10170" extrusionOk="0">
                  <a:moveTo>
                    <a:pt x="34756" y="0"/>
                  </a:moveTo>
                  <a:lnTo>
                    <a:pt x="4827" y="101"/>
                  </a:lnTo>
                  <a:lnTo>
                    <a:pt x="1" y="10170"/>
                  </a:lnTo>
                  <a:lnTo>
                    <a:pt x="40011" y="10044"/>
                  </a:lnTo>
                  <a:lnTo>
                    <a:pt x="347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3709325" y="964525"/>
              <a:ext cx="197825" cy="134925"/>
            </a:xfrm>
            <a:custGeom>
              <a:avLst/>
              <a:gdLst/>
              <a:ahLst/>
              <a:cxnLst/>
              <a:rect l="l" t="t" r="r" b="b"/>
              <a:pathLst>
                <a:path w="7913" h="5397" extrusionOk="0">
                  <a:moveTo>
                    <a:pt x="6550" y="1"/>
                  </a:moveTo>
                  <a:cubicBezTo>
                    <a:pt x="6390" y="1"/>
                    <a:pt x="6211" y="21"/>
                    <a:pt x="6012" y="66"/>
                  </a:cubicBezTo>
                  <a:cubicBezTo>
                    <a:pt x="6012" y="66"/>
                    <a:pt x="6010" y="66"/>
                    <a:pt x="6006" y="66"/>
                  </a:cubicBezTo>
                  <a:cubicBezTo>
                    <a:pt x="5873" y="66"/>
                    <a:pt x="3384" y="138"/>
                    <a:pt x="1" y="5396"/>
                  </a:cubicBezTo>
                  <a:cubicBezTo>
                    <a:pt x="1" y="5396"/>
                    <a:pt x="7284" y="5371"/>
                    <a:pt x="7902" y="1465"/>
                  </a:cubicBezTo>
                  <a:cubicBezTo>
                    <a:pt x="7902" y="1465"/>
                    <a:pt x="7912" y="1"/>
                    <a:pt x="6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3663025" y="947300"/>
              <a:ext cx="103050" cy="152475"/>
            </a:xfrm>
            <a:custGeom>
              <a:avLst/>
              <a:gdLst/>
              <a:ahLst/>
              <a:cxnLst/>
              <a:rect l="l" t="t" r="r" b="b"/>
              <a:pathLst>
                <a:path w="4122" h="6099" extrusionOk="0">
                  <a:moveTo>
                    <a:pt x="2286" y="0"/>
                  </a:moveTo>
                  <a:cubicBezTo>
                    <a:pt x="1731" y="0"/>
                    <a:pt x="992" y="401"/>
                    <a:pt x="492" y="2217"/>
                  </a:cubicBezTo>
                  <a:cubicBezTo>
                    <a:pt x="492" y="2229"/>
                    <a:pt x="0" y="4838"/>
                    <a:pt x="479" y="6098"/>
                  </a:cubicBezTo>
                  <a:cubicBezTo>
                    <a:pt x="1046" y="5153"/>
                    <a:pt x="1689" y="4246"/>
                    <a:pt x="2382" y="3401"/>
                  </a:cubicBezTo>
                  <a:cubicBezTo>
                    <a:pt x="2382" y="3401"/>
                    <a:pt x="4121" y="1473"/>
                    <a:pt x="3050" y="251"/>
                  </a:cubicBezTo>
                  <a:cubicBezTo>
                    <a:pt x="3050" y="251"/>
                    <a:pt x="2726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3580800" y="1012050"/>
              <a:ext cx="69325" cy="87725"/>
            </a:xfrm>
            <a:custGeom>
              <a:avLst/>
              <a:gdLst/>
              <a:ahLst/>
              <a:cxnLst/>
              <a:rect l="l" t="t" r="r" b="b"/>
              <a:pathLst>
                <a:path w="2773" h="3509" extrusionOk="0">
                  <a:moveTo>
                    <a:pt x="1013" y="1"/>
                  </a:moveTo>
                  <a:cubicBezTo>
                    <a:pt x="789" y="1"/>
                    <a:pt x="551" y="118"/>
                    <a:pt x="341" y="471"/>
                  </a:cubicBezTo>
                  <a:cubicBezTo>
                    <a:pt x="341" y="471"/>
                    <a:pt x="0" y="1139"/>
                    <a:pt x="1009" y="1819"/>
                  </a:cubicBezTo>
                  <a:cubicBezTo>
                    <a:pt x="1009" y="1819"/>
                    <a:pt x="2256" y="2412"/>
                    <a:pt x="2445" y="3508"/>
                  </a:cubicBezTo>
                  <a:cubicBezTo>
                    <a:pt x="2445" y="3508"/>
                    <a:pt x="2773" y="1882"/>
                    <a:pt x="1853" y="471"/>
                  </a:cubicBezTo>
                  <a:cubicBezTo>
                    <a:pt x="1853" y="471"/>
                    <a:pt x="1461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7"/>
          <p:cNvGrpSpPr/>
          <p:nvPr/>
        </p:nvGrpSpPr>
        <p:grpSpPr>
          <a:xfrm>
            <a:off x="5897185" y="1385896"/>
            <a:ext cx="710076" cy="1412023"/>
            <a:chOff x="5465350" y="228524"/>
            <a:chExt cx="954275" cy="1897626"/>
          </a:xfrm>
        </p:grpSpPr>
        <p:sp>
          <p:nvSpPr>
            <p:cNvPr id="1464" name="Google Shape;1464;p47"/>
            <p:cNvSpPr/>
            <p:nvPr/>
          </p:nvSpPr>
          <p:spPr>
            <a:xfrm>
              <a:off x="5465350" y="2072250"/>
              <a:ext cx="954275" cy="53900"/>
            </a:xfrm>
            <a:custGeom>
              <a:avLst/>
              <a:gdLst/>
              <a:ahLst/>
              <a:cxnLst/>
              <a:rect l="l" t="t" r="r" b="b"/>
              <a:pathLst>
                <a:path w="38171" h="2156" extrusionOk="0">
                  <a:moveTo>
                    <a:pt x="19092" y="1"/>
                  </a:moveTo>
                  <a:cubicBezTo>
                    <a:pt x="8544" y="1"/>
                    <a:pt x="0" y="480"/>
                    <a:pt x="0" y="1085"/>
                  </a:cubicBezTo>
                  <a:cubicBezTo>
                    <a:pt x="0" y="1677"/>
                    <a:pt x="8544" y="2156"/>
                    <a:pt x="19092" y="2156"/>
                  </a:cubicBezTo>
                  <a:cubicBezTo>
                    <a:pt x="29627" y="2156"/>
                    <a:pt x="38170" y="1677"/>
                    <a:pt x="38170" y="1085"/>
                  </a:cubicBezTo>
                  <a:cubicBezTo>
                    <a:pt x="38170" y="480"/>
                    <a:pt x="29627" y="1"/>
                    <a:pt x="19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576305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3" y="452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579330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5823225" y="385550"/>
              <a:ext cx="5375" cy="113125"/>
            </a:xfrm>
            <a:custGeom>
              <a:avLst/>
              <a:gdLst/>
              <a:ahLst/>
              <a:cxnLst/>
              <a:rect l="l" t="t" r="r" b="b"/>
              <a:pathLst>
                <a:path w="215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15" y="452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5853475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5883725" y="385550"/>
              <a:ext cx="5050" cy="113125"/>
            </a:xfrm>
            <a:custGeom>
              <a:avLst/>
              <a:gdLst/>
              <a:ahLst/>
              <a:cxnLst/>
              <a:rect l="l" t="t" r="r" b="b"/>
              <a:pathLst>
                <a:path w="202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5913650" y="385550"/>
              <a:ext cx="5375" cy="113125"/>
            </a:xfrm>
            <a:custGeom>
              <a:avLst/>
              <a:gdLst/>
              <a:ahLst/>
              <a:cxnLst/>
              <a:rect l="l" t="t" r="r" b="b"/>
              <a:pathLst>
                <a:path w="215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15" y="452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5943900" y="385550"/>
              <a:ext cx="5050" cy="113125"/>
            </a:xfrm>
            <a:custGeom>
              <a:avLst/>
              <a:gdLst/>
              <a:ahLst/>
              <a:cxnLst/>
              <a:rect l="l" t="t" r="r" b="b"/>
              <a:pathLst>
                <a:path w="202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5974125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6004075" y="385550"/>
              <a:ext cx="5375" cy="113125"/>
            </a:xfrm>
            <a:custGeom>
              <a:avLst/>
              <a:gdLst/>
              <a:ahLst/>
              <a:cxnLst/>
              <a:rect l="l" t="t" r="r" b="b"/>
              <a:pathLst>
                <a:path w="215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14" y="45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603430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606455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5553875" y="466200"/>
              <a:ext cx="745725" cy="1630350"/>
            </a:xfrm>
            <a:custGeom>
              <a:avLst/>
              <a:gdLst/>
              <a:ahLst/>
              <a:cxnLst/>
              <a:rect l="l" t="t" r="r" b="b"/>
              <a:pathLst>
                <a:path w="29829" h="65214" extrusionOk="0">
                  <a:moveTo>
                    <a:pt x="21587" y="0"/>
                  </a:moveTo>
                  <a:lnTo>
                    <a:pt x="7284" y="63"/>
                  </a:lnTo>
                  <a:cubicBezTo>
                    <a:pt x="7284" y="63"/>
                    <a:pt x="0" y="4071"/>
                    <a:pt x="0" y="11594"/>
                  </a:cubicBezTo>
                  <a:cubicBezTo>
                    <a:pt x="0" y="19117"/>
                    <a:pt x="139" y="57904"/>
                    <a:pt x="139" y="57904"/>
                  </a:cubicBezTo>
                  <a:lnTo>
                    <a:pt x="265" y="61987"/>
                  </a:lnTo>
                  <a:lnTo>
                    <a:pt x="265" y="62075"/>
                  </a:lnTo>
                  <a:cubicBezTo>
                    <a:pt x="316" y="63827"/>
                    <a:pt x="1752" y="65213"/>
                    <a:pt x="3504" y="65213"/>
                  </a:cubicBezTo>
                  <a:lnTo>
                    <a:pt x="26602" y="65087"/>
                  </a:lnTo>
                  <a:cubicBezTo>
                    <a:pt x="28354" y="65087"/>
                    <a:pt x="29778" y="63688"/>
                    <a:pt x="29828" y="61937"/>
                  </a:cubicBezTo>
                  <a:lnTo>
                    <a:pt x="29828" y="61836"/>
                  </a:lnTo>
                  <a:lnTo>
                    <a:pt x="29702" y="45807"/>
                  </a:lnTo>
                  <a:cubicBezTo>
                    <a:pt x="29702" y="45807"/>
                    <a:pt x="29576" y="17580"/>
                    <a:pt x="29576" y="11480"/>
                  </a:cubicBezTo>
                  <a:cubicBezTo>
                    <a:pt x="29576" y="5394"/>
                    <a:pt x="21587" y="0"/>
                    <a:pt x="2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5735650" y="228524"/>
              <a:ext cx="357900" cy="124450"/>
            </a:xfrm>
            <a:custGeom>
              <a:avLst/>
              <a:gdLst/>
              <a:ahLst/>
              <a:cxnLst/>
              <a:rect l="l" t="t" r="r" b="b"/>
              <a:pathLst>
                <a:path w="14316" h="4978" extrusionOk="0">
                  <a:moveTo>
                    <a:pt x="11833" y="0"/>
                  </a:moveTo>
                  <a:lnTo>
                    <a:pt x="2470" y="63"/>
                  </a:lnTo>
                  <a:cubicBezTo>
                    <a:pt x="1109" y="63"/>
                    <a:pt x="1" y="958"/>
                    <a:pt x="13" y="2041"/>
                  </a:cubicBezTo>
                  <a:lnTo>
                    <a:pt x="13" y="4978"/>
                  </a:lnTo>
                  <a:lnTo>
                    <a:pt x="14316" y="4902"/>
                  </a:lnTo>
                  <a:lnTo>
                    <a:pt x="14316" y="1966"/>
                  </a:lnTo>
                  <a:cubicBezTo>
                    <a:pt x="14316" y="882"/>
                    <a:pt x="13194" y="0"/>
                    <a:pt x="1183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5863550" y="319249"/>
              <a:ext cx="102425" cy="32775"/>
            </a:xfrm>
            <a:custGeom>
              <a:avLst/>
              <a:gdLst/>
              <a:ahLst/>
              <a:cxnLst/>
              <a:rect l="l" t="t" r="r" b="b"/>
              <a:pathLst>
                <a:path w="4097" h="1311" extrusionOk="0">
                  <a:moveTo>
                    <a:pt x="3391" y="0"/>
                  </a:moveTo>
                  <a:lnTo>
                    <a:pt x="706" y="25"/>
                  </a:lnTo>
                  <a:cubicBezTo>
                    <a:pt x="316" y="25"/>
                    <a:pt x="1" y="277"/>
                    <a:pt x="1" y="592"/>
                  </a:cubicBezTo>
                  <a:lnTo>
                    <a:pt x="1" y="1311"/>
                  </a:lnTo>
                  <a:lnTo>
                    <a:pt x="4096" y="1286"/>
                  </a:lnTo>
                  <a:lnTo>
                    <a:pt x="4096" y="567"/>
                  </a:lnTo>
                  <a:cubicBezTo>
                    <a:pt x="4096" y="252"/>
                    <a:pt x="3781" y="0"/>
                    <a:pt x="3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5616575" y="957725"/>
              <a:ext cx="611825" cy="1060050"/>
            </a:xfrm>
            <a:custGeom>
              <a:avLst/>
              <a:gdLst/>
              <a:ahLst/>
              <a:cxnLst/>
              <a:rect l="l" t="t" r="r" b="b"/>
              <a:pathLst>
                <a:path w="24473" h="42402" extrusionOk="0">
                  <a:moveTo>
                    <a:pt x="716" y="1"/>
                  </a:moveTo>
                  <a:cubicBezTo>
                    <a:pt x="259" y="1"/>
                    <a:pt x="0" y="23"/>
                    <a:pt x="0" y="23"/>
                  </a:cubicBezTo>
                  <a:lnTo>
                    <a:pt x="214" y="42402"/>
                  </a:lnTo>
                  <a:lnTo>
                    <a:pt x="24472" y="42276"/>
                  </a:lnTo>
                  <a:lnTo>
                    <a:pt x="24271" y="2077"/>
                  </a:lnTo>
                  <a:cubicBezTo>
                    <a:pt x="24271" y="2077"/>
                    <a:pt x="20897" y="4702"/>
                    <a:pt x="16510" y="4702"/>
                  </a:cubicBezTo>
                  <a:cubicBezTo>
                    <a:pt x="14661" y="4702"/>
                    <a:pt x="12631" y="4235"/>
                    <a:pt x="10598" y="2909"/>
                  </a:cubicBezTo>
                  <a:cubicBezTo>
                    <a:pt x="6576" y="286"/>
                    <a:pt x="236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5735650" y="352475"/>
              <a:ext cx="357900" cy="114700"/>
            </a:xfrm>
            <a:custGeom>
              <a:avLst/>
              <a:gdLst/>
              <a:ahLst/>
              <a:cxnLst/>
              <a:rect l="l" t="t" r="r" b="b"/>
              <a:pathLst>
                <a:path w="14316" h="4588" extrusionOk="0">
                  <a:moveTo>
                    <a:pt x="14316" y="0"/>
                  </a:moveTo>
                  <a:lnTo>
                    <a:pt x="1" y="76"/>
                  </a:lnTo>
                  <a:lnTo>
                    <a:pt x="13" y="2609"/>
                  </a:lnTo>
                  <a:lnTo>
                    <a:pt x="13" y="4587"/>
                  </a:lnTo>
                  <a:lnTo>
                    <a:pt x="14316" y="4524"/>
                  </a:lnTo>
                  <a:lnTo>
                    <a:pt x="14316" y="2533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6011625" y="885525"/>
              <a:ext cx="211675" cy="144925"/>
            </a:xfrm>
            <a:custGeom>
              <a:avLst/>
              <a:gdLst/>
              <a:ahLst/>
              <a:cxnLst/>
              <a:rect l="l" t="t" r="r" b="b"/>
              <a:pathLst>
                <a:path w="8467" h="5797" extrusionOk="0">
                  <a:moveTo>
                    <a:pt x="7000" y="20"/>
                  </a:moveTo>
                  <a:cubicBezTo>
                    <a:pt x="6830" y="20"/>
                    <a:pt x="6640" y="41"/>
                    <a:pt x="6427" y="88"/>
                  </a:cubicBezTo>
                  <a:cubicBezTo>
                    <a:pt x="6427" y="101"/>
                    <a:pt x="3718" y="0"/>
                    <a:pt x="0" y="5797"/>
                  </a:cubicBezTo>
                  <a:cubicBezTo>
                    <a:pt x="0" y="5797"/>
                    <a:pt x="7801" y="5772"/>
                    <a:pt x="8456" y="1588"/>
                  </a:cubicBezTo>
                  <a:cubicBezTo>
                    <a:pt x="8456" y="1588"/>
                    <a:pt x="8466" y="20"/>
                    <a:pt x="700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5961850" y="867800"/>
              <a:ext cx="110275" cy="162975"/>
            </a:xfrm>
            <a:custGeom>
              <a:avLst/>
              <a:gdLst/>
              <a:ahLst/>
              <a:cxnLst/>
              <a:rect l="l" t="t" r="r" b="b"/>
              <a:pathLst>
                <a:path w="4411" h="6519" extrusionOk="0">
                  <a:moveTo>
                    <a:pt x="2457" y="1"/>
                  </a:moveTo>
                  <a:cubicBezTo>
                    <a:pt x="1859" y="1"/>
                    <a:pt x="1065" y="429"/>
                    <a:pt x="530" y="2372"/>
                  </a:cubicBezTo>
                  <a:cubicBezTo>
                    <a:pt x="530" y="2385"/>
                    <a:pt x="0" y="5170"/>
                    <a:pt x="517" y="6518"/>
                  </a:cubicBezTo>
                  <a:cubicBezTo>
                    <a:pt x="1122" y="5498"/>
                    <a:pt x="1802" y="4540"/>
                    <a:pt x="2559" y="3633"/>
                  </a:cubicBezTo>
                  <a:cubicBezTo>
                    <a:pt x="2559" y="3633"/>
                    <a:pt x="4411" y="1566"/>
                    <a:pt x="3277" y="268"/>
                  </a:cubicBezTo>
                  <a:cubicBezTo>
                    <a:pt x="3277" y="268"/>
                    <a:pt x="2928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5873950" y="936875"/>
              <a:ext cx="74375" cy="93900"/>
            </a:xfrm>
            <a:custGeom>
              <a:avLst/>
              <a:gdLst/>
              <a:ahLst/>
              <a:cxnLst/>
              <a:rect l="l" t="t" r="r" b="b"/>
              <a:pathLst>
                <a:path w="2975" h="3756" extrusionOk="0">
                  <a:moveTo>
                    <a:pt x="1077" y="0"/>
                  </a:moveTo>
                  <a:cubicBezTo>
                    <a:pt x="836" y="0"/>
                    <a:pt x="580" y="126"/>
                    <a:pt x="353" y="504"/>
                  </a:cubicBezTo>
                  <a:cubicBezTo>
                    <a:pt x="353" y="504"/>
                    <a:pt x="1" y="1222"/>
                    <a:pt x="1084" y="1941"/>
                  </a:cubicBezTo>
                  <a:cubicBezTo>
                    <a:pt x="1084" y="1953"/>
                    <a:pt x="2407" y="2583"/>
                    <a:pt x="2622" y="3755"/>
                  </a:cubicBezTo>
                  <a:cubicBezTo>
                    <a:pt x="2622" y="3755"/>
                    <a:pt x="2975" y="2016"/>
                    <a:pt x="1979" y="504"/>
                  </a:cubicBezTo>
                  <a:cubicBezTo>
                    <a:pt x="1979" y="504"/>
                    <a:pt x="1559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/>
          <p:cNvSpPr/>
          <p:nvPr/>
        </p:nvSpPr>
        <p:spPr>
          <a:xfrm>
            <a:off x="973484" y="-17930"/>
            <a:ext cx="8170516" cy="5342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88" name="Google Shape;1488;p48"/>
          <p:cNvGrpSpPr/>
          <p:nvPr/>
        </p:nvGrpSpPr>
        <p:grpSpPr>
          <a:xfrm rot="9899982">
            <a:off x="6424398" y="1261604"/>
            <a:ext cx="1341674" cy="1536185"/>
            <a:chOff x="1492425" y="3628600"/>
            <a:chExt cx="1310900" cy="1500950"/>
          </a:xfrm>
        </p:grpSpPr>
        <p:sp>
          <p:nvSpPr>
            <p:cNvPr id="1489" name="Google Shape;1489;p48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48"/>
          <p:cNvGrpSpPr/>
          <p:nvPr/>
        </p:nvGrpSpPr>
        <p:grpSpPr>
          <a:xfrm>
            <a:off x="4000784" y="1270069"/>
            <a:ext cx="1341745" cy="1482521"/>
            <a:chOff x="5177600" y="1809575"/>
            <a:chExt cx="949975" cy="1389950"/>
          </a:xfrm>
        </p:grpSpPr>
        <p:sp>
          <p:nvSpPr>
            <p:cNvPr id="1498" name="Google Shape;1498;p48"/>
            <p:cNvSpPr/>
            <p:nvPr/>
          </p:nvSpPr>
          <p:spPr>
            <a:xfrm>
              <a:off x="5177600" y="1859075"/>
              <a:ext cx="887200" cy="1340450"/>
            </a:xfrm>
            <a:custGeom>
              <a:avLst/>
              <a:gdLst/>
              <a:ahLst/>
              <a:cxnLst/>
              <a:rect l="l" t="t" r="r" b="b"/>
              <a:pathLst>
                <a:path w="35488" h="53618" extrusionOk="0">
                  <a:moveTo>
                    <a:pt x="11917" y="36490"/>
                  </a:moveTo>
                  <a:lnTo>
                    <a:pt x="12492" y="37227"/>
                  </a:lnTo>
                  <a:cubicBezTo>
                    <a:pt x="12311" y="36915"/>
                    <a:pt x="12118" y="36672"/>
                    <a:pt x="11917" y="36490"/>
                  </a:cubicBezTo>
                  <a:close/>
                  <a:moveTo>
                    <a:pt x="5315" y="0"/>
                  </a:moveTo>
                  <a:cubicBezTo>
                    <a:pt x="5046" y="0"/>
                    <a:pt x="4767" y="22"/>
                    <a:pt x="4478" y="67"/>
                  </a:cubicBezTo>
                  <a:cubicBezTo>
                    <a:pt x="1549" y="527"/>
                    <a:pt x="43" y="3791"/>
                    <a:pt x="482" y="6574"/>
                  </a:cubicBezTo>
                  <a:cubicBezTo>
                    <a:pt x="1193" y="11136"/>
                    <a:pt x="4771" y="13437"/>
                    <a:pt x="7784" y="16555"/>
                  </a:cubicBezTo>
                  <a:cubicBezTo>
                    <a:pt x="8935" y="17727"/>
                    <a:pt x="13120" y="22309"/>
                    <a:pt x="10463" y="24025"/>
                  </a:cubicBezTo>
                  <a:cubicBezTo>
                    <a:pt x="10078" y="24277"/>
                    <a:pt x="9683" y="24374"/>
                    <a:pt x="9284" y="24374"/>
                  </a:cubicBezTo>
                  <a:cubicBezTo>
                    <a:pt x="7924" y="24374"/>
                    <a:pt x="6505" y="23243"/>
                    <a:pt x="5184" y="23243"/>
                  </a:cubicBezTo>
                  <a:cubicBezTo>
                    <a:pt x="5123" y="23243"/>
                    <a:pt x="5062" y="23245"/>
                    <a:pt x="5002" y="23250"/>
                  </a:cubicBezTo>
                  <a:cubicBezTo>
                    <a:pt x="2909" y="23439"/>
                    <a:pt x="1" y="26326"/>
                    <a:pt x="2616" y="28063"/>
                  </a:cubicBezTo>
                  <a:cubicBezTo>
                    <a:pt x="2846" y="28214"/>
                    <a:pt x="3227" y="28259"/>
                    <a:pt x="3683" y="28259"/>
                  </a:cubicBezTo>
                  <a:cubicBezTo>
                    <a:pt x="4339" y="28259"/>
                    <a:pt x="5151" y="28167"/>
                    <a:pt x="5894" y="28167"/>
                  </a:cubicBezTo>
                  <a:cubicBezTo>
                    <a:pt x="6990" y="28167"/>
                    <a:pt x="7937" y="28367"/>
                    <a:pt x="8015" y="29360"/>
                  </a:cubicBezTo>
                  <a:cubicBezTo>
                    <a:pt x="8161" y="31160"/>
                    <a:pt x="4625" y="31704"/>
                    <a:pt x="3642" y="32373"/>
                  </a:cubicBezTo>
                  <a:cubicBezTo>
                    <a:pt x="1863" y="33566"/>
                    <a:pt x="524" y="35449"/>
                    <a:pt x="587" y="37604"/>
                  </a:cubicBezTo>
                  <a:cubicBezTo>
                    <a:pt x="648" y="39516"/>
                    <a:pt x="1727" y="40366"/>
                    <a:pt x="3152" y="40366"/>
                  </a:cubicBezTo>
                  <a:cubicBezTo>
                    <a:pt x="3677" y="40366"/>
                    <a:pt x="4249" y="40251"/>
                    <a:pt x="4834" y="40031"/>
                  </a:cubicBezTo>
                  <a:cubicBezTo>
                    <a:pt x="6380" y="39442"/>
                    <a:pt x="8800" y="36036"/>
                    <a:pt x="10790" y="36036"/>
                  </a:cubicBezTo>
                  <a:cubicBezTo>
                    <a:pt x="11186" y="36036"/>
                    <a:pt x="11565" y="36171"/>
                    <a:pt x="11917" y="36490"/>
                  </a:cubicBezTo>
                  <a:lnTo>
                    <a:pt x="11917" y="36490"/>
                  </a:lnTo>
                  <a:lnTo>
                    <a:pt x="11676" y="36181"/>
                  </a:lnTo>
                  <a:lnTo>
                    <a:pt x="11676" y="36181"/>
                  </a:lnTo>
                  <a:cubicBezTo>
                    <a:pt x="12953" y="36328"/>
                    <a:pt x="13580" y="38755"/>
                    <a:pt x="13434" y="39968"/>
                  </a:cubicBezTo>
                  <a:cubicBezTo>
                    <a:pt x="13183" y="42416"/>
                    <a:pt x="11906" y="44697"/>
                    <a:pt x="11697" y="47187"/>
                  </a:cubicBezTo>
                  <a:cubicBezTo>
                    <a:pt x="11488" y="49677"/>
                    <a:pt x="12450" y="53464"/>
                    <a:pt x="15547" y="53611"/>
                  </a:cubicBezTo>
                  <a:cubicBezTo>
                    <a:pt x="15627" y="53615"/>
                    <a:pt x="15706" y="53617"/>
                    <a:pt x="15783" y="53617"/>
                  </a:cubicBezTo>
                  <a:cubicBezTo>
                    <a:pt x="18551" y="53617"/>
                    <a:pt x="19859" y="50760"/>
                    <a:pt x="19920" y="48359"/>
                  </a:cubicBezTo>
                  <a:cubicBezTo>
                    <a:pt x="20004" y="44634"/>
                    <a:pt x="17911" y="40596"/>
                    <a:pt x="18937" y="36934"/>
                  </a:cubicBezTo>
                  <a:cubicBezTo>
                    <a:pt x="19212" y="35962"/>
                    <a:pt x="19522" y="35597"/>
                    <a:pt x="19835" y="35597"/>
                  </a:cubicBezTo>
                  <a:cubicBezTo>
                    <a:pt x="20450" y="35597"/>
                    <a:pt x="21073" y="37009"/>
                    <a:pt x="21448" y="37981"/>
                  </a:cubicBezTo>
                  <a:cubicBezTo>
                    <a:pt x="21743" y="38790"/>
                    <a:pt x="22456" y="39785"/>
                    <a:pt x="23318" y="39785"/>
                  </a:cubicBezTo>
                  <a:cubicBezTo>
                    <a:pt x="23615" y="39785"/>
                    <a:pt x="23930" y="39667"/>
                    <a:pt x="24251" y="39383"/>
                  </a:cubicBezTo>
                  <a:cubicBezTo>
                    <a:pt x="25653" y="38127"/>
                    <a:pt x="23770" y="35721"/>
                    <a:pt x="23540" y="34424"/>
                  </a:cubicBezTo>
                  <a:cubicBezTo>
                    <a:pt x="23304" y="33228"/>
                    <a:pt x="23935" y="32331"/>
                    <a:pt x="24965" y="32331"/>
                  </a:cubicBezTo>
                  <a:cubicBezTo>
                    <a:pt x="25215" y="32331"/>
                    <a:pt x="25488" y="32384"/>
                    <a:pt x="25779" y="32499"/>
                  </a:cubicBezTo>
                  <a:cubicBezTo>
                    <a:pt x="26940" y="32967"/>
                    <a:pt x="27615" y="33636"/>
                    <a:pt x="28870" y="33636"/>
                  </a:cubicBezTo>
                  <a:cubicBezTo>
                    <a:pt x="29017" y="33636"/>
                    <a:pt x="29171" y="33627"/>
                    <a:pt x="29336" y="33608"/>
                  </a:cubicBezTo>
                  <a:cubicBezTo>
                    <a:pt x="30633" y="33440"/>
                    <a:pt x="31721" y="32750"/>
                    <a:pt x="32704" y="31871"/>
                  </a:cubicBezTo>
                  <a:cubicBezTo>
                    <a:pt x="33981" y="30741"/>
                    <a:pt x="35487" y="29151"/>
                    <a:pt x="35069" y="27247"/>
                  </a:cubicBezTo>
                  <a:cubicBezTo>
                    <a:pt x="34776" y="25929"/>
                    <a:pt x="33688" y="24757"/>
                    <a:pt x="32370" y="24652"/>
                  </a:cubicBezTo>
                  <a:cubicBezTo>
                    <a:pt x="32273" y="24646"/>
                    <a:pt x="32176" y="24643"/>
                    <a:pt x="32077" y="24643"/>
                  </a:cubicBezTo>
                  <a:cubicBezTo>
                    <a:pt x="31000" y="24643"/>
                    <a:pt x="29769" y="24996"/>
                    <a:pt x="28679" y="24996"/>
                  </a:cubicBezTo>
                  <a:cubicBezTo>
                    <a:pt x="27622" y="24996"/>
                    <a:pt x="26698" y="24664"/>
                    <a:pt x="26176" y="23355"/>
                  </a:cubicBezTo>
                  <a:cubicBezTo>
                    <a:pt x="25402" y="21472"/>
                    <a:pt x="27097" y="18710"/>
                    <a:pt x="27557" y="16764"/>
                  </a:cubicBezTo>
                  <a:cubicBezTo>
                    <a:pt x="28269" y="13772"/>
                    <a:pt x="28352" y="10152"/>
                    <a:pt x="25256" y="8311"/>
                  </a:cubicBezTo>
                  <a:cubicBezTo>
                    <a:pt x="24385" y="7796"/>
                    <a:pt x="23531" y="7562"/>
                    <a:pt x="22744" y="7562"/>
                  </a:cubicBezTo>
                  <a:cubicBezTo>
                    <a:pt x="20528" y="7562"/>
                    <a:pt x="18847" y="9421"/>
                    <a:pt x="18832" y="12077"/>
                  </a:cubicBezTo>
                  <a:cubicBezTo>
                    <a:pt x="18832" y="14525"/>
                    <a:pt x="22201" y="18836"/>
                    <a:pt x="19418" y="20928"/>
                  </a:cubicBezTo>
                  <a:cubicBezTo>
                    <a:pt x="18955" y="21269"/>
                    <a:pt x="18511" y="21416"/>
                    <a:pt x="18092" y="21416"/>
                  </a:cubicBezTo>
                  <a:cubicBezTo>
                    <a:pt x="16202" y="21416"/>
                    <a:pt x="14832" y="18424"/>
                    <a:pt x="14626" y="16848"/>
                  </a:cubicBezTo>
                  <a:cubicBezTo>
                    <a:pt x="14438" y="15404"/>
                    <a:pt x="14668" y="13981"/>
                    <a:pt x="14396" y="12517"/>
                  </a:cubicBezTo>
                  <a:cubicBezTo>
                    <a:pt x="13957" y="10152"/>
                    <a:pt x="12994" y="7892"/>
                    <a:pt x="11885" y="5758"/>
                  </a:cubicBezTo>
                  <a:cubicBezTo>
                    <a:pt x="10457" y="3075"/>
                    <a:pt x="8530" y="0"/>
                    <a:pt x="5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5212125" y="2262525"/>
              <a:ext cx="182100" cy="131275"/>
            </a:xfrm>
            <a:custGeom>
              <a:avLst/>
              <a:gdLst/>
              <a:ahLst/>
              <a:cxnLst/>
              <a:rect l="l" t="t" r="r" b="b"/>
              <a:pathLst>
                <a:path w="7284" h="5251" extrusionOk="0">
                  <a:moveTo>
                    <a:pt x="2058" y="1"/>
                  </a:moveTo>
                  <a:cubicBezTo>
                    <a:pt x="1388" y="1"/>
                    <a:pt x="847" y="469"/>
                    <a:pt x="628" y="1693"/>
                  </a:cubicBezTo>
                  <a:cubicBezTo>
                    <a:pt x="1" y="5250"/>
                    <a:pt x="4960" y="4748"/>
                    <a:pt x="6989" y="5229"/>
                  </a:cubicBezTo>
                  <a:lnTo>
                    <a:pt x="6403" y="4874"/>
                  </a:lnTo>
                  <a:cubicBezTo>
                    <a:pt x="7283" y="4261"/>
                    <a:pt x="4080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5598675" y="1809575"/>
              <a:ext cx="135525" cy="123175"/>
            </a:xfrm>
            <a:custGeom>
              <a:avLst/>
              <a:gdLst/>
              <a:ahLst/>
              <a:cxnLst/>
              <a:rect l="l" t="t" r="r" b="b"/>
              <a:pathLst>
                <a:path w="5421" h="4927" extrusionOk="0">
                  <a:moveTo>
                    <a:pt x="2588" y="1"/>
                  </a:moveTo>
                  <a:cubicBezTo>
                    <a:pt x="1" y="1"/>
                    <a:pt x="3077" y="3881"/>
                    <a:pt x="2700" y="4872"/>
                  </a:cubicBezTo>
                  <a:cubicBezTo>
                    <a:pt x="2732" y="4911"/>
                    <a:pt x="2751" y="4927"/>
                    <a:pt x="2765" y="4927"/>
                  </a:cubicBezTo>
                  <a:cubicBezTo>
                    <a:pt x="2787" y="4927"/>
                    <a:pt x="2792" y="4882"/>
                    <a:pt x="2805" y="4830"/>
                  </a:cubicBezTo>
                  <a:cubicBezTo>
                    <a:pt x="4479" y="4181"/>
                    <a:pt x="5421" y="373"/>
                    <a:pt x="3077" y="38"/>
                  </a:cubicBezTo>
                  <a:cubicBezTo>
                    <a:pt x="2895" y="13"/>
                    <a:pt x="2733" y="1"/>
                    <a:pt x="2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5666700" y="1928225"/>
              <a:ext cx="2625" cy="3150"/>
            </a:xfrm>
            <a:custGeom>
              <a:avLst/>
              <a:gdLst/>
              <a:ahLst/>
              <a:cxnLst/>
              <a:rect l="l" t="t" r="r" b="b"/>
              <a:pathLst>
                <a:path w="105" h="126" extrusionOk="0">
                  <a:moveTo>
                    <a:pt x="105" y="0"/>
                  </a:moveTo>
                  <a:lnTo>
                    <a:pt x="0" y="126"/>
                  </a:lnTo>
                  <a:lnTo>
                    <a:pt x="84" y="84"/>
                  </a:lnTo>
                  <a:cubicBezTo>
                    <a:pt x="84" y="63"/>
                    <a:pt x="105" y="21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871225" y="2200100"/>
              <a:ext cx="256350" cy="235225"/>
            </a:xfrm>
            <a:custGeom>
              <a:avLst/>
              <a:gdLst/>
              <a:ahLst/>
              <a:cxnLst/>
              <a:rect l="l" t="t" r="r" b="b"/>
              <a:pathLst>
                <a:path w="10254" h="9409" extrusionOk="0">
                  <a:moveTo>
                    <a:pt x="7399" y="0"/>
                  </a:moveTo>
                  <a:cubicBezTo>
                    <a:pt x="6203" y="0"/>
                    <a:pt x="4842" y="670"/>
                    <a:pt x="4039" y="1449"/>
                  </a:cubicBezTo>
                  <a:cubicBezTo>
                    <a:pt x="2658" y="2809"/>
                    <a:pt x="1256" y="5362"/>
                    <a:pt x="900" y="7287"/>
                  </a:cubicBezTo>
                  <a:cubicBezTo>
                    <a:pt x="461" y="7956"/>
                    <a:pt x="1" y="9086"/>
                    <a:pt x="754" y="9379"/>
                  </a:cubicBezTo>
                  <a:cubicBezTo>
                    <a:pt x="806" y="9399"/>
                    <a:pt x="859" y="9408"/>
                    <a:pt x="910" y="9408"/>
                  </a:cubicBezTo>
                  <a:cubicBezTo>
                    <a:pt x="1517" y="9408"/>
                    <a:pt x="2068" y="8157"/>
                    <a:pt x="2762" y="8061"/>
                  </a:cubicBezTo>
                  <a:cubicBezTo>
                    <a:pt x="2786" y="8058"/>
                    <a:pt x="2811" y="8057"/>
                    <a:pt x="2836" y="8057"/>
                  </a:cubicBezTo>
                  <a:cubicBezTo>
                    <a:pt x="3601" y="8057"/>
                    <a:pt x="5022" y="9282"/>
                    <a:pt x="6049" y="9282"/>
                  </a:cubicBezTo>
                  <a:cubicBezTo>
                    <a:pt x="6538" y="9282"/>
                    <a:pt x="6938" y="9005"/>
                    <a:pt x="7135" y="8187"/>
                  </a:cubicBezTo>
                  <a:cubicBezTo>
                    <a:pt x="7407" y="7120"/>
                    <a:pt x="6278" y="7036"/>
                    <a:pt x="5943" y="6429"/>
                  </a:cubicBezTo>
                  <a:cubicBezTo>
                    <a:pt x="5441" y="5550"/>
                    <a:pt x="6215" y="5676"/>
                    <a:pt x="7115" y="5341"/>
                  </a:cubicBezTo>
                  <a:cubicBezTo>
                    <a:pt x="8642" y="4776"/>
                    <a:pt x="10253" y="3123"/>
                    <a:pt x="9500" y="1345"/>
                  </a:cubicBezTo>
                  <a:cubicBezTo>
                    <a:pt x="9089" y="371"/>
                    <a:pt x="8290" y="0"/>
                    <a:pt x="7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893200" y="2372325"/>
              <a:ext cx="8900" cy="14675"/>
            </a:xfrm>
            <a:custGeom>
              <a:avLst/>
              <a:gdLst/>
              <a:ahLst/>
              <a:cxnLst/>
              <a:rect l="l" t="t" r="r" b="b"/>
              <a:pathLst>
                <a:path w="356" h="587" extrusionOk="0">
                  <a:moveTo>
                    <a:pt x="356" y="0"/>
                  </a:moveTo>
                  <a:lnTo>
                    <a:pt x="356" y="0"/>
                  </a:lnTo>
                  <a:cubicBezTo>
                    <a:pt x="230" y="126"/>
                    <a:pt x="126" y="272"/>
                    <a:pt x="21" y="419"/>
                  </a:cubicBezTo>
                  <a:cubicBezTo>
                    <a:pt x="21" y="461"/>
                    <a:pt x="0" y="544"/>
                    <a:pt x="0" y="586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829250" y="2773000"/>
              <a:ext cx="132875" cy="104325"/>
            </a:xfrm>
            <a:custGeom>
              <a:avLst/>
              <a:gdLst/>
              <a:ahLst/>
              <a:cxnLst/>
              <a:rect l="l" t="t" r="r" b="b"/>
              <a:pathLst>
                <a:path w="5315" h="4173" extrusionOk="0">
                  <a:moveTo>
                    <a:pt x="1683" y="1"/>
                  </a:moveTo>
                  <a:cubicBezTo>
                    <a:pt x="0" y="1"/>
                    <a:pt x="1057" y="1386"/>
                    <a:pt x="1763" y="2010"/>
                  </a:cubicBezTo>
                  <a:cubicBezTo>
                    <a:pt x="2182" y="2554"/>
                    <a:pt x="2056" y="3809"/>
                    <a:pt x="3144" y="4102"/>
                  </a:cubicBezTo>
                  <a:cubicBezTo>
                    <a:pt x="3316" y="4150"/>
                    <a:pt x="3478" y="4172"/>
                    <a:pt x="3628" y="4172"/>
                  </a:cubicBezTo>
                  <a:cubicBezTo>
                    <a:pt x="4847" y="4172"/>
                    <a:pt x="5314" y="2706"/>
                    <a:pt x="4588" y="1738"/>
                  </a:cubicBezTo>
                  <a:cubicBezTo>
                    <a:pt x="4148" y="1173"/>
                    <a:pt x="2475" y="1"/>
                    <a:pt x="1721" y="1"/>
                  </a:cubicBezTo>
                  <a:cubicBezTo>
                    <a:pt x="1709" y="1"/>
                    <a:pt x="1696" y="1"/>
                    <a:pt x="1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8"/>
          <p:cNvGrpSpPr/>
          <p:nvPr/>
        </p:nvGrpSpPr>
        <p:grpSpPr>
          <a:xfrm>
            <a:off x="1381160" y="1417578"/>
            <a:ext cx="1341706" cy="1536222"/>
            <a:chOff x="1492425" y="3628600"/>
            <a:chExt cx="1310900" cy="1500950"/>
          </a:xfrm>
        </p:grpSpPr>
        <p:sp>
          <p:nvSpPr>
            <p:cNvPr id="1506" name="Google Shape;1506;p48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4" name="Google Shape;1514;p48"/>
          <p:cNvSpPr txBox="1">
            <a:spLocks noGrp="1"/>
          </p:cNvSpPr>
          <p:nvPr>
            <p:ph type="title" idx="4"/>
          </p:nvPr>
        </p:nvSpPr>
        <p:spPr>
          <a:xfrm>
            <a:off x="6031146" y="30141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515" name="Google Shape;1515;p48"/>
          <p:cNvSpPr txBox="1">
            <a:spLocks noGrp="1"/>
          </p:cNvSpPr>
          <p:nvPr>
            <p:ph type="title" idx="6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FUNCTIONS OF </a:t>
            </a:r>
            <a:r>
              <a:rPr lang="en">
                <a:solidFill>
                  <a:schemeClr val="lt1"/>
                </a:solidFill>
              </a:rPr>
              <a:t>CALCIUM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6" name="Google Shape;1516;p48"/>
          <p:cNvSpPr txBox="1">
            <a:spLocks noGrp="1"/>
          </p:cNvSpPr>
          <p:nvPr>
            <p:ph type="title"/>
          </p:nvPr>
        </p:nvSpPr>
        <p:spPr>
          <a:xfrm>
            <a:off x="937700" y="30141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517" name="Google Shape;1517;p48"/>
          <p:cNvSpPr txBox="1">
            <a:spLocks noGrp="1"/>
          </p:cNvSpPr>
          <p:nvPr>
            <p:ph type="subTitle" idx="1"/>
          </p:nvPr>
        </p:nvSpPr>
        <p:spPr>
          <a:xfrm>
            <a:off x="937626" y="34083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in the Solar System</a:t>
            </a:r>
            <a:endParaRPr/>
          </a:p>
        </p:txBody>
      </p:sp>
      <p:sp>
        <p:nvSpPr>
          <p:cNvPr id="1518" name="Google Shape;1518;p48"/>
          <p:cNvSpPr txBox="1">
            <a:spLocks noGrp="1"/>
          </p:cNvSpPr>
          <p:nvPr>
            <p:ph type="title" idx="2"/>
          </p:nvPr>
        </p:nvSpPr>
        <p:spPr>
          <a:xfrm>
            <a:off x="3484419" y="30141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519" name="Google Shape;1519;p48"/>
          <p:cNvSpPr txBox="1">
            <a:spLocks noGrp="1"/>
          </p:cNvSpPr>
          <p:nvPr>
            <p:ph type="subTitle" idx="3"/>
          </p:nvPr>
        </p:nvSpPr>
        <p:spPr>
          <a:xfrm>
            <a:off x="3484350" y="34083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520" name="Google Shape;1520;p48"/>
          <p:cNvSpPr txBox="1">
            <a:spLocks noGrp="1"/>
          </p:cNvSpPr>
          <p:nvPr>
            <p:ph type="subTitle" idx="5"/>
          </p:nvPr>
        </p:nvSpPr>
        <p:spPr>
          <a:xfrm>
            <a:off x="6031074" y="34083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grpSp>
        <p:nvGrpSpPr>
          <p:cNvPr id="1521" name="Google Shape;1521;p48"/>
          <p:cNvGrpSpPr/>
          <p:nvPr/>
        </p:nvGrpSpPr>
        <p:grpSpPr>
          <a:xfrm>
            <a:off x="6997960" y="1916242"/>
            <a:ext cx="317850" cy="361036"/>
            <a:chOff x="-28069875" y="3175300"/>
            <a:chExt cx="260725" cy="296150"/>
          </a:xfrm>
        </p:grpSpPr>
        <p:sp>
          <p:nvSpPr>
            <p:cNvPr id="1522" name="Google Shape;1522;p48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1" name="Google Shape;1531;p48"/>
          <p:cNvSpPr/>
          <p:nvPr/>
        </p:nvSpPr>
        <p:spPr>
          <a:xfrm>
            <a:off x="4413102" y="1916167"/>
            <a:ext cx="317836" cy="361186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48"/>
          <p:cNvGrpSpPr/>
          <p:nvPr/>
        </p:nvGrpSpPr>
        <p:grpSpPr>
          <a:xfrm>
            <a:off x="1816720" y="1916174"/>
            <a:ext cx="358350" cy="361171"/>
            <a:chOff x="-25094250" y="3176075"/>
            <a:chExt cx="295400" cy="297750"/>
          </a:xfrm>
        </p:grpSpPr>
        <p:sp>
          <p:nvSpPr>
            <p:cNvPr id="1533" name="Google Shape;1533;p48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-361" r="18850" b="361"/>
          <a:stretch/>
        </p:blipFill>
        <p:spPr>
          <a:xfrm>
            <a:off x="2432251" y="-39731"/>
            <a:ext cx="6711750" cy="5169746"/>
          </a:xfrm>
          <a:prstGeom prst="rect">
            <a:avLst/>
          </a:prstGeom>
        </p:spPr>
      </p:pic>
      <p:grpSp>
        <p:nvGrpSpPr>
          <p:cNvPr id="1541" name="Google Shape;1541;p49"/>
          <p:cNvGrpSpPr/>
          <p:nvPr/>
        </p:nvGrpSpPr>
        <p:grpSpPr>
          <a:xfrm rot="-5400000" flipH="1">
            <a:off x="-1640656" y="-258522"/>
            <a:ext cx="9660416" cy="6498759"/>
            <a:chOff x="-200001" y="-453110"/>
            <a:chExt cx="9660416" cy="6208215"/>
          </a:xfrm>
          <a:solidFill>
            <a:schemeClr val="tx1"/>
          </a:solidFill>
        </p:grpSpPr>
        <p:sp>
          <p:nvSpPr>
            <p:cNvPr id="1542" name="Google Shape;1542;p49"/>
            <p:cNvSpPr/>
            <p:nvPr/>
          </p:nvSpPr>
          <p:spPr>
            <a:xfrm>
              <a:off x="-200001" y="-453110"/>
              <a:ext cx="9660416" cy="5604368"/>
            </a:xfrm>
            <a:custGeom>
              <a:avLst/>
              <a:gdLst/>
              <a:ahLst/>
              <a:cxnLst/>
              <a:rect l="l" t="t" r="r" b="b"/>
              <a:pathLst>
                <a:path w="116352" h="68244" extrusionOk="0">
                  <a:moveTo>
                    <a:pt x="9155" y="5594"/>
                  </a:moveTo>
                  <a:cubicBezTo>
                    <a:pt x="9527" y="5594"/>
                    <a:pt x="9896" y="5619"/>
                    <a:pt x="10240" y="5676"/>
                  </a:cubicBezTo>
                  <a:cubicBezTo>
                    <a:pt x="10348" y="5690"/>
                    <a:pt x="10305" y="5835"/>
                    <a:pt x="10218" y="5842"/>
                  </a:cubicBezTo>
                  <a:lnTo>
                    <a:pt x="10218" y="5849"/>
                  </a:lnTo>
                  <a:cubicBezTo>
                    <a:pt x="9763" y="5877"/>
                    <a:pt x="9310" y="5892"/>
                    <a:pt x="8857" y="5892"/>
                  </a:cubicBezTo>
                  <a:cubicBezTo>
                    <a:pt x="8497" y="5892"/>
                    <a:pt x="8137" y="5883"/>
                    <a:pt x="7776" y="5864"/>
                  </a:cubicBezTo>
                  <a:cubicBezTo>
                    <a:pt x="7689" y="5864"/>
                    <a:pt x="7660" y="5719"/>
                    <a:pt x="7754" y="5705"/>
                  </a:cubicBezTo>
                  <a:cubicBezTo>
                    <a:pt x="8194" y="5636"/>
                    <a:pt x="8676" y="5594"/>
                    <a:pt x="9155" y="5594"/>
                  </a:cubicBezTo>
                  <a:close/>
                  <a:moveTo>
                    <a:pt x="72548" y="5842"/>
                  </a:moveTo>
                  <a:cubicBezTo>
                    <a:pt x="72820" y="5842"/>
                    <a:pt x="73092" y="5846"/>
                    <a:pt x="73362" y="5856"/>
                  </a:cubicBezTo>
                  <a:cubicBezTo>
                    <a:pt x="73470" y="5856"/>
                    <a:pt x="73470" y="6015"/>
                    <a:pt x="73362" y="6015"/>
                  </a:cubicBezTo>
                  <a:cubicBezTo>
                    <a:pt x="73092" y="6026"/>
                    <a:pt x="72820" y="6030"/>
                    <a:pt x="72548" y="6030"/>
                  </a:cubicBezTo>
                  <a:cubicBezTo>
                    <a:pt x="71854" y="6030"/>
                    <a:pt x="71157" y="6004"/>
                    <a:pt x="70471" y="5994"/>
                  </a:cubicBezTo>
                  <a:cubicBezTo>
                    <a:pt x="70392" y="5994"/>
                    <a:pt x="70392" y="5878"/>
                    <a:pt x="70471" y="5878"/>
                  </a:cubicBezTo>
                  <a:cubicBezTo>
                    <a:pt x="71157" y="5868"/>
                    <a:pt x="71854" y="5842"/>
                    <a:pt x="72548" y="5842"/>
                  </a:cubicBezTo>
                  <a:close/>
                  <a:moveTo>
                    <a:pt x="10486" y="6182"/>
                  </a:moveTo>
                  <a:cubicBezTo>
                    <a:pt x="10637" y="6182"/>
                    <a:pt x="10637" y="6406"/>
                    <a:pt x="10486" y="6406"/>
                  </a:cubicBezTo>
                  <a:lnTo>
                    <a:pt x="10493" y="6406"/>
                  </a:lnTo>
                  <a:cubicBezTo>
                    <a:pt x="10338" y="6406"/>
                    <a:pt x="10183" y="6406"/>
                    <a:pt x="10027" y="6406"/>
                  </a:cubicBezTo>
                  <a:cubicBezTo>
                    <a:pt x="9638" y="6406"/>
                    <a:pt x="9247" y="6403"/>
                    <a:pt x="8860" y="6377"/>
                  </a:cubicBezTo>
                  <a:cubicBezTo>
                    <a:pt x="8773" y="6355"/>
                    <a:pt x="8773" y="6225"/>
                    <a:pt x="8860" y="6203"/>
                  </a:cubicBezTo>
                  <a:cubicBezTo>
                    <a:pt x="9402" y="6182"/>
                    <a:pt x="9944" y="6182"/>
                    <a:pt x="10486" y="6182"/>
                  </a:cubicBezTo>
                  <a:close/>
                  <a:moveTo>
                    <a:pt x="73448" y="6406"/>
                  </a:moveTo>
                  <a:cubicBezTo>
                    <a:pt x="73542" y="6406"/>
                    <a:pt x="73542" y="6550"/>
                    <a:pt x="73448" y="6550"/>
                  </a:cubicBezTo>
                  <a:cubicBezTo>
                    <a:pt x="72964" y="6550"/>
                    <a:pt x="72487" y="6543"/>
                    <a:pt x="72003" y="6536"/>
                  </a:cubicBezTo>
                  <a:cubicBezTo>
                    <a:pt x="71924" y="6536"/>
                    <a:pt x="71924" y="6420"/>
                    <a:pt x="72003" y="6420"/>
                  </a:cubicBezTo>
                  <a:cubicBezTo>
                    <a:pt x="72487" y="6413"/>
                    <a:pt x="72964" y="6406"/>
                    <a:pt x="73448" y="6406"/>
                  </a:cubicBezTo>
                  <a:close/>
                  <a:moveTo>
                    <a:pt x="97229" y="14394"/>
                  </a:moveTo>
                  <a:cubicBezTo>
                    <a:pt x="97309" y="14394"/>
                    <a:pt x="97389" y="14395"/>
                    <a:pt x="97469" y="14398"/>
                  </a:cubicBezTo>
                  <a:cubicBezTo>
                    <a:pt x="97628" y="14398"/>
                    <a:pt x="97628" y="14629"/>
                    <a:pt x="97469" y="14629"/>
                  </a:cubicBezTo>
                  <a:cubicBezTo>
                    <a:pt x="97374" y="14634"/>
                    <a:pt x="97280" y="14636"/>
                    <a:pt x="97185" y="14636"/>
                  </a:cubicBezTo>
                  <a:cubicBezTo>
                    <a:pt x="96860" y="14636"/>
                    <a:pt x="96534" y="14613"/>
                    <a:pt x="96204" y="14608"/>
                  </a:cubicBezTo>
                  <a:lnTo>
                    <a:pt x="96211" y="14608"/>
                  </a:lnTo>
                  <a:cubicBezTo>
                    <a:pt x="96089" y="14608"/>
                    <a:pt x="96089" y="14427"/>
                    <a:pt x="96204" y="14427"/>
                  </a:cubicBezTo>
                  <a:cubicBezTo>
                    <a:pt x="96549" y="14415"/>
                    <a:pt x="96889" y="14394"/>
                    <a:pt x="97229" y="14394"/>
                  </a:cubicBezTo>
                  <a:close/>
                  <a:moveTo>
                    <a:pt x="97330" y="14902"/>
                  </a:moveTo>
                  <a:cubicBezTo>
                    <a:pt x="97421" y="14902"/>
                    <a:pt x="97473" y="15039"/>
                    <a:pt x="97382" y="15106"/>
                  </a:cubicBezTo>
                  <a:cubicBezTo>
                    <a:pt x="96975" y="15414"/>
                    <a:pt x="96469" y="15560"/>
                    <a:pt x="95962" y="15560"/>
                  </a:cubicBezTo>
                  <a:cubicBezTo>
                    <a:pt x="95614" y="15560"/>
                    <a:pt x="95265" y="15491"/>
                    <a:pt x="94947" y="15359"/>
                  </a:cubicBezTo>
                  <a:cubicBezTo>
                    <a:pt x="94856" y="15320"/>
                    <a:pt x="94882" y="15188"/>
                    <a:pt x="94961" y="15188"/>
                  </a:cubicBezTo>
                  <a:cubicBezTo>
                    <a:pt x="94970" y="15188"/>
                    <a:pt x="94980" y="15189"/>
                    <a:pt x="94990" y="15193"/>
                  </a:cubicBezTo>
                  <a:cubicBezTo>
                    <a:pt x="95283" y="15300"/>
                    <a:pt x="95569" y="15351"/>
                    <a:pt x="95849" y="15351"/>
                  </a:cubicBezTo>
                  <a:cubicBezTo>
                    <a:pt x="96340" y="15351"/>
                    <a:pt x="96813" y="15195"/>
                    <a:pt x="97274" y="14918"/>
                  </a:cubicBezTo>
                  <a:cubicBezTo>
                    <a:pt x="97293" y="14907"/>
                    <a:pt x="97312" y="14902"/>
                    <a:pt x="97330" y="14902"/>
                  </a:cubicBezTo>
                  <a:close/>
                  <a:moveTo>
                    <a:pt x="50505" y="23590"/>
                  </a:moveTo>
                  <a:cubicBezTo>
                    <a:pt x="51018" y="23597"/>
                    <a:pt x="51524" y="23713"/>
                    <a:pt x="51986" y="23937"/>
                  </a:cubicBezTo>
                  <a:cubicBezTo>
                    <a:pt x="52061" y="23968"/>
                    <a:pt x="52018" y="24068"/>
                    <a:pt x="51949" y="24068"/>
                  </a:cubicBezTo>
                  <a:cubicBezTo>
                    <a:pt x="51938" y="24068"/>
                    <a:pt x="51926" y="24066"/>
                    <a:pt x="51914" y="24059"/>
                  </a:cubicBezTo>
                  <a:cubicBezTo>
                    <a:pt x="51473" y="23843"/>
                    <a:pt x="50996" y="23720"/>
                    <a:pt x="50505" y="23691"/>
                  </a:cubicBezTo>
                  <a:cubicBezTo>
                    <a:pt x="50440" y="23684"/>
                    <a:pt x="50440" y="23590"/>
                    <a:pt x="50505" y="23590"/>
                  </a:cubicBezTo>
                  <a:close/>
                  <a:moveTo>
                    <a:pt x="50148" y="23997"/>
                  </a:moveTo>
                  <a:cubicBezTo>
                    <a:pt x="50653" y="23997"/>
                    <a:pt x="51156" y="24080"/>
                    <a:pt x="51618" y="24262"/>
                  </a:cubicBezTo>
                  <a:cubicBezTo>
                    <a:pt x="51711" y="24302"/>
                    <a:pt x="51688" y="24439"/>
                    <a:pt x="51594" y="24439"/>
                  </a:cubicBezTo>
                  <a:cubicBezTo>
                    <a:pt x="51586" y="24439"/>
                    <a:pt x="51577" y="24438"/>
                    <a:pt x="51567" y="24435"/>
                  </a:cubicBezTo>
                  <a:cubicBezTo>
                    <a:pt x="50988" y="24271"/>
                    <a:pt x="50435" y="24177"/>
                    <a:pt x="49873" y="24177"/>
                  </a:cubicBezTo>
                  <a:cubicBezTo>
                    <a:pt x="49494" y="24177"/>
                    <a:pt x="49111" y="24219"/>
                    <a:pt x="48713" y="24312"/>
                  </a:cubicBezTo>
                  <a:cubicBezTo>
                    <a:pt x="48708" y="24313"/>
                    <a:pt x="48704" y="24314"/>
                    <a:pt x="48700" y="24314"/>
                  </a:cubicBezTo>
                  <a:cubicBezTo>
                    <a:pt x="48651" y="24314"/>
                    <a:pt x="48631" y="24239"/>
                    <a:pt x="48684" y="24226"/>
                  </a:cubicBezTo>
                  <a:cubicBezTo>
                    <a:pt x="49147" y="24078"/>
                    <a:pt x="49649" y="23997"/>
                    <a:pt x="50148" y="23997"/>
                  </a:cubicBezTo>
                  <a:close/>
                  <a:moveTo>
                    <a:pt x="18429" y="36394"/>
                  </a:moveTo>
                  <a:cubicBezTo>
                    <a:pt x="18431" y="36394"/>
                    <a:pt x="18433" y="36394"/>
                    <a:pt x="18435" y="36395"/>
                  </a:cubicBezTo>
                  <a:cubicBezTo>
                    <a:pt x="18844" y="36444"/>
                    <a:pt x="19258" y="36466"/>
                    <a:pt x="19670" y="36466"/>
                  </a:cubicBezTo>
                  <a:cubicBezTo>
                    <a:pt x="19861" y="36466"/>
                    <a:pt x="20051" y="36462"/>
                    <a:pt x="20241" y="36453"/>
                  </a:cubicBezTo>
                  <a:cubicBezTo>
                    <a:pt x="20244" y="36452"/>
                    <a:pt x="20246" y="36452"/>
                    <a:pt x="20248" y="36452"/>
                  </a:cubicBezTo>
                  <a:cubicBezTo>
                    <a:pt x="20371" y="36452"/>
                    <a:pt x="20369" y="36641"/>
                    <a:pt x="20241" y="36648"/>
                  </a:cubicBezTo>
                  <a:lnTo>
                    <a:pt x="20248" y="36655"/>
                  </a:lnTo>
                  <a:cubicBezTo>
                    <a:pt x="20128" y="36661"/>
                    <a:pt x="20007" y="36663"/>
                    <a:pt x="19887" y="36663"/>
                  </a:cubicBezTo>
                  <a:cubicBezTo>
                    <a:pt x="19394" y="36663"/>
                    <a:pt x="18902" y="36615"/>
                    <a:pt x="18420" y="36510"/>
                  </a:cubicBezTo>
                  <a:cubicBezTo>
                    <a:pt x="18364" y="36496"/>
                    <a:pt x="18376" y="36394"/>
                    <a:pt x="18429" y="36394"/>
                  </a:cubicBezTo>
                  <a:close/>
                  <a:moveTo>
                    <a:pt x="16794" y="36350"/>
                  </a:moveTo>
                  <a:cubicBezTo>
                    <a:pt x="16803" y="36350"/>
                    <a:pt x="16813" y="36353"/>
                    <a:pt x="16823" y="36359"/>
                  </a:cubicBezTo>
                  <a:cubicBezTo>
                    <a:pt x="17690" y="36778"/>
                    <a:pt x="18644" y="37002"/>
                    <a:pt x="19612" y="37002"/>
                  </a:cubicBezTo>
                  <a:cubicBezTo>
                    <a:pt x="19699" y="37016"/>
                    <a:pt x="19699" y="37139"/>
                    <a:pt x="19612" y="37146"/>
                  </a:cubicBezTo>
                  <a:lnTo>
                    <a:pt x="19612" y="37153"/>
                  </a:lnTo>
                  <a:cubicBezTo>
                    <a:pt x="18622" y="37146"/>
                    <a:pt x="17647" y="36908"/>
                    <a:pt x="16773" y="36445"/>
                  </a:cubicBezTo>
                  <a:cubicBezTo>
                    <a:pt x="16718" y="36421"/>
                    <a:pt x="16745" y="36350"/>
                    <a:pt x="16794" y="36350"/>
                  </a:cubicBezTo>
                  <a:close/>
                  <a:moveTo>
                    <a:pt x="110664" y="37300"/>
                  </a:moveTo>
                  <a:cubicBezTo>
                    <a:pt x="110697" y="37300"/>
                    <a:pt x="110729" y="37323"/>
                    <a:pt x="110729" y="37370"/>
                  </a:cubicBezTo>
                  <a:cubicBezTo>
                    <a:pt x="110743" y="37703"/>
                    <a:pt x="110751" y="38035"/>
                    <a:pt x="110758" y="38360"/>
                  </a:cubicBezTo>
                  <a:cubicBezTo>
                    <a:pt x="110758" y="38422"/>
                    <a:pt x="110713" y="38452"/>
                    <a:pt x="110668" y="38452"/>
                  </a:cubicBezTo>
                  <a:cubicBezTo>
                    <a:pt x="110622" y="38452"/>
                    <a:pt x="110577" y="38422"/>
                    <a:pt x="110577" y="38360"/>
                  </a:cubicBezTo>
                  <a:lnTo>
                    <a:pt x="110570" y="38360"/>
                  </a:lnTo>
                  <a:cubicBezTo>
                    <a:pt x="110577" y="38035"/>
                    <a:pt x="110585" y="37703"/>
                    <a:pt x="110599" y="37370"/>
                  </a:cubicBezTo>
                  <a:cubicBezTo>
                    <a:pt x="110599" y="37323"/>
                    <a:pt x="110631" y="37300"/>
                    <a:pt x="110664" y="37300"/>
                  </a:cubicBezTo>
                  <a:close/>
                  <a:moveTo>
                    <a:pt x="110804" y="36295"/>
                  </a:moveTo>
                  <a:cubicBezTo>
                    <a:pt x="110832" y="36295"/>
                    <a:pt x="110859" y="36310"/>
                    <a:pt x="110874" y="36344"/>
                  </a:cubicBezTo>
                  <a:cubicBezTo>
                    <a:pt x="111061" y="36973"/>
                    <a:pt x="111257" y="37797"/>
                    <a:pt x="111170" y="38454"/>
                  </a:cubicBezTo>
                  <a:cubicBezTo>
                    <a:pt x="111166" y="38504"/>
                    <a:pt x="111119" y="38537"/>
                    <a:pt x="111075" y="38537"/>
                  </a:cubicBezTo>
                  <a:cubicBezTo>
                    <a:pt x="111043" y="38537"/>
                    <a:pt x="111013" y="38519"/>
                    <a:pt x="111004" y="38476"/>
                  </a:cubicBezTo>
                  <a:cubicBezTo>
                    <a:pt x="110946" y="38180"/>
                    <a:pt x="110946" y="37869"/>
                    <a:pt x="110917" y="37565"/>
                  </a:cubicBezTo>
                  <a:lnTo>
                    <a:pt x="110910" y="37565"/>
                  </a:lnTo>
                  <a:cubicBezTo>
                    <a:pt x="110874" y="37168"/>
                    <a:pt x="110794" y="36778"/>
                    <a:pt x="110729" y="36387"/>
                  </a:cubicBezTo>
                  <a:cubicBezTo>
                    <a:pt x="110720" y="36331"/>
                    <a:pt x="110762" y="36295"/>
                    <a:pt x="110804" y="36295"/>
                  </a:cubicBezTo>
                  <a:close/>
                  <a:moveTo>
                    <a:pt x="64328" y="47171"/>
                  </a:moveTo>
                  <a:cubicBezTo>
                    <a:pt x="64492" y="47171"/>
                    <a:pt x="64652" y="47188"/>
                    <a:pt x="64806" y="47227"/>
                  </a:cubicBezTo>
                  <a:cubicBezTo>
                    <a:pt x="64917" y="47241"/>
                    <a:pt x="64901" y="47408"/>
                    <a:pt x="64791" y="47408"/>
                  </a:cubicBezTo>
                  <a:cubicBezTo>
                    <a:pt x="64786" y="47408"/>
                    <a:pt x="64782" y="47408"/>
                    <a:pt x="64777" y="47408"/>
                  </a:cubicBezTo>
                  <a:lnTo>
                    <a:pt x="64777" y="47400"/>
                  </a:lnTo>
                  <a:cubicBezTo>
                    <a:pt x="64473" y="47422"/>
                    <a:pt x="64177" y="47393"/>
                    <a:pt x="63874" y="47436"/>
                  </a:cubicBezTo>
                  <a:cubicBezTo>
                    <a:pt x="63570" y="47473"/>
                    <a:pt x="63274" y="47552"/>
                    <a:pt x="62992" y="47660"/>
                  </a:cubicBezTo>
                  <a:cubicBezTo>
                    <a:pt x="62982" y="47664"/>
                    <a:pt x="62972" y="47666"/>
                    <a:pt x="62962" y="47666"/>
                  </a:cubicBezTo>
                  <a:cubicBezTo>
                    <a:pt x="62877" y="47666"/>
                    <a:pt x="62850" y="47526"/>
                    <a:pt x="62941" y="47487"/>
                  </a:cubicBezTo>
                  <a:cubicBezTo>
                    <a:pt x="63355" y="47315"/>
                    <a:pt x="63853" y="47171"/>
                    <a:pt x="64328" y="47171"/>
                  </a:cubicBezTo>
                  <a:close/>
                  <a:moveTo>
                    <a:pt x="23954" y="47295"/>
                  </a:moveTo>
                  <a:cubicBezTo>
                    <a:pt x="23962" y="47295"/>
                    <a:pt x="23969" y="47297"/>
                    <a:pt x="23977" y="47299"/>
                  </a:cubicBezTo>
                  <a:cubicBezTo>
                    <a:pt x="24432" y="47465"/>
                    <a:pt x="24837" y="47762"/>
                    <a:pt x="25126" y="48159"/>
                  </a:cubicBezTo>
                  <a:cubicBezTo>
                    <a:pt x="25187" y="48241"/>
                    <a:pt x="25105" y="48326"/>
                    <a:pt x="25020" y="48326"/>
                  </a:cubicBezTo>
                  <a:cubicBezTo>
                    <a:pt x="24985" y="48326"/>
                    <a:pt x="24949" y="48311"/>
                    <a:pt x="24924" y="48275"/>
                  </a:cubicBezTo>
                  <a:cubicBezTo>
                    <a:pt x="24671" y="47906"/>
                    <a:pt x="24324" y="47624"/>
                    <a:pt x="23912" y="47451"/>
                  </a:cubicBezTo>
                  <a:cubicBezTo>
                    <a:pt x="23833" y="47418"/>
                    <a:pt x="23880" y="47295"/>
                    <a:pt x="23954" y="47295"/>
                  </a:cubicBezTo>
                  <a:close/>
                  <a:moveTo>
                    <a:pt x="64054" y="47819"/>
                  </a:moveTo>
                  <a:cubicBezTo>
                    <a:pt x="64184" y="47834"/>
                    <a:pt x="64184" y="48022"/>
                    <a:pt x="64054" y="48036"/>
                  </a:cubicBezTo>
                  <a:cubicBezTo>
                    <a:pt x="63259" y="48043"/>
                    <a:pt x="62472" y="48217"/>
                    <a:pt x="61742" y="48542"/>
                  </a:cubicBezTo>
                  <a:cubicBezTo>
                    <a:pt x="61733" y="48546"/>
                    <a:pt x="61724" y="48547"/>
                    <a:pt x="61716" y="48547"/>
                  </a:cubicBezTo>
                  <a:cubicBezTo>
                    <a:pt x="61656" y="48547"/>
                    <a:pt x="61613" y="48464"/>
                    <a:pt x="61677" y="48426"/>
                  </a:cubicBezTo>
                  <a:cubicBezTo>
                    <a:pt x="62414" y="48051"/>
                    <a:pt x="63223" y="47841"/>
                    <a:pt x="64054" y="47819"/>
                  </a:cubicBezTo>
                  <a:close/>
                  <a:moveTo>
                    <a:pt x="22417" y="47334"/>
                  </a:moveTo>
                  <a:cubicBezTo>
                    <a:pt x="22422" y="47334"/>
                    <a:pt x="22426" y="47334"/>
                    <a:pt x="22431" y="47335"/>
                  </a:cubicBezTo>
                  <a:cubicBezTo>
                    <a:pt x="23341" y="47566"/>
                    <a:pt x="24216" y="47949"/>
                    <a:pt x="24996" y="48477"/>
                  </a:cubicBezTo>
                  <a:cubicBezTo>
                    <a:pt x="25093" y="48537"/>
                    <a:pt x="25033" y="48684"/>
                    <a:pt x="24943" y="48684"/>
                  </a:cubicBezTo>
                  <a:cubicBezTo>
                    <a:pt x="24925" y="48684"/>
                    <a:pt x="24907" y="48678"/>
                    <a:pt x="24888" y="48665"/>
                  </a:cubicBezTo>
                  <a:cubicBezTo>
                    <a:pt x="24114" y="48159"/>
                    <a:pt x="23276" y="47740"/>
                    <a:pt x="22402" y="47436"/>
                  </a:cubicBezTo>
                  <a:cubicBezTo>
                    <a:pt x="22341" y="47416"/>
                    <a:pt x="22362" y="47334"/>
                    <a:pt x="22417" y="47334"/>
                  </a:cubicBezTo>
                  <a:close/>
                  <a:moveTo>
                    <a:pt x="86296" y="48823"/>
                  </a:moveTo>
                  <a:cubicBezTo>
                    <a:pt x="86296" y="48823"/>
                    <a:pt x="86297" y="48823"/>
                    <a:pt x="86297" y="48824"/>
                  </a:cubicBezTo>
                  <a:cubicBezTo>
                    <a:pt x="86301" y="48827"/>
                    <a:pt x="86305" y="48831"/>
                    <a:pt x="86310" y="48833"/>
                  </a:cubicBezTo>
                  <a:lnTo>
                    <a:pt x="86310" y="48833"/>
                  </a:lnTo>
                  <a:cubicBezTo>
                    <a:pt x="86305" y="48830"/>
                    <a:pt x="86300" y="48826"/>
                    <a:pt x="86296" y="48823"/>
                  </a:cubicBezTo>
                  <a:close/>
                  <a:moveTo>
                    <a:pt x="84017" y="47852"/>
                  </a:moveTo>
                  <a:cubicBezTo>
                    <a:pt x="84025" y="47852"/>
                    <a:pt x="84034" y="47853"/>
                    <a:pt x="84042" y="47856"/>
                  </a:cubicBezTo>
                  <a:cubicBezTo>
                    <a:pt x="84825" y="48019"/>
                    <a:pt x="85650" y="48337"/>
                    <a:pt x="86296" y="48823"/>
                  </a:cubicBezTo>
                  <a:lnTo>
                    <a:pt x="86296" y="48823"/>
                  </a:lnTo>
                  <a:cubicBezTo>
                    <a:pt x="86152" y="48679"/>
                    <a:pt x="85993" y="48549"/>
                    <a:pt x="85827" y="48434"/>
                  </a:cubicBezTo>
                  <a:cubicBezTo>
                    <a:pt x="85654" y="48325"/>
                    <a:pt x="85466" y="48231"/>
                    <a:pt x="85271" y="48159"/>
                  </a:cubicBezTo>
                  <a:cubicBezTo>
                    <a:pt x="85203" y="48139"/>
                    <a:pt x="85231" y="48042"/>
                    <a:pt x="85294" y="48042"/>
                  </a:cubicBezTo>
                  <a:cubicBezTo>
                    <a:pt x="85298" y="48042"/>
                    <a:pt x="85302" y="48043"/>
                    <a:pt x="85307" y="48043"/>
                  </a:cubicBezTo>
                  <a:lnTo>
                    <a:pt x="85300" y="48043"/>
                  </a:lnTo>
                  <a:cubicBezTo>
                    <a:pt x="85704" y="48130"/>
                    <a:pt x="86167" y="48354"/>
                    <a:pt x="86441" y="48679"/>
                  </a:cubicBezTo>
                  <a:cubicBezTo>
                    <a:pt x="86509" y="48753"/>
                    <a:pt x="86440" y="48849"/>
                    <a:pt x="86362" y="48849"/>
                  </a:cubicBezTo>
                  <a:cubicBezTo>
                    <a:pt x="86344" y="48849"/>
                    <a:pt x="86327" y="48844"/>
                    <a:pt x="86310" y="48833"/>
                  </a:cubicBezTo>
                  <a:lnTo>
                    <a:pt x="86310" y="48833"/>
                  </a:lnTo>
                  <a:cubicBezTo>
                    <a:pt x="86315" y="48837"/>
                    <a:pt x="86320" y="48841"/>
                    <a:pt x="86326" y="48846"/>
                  </a:cubicBezTo>
                  <a:cubicBezTo>
                    <a:pt x="86423" y="48919"/>
                    <a:pt x="86366" y="49064"/>
                    <a:pt x="86268" y="49064"/>
                  </a:cubicBezTo>
                  <a:cubicBezTo>
                    <a:pt x="86250" y="49064"/>
                    <a:pt x="86230" y="49059"/>
                    <a:pt x="86210" y="49048"/>
                  </a:cubicBezTo>
                  <a:cubicBezTo>
                    <a:pt x="85480" y="48629"/>
                    <a:pt x="84801" y="48275"/>
                    <a:pt x="83999" y="48007"/>
                  </a:cubicBezTo>
                  <a:cubicBezTo>
                    <a:pt x="83906" y="47981"/>
                    <a:pt x="83935" y="47852"/>
                    <a:pt x="84017" y="47852"/>
                  </a:cubicBezTo>
                  <a:close/>
                  <a:moveTo>
                    <a:pt x="6368" y="49519"/>
                  </a:moveTo>
                  <a:cubicBezTo>
                    <a:pt x="6459" y="49519"/>
                    <a:pt x="6548" y="49525"/>
                    <a:pt x="6634" y="49539"/>
                  </a:cubicBezTo>
                  <a:cubicBezTo>
                    <a:pt x="6735" y="49568"/>
                    <a:pt x="6735" y="49713"/>
                    <a:pt x="6634" y="49749"/>
                  </a:cubicBezTo>
                  <a:lnTo>
                    <a:pt x="6634" y="49756"/>
                  </a:lnTo>
                  <a:cubicBezTo>
                    <a:pt x="6374" y="49792"/>
                    <a:pt x="6106" y="49785"/>
                    <a:pt x="5846" y="49836"/>
                  </a:cubicBezTo>
                  <a:cubicBezTo>
                    <a:pt x="5586" y="49901"/>
                    <a:pt x="5341" y="49995"/>
                    <a:pt x="5095" y="50103"/>
                  </a:cubicBezTo>
                  <a:cubicBezTo>
                    <a:pt x="5083" y="50108"/>
                    <a:pt x="5072" y="50110"/>
                    <a:pt x="5062" y="50110"/>
                  </a:cubicBezTo>
                  <a:cubicBezTo>
                    <a:pt x="4985" y="50110"/>
                    <a:pt x="4960" y="49981"/>
                    <a:pt x="5030" y="49937"/>
                  </a:cubicBezTo>
                  <a:cubicBezTo>
                    <a:pt x="5387" y="49695"/>
                    <a:pt x="5901" y="49519"/>
                    <a:pt x="6368" y="49519"/>
                  </a:cubicBezTo>
                  <a:close/>
                  <a:moveTo>
                    <a:pt x="109146" y="49929"/>
                  </a:moveTo>
                  <a:cubicBezTo>
                    <a:pt x="109155" y="49929"/>
                    <a:pt x="109165" y="49932"/>
                    <a:pt x="109175" y="49937"/>
                  </a:cubicBezTo>
                  <a:cubicBezTo>
                    <a:pt x="109486" y="50067"/>
                    <a:pt x="109790" y="50226"/>
                    <a:pt x="110093" y="50363"/>
                  </a:cubicBezTo>
                  <a:cubicBezTo>
                    <a:pt x="110198" y="50413"/>
                    <a:pt x="110134" y="50557"/>
                    <a:pt x="110041" y="50557"/>
                  </a:cubicBezTo>
                  <a:cubicBezTo>
                    <a:pt x="110025" y="50557"/>
                    <a:pt x="110009" y="50553"/>
                    <a:pt x="109992" y="50544"/>
                  </a:cubicBezTo>
                  <a:lnTo>
                    <a:pt x="109985" y="50544"/>
                  </a:lnTo>
                  <a:cubicBezTo>
                    <a:pt x="109696" y="50378"/>
                    <a:pt x="109392" y="50226"/>
                    <a:pt x="109110" y="50052"/>
                  </a:cubicBezTo>
                  <a:cubicBezTo>
                    <a:pt x="109042" y="50015"/>
                    <a:pt x="109086" y="49929"/>
                    <a:pt x="109146" y="49929"/>
                  </a:cubicBezTo>
                  <a:close/>
                  <a:moveTo>
                    <a:pt x="108417" y="50240"/>
                  </a:moveTo>
                  <a:cubicBezTo>
                    <a:pt x="108915" y="50247"/>
                    <a:pt x="109472" y="50385"/>
                    <a:pt x="109876" y="50695"/>
                  </a:cubicBezTo>
                  <a:lnTo>
                    <a:pt x="109869" y="50695"/>
                  </a:lnTo>
                  <a:cubicBezTo>
                    <a:pt x="109962" y="50757"/>
                    <a:pt x="109906" y="50888"/>
                    <a:pt x="109816" y="50888"/>
                  </a:cubicBezTo>
                  <a:cubicBezTo>
                    <a:pt x="109801" y="50888"/>
                    <a:pt x="109785" y="50884"/>
                    <a:pt x="109768" y="50876"/>
                  </a:cubicBezTo>
                  <a:cubicBezTo>
                    <a:pt x="109508" y="50746"/>
                    <a:pt x="109255" y="50602"/>
                    <a:pt x="108966" y="50522"/>
                  </a:cubicBezTo>
                  <a:cubicBezTo>
                    <a:pt x="108895" y="50504"/>
                    <a:pt x="108528" y="50425"/>
                    <a:pt x="108249" y="50425"/>
                  </a:cubicBezTo>
                  <a:cubicBezTo>
                    <a:pt x="108072" y="50425"/>
                    <a:pt x="107931" y="50457"/>
                    <a:pt x="107925" y="50558"/>
                  </a:cubicBezTo>
                  <a:cubicBezTo>
                    <a:pt x="107925" y="50594"/>
                    <a:pt x="107896" y="50615"/>
                    <a:pt x="107868" y="50615"/>
                  </a:cubicBezTo>
                  <a:cubicBezTo>
                    <a:pt x="107845" y="50615"/>
                    <a:pt x="107823" y="50602"/>
                    <a:pt x="107817" y="50573"/>
                  </a:cubicBezTo>
                  <a:cubicBezTo>
                    <a:pt x="107716" y="50240"/>
                    <a:pt x="108214" y="50240"/>
                    <a:pt x="108417" y="50240"/>
                  </a:cubicBezTo>
                  <a:close/>
                  <a:moveTo>
                    <a:pt x="6605" y="50096"/>
                  </a:moveTo>
                  <a:cubicBezTo>
                    <a:pt x="6692" y="50103"/>
                    <a:pt x="6706" y="50226"/>
                    <a:pt x="6620" y="50255"/>
                  </a:cubicBezTo>
                  <a:lnTo>
                    <a:pt x="6627" y="50255"/>
                  </a:lnTo>
                  <a:cubicBezTo>
                    <a:pt x="6193" y="50399"/>
                    <a:pt x="5774" y="50493"/>
                    <a:pt x="5377" y="50710"/>
                  </a:cubicBezTo>
                  <a:cubicBezTo>
                    <a:pt x="4994" y="50941"/>
                    <a:pt x="4647" y="51223"/>
                    <a:pt x="4343" y="51555"/>
                  </a:cubicBezTo>
                  <a:cubicBezTo>
                    <a:pt x="4332" y="51568"/>
                    <a:pt x="4319" y="51574"/>
                    <a:pt x="4305" y="51574"/>
                  </a:cubicBezTo>
                  <a:cubicBezTo>
                    <a:pt x="4264" y="51574"/>
                    <a:pt x="4224" y="51526"/>
                    <a:pt x="4257" y="51483"/>
                  </a:cubicBezTo>
                  <a:cubicBezTo>
                    <a:pt x="4748" y="50746"/>
                    <a:pt x="5687" y="50096"/>
                    <a:pt x="6605" y="50096"/>
                  </a:cubicBezTo>
                  <a:close/>
                  <a:moveTo>
                    <a:pt x="40582" y="54338"/>
                  </a:moveTo>
                  <a:cubicBezTo>
                    <a:pt x="40633" y="54338"/>
                    <a:pt x="40685" y="54377"/>
                    <a:pt x="40677" y="54446"/>
                  </a:cubicBezTo>
                  <a:cubicBezTo>
                    <a:pt x="40670" y="54800"/>
                    <a:pt x="40345" y="55154"/>
                    <a:pt x="40027" y="55270"/>
                  </a:cubicBezTo>
                  <a:cubicBezTo>
                    <a:pt x="40019" y="55272"/>
                    <a:pt x="40013" y="55273"/>
                    <a:pt x="40006" y="55273"/>
                  </a:cubicBezTo>
                  <a:cubicBezTo>
                    <a:pt x="39949" y="55273"/>
                    <a:pt x="39931" y="55194"/>
                    <a:pt x="39976" y="55161"/>
                  </a:cubicBezTo>
                  <a:cubicBezTo>
                    <a:pt x="40114" y="55075"/>
                    <a:pt x="40236" y="54966"/>
                    <a:pt x="40323" y="54829"/>
                  </a:cubicBezTo>
                  <a:cubicBezTo>
                    <a:pt x="40395" y="54699"/>
                    <a:pt x="40453" y="54562"/>
                    <a:pt x="40497" y="54417"/>
                  </a:cubicBezTo>
                  <a:cubicBezTo>
                    <a:pt x="40503" y="54363"/>
                    <a:pt x="40542" y="54338"/>
                    <a:pt x="40582" y="54338"/>
                  </a:cubicBezTo>
                  <a:close/>
                  <a:moveTo>
                    <a:pt x="40904" y="54968"/>
                  </a:moveTo>
                  <a:cubicBezTo>
                    <a:pt x="40965" y="54968"/>
                    <a:pt x="41034" y="55024"/>
                    <a:pt x="41010" y="55096"/>
                  </a:cubicBezTo>
                  <a:cubicBezTo>
                    <a:pt x="40806" y="55727"/>
                    <a:pt x="40170" y="56135"/>
                    <a:pt x="39519" y="56135"/>
                  </a:cubicBezTo>
                  <a:cubicBezTo>
                    <a:pt x="39476" y="56135"/>
                    <a:pt x="39434" y="56133"/>
                    <a:pt x="39391" y="56130"/>
                  </a:cubicBezTo>
                  <a:cubicBezTo>
                    <a:pt x="39311" y="56122"/>
                    <a:pt x="39311" y="56007"/>
                    <a:pt x="39391" y="56007"/>
                  </a:cubicBezTo>
                  <a:cubicBezTo>
                    <a:pt x="39402" y="56007"/>
                    <a:pt x="39414" y="56007"/>
                    <a:pt x="39425" y="56007"/>
                  </a:cubicBezTo>
                  <a:cubicBezTo>
                    <a:pt x="40074" y="56007"/>
                    <a:pt x="40580" y="55606"/>
                    <a:pt x="40829" y="55017"/>
                  </a:cubicBezTo>
                  <a:cubicBezTo>
                    <a:pt x="40844" y="54983"/>
                    <a:pt x="40873" y="54968"/>
                    <a:pt x="40904" y="54968"/>
                  </a:cubicBezTo>
                  <a:close/>
                  <a:moveTo>
                    <a:pt x="104763" y="56392"/>
                  </a:moveTo>
                  <a:cubicBezTo>
                    <a:pt x="104779" y="56392"/>
                    <a:pt x="104796" y="56398"/>
                    <a:pt x="104811" y="56411"/>
                  </a:cubicBezTo>
                  <a:cubicBezTo>
                    <a:pt x="105058" y="56632"/>
                    <a:pt x="105379" y="56754"/>
                    <a:pt x="105706" y="56754"/>
                  </a:cubicBezTo>
                  <a:cubicBezTo>
                    <a:pt x="105733" y="56754"/>
                    <a:pt x="105759" y="56753"/>
                    <a:pt x="105786" y="56751"/>
                  </a:cubicBezTo>
                  <a:cubicBezTo>
                    <a:pt x="105789" y="56751"/>
                    <a:pt x="105791" y="56751"/>
                    <a:pt x="105793" y="56751"/>
                  </a:cubicBezTo>
                  <a:cubicBezTo>
                    <a:pt x="105931" y="56751"/>
                    <a:pt x="105928" y="56968"/>
                    <a:pt x="105786" y="56968"/>
                  </a:cubicBezTo>
                  <a:cubicBezTo>
                    <a:pt x="105382" y="56968"/>
                    <a:pt x="104991" y="56802"/>
                    <a:pt x="104710" y="56505"/>
                  </a:cubicBezTo>
                  <a:cubicBezTo>
                    <a:pt x="104665" y="56455"/>
                    <a:pt x="104710" y="56392"/>
                    <a:pt x="104763" y="56392"/>
                  </a:cubicBezTo>
                  <a:close/>
                  <a:moveTo>
                    <a:pt x="103947" y="56369"/>
                  </a:moveTo>
                  <a:cubicBezTo>
                    <a:pt x="103974" y="56369"/>
                    <a:pt x="104000" y="56384"/>
                    <a:pt x="104009" y="56419"/>
                  </a:cubicBezTo>
                  <a:cubicBezTo>
                    <a:pt x="104175" y="56939"/>
                    <a:pt x="104630" y="57214"/>
                    <a:pt x="105158" y="57235"/>
                  </a:cubicBezTo>
                  <a:cubicBezTo>
                    <a:pt x="105244" y="57235"/>
                    <a:pt x="105266" y="57380"/>
                    <a:pt x="105179" y="57394"/>
                  </a:cubicBezTo>
                  <a:lnTo>
                    <a:pt x="105172" y="57394"/>
                  </a:lnTo>
                  <a:cubicBezTo>
                    <a:pt x="105127" y="57400"/>
                    <a:pt x="105082" y="57403"/>
                    <a:pt x="105038" y="57403"/>
                  </a:cubicBezTo>
                  <a:cubicBezTo>
                    <a:pt x="104501" y="57403"/>
                    <a:pt x="103999" y="56975"/>
                    <a:pt x="103878" y="56455"/>
                  </a:cubicBezTo>
                  <a:cubicBezTo>
                    <a:pt x="103865" y="56403"/>
                    <a:pt x="103907" y="56369"/>
                    <a:pt x="103947" y="56369"/>
                  </a:cubicBezTo>
                  <a:close/>
                  <a:moveTo>
                    <a:pt x="76041" y="57023"/>
                  </a:moveTo>
                  <a:cubicBezTo>
                    <a:pt x="76059" y="57023"/>
                    <a:pt x="76076" y="57030"/>
                    <a:pt x="76086" y="57047"/>
                  </a:cubicBezTo>
                  <a:cubicBezTo>
                    <a:pt x="76253" y="57415"/>
                    <a:pt x="76586" y="57578"/>
                    <a:pt x="76967" y="57578"/>
                  </a:cubicBezTo>
                  <a:cubicBezTo>
                    <a:pt x="76998" y="57578"/>
                    <a:pt x="77030" y="57577"/>
                    <a:pt x="77062" y="57575"/>
                  </a:cubicBezTo>
                  <a:cubicBezTo>
                    <a:pt x="77068" y="57574"/>
                    <a:pt x="77074" y="57573"/>
                    <a:pt x="77080" y="57573"/>
                  </a:cubicBezTo>
                  <a:cubicBezTo>
                    <a:pt x="77180" y="57573"/>
                    <a:pt x="77199" y="57735"/>
                    <a:pt x="77083" y="57756"/>
                  </a:cubicBezTo>
                  <a:cubicBezTo>
                    <a:pt x="77029" y="57767"/>
                    <a:pt x="76975" y="57772"/>
                    <a:pt x="76921" y="57772"/>
                  </a:cubicBezTo>
                  <a:cubicBezTo>
                    <a:pt x="76512" y="57772"/>
                    <a:pt x="76120" y="57473"/>
                    <a:pt x="75992" y="57083"/>
                  </a:cubicBezTo>
                  <a:lnTo>
                    <a:pt x="75985" y="57083"/>
                  </a:lnTo>
                  <a:cubicBezTo>
                    <a:pt x="75971" y="57050"/>
                    <a:pt x="76007" y="57023"/>
                    <a:pt x="76041" y="57023"/>
                  </a:cubicBezTo>
                  <a:close/>
                  <a:moveTo>
                    <a:pt x="75419" y="56566"/>
                  </a:moveTo>
                  <a:cubicBezTo>
                    <a:pt x="75438" y="56566"/>
                    <a:pt x="75458" y="56577"/>
                    <a:pt x="75465" y="56599"/>
                  </a:cubicBezTo>
                  <a:cubicBezTo>
                    <a:pt x="75515" y="56917"/>
                    <a:pt x="75653" y="57206"/>
                    <a:pt x="75862" y="57452"/>
                  </a:cubicBezTo>
                  <a:cubicBezTo>
                    <a:pt x="76064" y="57690"/>
                    <a:pt x="76317" y="57806"/>
                    <a:pt x="76570" y="57972"/>
                  </a:cubicBezTo>
                  <a:cubicBezTo>
                    <a:pt x="76626" y="58028"/>
                    <a:pt x="76594" y="58124"/>
                    <a:pt x="76514" y="58124"/>
                  </a:cubicBezTo>
                  <a:cubicBezTo>
                    <a:pt x="76511" y="58124"/>
                    <a:pt x="76508" y="58124"/>
                    <a:pt x="76505" y="58124"/>
                  </a:cubicBezTo>
                  <a:cubicBezTo>
                    <a:pt x="75833" y="58023"/>
                    <a:pt x="75407" y="57228"/>
                    <a:pt x="75371" y="56614"/>
                  </a:cubicBezTo>
                  <a:cubicBezTo>
                    <a:pt x="75371" y="56582"/>
                    <a:pt x="75395" y="56566"/>
                    <a:pt x="75419" y="56566"/>
                  </a:cubicBezTo>
                  <a:close/>
                  <a:moveTo>
                    <a:pt x="46245" y="62630"/>
                  </a:moveTo>
                  <a:cubicBezTo>
                    <a:pt x="46257" y="62630"/>
                    <a:pt x="46269" y="62635"/>
                    <a:pt x="46278" y="62648"/>
                  </a:cubicBezTo>
                  <a:cubicBezTo>
                    <a:pt x="46574" y="63117"/>
                    <a:pt x="47065" y="63414"/>
                    <a:pt x="47614" y="63464"/>
                  </a:cubicBezTo>
                  <a:cubicBezTo>
                    <a:pt x="47721" y="63478"/>
                    <a:pt x="47730" y="63638"/>
                    <a:pt x="47622" y="63638"/>
                  </a:cubicBezTo>
                  <a:cubicBezTo>
                    <a:pt x="47619" y="63638"/>
                    <a:pt x="47617" y="63638"/>
                    <a:pt x="47614" y="63638"/>
                  </a:cubicBezTo>
                  <a:cubicBezTo>
                    <a:pt x="47007" y="63602"/>
                    <a:pt x="46465" y="63240"/>
                    <a:pt x="46198" y="62698"/>
                  </a:cubicBezTo>
                  <a:cubicBezTo>
                    <a:pt x="46183" y="62662"/>
                    <a:pt x="46215" y="62630"/>
                    <a:pt x="46245" y="62630"/>
                  </a:cubicBezTo>
                  <a:close/>
                  <a:moveTo>
                    <a:pt x="44858" y="61908"/>
                  </a:moveTo>
                  <a:cubicBezTo>
                    <a:pt x="44874" y="61908"/>
                    <a:pt x="44891" y="61918"/>
                    <a:pt x="44897" y="61940"/>
                  </a:cubicBezTo>
                  <a:cubicBezTo>
                    <a:pt x="45042" y="62395"/>
                    <a:pt x="45302" y="62807"/>
                    <a:pt x="45656" y="63125"/>
                  </a:cubicBezTo>
                  <a:cubicBezTo>
                    <a:pt x="46039" y="63457"/>
                    <a:pt x="46451" y="63573"/>
                    <a:pt x="46913" y="63732"/>
                  </a:cubicBezTo>
                  <a:cubicBezTo>
                    <a:pt x="47029" y="63752"/>
                    <a:pt x="47017" y="63914"/>
                    <a:pt x="46912" y="63914"/>
                  </a:cubicBezTo>
                  <a:cubicBezTo>
                    <a:pt x="46905" y="63914"/>
                    <a:pt x="46899" y="63914"/>
                    <a:pt x="46892" y="63912"/>
                  </a:cubicBezTo>
                  <a:lnTo>
                    <a:pt x="46892" y="63920"/>
                  </a:lnTo>
                  <a:cubicBezTo>
                    <a:pt x="46888" y="63920"/>
                    <a:pt x="46885" y="63920"/>
                    <a:pt x="46881" y="63920"/>
                  </a:cubicBezTo>
                  <a:cubicBezTo>
                    <a:pt x="45881" y="63920"/>
                    <a:pt x="44962" y="62890"/>
                    <a:pt x="44825" y="61954"/>
                  </a:cubicBezTo>
                  <a:cubicBezTo>
                    <a:pt x="44817" y="61925"/>
                    <a:pt x="44837" y="61908"/>
                    <a:pt x="44858" y="61908"/>
                  </a:cubicBezTo>
                  <a:close/>
                  <a:moveTo>
                    <a:pt x="15962" y="64514"/>
                  </a:moveTo>
                  <a:cubicBezTo>
                    <a:pt x="16041" y="64514"/>
                    <a:pt x="16119" y="64596"/>
                    <a:pt x="16064" y="64678"/>
                  </a:cubicBezTo>
                  <a:cubicBezTo>
                    <a:pt x="15542" y="65474"/>
                    <a:pt x="14522" y="65894"/>
                    <a:pt x="13580" y="65894"/>
                  </a:cubicBezTo>
                  <a:cubicBezTo>
                    <a:pt x="13452" y="65894"/>
                    <a:pt x="13326" y="65886"/>
                    <a:pt x="13203" y="65871"/>
                  </a:cubicBezTo>
                  <a:cubicBezTo>
                    <a:pt x="13109" y="65863"/>
                    <a:pt x="13102" y="65726"/>
                    <a:pt x="13203" y="65726"/>
                  </a:cubicBezTo>
                  <a:cubicBezTo>
                    <a:pt x="13220" y="65726"/>
                    <a:pt x="13236" y="65726"/>
                    <a:pt x="13253" y="65726"/>
                  </a:cubicBezTo>
                  <a:cubicBezTo>
                    <a:pt x="14333" y="65726"/>
                    <a:pt x="15122" y="65267"/>
                    <a:pt x="15891" y="64541"/>
                  </a:cubicBezTo>
                  <a:cubicBezTo>
                    <a:pt x="15912" y="64522"/>
                    <a:pt x="15937" y="64514"/>
                    <a:pt x="15962" y="64514"/>
                  </a:cubicBezTo>
                  <a:close/>
                  <a:moveTo>
                    <a:pt x="17426" y="61564"/>
                  </a:moveTo>
                  <a:cubicBezTo>
                    <a:pt x="17463" y="61564"/>
                    <a:pt x="17500" y="61584"/>
                    <a:pt x="17517" y="61629"/>
                  </a:cubicBezTo>
                  <a:cubicBezTo>
                    <a:pt x="17791" y="62698"/>
                    <a:pt x="17726" y="63862"/>
                    <a:pt x="17119" y="64801"/>
                  </a:cubicBezTo>
                  <a:cubicBezTo>
                    <a:pt x="16585" y="65632"/>
                    <a:pt x="15717" y="66189"/>
                    <a:pt x="14720" y="66217"/>
                  </a:cubicBezTo>
                  <a:cubicBezTo>
                    <a:pt x="14641" y="66217"/>
                    <a:pt x="14626" y="66095"/>
                    <a:pt x="14699" y="66080"/>
                  </a:cubicBezTo>
                  <a:cubicBezTo>
                    <a:pt x="16794" y="65733"/>
                    <a:pt x="17806" y="63638"/>
                    <a:pt x="17322" y="61687"/>
                  </a:cubicBezTo>
                  <a:cubicBezTo>
                    <a:pt x="17309" y="61612"/>
                    <a:pt x="17368" y="61564"/>
                    <a:pt x="17426" y="61564"/>
                  </a:cubicBezTo>
                  <a:close/>
                  <a:moveTo>
                    <a:pt x="97733" y="66494"/>
                  </a:moveTo>
                  <a:cubicBezTo>
                    <a:pt x="97747" y="66494"/>
                    <a:pt x="97762" y="66500"/>
                    <a:pt x="97772" y="66514"/>
                  </a:cubicBezTo>
                  <a:cubicBezTo>
                    <a:pt x="98105" y="66926"/>
                    <a:pt x="98531" y="67135"/>
                    <a:pt x="99044" y="67236"/>
                  </a:cubicBezTo>
                  <a:cubicBezTo>
                    <a:pt x="99162" y="67250"/>
                    <a:pt x="99140" y="67418"/>
                    <a:pt x="99035" y="67418"/>
                  </a:cubicBezTo>
                  <a:cubicBezTo>
                    <a:pt x="99031" y="67418"/>
                    <a:pt x="99027" y="67418"/>
                    <a:pt x="99022" y="67417"/>
                  </a:cubicBezTo>
                  <a:lnTo>
                    <a:pt x="99015" y="67424"/>
                  </a:lnTo>
                  <a:cubicBezTo>
                    <a:pt x="98466" y="67359"/>
                    <a:pt x="97975" y="67056"/>
                    <a:pt x="97671" y="66593"/>
                  </a:cubicBezTo>
                  <a:cubicBezTo>
                    <a:pt x="97638" y="66550"/>
                    <a:pt x="97688" y="66494"/>
                    <a:pt x="97733" y="66494"/>
                  </a:cubicBezTo>
                  <a:close/>
                  <a:moveTo>
                    <a:pt x="97210" y="66065"/>
                  </a:moveTo>
                  <a:cubicBezTo>
                    <a:pt x="97224" y="66065"/>
                    <a:pt x="97238" y="66074"/>
                    <a:pt x="97238" y="66095"/>
                  </a:cubicBezTo>
                  <a:cubicBezTo>
                    <a:pt x="97194" y="66709"/>
                    <a:pt x="97584" y="67164"/>
                    <a:pt x="98134" y="67374"/>
                  </a:cubicBezTo>
                  <a:cubicBezTo>
                    <a:pt x="98214" y="67400"/>
                    <a:pt x="98189" y="67521"/>
                    <a:pt x="98110" y="67521"/>
                  </a:cubicBezTo>
                  <a:cubicBezTo>
                    <a:pt x="98104" y="67521"/>
                    <a:pt x="98097" y="67520"/>
                    <a:pt x="98090" y="67518"/>
                  </a:cubicBezTo>
                  <a:cubicBezTo>
                    <a:pt x="97469" y="67381"/>
                    <a:pt x="97093" y="66694"/>
                    <a:pt x="97172" y="66095"/>
                  </a:cubicBezTo>
                  <a:cubicBezTo>
                    <a:pt x="97176" y="66076"/>
                    <a:pt x="97194" y="66065"/>
                    <a:pt x="97210" y="66065"/>
                  </a:cubicBezTo>
                  <a:close/>
                  <a:moveTo>
                    <a:pt x="49718" y="0"/>
                  </a:moveTo>
                  <a:cubicBezTo>
                    <a:pt x="42919" y="0"/>
                    <a:pt x="36119" y="18"/>
                    <a:pt x="29317" y="68"/>
                  </a:cubicBezTo>
                  <a:cubicBezTo>
                    <a:pt x="25690" y="90"/>
                    <a:pt x="22055" y="126"/>
                    <a:pt x="18427" y="177"/>
                  </a:cubicBezTo>
                  <a:cubicBezTo>
                    <a:pt x="14850" y="220"/>
                    <a:pt x="11266" y="184"/>
                    <a:pt x="7696" y="365"/>
                  </a:cubicBezTo>
                  <a:cubicBezTo>
                    <a:pt x="6374" y="430"/>
                    <a:pt x="4994" y="581"/>
                    <a:pt x="3787" y="1152"/>
                  </a:cubicBezTo>
                  <a:cubicBezTo>
                    <a:pt x="2378" y="1810"/>
                    <a:pt x="1539" y="3002"/>
                    <a:pt x="1229" y="4505"/>
                  </a:cubicBezTo>
                  <a:cubicBezTo>
                    <a:pt x="882" y="6153"/>
                    <a:pt x="969" y="7916"/>
                    <a:pt x="911" y="9585"/>
                  </a:cubicBezTo>
                  <a:cubicBezTo>
                    <a:pt x="860" y="11356"/>
                    <a:pt x="802" y="13126"/>
                    <a:pt x="752" y="14897"/>
                  </a:cubicBezTo>
                  <a:cubicBezTo>
                    <a:pt x="521" y="22210"/>
                    <a:pt x="195" y="29530"/>
                    <a:pt x="109" y="36843"/>
                  </a:cubicBezTo>
                  <a:cubicBezTo>
                    <a:pt x="65" y="40290"/>
                    <a:pt x="0" y="43751"/>
                    <a:pt x="210" y="47191"/>
                  </a:cubicBezTo>
                  <a:cubicBezTo>
                    <a:pt x="412" y="50428"/>
                    <a:pt x="954" y="53694"/>
                    <a:pt x="2479" y="56592"/>
                  </a:cubicBezTo>
                  <a:cubicBezTo>
                    <a:pt x="2732" y="55552"/>
                    <a:pt x="3021" y="54518"/>
                    <a:pt x="3483" y="53557"/>
                  </a:cubicBezTo>
                  <a:cubicBezTo>
                    <a:pt x="3989" y="52495"/>
                    <a:pt x="4741" y="51483"/>
                    <a:pt x="5803" y="50934"/>
                  </a:cubicBezTo>
                  <a:cubicBezTo>
                    <a:pt x="6429" y="50610"/>
                    <a:pt x="7143" y="50429"/>
                    <a:pt x="7857" y="50429"/>
                  </a:cubicBezTo>
                  <a:cubicBezTo>
                    <a:pt x="8148" y="50429"/>
                    <a:pt x="8438" y="50459"/>
                    <a:pt x="8722" y="50522"/>
                  </a:cubicBezTo>
                  <a:cubicBezTo>
                    <a:pt x="9669" y="50739"/>
                    <a:pt x="10442" y="51360"/>
                    <a:pt x="10782" y="52278"/>
                  </a:cubicBezTo>
                  <a:cubicBezTo>
                    <a:pt x="11288" y="53622"/>
                    <a:pt x="10861" y="55255"/>
                    <a:pt x="10608" y="56614"/>
                  </a:cubicBezTo>
                  <a:cubicBezTo>
                    <a:pt x="10334" y="58124"/>
                    <a:pt x="9900" y="59620"/>
                    <a:pt x="9676" y="61130"/>
                  </a:cubicBezTo>
                  <a:cubicBezTo>
                    <a:pt x="9452" y="62633"/>
                    <a:pt x="9481" y="64288"/>
                    <a:pt x="10536" y="65495"/>
                  </a:cubicBezTo>
                  <a:cubicBezTo>
                    <a:pt x="11370" y="66443"/>
                    <a:pt x="12521" y="66880"/>
                    <a:pt x="13686" y="66880"/>
                  </a:cubicBezTo>
                  <a:cubicBezTo>
                    <a:pt x="15076" y="66880"/>
                    <a:pt x="16486" y="66258"/>
                    <a:pt x="17394" y="65141"/>
                  </a:cubicBezTo>
                  <a:cubicBezTo>
                    <a:pt x="18276" y="64057"/>
                    <a:pt x="18449" y="62706"/>
                    <a:pt x="18073" y="61383"/>
                  </a:cubicBezTo>
                  <a:cubicBezTo>
                    <a:pt x="17669" y="59988"/>
                    <a:pt x="16838" y="58767"/>
                    <a:pt x="16274" y="57438"/>
                  </a:cubicBezTo>
                  <a:cubicBezTo>
                    <a:pt x="15291" y="55132"/>
                    <a:pt x="15313" y="52307"/>
                    <a:pt x="16881" y="50255"/>
                  </a:cubicBezTo>
                  <a:cubicBezTo>
                    <a:pt x="17893" y="48936"/>
                    <a:pt x="19565" y="48098"/>
                    <a:pt x="21228" y="48098"/>
                  </a:cubicBezTo>
                  <a:cubicBezTo>
                    <a:pt x="21834" y="48098"/>
                    <a:pt x="22438" y="48209"/>
                    <a:pt x="23009" y="48448"/>
                  </a:cubicBezTo>
                  <a:cubicBezTo>
                    <a:pt x="24324" y="48997"/>
                    <a:pt x="25213" y="50168"/>
                    <a:pt x="26427" y="50883"/>
                  </a:cubicBezTo>
                  <a:cubicBezTo>
                    <a:pt x="26961" y="51203"/>
                    <a:pt x="27579" y="51442"/>
                    <a:pt x="28201" y="51442"/>
                  </a:cubicBezTo>
                  <a:cubicBezTo>
                    <a:pt x="28396" y="51442"/>
                    <a:pt x="28590" y="51419"/>
                    <a:pt x="28783" y="51368"/>
                  </a:cubicBezTo>
                  <a:cubicBezTo>
                    <a:pt x="29375" y="51209"/>
                    <a:pt x="29874" y="50811"/>
                    <a:pt x="30358" y="50464"/>
                  </a:cubicBezTo>
                  <a:cubicBezTo>
                    <a:pt x="30806" y="50146"/>
                    <a:pt x="31261" y="49821"/>
                    <a:pt x="31818" y="49713"/>
                  </a:cubicBezTo>
                  <a:cubicBezTo>
                    <a:pt x="31938" y="49688"/>
                    <a:pt x="32055" y="49677"/>
                    <a:pt x="32169" y="49677"/>
                  </a:cubicBezTo>
                  <a:cubicBezTo>
                    <a:pt x="32587" y="49677"/>
                    <a:pt x="32975" y="49824"/>
                    <a:pt x="33371" y="49995"/>
                  </a:cubicBezTo>
                  <a:cubicBezTo>
                    <a:pt x="33707" y="50140"/>
                    <a:pt x="34037" y="50286"/>
                    <a:pt x="34400" y="50286"/>
                  </a:cubicBezTo>
                  <a:cubicBezTo>
                    <a:pt x="34451" y="50286"/>
                    <a:pt x="34503" y="50283"/>
                    <a:pt x="34556" y="50276"/>
                  </a:cubicBezTo>
                  <a:cubicBezTo>
                    <a:pt x="34874" y="50226"/>
                    <a:pt x="35178" y="50117"/>
                    <a:pt x="35460" y="49958"/>
                  </a:cubicBezTo>
                  <a:cubicBezTo>
                    <a:pt x="35922" y="49734"/>
                    <a:pt x="36385" y="49438"/>
                    <a:pt x="36912" y="49373"/>
                  </a:cubicBezTo>
                  <a:cubicBezTo>
                    <a:pt x="36979" y="49365"/>
                    <a:pt x="37045" y="49360"/>
                    <a:pt x="37108" y="49360"/>
                  </a:cubicBezTo>
                  <a:cubicBezTo>
                    <a:pt x="38012" y="49360"/>
                    <a:pt x="38521" y="50200"/>
                    <a:pt x="38582" y="51064"/>
                  </a:cubicBezTo>
                  <a:cubicBezTo>
                    <a:pt x="38675" y="52451"/>
                    <a:pt x="37505" y="53665"/>
                    <a:pt x="37830" y="55053"/>
                  </a:cubicBezTo>
                  <a:cubicBezTo>
                    <a:pt x="38052" y="55996"/>
                    <a:pt x="38869" y="56494"/>
                    <a:pt x="39698" y="56494"/>
                  </a:cubicBezTo>
                  <a:cubicBezTo>
                    <a:pt x="40322" y="56494"/>
                    <a:pt x="40954" y="56211"/>
                    <a:pt x="41342" y="55624"/>
                  </a:cubicBezTo>
                  <a:cubicBezTo>
                    <a:pt x="42108" y="54468"/>
                    <a:pt x="41291" y="53073"/>
                    <a:pt x="40959" y="51909"/>
                  </a:cubicBezTo>
                  <a:cubicBezTo>
                    <a:pt x="40684" y="50956"/>
                    <a:pt x="40706" y="49872"/>
                    <a:pt x="41595" y="49243"/>
                  </a:cubicBezTo>
                  <a:cubicBezTo>
                    <a:pt x="41991" y="48963"/>
                    <a:pt x="42465" y="48830"/>
                    <a:pt x="42940" y="48830"/>
                  </a:cubicBezTo>
                  <a:cubicBezTo>
                    <a:pt x="43471" y="48830"/>
                    <a:pt x="44004" y="48996"/>
                    <a:pt x="44435" y="49308"/>
                  </a:cubicBezTo>
                  <a:cubicBezTo>
                    <a:pt x="46863" y="51064"/>
                    <a:pt x="45642" y="54670"/>
                    <a:pt x="45143" y="57033"/>
                  </a:cubicBezTo>
                  <a:cubicBezTo>
                    <a:pt x="44970" y="57857"/>
                    <a:pt x="44796" y="58680"/>
                    <a:pt x="44623" y="59512"/>
                  </a:cubicBezTo>
                  <a:cubicBezTo>
                    <a:pt x="44507" y="60010"/>
                    <a:pt x="44420" y="60523"/>
                    <a:pt x="44363" y="61036"/>
                  </a:cubicBezTo>
                  <a:cubicBezTo>
                    <a:pt x="44341" y="61318"/>
                    <a:pt x="44334" y="61600"/>
                    <a:pt x="44348" y="61875"/>
                  </a:cubicBezTo>
                  <a:cubicBezTo>
                    <a:pt x="44442" y="63204"/>
                    <a:pt x="45280" y="64230"/>
                    <a:pt x="46559" y="64606"/>
                  </a:cubicBezTo>
                  <a:cubicBezTo>
                    <a:pt x="46873" y="64697"/>
                    <a:pt x="47196" y="64743"/>
                    <a:pt x="47516" y="64743"/>
                  </a:cubicBezTo>
                  <a:cubicBezTo>
                    <a:pt x="48319" y="64743"/>
                    <a:pt x="49102" y="64451"/>
                    <a:pt x="49659" y="63826"/>
                  </a:cubicBezTo>
                  <a:cubicBezTo>
                    <a:pt x="50556" y="62828"/>
                    <a:pt x="50678" y="61390"/>
                    <a:pt x="50490" y="60111"/>
                  </a:cubicBezTo>
                  <a:cubicBezTo>
                    <a:pt x="50288" y="58724"/>
                    <a:pt x="49681" y="57459"/>
                    <a:pt x="49139" y="56180"/>
                  </a:cubicBezTo>
                  <a:cubicBezTo>
                    <a:pt x="48604" y="54923"/>
                    <a:pt x="48012" y="53463"/>
                    <a:pt x="48185" y="52061"/>
                  </a:cubicBezTo>
                  <a:cubicBezTo>
                    <a:pt x="48269" y="51352"/>
                    <a:pt x="48738" y="50384"/>
                    <a:pt x="49532" y="50384"/>
                  </a:cubicBezTo>
                  <a:cubicBezTo>
                    <a:pt x="49627" y="50384"/>
                    <a:pt x="49728" y="50398"/>
                    <a:pt x="49833" y="50428"/>
                  </a:cubicBezTo>
                  <a:cubicBezTo>
                    <a:pt x="50664" y="50667"/>
                    <a:pt x="50830" y="51685"/>
                    <a:pt x="51278" y="52292"/>
                  </a:cubicBezTo>
                  <a:cubicBezTo>
                    <a:pt x="51495" y="52583"/>
                    <a:pt x="51709" y="52698"/>
                    <a:pt x="51916" y="52698"/>
                  </a:cubicBezTo>
                  <a:cubicBezTo>
                    <a:pt x="52518" y="52698"/>
                    <a:pt x="53065" y="51734"/>
                    <a:pt x="53468" y="51310"/>
                  </a:cubicBezTo>
                  <a:cubicBezTo>
                    <a:pt x="53766" y="50983"/>
                    <a:pt x="54134" y="50775"/>
                    <a:pt x="54579" y="50775"/>
                  </a:cubicBezTo>
                  <a:cubicBezTo>
                    <a:pt x="54587" y="50775"/>
                    <a:pt x="54595" y="50775"/>
                    <a:pt x="54602" y="50775"/>
                  </a:cubicBezTo>
                  <a:cubicBezTo>
                    <a:pt x="55282" y="50789"/>
                    <a:pt x="55881" y="51187"/>
                    <a:pt x="56553" y="51245"/>
                  </a:cubicBezTo>
                  <a:cubicBezTo>
                    <a:pt x="56641" y="51252"/>
                    <a:pt x="56728" y="51256"/>
                    <a:pt x="56814" y="51256"/>
                  </a:cubicBezTo>
                  <a:cubicBezTo>
                    <a:pt x="57956" y="51256"/>
                    <a:pt x="59010" y="50616"/>
                    <a:pt x="59957" y="50045"/>
                  </a:cubicBezTo>
                  <a:cubicBezTo>
                    <a:pt x="60961" y="49438"/>
                    <a:pt x="61988" y="48766"/>
                    <a:pt x="63151" y="48520"/>
                  </a:cubicBezTo>
                  <a:cubicBezTo>
                    <a:pt x="63478" y="48451"/>
                    <a:pt x="63809" y="48422"/>
                    <a:pt x="64143" y="48422"/>
                  </a:cubicBezTo>
                  <a:cubicBezTo>
                    <a:pt x="66003" y="48422"/>
                    <a:pt x="67960" y="49326"/>
                    <a:pt x="69796" y="49326"/>
                  </a:cubicBezTo>
                  <a:cubicBezTo>
                    <a:pt x="70603" y="49326"/>
                    <a:pt x="71385" y="49152"/>
                    <a:pt x="72126" y="48650"/>
                  </a:cubicBezTo>
                  <a:cubicBezTo>
                    <a:pt x="72155" y="48636"/>
                    <a:pt x="72177" y="48622"/>
                    <a:pt x="72206" y="48622"/>
                  </a:cubicBezTo>
                  <a:cubicBezTo>
                    <a:pt x="72227" y="48585"/>
                    <a:pt x="72249" y="48556"/>
                    <a:pt x="72271" y="48528"/>
                  </a:cubicBezTo>
                  <a:cubicBezTo>
                    <a:pt x="72625" y="48043"/>
                    <a:pt x="73174" y="47747"/>
                    <a:pt x="73774" y="47711"/>
                  </a:cubicBezTo>
                  <a:cubicBezTo>
                    <a:pt x="73786" y="47711"/>
                    <a:pt x="73799" y="47711"/>
                    <a:pt x="73812" y="47711"/>
                  </a:cubicBezTo>
                  <a:cubicBezTo>
                    <a:pt x="74585" y="47711"/>
                    <a:pt x="75290" y="48141"/>
                    <a:pt x="75645" y="48831"/>
                  </a:cubicBezTo>
                  <a:cubicBezTo>
                    <a:pt x="76072" y="49684"/>
                    <a:pt x="76007" y="50811"/>
                    <a:pt x="75891" y="51722"/>
                  </a:cubicBezTo>
                  <a:cubicBezTo>
                    <a:pt x="75674" y="53348"/>
                    <a:pt x="74554" y="55248"/>
                    <a:pt x="75031" y="56896"/>
                  </a:cubicBezTo>
                  <a:cubicBezTo>
                    <a:pt x="75118" y="57192"/>
                    <a:pt x="75255" y="57474"/>
                    <a:pt x="75436" y="57719"/>
                  </a:cubicBezTo>
                  <a:cubicBezTo>
                    <a:pt x="75789" y="58211"/>
                    <a:pt x="76308" y="58485"/>
                    <a:pt x="76835" y="58485"/>
                  </a:cubicBezTo>
                  <a:cubicBezTo>
                    <a:pt x="77215" y="58485"/>
                    <a:pt x="77599" y="58343"/>
                    <a:pt x="77929" y="58037"/>
                  </a:cubicBezTo>
                  <a:cubicBezTo>
                    <a:pt x="78630" y="57387"/>
                    <a:pt x="78861" y="56383"/>
                    <a:pt x="78716" y="55465"/>
                  </a:cubicBezTo>
                  <a:cubicBezTo>
                    <a:pt x="78427" y="53543"/>
                    <a:pt x="76664" y="51555"/>
                    <a:pt x="77423" y="49554"/>
                  </a:cubicBezTo>
                  <a:cubicBezTo>
                    <a:pt x="77676" y="48903"/>
                    <a:pt x="78225" y="48304"/>
                    <a:pt x="78940" y="48217"/>
                  </a:cubicBezTo>
                  <a:cubicBezTo>
                    <a:pt x="79002" y="48208"/>
                    <a:pt x="79065" y="48204"/>
                    <a:pt x="79128" y="48204"/>
                  </a:cubicBezTo>
                  <a:cubicBezTo>
                    <a:pt x="79711" y="48204"/>
                    <a:pt x="80314" y="48559"/>
                    <a:pt x="80523" y="49120"/>
                  </a:cubicBezTo>
                  <a:cubicBezTo>
                    <a:pt x="80653" y="49474"/>
                    <a:pt x="80581" y="49836"/>
                    <a:pt x="80451" y="50175"/>
                  </a:cubicBezTo>
                  <a:cubicBezTo>
                    <a:pt x="80285" y="50609"/>
                    <a:pt x="79923" y="51143"/>
                    <a:pt x="80176" y="51613"/>
                  </a:cubicBezTo>
                  <a:cubicBezTo>
                    <a:pt x="80334" y="51907"/>
                    <a:pt x="80627" y="52041"/>
                    <a:pt x="80927" y="52041"/>
                  </a:cubicBezTo>
                  <a:cubicBezTo>
                    <a:pt x="81188" y="52041"/>
                    <a:pt x="81455" y="51939"/>
                    <a:pt x="81643" y="51751"/>
                  </a:cubicBezTo>
                  <a:cubicBezTo>
                    <a:pt x="82084" y="51317"/>
                    <a:pt x="82062" y="50746"/>
                    <a:pt x="82004" y="50182"/>
                  </a:cubicBezTo>
                  <a:cubicBezTo>
                    <a:pt x="81968" y="49929"/>
                    <a:pt x="81976" y="49677"/>
                    <a:pt x="82019" y="49431"/>
                  </a:cubicBezTo>
                  <a:cubicBezTo>
                    <a:pt x="82113" y="48961"/>
                    <a:pt x="82387" y="48593"/>
                    <a:pt x="82973" y="48470"/>
                  </a:cubicBezTo>
                  <a:cubicBezTo>
                    <a:pt x="83090" y="48444"/>
                    <a:pt x="83206" y="48433"/>
                    <a:pt x="83318" y="48433"/>
                  </a:cubicBezTo>
                  <a:cubicBezTo>
                    <a:pt x="84008" y="48433"/>
                    <a:pt x="84606" y="48871"/>
                    <a:pt x="85141" y="49294"/>
                  </a:cubicBezTo>
                  <a:cubicBezTo>
                    <a:pt x="85969" y="49952"/>
                    <a:pt x="86935" y="50610"/>
                    <a:pt x="88033" y="50610"/>
                  </a:cubicBezTo>
                  <a:cubicBezTo>
                    <a:pt x="88057" y="50610"/>
                    <a:pt x="88080" y="50609"/>
                    <a:pt x="88103" y="50609"/>
                  </a:cubicBezTo>
                  <a:cubicBezTo>
                    <a:pt x="89049" y="50588"/>
                    <a:pt x="89721" y="49730"/>
                    <a:pt x="90646" y="49730"/>
                  </a:cubicBezTo>
                  <a:cubicBezTo>
                    <a:pt x="90682" y="49730"/>
                    <a:pt x="90719" y="49732"/>
                    <a:pt x="90756" y="49734"/>
                  </a:cubicBezTo>
                  <a:cubicBezTo>
                    <a:pt x="91232" y="49763"/>
                    <a:pt x="91652" y="50009"/>
                    <a:pt x="92063" y="50233"/>
                  </a:cubicBezTo>
                  <a:cubicBezTo>
                    <a:pt x="92548" y="50508"/>
                    <a:pt x="93061" y="50753"/>
                    <a:pt x="93617" y="50840"/>
                  </a:cubicBezTo>
                  <a:cubicBezTo>
                    <a:pt x="93739" y="50862"/>
                    <a:pt x="93856" y="50871"/>
                    <a:pt x="93967" y="50871"/>
                  </a:cubicBezTo>
                  <a:cubicBezTo>
                    <a:pt x="94456" y="50871"/>
                    <a:pt x="94862" y="50685"/>
                    <a:pt x="95344" y="50479"/>
                  </a:cubicBezTo>
                  <a:cubicBezTo>
                    <a:pt x="95587" y="50366"/>
                    <a:pt x="95853" y="50306"/>
                    <a:pt x="96119" y="50306"/>
                  </a:cubicBezTo>
                  <a:cubicBezTo>
                    <a:pt x="96193" y="50306"/>
                    <a:pt x="96268" y="50310"/>
                    <a:pt x="96341" y="50320"/>
                  </a:cubicBezTo>
                  <a:cubicBezTo>
                    <a:pt x="98314" y="50551"/>
                    <a:pt x="98777" y="52957"/>
                    <a:pt x="98820" y="54576"/>
                  </a:cubicBezTo>
                  <a:cubicBezTo>
                    <a:pt x="98863" y="56628"/>
                    <a:pt x="98278" y="58637"/>
                    <a:pt x="97714" y="60588"/>
                  </a:cubicBezTo>
                  <a:cubicBezTo>
                    <a:pt x="97418" y="61622"/>
                    <a:pt x="97115" y="62655"/>
                    <a:pt x="96898" y="63710"/>
                  </a:cubicBezTo>
                  <a:cubicBezTo>
                    <a:pt x="96775" y="64281"/>
                    <a:pt x="96681" y="64859"/>
                    <a:pt x="96623" y="65437"/>
                  </a:cubicBezTo>
                  <a:cubicBezTo>
                    <a:pt x="96573" y="65957"/>
                    <a:pt x="96537" y="66550"/>
                    <a:pt x="96826" y="67020"/>
                  </a:cubicBezTo>
                  <a:cubicBezTo>
                    <a:pt x="97144" y="67540"/>
                    <a:pt x="97823" y="67836"/>
                    <a:pt x="98379" y="68024"/>
                  </a:cubicBezTo>
                  <a:cubicBezTo>
                    <a:pt x="98759" y="68157"/>
                    <a:pt x="99160" y="68243"/>
                    <a:pt x="99560" y="68243"/>
                  </a:cubicBezTo>
                  <a:cubicBezTo>
                    <a:pt x="99723" y="68243"/>
                    <a:pt x="99887" y="68229"/>
                    <a:pt x="100049" y="68197"/>
                  </a:cubicBezTo>
                  <a:cubicBezTo>
                    <a:pt x="100995" y="68017"/>
                    <a:pt x="101725" y="67294"/>
                    <a:pt x="102144" y="66463"/>
                  </a:cubicBezTo>
                  <a:cubicBezTo>
                    <a:pt x="103206" y="64360"/>
                    <a:pt x="102267" y="61896"/>
                    <a:pt x="101696" y="59793"/>
                  </a:cubicBezTo>
                  <a:cubicBezTo>
                    <a:pt x="101385" y="58615"/>
                    <a:pt x="101067" y="57445"/>
                    <a:pt x="100749" y="56267"/>
                  </a:cubicBezTo>
                  <a:cubicBezTo>
                    <a:pt x="100475" y="55270"/>
                    <a:pt x="100164" y="54222"/>
                    <a:pt x="100258" y="53174"/>
                  </a:cubicBezTo>
                  <a:cubicBezTo>
                    <a:pt x="100330" y="52365"/>
                    <a:pt x="100656" y="51628"/>
                    <a:pt x="101328" y="51143"/>
                  </a:cubicBezTo>
                  <a:cubicBezTo>
                    <a:pt x="101706" y="50865"/>
                    <a:pt x="102187" y="50674"/>
                    <a:pt x="102663" y="50674"/>
                  </a:cubicBezTo>
                  <a:cubicBezTo>
                    <a:pt x="102842" y="50674"/>
                    <a:pt x="103020" y="50701"/>
                    <a:pt x="103192" y="50761"/>
                  </a:cubicBezTo>
                  <a:cubicBezTo>
                    <a:pt x="105027" y="51396"/>
                    <a:pt x="104103" y="53723"/>
                    <a:pt x="103705" y="54966"/>
                  </a:cubicBezTo>
                  <a:cubicBezTo>
                    <a:pt x="103358" y="56065"/>
                    <a:pt x="103373" y="57430"/>
                    <a:pt x="104637" y="57900"/>
                  </a:cubicBezTo>
                  <a:cubicBezTo>
                    <a:pt x="104833" y="57971"/>
                    <a:pt x="105025" y="58004"/>
                    <a:pt x="105209" y="58004"/>
                  </a:cubicBezTo>
                  <a:cubicBezTo>
                    <a:pt x="106150" y="58004"/>
                    <a:pt x="106887" y="57148"/>
                    <a:pt x="106971" y="56180"/>
                  </a:cubicBezTo>
                  <a:cubicBezTo>
                    <a:pt x="107116" y="54590"/>
                    <a:pt x="105931" y="51989"/>
                    <a:pt x="107947" y="51086"/>
                  </a:cubicBezTo>
                  <a:cubicBezTo>
                    <a:pt x="108138" y="51000"/>
                    <a:pt x="108319" y="50965"/>
                    <a:pt x="108493" y="50965"/>
                  </a:cubicBezTo>
                  <a:cubicBezTo>
                    <a:pt x="109117" y="50965"/>
                    <a:pt x="109657" y="51416"/>
                    <a:pt x="110267" y="51642"/>
                  </a:cubicBezTo>
                  <a:cubicBezTo>
                    <a:pt x="110476" y="51718"/>
                    <a:pt x="110691" y="51754"/>
                    <a:pt x="110904" y="51754"/>
                  </a:cubicBezTo>
                  <a:cubicBezTo>
                    <a:pt x="111626" y="51754"/>
                    <a:pt x="112325" y="51346"/>
                    <a:pt x="112687" y="50710"/>
                  </a:cubicBezTo>
                  <a:cubicBezTo>
                    <a:pt x="112651" y="49084"/>
                    <a:pt x="112637" y="47458"/>
                    <a:pt x="112658" y="45832"/>
                  </a:cubicBezTo>
                  <a:cubicBezTo>
                    <a:pt x="112731" y="38635"/>
                    <a:pt x="113338" y="31452"/>
                    <a:pt x="114472" y="24341"/>
                  </a:cubicBezTo>
                  <a:cubicBezTo>
                    <a:pt x="115043" y="20772"/>
                    <a:pt x="115744" y="17216"/>
                    <a:pt x="116098" y="13618"/>
                  </a:cubicBezTo>
                  <a:cubicBezTo>
                    <a:pt x="116286" y="11825"/>
                    <a:pt x="116351" y="10026"/>
                    <a:pt x="116301" y="8219"/>
                  </a:cubicBezTo>
                  <a:cubicBezTo>
                    <a:pt x="116279" y="7323"/>
                    <a:pt x="116207" y="6427"/>
                    <a:pt x="116098" y="5531"/>
                  </a:cubicBezTo>
                  <a:cubicBezTo>
                    <a:pt x="115990" y="4715"/>
                    <a:pt x="115918" y="3768"/>
                    <a:pt x="115462" y="3053"/>
                  </a:cubicBezTo>
                  <a:cubicBezTo>
                    <a:pt x="114595" y="1701"/>
                    <a:pt x="112449" y="1738"/>
                    <a:pt x="111040" y="1564"/>
                  </a:cubicBezTo>
                  <a:cubicBezTo>
                    <a:pt x="109226" y="1347"/>
                    <a:pt x="107412" y="1152"/>
                    <a:pt x="105591" y="993"/>
                  </a:cubicBezTo>
                  <a:cubicBezTo>
                    <a:pt x="102029" y="682"/>
                    <a:pt x="98459" y="480"/>
                    <a:pt x="94882" y="343"/>
                  </a:cubicBezTo>
                  <a:cubicBezTo>
                    <a:pt x="87641" y="68"/>
                    <a:pt x="80386" y="68"/>
                    <a:pt x="73138" y="47"/>
                  </a:cubicBezTo>
                  <a:cubicBezTo>
                    <a:pt x="65331" y="23"/>
                    <a:pt x="57525" y="0"/>
                    <a:pt x="49718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3" name="Google Shape;1543;p49"/>
            <p:cNvGrpSpPr/>
            <p:nvPr/>
          </p:nvGrpSpPr>
          <p:grpSpPr>
            <a:xfrm>
              <a:off x="151122" y="6693"/>
              <a:ext cx="8885686" cy="5748411"/>
              <a:chOff x="4562925" y="2021475"/>
              <a:chExt cx="2675525" cy="1749950"/>
            </a:xfrm>
            <a:grpFill/>
          </p:grpSpPr>
          <p:sp>
            <p:nvSpPr>
              <p:cNvPr id="1544" name="Google Shape;1544;p49"/>
              <p:cNvSpPr/>
              <p:nvPr/>
            </p:nvSpPr>
            <p:spPr>
              <a:xfrm>
                <a:off x="7224800" y="2788775"/>
                <a:ext cx="136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47" extrusionOk="0">
                    <a:moveTo>
                      <a:pt x="94" y="1"/>
                    </a:moveTo>
                    <a:cubicBezTo>
                      <a:pt x="47" y="1"/>
                      <a:pt x="0" y="39"/>
                      <a:pt x="18" y="96"/>
                    </a:cubicBezTo>
                    <a:cubicBezTo>
                      <a:pt x="90" y="487"/>
                      <a:pt x="170" y="877"/>
                      <a:pt x="206" y="1274"/>
                    </a:cubicBezTo>
                    <a:cubicBezTo>
                      <a:pt x="242" y="1578"/>
                      <a:pt x="235" y="1889"/>
                      <a:pt x="300" y="2185"/>
                    </a:cubicBezTo>
                    <a:cubicBezTo>
                      <a:pt x="309" y="2228"/>
                      <a:pt x="338" y="2246"/>
                      <a:pt x="369" y="2246"/>
                    </a:cubicBezTo>
                    <a:cubicBezTo>
                      <a:pt x="411" y="2246"/>
                      <a:pt x="458" y="2213"/>
                      <a:pt x="466" y="2163"/>
                    </a:cubicBezTo>
                    <a:cubicBezTo>
                      <a:pt x="545" y="1506"/>
                      <a:pt x="357" y="682"/>
                      <a:pt x="170" y="53"/>
                    </a:cubicBezTo>
                    <a:cubicBezTo>
                      <a:pt x="155" y="16"/>
                      <a:pt x="125" y="1"/>
                      <a:pt x="9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9"/>
              <p:cNvSpPr/>
              <p:nvPr/>
            </p:nvSpPr>
            <p:spPr>
              <a:xfrm>
                <a:off x="7221625" y="2813975"/>
                <a:ext cx="45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54" extrusionOk="0">
                    <a:moveTo>
                      <a:pt x="91" y="1"/>
                    </a:moveTo>
                    <a:cubicBezTo>
                      <a:pt x="56" y="1"/>
                      <a:pt x="22" y="24"/>
                      <a:pt x="22" y="71"/>
                    </a:cubicBezTo>
                    <a:cubicBezTo>
                      <a:pt x="15" y="404"/>
                      <a:pt x="8" y="736"/>
                      <a:pt x="0" y="1061"/>
                    </a:cubicBezTo>
                    <a:cubicBezTo>
                      <a:pt x="0" y="1123"/>
                      <a:pt x="45" y="1153"/>
                      <a:pt x="91" y="1153"/>
                    </a:cubicBezTo>
                    <a:cubicBezTo>
                      <a:pt x="136" y="1153"/>
                      <a:pt x="181" y="1123"/>
                      <a:pt x="181" y="1061"/>
                    </a:cubicBezTo>
                    <a:cubicBezTo>
                      <a:pt x="174" y="736"/>
                      <a:pt x="166" y="404"/>
                      <a:pt x="159" y="71"/>
                    </a:cubicBezTo>
                    <a:cubicBezTo>
                      <a:pt x="159" y="24"/>
                      <a:pt x="125" y="1"/>
                      <a:pt x="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9"/>
              <p:cNvSpPr/>
              <p:nvPr/>
            </p:nvSpPr>
            <p:spPr>
              <a:xfrm>
                <a:off x="7119725" y="3351400"/>
                <a:ext cx="86375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57" extrusionOk="0">
                    <a:moveTo>
                      <a:pt x="774" y="0"/>
                    </a:moveTo>
                    <a:cubicBezTo>
                      <a:pt x="1" y="470"/>
                      <a:pt x="232" y="2002"/>
                      <a:pt x="644" y="2616"/>
                    </a:cubicBezTo>
                    <a:cubicBezTo>
                      <a:pt x="926" y="3045"/>
                      <a:pt x="1508" y="3456"/>
                      <a:pt x="2060" y="3456"/>
                    </a:cubicBezTo>
                    <a:cubicBezTo>
                      <a:pt x="2299" y="3456"/>
                      <a:pt x="2532" y="3379"/>
                      <a:pt x="2732" y="3194"/>
                    </a:cubicBezTo>
                    <a:cubicBezTo>
                      <a:pt x="3455" y="2515"/>
                      <a:pt x="2147" y="1864"/>
                      <a:pt x="1858" y="1315"/>
                    </a:cubicBezTo>
                    <a:cubicBezTo>
                      <a:pt x="1721" y="1062"/>
                      <a:pt x="1735" y="846"/>
                      <a:pt x="1800" y="571"/>
                    </a:cubicBezTo>
                    <a:cubicBezTo>
                      <a:pt x="1921" y="63"/>
                      <a:pt x="1623" y="12"/>
                      <a:pt x="1281" y="12"/>
                    </a:cubicBezTo>
                    <a:cubicBezTo>
                      <a:pt x="1196" y="12"/>
                      <a:pt x="1107" y="15"/>
                      <a:pt x="1022" y="15"/>
                    </a:cubicBezTo>
                    <a:cubicBezTo>
                      <a:pt x="939" y="15"/>
                      <a:pt x="860" y="12"/>
                      <a:pt x="78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>
                <a:off x="7183175" y="3129775"/>
                <a:ext cx="29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27" extrusionOk="0">
                    <a:moveTo>
                      <a:pt x="108" y="1"/>
                    </a:moveTo>
                    <a:cubicBezTo>
                      <a:pt x="43" y="1"/>
                      <a:pt x="1" y="83"/>
                      <a:pt x="64" y="121"/>
                    </a:cubicBezTo>
                    <a:cubicBezTo>
                      <a:pt x="353" y="295"/>
                      <a:pt x="657" y="447"/>
                      <a:pt x="946" y="613"/>
                    </a:cubicBezTo>
                    <a:cubicBezTo>
                      <a:pt x="963" y="622"/>
                      <a:pt x="981" y="626"/>
                      <a:pt x="997" y="626"/>
                    </a:cubicBezTo>
                    <a:cubicBezTo>
                      <a:pt x="1095" y="626"/>
                      <a:pt x="1159" y="482"/>
                      <a:pt x="1054" y="432"/>
                    </a:cubicBezTo>
                    <a:cubicBezTo>
                      <a:pt x="743" y="288"/>
                      <a:pt x="447" y="136"/>
                      <a:pt x="136" y="6"/>
                    </a:cubicBezTo>
                    <a:cubicBezTo>
                      <a:pt x="127" y="2"/>
                      <a:pt x="117" y="1"/>
                      <a:pt x="10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9"/>
              <p:cNvSpPr/>
              <p:nvPr/>
            </p:nvSpPr>
            <p:spPr>
              <a:xfrm>
                <a:off x="7136175" y="3467725"/>
                <a:ext cx="491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86" extrusionOk="0">
                    <a:moveTo>
                      <a:pt x="810" y="1"/>
                    </a:moveTo>
                    <a:cubicBezTo>
                      <a:pt x="362" y="160"/>
                      <a:pt x="0" y="630"/>
                      <a:pt x="145" y="1128"/>
                    </a:cubicBezTo>
                    <a:cubicBezTo>
                      <a:pt x="253" y="1507"/>
                      <a:pt x="611" y="1785"/>
                      <a:pt x="994" y="1785"/>
                    </a:cubicBezTo>
                    <a:cubicBezTo>
                      <a:pt x="1072" y="1785"/>
                      <a:pt x="1151" y="1774"/>
                      <a:pt x="1229" y="1750"/>
                    </a:cubicBezTo>
                    <a:cubicBezTo>
                      <a:pt x="1727" y="1598"/>
                      <a:pt x="1966" y="1020"/>
                      <a:pt x="1720" y="550"/>
                    </a:cubicBezTo>
                    <a:cubicBezTo>
                      <a:pt x="1525" y="232"/>
                      <a:pt x="1185" y="23"/>
                      <a:pt x="81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7150075" y="3137500"/>
                <a:ext cx="560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646" extrusionOk="0">
                    <a:moveTo>
                      <a:pt x="694" y="0"/>
                    </a:moveTo>
                    <a:cubicBezTo>
                      <a:pt x="492" y="0"/>
                      <a:pt x="1" y="7"/>
                      <a:pt x="95" y="333"/>
                    </a:cubicBezTo>
                    <a:cubicBezTo>
                      <a:pt x="104" y="362"/>
                      <a:pt x="128" y="375"/>
                      <a:pt x="152" y="375"/>
                    </a:cubicBezTo>
                    <a:cubicBezTo>
                      <a:pt x="181" y="375"/>
                      <a:pt x="210" y="354"/>
                      <a:pt x="210" y="318"/>
                    </a:cubicBezTo>
                    <a:cubicBezTo>
                      <a:pt x="216" y="215"/>
                      <a:pt x="362" y="182"/>
                      <a:pt x="543" y="182"/>
                    </a:cubicBezTo>
                    <a:cubicBezTo>
                      <a:pt x="818" y="182"/>
                      <a:pt x="1174" y="257"/>
                      <a:pt x="1244" y="275"/>
                    </a:cubicBezTo>
                    <a:cubicBezTo>
                      <a:pt x="1540" y="354"/>
                      <a:pt x="1786" y="499"/>
                      <a:pt x="2053" y="636"/>
                    </a:cubicBezTo>
                    <a:cubicBezTo>
                      <a:pt x="2067" y="643"/>
                      <a:pt x="2082" y="646"/>
                      <a:pt x="2095" y="646"/>
                    </a:cubicBezTo>
                    <a:cubicBezTo>
                      <a:pt x="2183" y="646"/>
                      <a:pt x="2242" y="518"/>
                      <a:pt x="2154" y="455"/>
                    </a:cubicBezTo>
                    <a:cubicBezTo>
                      <a:pt x="1757" y="145"/>
                      <a:pt x="1200" y="7"/>
                      <a:pt x="694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7073825" y="3291300"/>
                <a:ext cx="31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76" extrusionOk="0">
                    <a:moveTo>
                      <a:pt x="98" y="0"/>
                    </a:moveTo>
                    <a:cubicBezTo>
                      <a:pt x="45" y="0"/>
                      <a:pt x="0" y="63"/>
                      <a:pt x="45" y="113"/>
                    </a:cubicBezTo>
                    <a:cubicBezTo>
                      <a:pt x="326" y="410"/>
                      <a:pt x="717" y="576"/>
                      <a:pt x="1121" y="576"/>
                    </a:cubicBezTo>
                    <a:cubicBezTo>
                      <a:pt x="1256" y="576"/>
                      <a:pt x="1258" y="359"/>
                      <a:pt x="1128" y="359"/>
                    </a:cubicBezTo>
                    <a:cubicBezTo>
                      <a:pt x="1126" y="359"/>
                      <a:pt x="1123" y="359"/>
                      <a:pt x="1121" y="359"/>
                    </a:cubicBezTo>
                    <a:cubicBezTo>
                      <a:pt x="1094" y="361"/>
                      <a:pt x="1067" y="362"/>
                      <a:pt x="1040" y="362"/>
                    </a:cubicBezTo>
                    <a:cubicBezTo>
                      <a:pt x="708" y="362"/>
                      <a:pt x="393" y="240"/>
                      <a:pt x="146" y="19"/>
                    </a:cubicBezTo>
                    <a:cubicBezTo>
                      <a:pt x="131" y="6"/>
                      <a:pt x="114" y="0"/>
                      <a:pt x="9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9"/>
              <p:cNvSpPr/>
              <p:nvPr/>
            </p:nvSpPr>
            <p:spPr>
              <a:xfrm>
                <a:off x="7053725" y="3290700"/>
                <a:ext cx="351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6" extrusionOk="0">
                    <a:moveTo>
                      <a:pt x="84" y="1"/>
                    </a:moveTo>
                    <a:cubicBezTo>
                      <a:pt x="43" y="1"/>
                      <a:pt x="0" y="35"/>
                      <a:pt x="17" y="87"/>
                    </a:cubicBezTo>
                    <a:cubicBezTo>
                      <a:pt x="138" y="607"/>
                      <a:pt x="640" y="1035"/>
                      <a:pt x="1177" y="1035"/>
                    </a:cubicBezTo>
                    <a:cubicBezTo>
                      <a:pt x="1221" y="1035"/>
                      <a:pt x="1266" y="1032"/>
                      <a:pt x="1311" y="1026"/>
                    </a:cubicBezTo>
                    <a:cubicBezTo>
                      <a:pt x="1405" y="1012"/>
                      <a:pt x="1383" y="867"/>
                      <a:pt x="1289" y="867"/>
                    </a:cubicBezTo>
                    <a:cubicBezTo>
                      <a:pt x="762" y="846"/>
                      <a:pt x="314" y="571"/>
                      <a:pt x="148" y="51"/>
                    </a:cubicBezTo>
                    <a:cubicBezTo>
                      <a:pt x="139" y="16"/>
                      <a:pt x="112" y="1"/>
                      <a:pt x="8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9"/>
              <p:cNvSpPr/>
              <p:nvPr/>
            </p:nvSpPr>
            <p:spPr>
              <a:xfrm>
                <a:off x="6950625" y="3696150"/>
                <a:ext cx="536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9"/>
              <p:cNvSpPr/>
              <p:nvPr/>
            </p:nvSpPr>
            <p:spPr>
              <a:xfrm>
                <a:off x="6851100" y="3622375"/>
                <a:ext cx="10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9"/>
              <p:cNvSpPr/>
              <p:nvPr/>
            </p:nvSpPr>
            <p:spPr>
              <a:xfrm>
                <a:off x="6916725" y="3641300"/>
                <a:ext cx="229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9"/>
              <p:cNvSpPr/>
              <p:nvPr/>
            </p:nvSpPr>
            <p:spPr>
              <a:xfrm>
                <a:off x="6917600" y="3656775"/>
                <a:ext cx="108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9"/>
              <p:cNvSpPr/>
              <p:nvPr/>
            </p:nvSpPr>
            <p:spPr>
              <a:xfrm>
                <a:off x="6898150" y="3543900"/>
                <a:ext cx="378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23" extrusionOk="0">
                    <a:moveTo>
                      <a:pt x="93" y="1"/>
                    </a:moveTo>
                    <a:cubicBezTo>
                      <a:pt x="47" y="1"/>
                      <a:pt x="0" y="53"/>
                      <a:pt x="33" y="97"/>
                    </a:cubicBezTo>
                    <a:cubicBezTo>
                      <a:pt x="337" y="560"/>
                      <a:pt x="828" y="863"/>
                      <a:pt x="1377" y="921"/>
                    </a:cubicBezTo>
                    <a:cubicBezTo>
                      <a:pt x="1384" y="922"/>
                      <a:pt x="1391" y="923"/>
                      <a:pt x="1397" y="923"/>
                    </a:cubicBezTo>
                    <a:cubicBezTo>
                      <a:pt x="1502" y="923"/>
                      <a:pt x="1515" y="761"/>
                      <a:pt x="1399" y="740"/>
                    </a:cubicBezTo>
                    <a:cubicBezTo>
                      <a:pt x="893" y="646"/>
                      <a:pt x="467" y="430"/>
                      <a:pt x="134" y="18"/>
                    </a:cubicBezTo>
                    <a:cubicBezTo>
                      <a:pt x="122" y="6"/>
                      <a:pt x="108" y="1"/>
                      <a:pt x="93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9"/>
              <p:cNvSpPr/>
              <p:nvPr/>
            </p:nvSpPr>
            <p:spPr>
              <a:xfrm>
                <a:off x="6859400" y="2241350"/>
                <a:ext cx="3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9"/>
              <p:cNvSpPr/>
              <p:nvPr/>
            </p:nvSpPr>
            <p:spPr>
              <a:xfrm>
                <a:off x="6884500" y="3533100"/>
                <a:ext cx="280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57" extrusionOk="0">
                    <a:moveTo>
                      <a:pt x="121" y="1"/>
                    </a:moveTo>
                    <a:cubicBezTo>
                      <a:pt x="104" y="1"/>
                      <a:pt x="84" y="12"/>
                      <a:pt x="80" y="31"/>
                    </a:cubicBezTo>
                    <a:cubicBezTo>
                      <a:pt x="1" y="638"/>
                      <a:pt x="377" y="1324"/>
                      <a:pt x="998" y="1454"/>
                    </a:cubicBezTo>
                    <a:cubicBezTo>
                      <a:pt x="1005" y="1456"/>
                      <a:pt x="1012" y="1457"/>
                      <a:pt x="1018" y="1457"/>
                    </a:cubicBezTo>
                    <a:cubicBezTo>
                      <a:pt x="1097" y="1457"/>
                      <a:pt x="1122" y="1336"/>
                      <a:pt x="1042" y="1310"/>
                    </a:cubicBezTo>
                    <a:cubicBezTo>
                      <a:pt x="492" y="1100"/>
                      <a:pt x="102" y="645"/>
                      <a:pt x="146" y="31"/>
                    </a:cubicBezTo>
                    <a:cubicBezTo>
                      <a:pt x="149" y="10"/>
                      <a:pt x="136" y="1"/>
                      <a:pt x="12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6828375" y="3182125"/>
                <a:ext cx="5540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43" extrusionOk="0">
                    <a:moveTo>
                      <a:pt x="1010" y="0"/>
                    </a:moveTo>
                    <a:cubicBezTo>
                      <a:pt x="656" y="260"/>
                      <a:pt x="288" y="557"/>
                      <a:pt x="165" y="997"/>
                    </a:cubicBezTo>
                    <a:cubicBezTo>
                      <a:pt x="0" y="1559"/>
                      <a:pt x="310" y="2042"/>
                      <a:pt x="878" y="2042"/>
                    </a:cubicBezTo>
                    <a:cubicBezTo>
                      <a:pt x="909" y="2042"/>
                      <a:pt x="941" y="2041"/>
                      <a:pt x="974" y="2038"/>
                    </a:cubicBezTo>
                    <a:cubicBezTo>
                      <a:pt x="1509" y="1995"/>
                      <a:pt x="2065" y="1575"/>
                      <a:pt x="2138" y="1033"/>
                    </a:cubicBezTo>
                    <a:cubicBezTo>
                      <a:pt x="2216" y="499"/>
                      <a:pt x="1800" y="41"/>
                      <a:pt x="1283" y="41"/>
                    </a:cubicBezTo>
                    <a:cubicBezTo>
                      <a:pt x="1227" y="41"/>
                      <a:pt x="1170" y="47"/>
                      <a:pt x="1111" y="58"/>
                    </a:cubicBezTo>
                    <a:cubicBezTo>
                      <a:pt x="1106" y="59"/>
                      <a:pt x="1100" y="59"/>
                      <a:pt x="1095" y="59"/>
                    </a:cubicBezTo>
                    <a:cubicBezTo>
                      <a:pt x="1058" y="59"/>
                      <a:pt x="1023" y="38"/>
                      <a:pt x="101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6828575" y="2254025"/>
                <a:ext cx="654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6800675" y="3252025"/>
                <a:ext cx="24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61" extrusionOk="0">
                    <a:moveTo>
                      <a:pt x="471" y="1"/>
                    </a:moveTo>
                    <a:lnTo>
                      <a:pt x="471" y="1"/>
                    </a:lnTo>
                    <a:cubicBezTo>
                      <a:pt x="449" y="22"/>
                      <a:pt x="427" y="37"/>
                      <a:pt x="391" y="44"/>
                    </a:cubicBezTo>
                    <a:cubicBezTo>
                      <a:pt x="167" y="80"/>
                      <a:pt x="1" y="275"/>
                      <a:pt x="8" y="499"/>
                    </a:cubicBezTo>
                    <a:cubicBezTo>
                      <a:pt x="15" y="731"/>
                      <a:pt x="211" y="861"/>
                      <a:pt x="420" y="861"/>
                    </a:cubicBezTo>
                    <a:cubicBezTo>
                      <a:pt x="423" y="861"/>
                      <a:pt x="425" y="861"/>
                      <a:pt x="428" y="861"/>
                    </a:cubicBezTo>
                    <a:cubicBezTo>
                      <a:pt x="962" y="861"/>
                      <a:pt x="938" y="123"/>
                      <a:pt x="4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6587250" y="3082550"/>
                <a:ext cx="3255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7" extrusionOk="0">
                    <a:moveTo>
                      <a:pt x="85" y="0"/>
                    </a:moveTo>
                    <a:cubicBezTo>
                      <a:pt x="22" y="0"/>
                      <a:pt x="1" y="97"/>
                      <a:pt x="69" y="117"/>
                    </a:cubicBezTo>
                    <a:cubicBezTo>
                      <a:pt x="264" y="189"/>
                      <a:pt x="445" y="276"/>
                      <a:pt x="625" y="392"/>
                    </a:cubicBezTo>
                    <a:cubicBezTo>
                      <a:pt x="791" y="507"/>
                      <a:pt x="943" y="637"/>
                      <a:pt x="1095" y="782"/>
                    </a:cubicBezTo>
                    <a:cubicBezTo>
                      <a:pt x="1115" y="799"/>
                      <a:pt x="1137" y="807"/>
                      <a:pt x="1159" y="807"/>
                    </a:cubicBezTo>
                    <a:cubicBezTo>
                      <a:pt x="1235" y="807"/>
                      <a:pt x="1302" y="711"/>
                      <a:pt x="1239" y="637"/>
                    </a:cubicBezTo>
                    <a:cubicBezTo>
                      <a:pt x="965" y="312"/>
                      <a:pt x="502" y="88"/>
                      <a:pt x="98" y="1"/>
                    </a:cubicBezTo>
                    <a:cubicBezTo>
                      <a:pt x="93" y="1"/>
                      <a:pt x="89" y="0"/>
                      <a:pt x="85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6554675" y="3077800"/>
                <a:ext cx="631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13" extrusionOk="0">
                    <a:moveTo>
                      <a:pt x="118" y="0"/>
                    </a:moveTo>
                    <a:cubicBezTo>
                      <a:pt x="29" y="0"/>
                      <a:pt x="0" y="136"/>
                      <a:pt x="100" y="163"/>
                    </a:cubicBezTo>
                    <a:cubicBezTo>
                      <a:pt x="895" y="423"/>
                      <a:pt x="1589" y="784"/>
                      <a:pt x="2311" y="1196"/>
                    </a:cubicBezTo>
                    <a:cubicBezTo>
                      <a:pt x="2332" y="1207"/>
                      <a:pt x="2352" y="1213"/>
                      <a:pt x="2371" y="1213"/>
                    </a:cubicBezTo>
                    <a:cubicBezTo>
                      <a:pt x="2468" y="1213"/>
                      <a:pt x="2524" y="1072"/>
                      <a:pt x="2427" y="994"/>
                    </a:cubicBezTo>
                    <a:cubicBezTo>
                      <a:pt x="1776" y="495"/>
                      <a:pt x="938" y="170"/>
                      <a:pt x="143" y="4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6499175" y="3210900"/>
                <a:ext cx="36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30" extrusionOk="0">
                    <a:moveTo>
                      <a:pt x="506" y="1"/>
                    </a:moveTo>
                    <a:cubicBezTo>
                      <a:pt x="454" y="1"/>
                      <a:pt x="404" y="3"/>
                      <a:pt x="354" y="5"/>
                    </a:cubicBezTo>
                    <a:cubicBezTo>
                      <a:pt x="109" y="200"/>
                      <a:pt x="0" y="518"/>
                      <a:pt x="65" y="822"/>
                    </a:cubicBezTo>
                    <a:cubicBezTo>
                      <a:pt x="162" y="1125"/>
                      <a:pt x="442" y="1330"/>
                      <a:pt x="753" y="1330"/>
                    </a:cubicBezTo>
                    <a:cubicBezTo>
                      <a:pt x="791" y="1330"/>
                      <a:pt x="829" y="1327"/>
                      <a:pt x="867" y="1320"/>
                    </a:cubicBezTo>
                    <a:cubicBezTo>
                      <a:pt x="1265" y="1263"/>
                      <a:pt x="1474" y="836"/>
                      <a:pt x="1373" y="468"/>
                    </a:cubicBezTo>
                    <a:cubicBezTo>
                      <a:pt x="1253" y="83"/>
                      <a:pt x="863" y="1"/>
                      <a:pt x="50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6400350" y="3356450"/>
                <a:ext cx="9885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486" extrusionOk="0">
                    <a:moveTo>
                      <a:pt x="3063" y="1981"/>
                    </a:moveTo>
                    <a:cubicBezTo>
                      <a:pt x="3072" y="1981"/>
                      <a:pt x="3080" y="1985"/>
                      <a:pt x="3086" y="1995"/>
                    </a:cubicBezTo>
                    <a:cubicBezTo>
                      <a:pt x="3455" y="2407"/>
                      <a:pt x="3556" y="2992"/>
                      <a:pt x="3346" y="3512"/>
                    </a:cubicBezTo>
                    <a:cubicBezTo>
                      <a:pt x="3334" y="3539"/>
                      <a:pt x="3311" y="3550"/>
                      <a:pt x="3286" y="3550"/>
                    </a:cubicBezTo>
                    <a:cubicBezTo>
                      <a:pt x="3237" y="3550"/>
                      <a:pt x="3182" y="3505"/>
                      <a:pt x="3202" y="3447"/>
                    </a:cubicBezTo>
                    <a:cubicBezTo>
                      <a:pt x="3375" y="2956"/>
                      <a:pt x="3346" y="2465"/>
                      <a:pt x="3028" y="2038"/>
                    </a:cubicBezTo>
                    <a:cubicBezTo>
                      <a:pt x="3012" y="2012"/>
                      <a:pt x="3039" y="1981"/>
                      <a:pt x="3063" y="1981"/>
                    </a:cubicBezTo>
                    <a:close/>
                    <a:moveTo>
                      <a:pt x="2949" y="2616"/>
                    </a:moveTo>
                    <a:cubicBezTo>
                      <a:pt x="2971" y="2616"/>
                      <a:pt x="2993" y="2627"/>
                      <a:pt x="2999" y="2652"/>
                    </a:cubicBezTo>
                    <a:cubicBezTo>
                      <a:pt x="3050" y="2927"/>
                      <a:pt x="3072" y="3274"/>
                      <a:pt x="2934" y="3527"/>
                    </a:cubicBezTo>
                    <a:cubicBezTo>
                      <a:pt x="2917" y="3556"/>
                      <a:pt x="2893" y="3568"/>
                      <a:pt x="2869" y="3568"/>
                    </a:cubicBezTo>
                    <a:cubicBezTo>
                      <a:pt x="2821" y="3568"/>
                      <a:pt x="2773" y="3520"/>
                      <a:pt x="2783" y="3462"/>
                    </a:cubicBezTo>
                    <a:cubicBezTo>
                      <a:pt x="2804" y="3332"/>
                      <a:pt x="2855" y="3209"/>
                      <a:pt x="2877" y="3072"/>
                    </a:cubicBezTo>
                    <a:cubicBezTo>
                      <a:pt x="2898" y="2942"/>
                      <a:pt x="2898" y="2804"/>
                      <a:pt x="2891" y="2667"/>
                    </a:cubicBezTo>
                    <a:cubicBezTo>
                      <a:pt x="2891" y="2634"/>
                      <a:pt x="2921" y="2616"/>
                      <a:pt x="2949" y="2616"/>
                    </a:cubicBezTo>
                    <a:close/>
                    <a:moveTo>
                      <a:pt x="1330" y="0"/>
                    </a:moveTo>
                    <a:cubicBezTo>
                      <a:pt x="1316" y="51"/>
                      <a:pt x="1272" y="87"/>
                      <a:pt x="1222" y="94"/>
                    </a:cubicBezTo>
                    <a:cubicBezTo>
                      <a:pt x="514" y="152"/>
                      <a:pt x="0" y="817"/>
                      <a:pt x="311" y="1518"/>
                    </a:cubicBezTo>
                    <a:cubicBezTo>
                      <a:pt x="485" y="1887"/>
                      <a:pt x="875" y="2038"/>
                      <a:pt x="954" y="2450"/>
                    </a:cubicBezTo>
                    <a:cubicBezTo>
                      <a:pt x="1048" y="2956"/>
                      <a:pt x="904" y="3382"/>
                      <a:pt x="1243" y="3852"/>
                    </a:cubicBezTo>
                    <a:cubicBezTo>
                      <a:pt x="1520" y="4229"/>
                      <a:pt x="1975" y="4486"/>
                      <a:pt x="2442" y="4486"/>
                    </a:cubicBezTo>
                    <a:cubicBezTo>
                      <a:pt x="2548" y="4486"/>
                      <a:pt x="2655" y="4473"/>
                      <a:pt x="2761" y="4445"/>
                    </a:cubicBezTo>
                    <a:cubicBezTo>
                      <a:pt x="3332" y="4286"/>
                      <a:pt x="3773" y="3816"/>
                      <a:pt x="3874" y="3223"/>
                    </a:cubicBezTo>
                    <a:cubicBezTo>
                      <a:pt x="3953" y="2652"/>
                      <a:pt x="3700" y="2067"/>
                      <a:pt x="3390" y="1590"/>
                    </a:cubicBezTo>
                    <a:lnTo>
                      <a:pt x="3397" y="1590"/>
                    </a:lnTo>
                    <a:cubicBezTo>
                      <a:pt x="2898" y="831"/>
                      <a:pt x="2161" y="333"/>
                      <a:pt x="133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6475650" y="3405975"/>
                <a:ext cx="136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70" extrusionOk="0">
                    <a:moveTo>
                      <a:pt x="54" y="0"/>
                    </a:moveTo>
                    <a:cubicBezTo>
                      <a:pt x="27" y="0"/>
                      <a:pt x="0" y="31"/>
                      <a:pt x="16" y="57"/>
                    </a:cubicBezTo>
                    <a:cubicBezTo>
                      <a:pt x="334" y="484"/>
                      <a:pt x="363" y="975"/>
                      <a:pt x="190" y="1466"/>
                    </a:cubicBezTo>
                    <a:cubicBezTo>
                      <a:pt x="170" y="1524"/>
                      <a:pt x="228" y="1569"/>
                      <a:pt x="280" y="1569"/>
                    </a:cubicBezTo>
                    <a:cubicBezTo>
                      <a:pt x="305" y="1569"/>
                      <a:pt x="329" y="1558"/>
                      <a:pt x="341" y="1531"/>
                    </a:cubicBezTo>
                    <a:cubicBezTo>
                      <a:pt x="544" y="1011"/>
                      <a:pt x="443" y="426"/>
                      <a:pt x="81" y="14"/>
                    </a:cubicBezTo>
                    <a:cubicBezTo>
                      <a:pt x="74" y="4"/>
                      <a:pt x="64" y="0"/>
                      <a:pt x="54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6469475" y="3421700"/>
                <a:ext cx="76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956" extrusionOk="0">
                    <a:moveTo>
                      <a:pt x="180" y="0"/>
                    </a:moveTo>
                    <a:cubicBezTo>
                      <a:pt x="151" y="0"/>
                      <a:pt x="123" y="21"/>
                      <a:pt x="119" y="57"/>
                    </a:cubicBezTo>
                    <a:cubicBezTo>
                      <a:pt x="133" y="194"/>
                      <a:pt x="126" y="324"/>
                      <a:pt x="112" y="462"/>
                    </a:cubicBezTo>
                    <a:cubicBezTo>
                      <a:pt x="90" y="592"/>
                      <a:pt x="39" y="715"/>
                      <a:pt x="10" y="845"/>
                    </a:cubicBezTo>
                    <a:cubicBezTo>
                      <a:pt x="1" y="906"/>
                      <a:pt x="51" y="955"/>
                      <a:pt x="100" y="955"/>
                    </a:cubicBezTo>
                    <a:cubicBezTo>
                      <a:pt x="126" y="955"/>
                      <a:pt x="152" y="942"/>
                      <a:pt x="169" y="910"/>
                    </a:cubicBezTo>
                    <a:cubicBezTo>
                      <a:pt x="307" y="657"/>
                      <a:pt x="285" y="310"/>
                      <a:pt x="234" y="42"/>
                    </a:cubicBezTo>
                    <a:cubicBezTo>
                      <a:pt x="225" y="14"/>
                      <a:pt x="202" y="0"/>
                      <a:pt x="18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6426550" y="3500975"/>
                <a:ext cx="448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38" extrusionOk="0">
                    <a:moveTo>
                      <a:pt x="600" y="0"/>
                    </a:moveTo>
                    <a:lnTo>
                      <a:pt x="600" y="0"/>
                    </a:lnTo>
                    <a:cubicBezTo>
                      <a:pt x="232" y="145"/>
                      <a:pt x="0" y="586"/>
                      <a:pt x="224" y="954"/>
                    </a:cubicBezTo>
                    <a:cubicBezTo>
                      <a:pt x="384" y="1196"/>
                      <a:pt x="649" y="1337"/>
                      <a:pt x="926" y="1337"/>
                    </a:cubicBezTo>
                    <a:cubicBezTo>
                      <a:pt x="988" y="1337"/>
                      <a:pt x="1051" y="1330"/>
                      <a:pt x="1113" y="1316"/>
                    </a:cubicBezTo>
                    <a:cubicBezTo>
                      <a:pt x="1474" y="1222"/>
                      <a:pt x="1792" y="803"/>
                      <a:pt x="1677" y="427"/>
                    </a:cubicBezTo>
                    <a:cubicBezTo>
                      <a:pt x="1601" y="185"/>
                      <a:pt x="1347" y="25"/>
                      <a:pt x="1102" y="25"/>
                    </a:cubicBezTo>
                    <a:cubicBezTo>
                      <a:pt x="996" y="25"/>
                      <a:pt x="890" y="55"/>
                      <a:pt x="802" y="123"/>
                    </a:cubicBezTo>
                    <a:cubicBezTo>
                      <a:pt x="776" y="143"/>
                      <a:pt x="748" y="151"/>
                      <a:pt x="721" y="151"/>
                    </a:cubicBezTo>
                    <a:cubicBezTo>
                      <a:pt x="638" y="151"/>
                      <a:pt x="567" y="72"/>
                      <a:pt x="60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6356450" y="3307000"/>
                <a:ext cx="30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747" extrusionOk="0">
                    <a:moveTo>
                      <a:pt x="73" y="1"/>
                    </a:moveTo>
                    <a:cubicBezTo>
                      <a:pt x="40" y="1"/>
                      <a:pt x="0" y="29"/>
                      <a:pt x="15" y="63"/>
                    </a:cubicBezTo>
                    <a:cubicBezTo>
                      <a:pt x="148" y="450"/>
                      <a:pt x="530" y="747"/>
                      <a:pt x="939" y="747"/>
                    </a:cubicBezTo>
                    <a:cubicBezTo>
                      <a:pt x="996" y="747"/>
                      <a:pt x="1055" y="741"/>
                      <a:pt x="1113" y="728"/>
                    </a:cubicBezTo>
                    <a:cubicBezTo>
                      <a:pt x="1225" y="714"/>
                      <a:pt x="1209" y="547"/>
                      <a:pt x="1098" y="547"/>
                    </a:cubicBezTo>
                    <a:cubicBezTo>
                      <a:pt x="1094" y="547"/>
                      <a:pt x="1089" y="547"/>
                      <a:pt x="1084" y="548"/>
                    </a:cubicBezTo>
                    <a:cubicBezTo>
                      <a:pt x="1046" y="551"/>
                      <a:pt x="1008" y="553"/>
                      <a:pt x="971" y="553"/>
                    </a:cubicBezTo>
                    <a:cubicBezTo>
                      <a:pt x="598" y="553"/>
                      <a:pt x="273" y="388"/>
                      <a:pt x="109" y="20"/>
                    </a:cubicBezTo>
                    <a:cubicBezTo>
                      <a:pt x="102" y="7"/>
                      <a:pt x="88" y="1"/>
                      <a:pt x="73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6341275" y="3295625"/>
                <a:ext cx="31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60" extrusionOk="0">
                    <a:moveTo>
                      <a:pt x="51" y="1"/>
                    </a:moveTo>
                    <a:cubicBezTo>
                      <a:pt x="27" y="1"/>
                      <a:pt x="0" y="17"/>
                      <a:pt x="0" y="49"/>
                    </a:cubicBezTo>
                    <a:cubicBezTo>
                      <a:pt x="37" y="656"/>
                      <a:pt x="470" y="1458"/>
                      <a:pt x="1135" y="1559"/>
                    </a:cubicBezTo>
                    <a:cubicBezTo>
                      <a:pt x="1138" y="1559"/>
                      <a:pt x="1141" y="1559"/>
                      <a:pt x="1144" y="1559"/>
                    </a:cubicBezTo>
                    <a:cubicBezTo>
                      <a:pt x="1225" y="1559"/>
                      <a:pt x="1263" y="1463"/>
                      <a:pt x="1200" y="1407"/>
                    </a:cubicBezTo>
                    <a:cubicBezTo>
                      <a:pt x="954" y="1241"/>
                      <a:pt x="694" y="1125"/>
                      <a:pt x="492" y="887"/>
                    </a:cubicBezTo>
                    <a:cubicBezTo>
                      <a:pt x="290" y="641"/>
                      <a:pt x="152" y="352"/>
                      <a:pt x="94" y="34"/>
                    </a:cubicBezTo>
                    <a:cubicBezTo>
                      <a:pt x="91" y="12"/>
                      <a:pt x="72" y="1"/>
                      <a:pt x="5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6255275" y="2041625"/>
                <a:ext cx="405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6" extrusionOk="0">
                    <a:moveTo>
                      <a:pt x="1525" y="1"/>
                    </a:moveTo>
                    <a:cubicBezTo>
                      <a:pt x="1041" y="1"/>
                      <a:pt x="564" y="8"/>
                      <a:pt x="80" y="15"/>
                    </a:cubicBezTo>
                    <a:cubicBezTo>
                      <a:pt x="1" y="15"/>
                      <a:pt x="1" y="131"/>
                      <a:pt x="80" y="131"/>
                    </a:cubicBezTo>
                    <a:cubicBezTo>
                      <a:pt x="564" y="138"/>
                      <a:pt x="1041" y="145"/>
                      <a:pt x="1525" y="145"/>
                    </a:cubicBezTo>
                    <a:cubicBezTo>
                      <a:pt x="1619" y="145"/>
                      <a:pt x="1619" y="1"/>
                      <a:pt x="1525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6216975" y="2027475"/>
                <a:ext cx="77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191" extrusionOk="0">
                    <a:moveTo>
                      <a:pt x="2137" y="0"/>
                    </a:moveTo>
                    <a:cubicBezTo>
                      <a:pt x="1449" y="0"/>
                      <a:pt x="759" y="29"/>
                      <a:pt x="80" y="39"/>
                    </a:cubicBezTo>
                    <a:cubicBezTo>
                      <a:pt x="1" y="39"/>
                      <a:pt x="1" y="155"/>
                      <a:pt x="80" y="155"/>
                    </a:cubicBezTo>
                    <a:cubicBezTo>
                      <a:pt x="766" y="165"/>
                      <a:pt x="1463" y="191"/>
                      <a:pt x="2157" y="191"/>
                    </a:cubicBezTo>
                    <a:cubicBezTo>
                      <a:pt x="2429" y="191"/>
                      <a:pt x="2701" y="187"/>
                      <a:pt x="2971" y="176"/>
                    </a:cubicBezTo>
                    <a:cubicBezTo>
                      <a:pt x="3079" y="176"/>
                      <a:pt x="3079" y="17"/>
                      <a:pt x="2971" y="17"/>
                    </a:cubicBezTo>
                    <a:cubicBezTo>
                      <a:pt x="2694" y="5"/>
                      <a:pt x="2415" y="0"/>
                      <a:pt x="213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6198375" y="3150875"/>
                <a:ext cx="320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63" extrusionOk="0">
                    <a:moveTo>
                      <a:pt x="890" y="1"/>
                    </a:moveTo>
                    <a:cubicBezTo>
                      <a:pt x="814" y="1"/>
                      <a:pt x="736" y="28"/>
                      <a:pt x="665" y="87"/>
                    </a:cubicBezTo>
                    <a:cubicBezTo>
                      <a:pt x="658" y="94"/>
                      <a:pt x="651" y="101"/>
                      <a:pt x="644" y="101"/>
                    </a:cubicBezTo>
                    <a:cubicBezTo>
                      <a:pt x="636" y="108"/>
                      <a:pt x="629" y="123"/>
                      <a:pt x="615" y="130"/>
                    </a:cubicBezTo>
                    <a:cubicBezTo>
                      <a:pt x="597" y="151"/>
                      <a:pt x="572" y="162"/>
                      <a:pt x="546" y="162"/>
                    </a:cubicBezTo>
                    <a:cubicBezTo>
                      <a:pt x="519" y="162"/>
                      <a:pt x="492" y="149"/>
                      <a:pt x="477" y="123"/>
                    </a:cubicBezTo>
                    <a:cubicBezTo>
                      <a:pt x="196" y="195"/>
                      <a:pt x="0" y="513"/>
                      <a:pt x="167" y="795"/>
                    </a:cubicBezTo>
                    <a:cubicBezTo>
                      <a:pt x="267" y="966"/>
                      <a:pt x="451" y="1063"/>
                      <a:pt x="639" y="1063"/>
                    </a:cubicBezTo>
                    <a:cubicBezTo>
                      <a:pt x="722" y="1063"/>
                      <a:pt x="805" y="1044"/>
                      <a:pt x="882" y="1004"/>
                    </a:cubicBezTo>
                    <a:cubicBezTo>
                      <a:pt x="1135" y="889"/>
                      <a:pt x="1280" y="614"/>
                      <a:pt x="1243" y="332"/>
                    </a:cubicBezTo>
                    <a:cubicBezTo>
                      <a:pt x="1209" y="129"/>
                      <a:pt x="1055" y="1"/>
                      <a:pt x="89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6028475" y="3060575"/>
                <a:ext cx="516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98" extrusionOk="0">
                    <a:moveTo>
                      <a:pt x="1474" y="1"/>
                    </a:moveTo>
                    <a:cubicBezTo>
                      <a:pt x="1002" y="1"/>
                      <a:pt x="504" y="145"/>
                      <a:pt x="90" y="317"/>
                    </a:cubicBezTo>
                    <a:cubicBezTo>
                      <a:pt x="0" y="355"/>
                      <a:pt x="25" y="497"/>
                      <a:pt x="108" y="497"/>
                    </a:cubicBezTo>
                    <a:cubicBezTo>
                      <a:pt x="118" y="497"/>
                      <a:pt x="129" y="495"/>
                      <a:pt x="141" y="490"/>
                    </a:cubicBezTo>
                    <a:cubicBezTo>
                      <a:pt x="430" y="382"/>
                      <a:pt x="719" y="310"/>
                      <a:pt x="1023" y="266"/>
                    </a:cubicBezTo>
                    <a:cubicBezTo>
                      <a:pt x="1156" y="247"/>
                      <a:pt x="1288" y="243"/>
                      <a:pt x="1420" y="243"/>
                    </a:cubicBezTo>
                    <a:cubicBezTo>
                      <a:pt x="1504" y="243"/>
                      <a:pt x="1587" y="245"/>
                      <a:pt x="1671" y="245"/>
                    </a:cubicBezTo>
                    <a:cubicBezTo>
                      <a:pt x="1755" y="245"/>
                      <a:pt x="1840" y="243"/>
                      <a:pt x="1926" y="237"/>
                    </a:cubicBezTo>
                    <a:cubicBezTo>
                      <a:pt x="1931" y="238"/>
                      <a:pt x="1935" y="238"/>
                      <a:pt x="1940" y="238"/>
                    </a:cubicBezTo>
                    <a:cubicBezTo>
                      <a:pt x="2050" y="238"/>
                      <a:pt x="2066" y="71"/>
                      <a:pt x="1948" y="57"/>
                    </a:cubicBezTo>
                    <a:cubicBezTo>
                      <a:pt x="1796" y="18"/>
                      <a:pt x="1637" y="1"/>
                      <a:pt x="147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997525" y="3076975"/>
                <a:ext cx="64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729" extrusionOk="0">
                    <a:moveTo>
                      <a:pt x="2441" y="0"/>
                    </a:moveTo>
                    <a:cubicBezTo>
                      <a:pt x="1610" y="22"/>
                      <a:pt x="801" y="232"/>
                      <a:pt x="64" y="615"/>
                    </a:cubicBezTo>
                    <a:cubicBezTo>
                      <a:pt x="0" y="646"/>
                      <a:pt x="43" y="728"/>
                      <a:pt x="103" y="728"/>
                    </a:cubicBezTo>
                    <a:cubicBezTo>
                      <a:pt x="111" y="728"/>
                      <a:pt x="120" y="727"/>
                      <a:pt x="129" y="723"/>
                    </a:cubicBezTo>
                    <a:cubicBezTo>
                      <a:pt x="859" y="398"/>
                      <a:pt x="1646" y="232"/>
                      <a:pt x="2441" y="217"/>
                    </a:cubicBezTo>
                    <a:cubicBezTo>
                      <a:pt x="2571" y="203"/>
                      <a:pt x="2571" y="15"/>
                      <a:pt x="244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5773825" y="3232525"/>
                <a:ext cx="347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232" extrusionOk="0">
                    <a:moveTo>
                      <a:pt x="290" y="0"/>
                    </a:moveTo>
                    <a:cubicBezTo>
                      <a:pt x="80" y="210"/>
                      <a:pt x="1" y="528"/>
                      <a:pt x="95" y="810"/>
                    </a:cubicBezTo>
                    <a:cubicBezTo>
                      <a:pt x="187" y="1059"/>
                      <a:pt x="466" y="1231"/>
                      <a:pt x="738" y="1231"/>
                    </a:cubicBezTo>
                    <a:cubicBezTo>
                      <a:pt x="828" y="1231"/>
                      <a:pt x="917" y="1212"/>
                      <a:pt x="998" y="1171"/>
                    </a:cubicBezTo>
                    <a:cubicBezTo>
                      <a:pt x="1309" y="983"/>
                      <a:pt x="1388" y="571"/>
                      <a:pt x="1171" y="282"/>
                    </a:cubicBezTo>
                    <a:cubicBezTo>
                      <a:pt x="969" y="44"/>
                      <a:pt x="600" y="44"/>
                      <a:pt x="29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747625" y="3272975"/>
                <a:ext cx="18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89" extrusionOk="0">
                    <a:moveTo>
                      <a:pt x="239" y="1"/>
                    </a:moveTo>
                    <a:cubicBezTo>
                      <a:pt x="1" y="160"/>
                      <a:pt x="8" y="666"/>
                      <a:pt x="348" y="687"/>
                    </a:cubicBezTo>
                    <a:cubicBezTo>
                      <a:pt x="355" y="688"/>
                      <a:pt x="362" y="688"/>
                      <a:pt x="369" y="688"/>
                    </a:cubicBezTo>
                    <a:cubicBezTo>
                      <a:pt x="540" y="688"/>
                      <a:pt x="674" y="522"/>
                      <a:pt x="709" y="369"/>
                    </a:cubicBezTo>
                    <a:cubicBezTo>
                      <a:pt x="731" y="297"/>
                      <a:pt x="716" y="210"/>
                      <a:pt x="658" y="153"/>
                    </a:cubicBezTo>
                    <a:cubicBezTo>
                      <a:pt x="572" y="102"/>
                      <a:pt x="398" y="88"/>
                      <a:pt x="304" y="59"/>
                    </a:cubicBezTo>
                    <a:cubicBezTo>
                      <a:pt x="275" y="51"/>
                      <a:pt x="246" y="30"/>
                      <a:pt x="239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5372775" y="3380050"/>
                <a:ext cx="138400" cy="1428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712" extrusionOk="0">
                    <a:moveTo>
                      <a:pt x="1418" y="3826"/>
                    </a:moveTo>
                    <a:cubicBezTo>
                      <a:pt x="1445" y="3826"/>
                      <a:pt x="1471" y="3841"/>
                      <a:pt x="1474" y="3876"/>
                    </a:cubicBezTo>
                    <a:cubicBezTo>
                      <a:pt x="1515" y="4172"/>
                      <a:pt x="1774" y="4393"/>
                      <a:pt x="2072" y="4393"/>
                    </a:cubicBezTo>
                    <a:cubicBezTo>
                      <a:pt x="2094" y="4393"/>
                      <a:pt x="2117" y="4392"/>
                      <a:pt x="2139" y="4389"/>
                    </a:cubicBezTo>
                    <a:cubicBezTo>
                      <a:pt x="2146" y="4388"/>
                      <a:pt x="2152" y="4388"/>
                      <a:pt x="2158" y="4388"/>
                    </a:cubicBezTo>
                    <a:cubicBezTo>
                      <a:pt x="2283" y="4388"/>
                      <a:pt x="2270" y="4600"/>
                      <a:pt x="2139" y="4621"/>
                    </a:cubicBezTo>
                    <a:cubicBezTo>
                      <a:pt x="2118" y="4622"/>
                      <a:pt x="2096" y="4623"/>
                      <a:pt x="2075" y="4623"/>
                    </a:cubicBezTo>
                    <a:cubicBezTo>
                      <a:pt x="1670" y="4623"/>
                      <a:pt x="1337" y="4303"/>
                      <a:pt x="1344" y="3891"/>
                    </a:cubicBezTo>
                    <a:cubicBezTo>
                      <a:pt x="1344" y="3850"/>
                      <a:pt x="1383" y="3826"/>
                      <a:pt x="1418" y="3826"/>
                    </a:cubicBezTo>
                    <a:close/>
                    <a:moveTo>
                      <a:pt x="910" y="3592"/>
                    </a:moveTo>
                    <a:cubicBezTo>
                      <a:pt x="943" y="3592"/>
                      <a:pt x="978" y="3621"/>
                      <a:pt x="969" y="3660"/>
                    </a:cubicBezTo>
                    <a:cubicBezTo>
                      <a:pt x="889" y="3913"/>
                      <a:pt x="903" y="4180"/>
                      <a:pt x="1026" y="4418"/>
                    </a:cubicBezTo>
                    <a:cubicBezTo>
                      <a:pt x="1149" y="4664"/>
                      <a:pt x="1330" y="4772"/>
                      <a:pt x="1554" y="4902"/>
                    </a:cubicBezTo>
                    <a:cubicBezTo>
                      <a:pt x="1630" y="4944"/>
                      <a:pt x="1607" y="5084"/>
                      <a:pt x="1517" y="5084"/>
                    </a:cubicBezTo>
                    <a:cubicBezTo>
                      <a:pt x="1512" y="5084"/>
                      <a:pt x="1508" y="5084"/>
                      <a:pt x="1503" y="5083"/>
                    </a:cubicBezTo>
                    <a:cubicBezTo>
                      <a:pt x="867" y="5004"/>
                      <a:pt x="564" y="4129"/>
                      <a:pt x="867" y="3616"/>
                    </a:cubicBezTo>
                    <a:cubicBezTo>
                      <a:pt x="877" y="3599"/>
                      <a:pt x="893" y="3592"/>
                      <a:pt x="910" y="3592"/>
                    </a:cubicBezTo>
                    <a:close/>
                    <a:moveTo>
                      <a:pt x="4495" y="0"/>
                    </a:moveTo>
                    <a:cubicBezTo>
                      <a:pt x="4349" y="0"/>
                      <a:pt x="4185" y="42"/>
                      <a:pt x="4090" y="148"/>
                    </a:cubicBezTo>
                    <a:cubicBezTo>
                      <a:pt x="4025" y="220"/>
                      <a:pt x="3996" y="307"/>
                      <a:pt x="3989" y="401"/>
                    </a:cubicBezTo>
                    <a:cubicBezTo>
                      <a:pt x="3967" y="588"/>
                      <a:pt x="4018" y="798"/>
                      <a:pt x="3996" y="964"/>
                    </a:cubicBezTo>
                    <a:cubicBezTo>
                      <a:pt x="3823" y="2381"/>
                      <a:pt x="1792" y="1998"/>
                      <a:pt x="961" y="2677"/>
                    </a:cubicBezTo>
                    <a:cubicBezTo>
                      <a:pt x="398" y="3139"/>
                      <a:pt x="0" y="3970"/>
                      <a:pt x="217" y="4700"/>
                    </a:cubicBezTo>
                    <a:cubicBezTo>
                      <a:pt x="441" y="5473"/>
                      <a:pt x="1344" y="5618"/>
                      <a:pt x="2031" y="5712"/>
                    </a:cubicBezTo>
                    <a:cubicBezTo>
                      <a:pt x="2558" y="5553"/>
                      <a:pt x="3057" y="5387"/>
                      <a:pt x="3527" y="5069"/>
                    </a:cubicBezTo>
                    <a:cubicBezTo>
                      <a:pt x="4849" y="4165"/>
                      <a:pt x="5536" y="2597"/>
                      <a:pt x="5312" y="1015"/>
                    </a:cubicBezTo>
                    <a:cubicBezTo>
                      <a:pt x="5239" y="610"/>
                      <a:pt x="5066" y="104"/>
                      <a:pt x="4618" y="10"/>
                    </a:cubicBezTo>
                    <a:cubicBezTo>
                      <a:pt x="4580" y="4"/>
                      <a:pt x="4539" y="0"/>
                      <a:pt x="4495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5455450" y="3239950"/>
                <a:ext cx="18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35" extrusionOk="0">
                    <a:moveTo>
                      <a:pt x="651" y="0"/>
                    </a:moveTo>
                    <a:cubicBezTo>
                      <a:pt x="610" y="0"/>
                      <a:pt x="569" y="25"/>
                      <a:pt x="559" y="79"/>
                    </a:cubicBezTo>
                    <a:cubicBezTo>
                      <a:pt x="523" y="224"/>
                      <a:pt x="465" y="368"/>
                      <a:pt x="393" y="498"/>
                    </a:cubicBezTo>
                    <a:cubicBezTo>
                      <a:pt x="299" y="628"/>
                      <a:pt x="184" y="737"/>
                      <a:pt x="46" y="823"/>
                    </a:cubicBezTo>
                    <a:cubicBezTo>
                      <a:pt x="1" y="856"/>
                      <a:pt x="19" y="935"/>
                      <a:pt x="71" y="935"/>
                    </a:cubicBezTo>
                    <a:cubicBezTo>
                      <a:pt x="77" y="935"/>
                      <a:pt x="83" y="934"/>
                      <a:pt x="90" y="932"/>
                    </a:cubicBezTo>
                    <a:cubicBezTo>
                      <a:pt x="415" y="816"/>
                      <a:pt x="740" y="462"/>
                      <a:pt x="747" y="108"/>
                    </a:cubicBezTo>
                    <a:cubicBezTo>
                      <a:pt x="755" y="39"/>
                      <a:pt x="703" y="0"/>
                      <a:pt x="65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5406200" y="3559500"/>
                <a:ext cx="619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204" extrusionOk="0">
                    <a:moveTo>
                      <a:pt x="766" y="1"/>
                    </a:moveTo>
                    <a:cubicBezTo>
                      <a:pt x="325" y="333"/>
                      <a:pt x="0" y="839"/>
                      <a:pt x="137" y="1410"/>
                    </a:cubicBezTo>
                    <a:cubicBezTo>
                      <a:pt x="245" y="1861"/>
                      <a:pt x="637" y="2204"/>
                      <a:pt x="1055" y="2204"/>
                    </a:cubicBezTo>
                    <a:cubicBezTo>
                      <a:pt x="1225" y="2204"/>
                      <a:pt x="1400" y="2147"/>
                      <a:pt x="1561" y="2017"/>
                    </a:cubicBezTo>
                    <a:cubicBezTo>
                      <a:pt x="2479" y="1265"/>
                      <a:pt x="1178" y="629"/>
                      <a:pt x="76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39975" y="3255800"/>
                <a:ext cx="431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169" extrusionOk="0">
                    <a:moveTo>
                      <a:pt x="1599" y="0"/>
                    </a:moveTo>
                    <a:cubicBezTo>
                      <a:pt x="1569" y="0"/>
                      <a:pt x="1540" y="15"/>
                      <a:pt x="1525" y="52"/>
                    </a:cubicBezTo>
                    <a:cubicBezTo>
                      <a:pt x="1277" y="634"/>
                      <a:pt x="770" y="1035"/>
                      <a:pt x="122" y="1035"/>
                    </a:cubicBezTo>
                    <a:cubicBezTo>
                      <a:pt x="110" y="1035"/>
                      <a:pt x="99" y="1035"/>
                      <a:pt x="87" y="1035"/>
                    </a:cubicBezTo>
                    <a:cubicBezTo>
                      <a:pt x="0" y="1035"/>
                      <a:pt x="8" y="1158"/>
                      <a:pt x="87" y="1165"/>
                    </a:cubicBezTo>
                    <a:cubicBezTo>
                      <a:pt x="125" y="1168"/>
                      <a:pt x="163" y="1169"/>
                      <a:pt x="201" y="1169"/>
                    </a:cubicBezTo>
                    <a:cubicBezTo>
                      <a:pt x="856" y="1169"/>
                      <a:pt x="1494" y="760"/>
                      <a:pt x="1706" y="124"/>
                    </a:cubicBezTo>
                    <a:cubicBezTo>
                      <a:pt x="1725" y="57"/>
                      <a:pt x="1659" y="0"/>
                      <a:pt x="159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5381250" y="3307825"/>
                <a:ext cx="253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79" y="1"/>
                    </a:moveTo>
                    <a:cubicBezTo>
                      <a:pt x="469" y="1"/>
                      <a:pt x="459" y="1"/>
                      <a:pt x="449" y="2"/>
                    </a:cubicBezTo>
                    <a:cubicBezTo>
                      <a:pt x="442" y="23"/>
                      <a:pt x="420" y="45"/>
                      <a:pt x="391" y="59"/>
                    </a:cubicBezTo>
                    <a:cubicBezTo>
                      <a:pt x="0" y="241"/>
                      <a:pt x="93" y="857"/>
                      <a:pt x="512" y="857"/>
                    </a:cubicBezTo>
                    <a:cubicBezTo>
                      <a:pt x="542" y="857"/>
                      <a:pt x="574" y="854"/>
                      <a:pt x="608" y="847"/>
                    </a:cubicBezTo>
                    <a:cubicBezTo>
                      <a:pt x="817" y="804"/>
                      <a:pt x="1013" y="616"/>
                      <a:pt x="962" y="385"/>
                    </a:cubicBezTo>
                    <a:cubicBezTo>
                      <a:pt x="907" y="156"/>
                      <a:pt x="705" y="1"/>
                      <a:pt x="479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5189750" y="3277525"/>
                <a:ext cx="258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78" extrusionOk="0">
                    <a:moveTo>
                      <a:pt x="461" y="1"/>
                    </a:moveTo>
                    <a:cubicBezTo>
                      <a:pt x="333" y="1"/>
                      <a:pt x="241" y="70"/>
                      <a:pt x="124" y="144"/>
                    </a:cubicBezTo>
                    <a:cubicBezTo>
                      <a:pt x="117" y="151"/>
                      <a:pt x="102" y="159"/>
                      <a:pt x="80" y="159"/>
                    </a:cubicBezTo>
                    <a:cubicBezTo>
                      <a:pt x="8" y="296"/>
                      <a:pt x="1" y="455"/>
                      <a:pt x="52" y="599"/>
                    </a:cubicBezTo>
                    <a:cubicBezTo>
                      <a:pt x="113" y="784"/>
                      <a:pt x="273" y="878"/>
                      <a:pt x="448" y="878"/>
                    </a:cubicBezTo>
                    <a:cubicBezTo>
                      <a:pt x="520" y="878"/>
                      <a:pt x="595" y="862"/>
                      <a:pt x="666" y="831"/>
                    </a:cubicBezTo>
                    <a:cubicBezTo>
                      <a:pt x="904" y="722"/>
                      <a:pt x="1034" y="462"/>
                      <a:pt x="883" y="224"/>
                    </a:cubicBezTo>
                    <a:cubicBezTo>
                      <a:pt x="796" y="108"/>
                      <a:pt x="673" y="28"/>
                      <a:pt x="528" y="7"/>
                    </a:cubicBezTo>
                    <a:cubicBezTo>
                      <a:pt x="505" y="3"/>
                      <a:pt x="482" y="1"/>
                      <a:pt x="46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5133025" y="3211375"/>
                <a:ext cx="679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961" extrusionOk="0">
                    <a:moveTo>
                      <a:pt x="550" y="1"/>
                    </a:moveTo>
                    <a:cubicBezTo>
                      <a:pt x="167" y="275"/>
                      <a:pt x="1" y="752"/>
                      <a:pt x="117" y="1200"/>
                    </a:cubicBezTo>
                    <a:cubicBezTo>
                      <a:pt x="256" y="1694"/>
                      <a:pt x="736" y="1960"/>
                      <a:pt x="1223" y="1960"/>
                    </a:cubicBezTo>
                    <a:cubicBezTo>
                      <a:pt x="1242" y="1960"/>
                      <a:pt x="1261" y="1960"/>
                      <a:pt x="1280" y="1959"/>
                    </a:cubicBezTo>
                    <a:cubicBezTo>
                      <a:pt x="1952" y="1930"/>
                      <a:pt x="2718" y="1164"/>
                      <a:pt x="2147" y="521"/>
                    </a:cubicBezTo>
                    <a:cubicBezTo>
                      <a:pt x="1764" y="87"/>
                      <a:pt x="1092" y="22"/>
                      <a:pt x="55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5053025" y="3063875"/>
                <a:ext cx="3387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31" extrusionOk="0">
                    <a:moveTo>
                      <a:pt x="121" y="0"/>
                    </a:moveTo>
                    <a:cubicBezTo>
                      <a:pt x="47" y="0"/>
                      <a:pt x="0" y="123"/>
                      <a:pt x="79" y="156"/>
                    </a:cubicBezTo>
                    <a:cubicBezTo>
                      <a:pt x="491" y="329"/>
                      <a:pt x="838" y="611"/>
                      <a:pt x="1091" y="980"/>
                    </a:cubicBezTo>
                    <a:cubicBezTo>
                      <a:pt x="1116" y="1016"/>
                      <a:pt x="1152" y="1031"/>
                      <a:pt x="1187" y="1031"/>
                    </a:cubicBezTo>
                    <a:cubicBezTo>
                      <a:pt x="1272" y="1031"/>
                      <a:pt x="1354" y="946"/>
                      <a:pt x="1293" y="864"/>
                    </a:cubicBezTo>
                    <a:cubicBezTo>
                      <a:pt x="1004" y="467"/>
                      <a:pt x="599" y="170"/>
                      <a:pt x="144" y="4"/>
                    </a:cubicBezTo>
                    <a:cubicBezTo>
                      <a:pt x="136" y="2"/>
                      <a:pt x="129" y="0"/>
                      <a:pt x="12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5015725" y="3064825"/>
                <a:ext cx="689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52" extrusionOk="0">
                    <a:moveTo>
                      <a:pt x="76" y="1"/>
                    </a:moveTo>
                    <a:cubicBezTo>
                      <a:pt x="21" y="1"/>
                      <a:pt x="0" y="83"/>
                      <a:pt x="61" y="103"/>
                    </a:cubicBezTo>
                    <a:cubicBezTo>
                      <a:pt x="935" y="407"/>
                      <a:pt x="1773" y="826"/>
                      <a:pt x="2547" y="1332"/>
                    </a:cubicBezTo>
                    <a:cubicBezTo>
                      <a:pt x="2566" y="1345"/>
                      <a:pt x="2586" y="1351"/>
                      <a:pt x="2604" y="1351"/>
                    </a:cubicBezTo>
                    <a:cubicBezTo>
                      <a:pt x="2695" y="1351"/>
                      <a:pt x="2757" y="1210"/>
                      <a:pt x="2655" y="1144"/>
                    </a:cubicBezTo>
                    <a:cubicBezTo>
                      <a:pt x="1875" y="616"/>
                      <a:pt x="1000" y="233"/>
                      <a:pt x="90" y="2"/>
                    </a:cubicBezTo>
                    <a:cubicBezTo>
                      <a:pt x="85" y="1"/>
                      <a:pt x="81" y="1"/>
                      <a:pt x="7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4916300" y="2791525"/>
                <a:ext cx="502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63" extrusionOk="0">
                    <a:moveTo>
                      <a:pt x="71" y="1"/>
                    </a:moveTo>
                    <a:cubicBezTo>
                      <a:pt x="12" y="1"/>
                      <a:pt x="1" y="95"/>
                      <a:pt x="63" y="109"/>
                    </a:cubicBezTo>
                    <a:cubicBezTo>
                      <a:pt x="540" y="214"/>
                      <a:pt x="1030" y="262"/>
                      <a:pt x="1523" y="262"/>
                    </a:cubicBezTo>
                    <a:cubicBezTo>
                      <a:pt x="1643" y="262"/>
                      <a:pt x="1764" y="260"/>
                      <a:pt x="1884" y="254"/>
                    </a:cubicBezTo>
                    <a:cubicBezTo>
                      <a:pt x="2005" y="247"/>
                      <a:pt x="2007" y="51"/>
                      <a:pt x="1891" y="51"/>
                    </a:cubicBezTo>
                    <a:cubicBezTo>
                      <a:pt x="1889" y="51"/>
                      <a:pt x="1887" y="51"/>
                      <a:pt x="1884" y="52"/>
                    </a:cubicBezTo>
                    <a:cubicBezTo>
                      <a:pt x="1687" y="63"/>
                      <a:pt x="1490" y="69"/>
                      <a:pt x="1293" y="69"/>
                    </a:cubicBezTo>
                    <a:cubicBezTo>
                      <a:pt x="887" y="69"/>
                      <a:pt x="482" y="45"/>
                      <a:pt x="78" y="1"/>
                    </a:cubicBezTo>
                    <a:cubicBezTo>
                      <a:pt x="76" y="1"/>
                      <a:pt x="73" y="1"/>
                      <a:pt x="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4875075" y="2790325"/>
                <a:ext cx="74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794" extrusionOk="0">
                    <a:moveTo>
                      <a:pt x="86" y="0"/>
                    </a:moveTo>
                    <a:cubicBezTo>
                      <a:pt x="37" y="0"/>
                      <a:pt x="1" y="74"/>
                      <a:pt x="58" y="100"/>
                    </a:cubicBezTo>
                    <a:cubicBezTo>
                      <a:pt x="919" y="548"/>
                      <a:pt x="1880" y="793"/>
                      <a:pt x="2855" y="793"/>
                    </a:cubicBezTo>
                    <a:cubicBezTo>
                      <a:pt x="2869" y="793"/>
                      <a:pt x="2883" y="793"/>
                      <a:pt x="2897" y="793"/>
                    </a:cubicBezTo>
                    <a:cubicBezTo>
                      <a:pt x="2984" y="786"/>
                      <a:pt x="2984" y="663"/>
                      <a:pt x="2897" y="656"/>
                    </a:cubicBezTo>
                    <a:cubicBezTo>
                      <a:pt x="1929" y="649"/>
                      <a:pt x="975" y="432"/>
                      <a:pt x="108" y="6"/>
                    </a:cubicBezTo>
                    <a:cubicBezTo>
                      <a:pt x="101" y="2"/>
                      <a:pt x="93" y="0"/>
                      <a:pt x="8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4822900" y="3420775"/>
                <a:ext cx="794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4647" extrusionOk="0">
                    <a:moveTo>
                      <a:pt x="2798" y="0"/>
                    </a:moveTo>
                    <a:cubicBezTo>
                      <a:pt x="2740" y="0"/>
                      <a:pt x="2681" y="48"/>
                      <a:pt x="2694" y="123"/>
                    </a:cubicBezTo>
                    <a:cubicBezTo>
                      <a:pt x="3178" y="2074"/>
                      <a:pt x="2166" y="4170"/>
                      <a:pt x="78" y="4516"/>
                    </a:cubicBezTo>
                    <a:cubicBezTo>
                      <a:pt x="1" y="4530"/>
                      <a:pt x="19" y="4647"/>
                      <a:pt x="93" y="4647"/>
                    </a:cubicBezTo>
                    <a:cubicBezTo>
                      <a:pt x="95" y="4647"/>
                      <a:pt x="97" y="4647"/>
                      <a:pt x="99" y="4646"/>
                    </a:cubicBezTo>
                    <a:cubicBezTo>
                      <a:pt x="1089" y="4618"/>
                      <a:pt x="1949" y="4061"/>
                      <a:pt x="2491" y="3230"/>
                    </a:cubicBezTo>
                    <a:cubicBezTo>
                      <a:pt x="3098" y="2291"/>
                      <a:pt x="3171" y="1127"/>
                      <a:pt x="2889" y="65"/>
                    </a:cubicBezTo>
                    <a:cubicBezTo>
                      <a:pt x="2872" y="20"/>
                      <a:pt x="2835" y="0"/>
                      <a:pt x="279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4777500" y="3736075"/>
                <a:ext cx="39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4" extrusionOk="0">
                    <a:moveTo>
                      <a:pt x="824" y="1"/>
                    </a:moveTo>
                    <a:cubicBezTo>
                      <a:pt x="586" y="1"/>
                      <a:pt x="350" y="124"/>
                      <a:pt x="188" y="309"/>
                    </a:cubicBezTo>
                    <a:cubicBezTo>
                      <a:pt x="174" y="323"/>
                      <a:pt x="152" y="337"/>
                      <a:pt x="123" y="337"/>
                    </a:cubicBezTo>
                    <a:cubicBezTo>
                      <a:pt x="1" y="612"/>
                      <a:pt x="37" y="937"/>
                      <a:pt x="232" y="1176"/>
                    </a:cubicBezTo>
                    <a:cubicBezTo>
                      <a:pt x="369" y="1332"/>
                      <a:pt x="583" y="1414"/>
                      <a:pt x="795" y="1414"/>
                    </a:cubicBezTo>
                    <a:cubicBezTo>
                      <a:pt x="986" y="1414"/>
                      <a:pt x="1175" y="1348"/>
                      <a:pt x="1308" y="1212"/>
                    </a:cubicBezTo>
                    <a:cubicBezTo>
                      <a:pt x="1583" y="916"/>
                      <a:pt x="1547" y="366"/>
                      <a:pt x="1215" y="128"/>
                    </a:cubicBezTo>
                    <a:cubicBezTo>
                      <a:pt x="1092" y="39"/>
                      <a:pt x="958" y="1"/>
                      <a:pt x="82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4784725" y="3494400"/>
                <a:ext cx="754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383" extrusionOk="0">
                    <a:moveTo>
                      <a:pt x="2868" y="1"/>
                    </a:moveTo>
                    <a:cubicBezTo>
                      <a:pt x="2842" y="1"/>
                      <a:pt x="2814" y="10"/>
                      <a:pt x="2790" y="32"/>
                    </a:cubicBezTo>
                    <a:cubicBezTo>
                      <a:pt x="2027" y="746"/>
                      <a:pt x="1243" y="1211"/>
                      <a:pt x="175" y="1211"/>
                    </a:cubicBezTo>
                    <a:cubicBezTo>
                      <a:pt x="151" y="1211"/>
                      <a:pt x="126" y="1211"/>
                      <a:pt x="102" y="1210"/>
                    </a:cubicBezTo>
                    <a:cubicBezTo>
                      <a:pt x="1" y="1210"/>
                      <a:pt x="8" y="1347"/>
                      <a:pt x="102" y="1362"/>
                    </a:cubicBezTo>
                    <a:cubicBezTo>
                      <a:pt x="220" y="1376"/>
                      <a:pt x="340" y="1383"/>
                      <a:pt x="462" y="1383"/>
                    </a:cubicBezTo>
                    <a:cubicBezTo>
                      <a:pt x="1409" y="1383"/>
                      <a:pt x="2438" y="963"/>
                      <a:pt x="2963" y="162"/>
                    </a:cubicBezTo>
                    <a:cubicBezTo>
                      <a:pt x="3017" y="82"/>
                      <a:pt x="2947" y="1"/>
                      <a:pt x="286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4676525" y="2036200"/>
                <a:ext cx="466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26" extrusionOk="0">
                    <a:moveTo>
                      <a:pt x="1176" y="0"/>
                    </a:moveTo>
                    <a:cubicBezTo>
                      <a:pt x="813" y="0"/>
                      <a:pt x="450" y="3"/>
                      <a:pt x="94" y="23"/>
                    </a:cubicBezTo>
                    <a:cubicBezTo>
                      <a:pt x="0" y="51"/>
                      <a:pt x="0" y="174"/>
                      <a:pt x="94" y="203"/>
                    </a:cubicBezTo>
                    <a:cubicBezTo>
                      <a:pt x="455" y="223"/>
                      <a:pt x="817" y="226"/>
                      <a:pt x="1178" y="226"/>
                    </a:cubicBezTo>
                    <a:cubicBezTo>
                      <a:pt x="1359" y="226"/>
                      <a:pt x="1539" y="225"/>
                      <a:pt x="1720" y="225"/>
                    </a:cubicBezTo>
                    <a:cubicBezTo>
                      <a:pt x="1864" y="225"/>
                      <a:pt x="1864" y="1"/>
                      <a:pt x="1720" y="1"/>
                    </a:cubicBezTo>
                    <a:cubicBezTo>
                      <a:pt x="1539" y="1"/>
                      <a:pt x="1358" y="0"/>
                      <a:pt x="117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9"/>
              <p:cNvSpPr/>
              <p:nvPr/>
            </p:nvSpPr>
            <p:spPr>
              <a:xfrm>
                <a:off x="4677950" y="3600525"/>
                <a:ext cx="9470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42" extrusionOk="0">
                    <a:moveTo>
                      <a:pt x="1096" y="3073"/>
                    </a:moveTo>
                    <a:cubicBezTo>
                      <a:pt x="1111" y="3073"/>
                      <a:pt x="1126" y="3081"/>
                      <a:pt x="1135" y="3100"/>
                    </a:cubicBezTo>
                    <a:lnTo>
                      <a:pt x="1135" y="3093"/>
                    </a:lnTo>
                    <a:cubicBezTo>
                      <a:pt x="1273" y="3389"/>
                      <a:pt x="1511" y="3613"/>
                      <a:pt x="1836" y="3635"/>
                    </a:cubicBezTo>
                    <a:cubicBezTo>
                      <a:pt x="1966" y="3649"/>
                      <a:pt x="1947" y="3825"/>
                      <a:pt x="1834" y="3825"/>
                    </a:cubicBezTo>
                    <a:cubicBezTo>
                      <a:pt x="1828" y="3825"/>
                      <a:pt x="1821" y="3824"/>
                      <a:pt x="1815" y="3823"/>
                    </a:cubicBezTo>
                    <a:cubicBezTo>
                      <a:pt x="1453" y="3779"/>
                      <a:pt x="1106" y="3505"/>
                      <a:pt x="1041" y="3136"/>
                    </a:cubicBezTo>
                    <a:cubicBezTo>
                      <a:pt x="1037" y="3103"/>
                      <a:pt x="1067" y="3073"/>
                      <a:pt x="1096" y="3073"/>
                    </a:cubicBezTo>
                    <a:close/>
                    <a:moveTo>
                      <a:pt x="772" y="2902"/>
                    </a:moveTo>
                    <a:cubicBezTo>
                      <a:pt x="798" y="2902"/>
                      <a:pt x="824" y="2922"/>
                      <a:pt x="810" y="2956"/>
                    </a:cubicBezTo>
                    <a:cubicBezTo>
                      <a:pt x="702" y="3245"/>
                      <a:pt x="731" y="3570"/>
                      <a:pt x="897" y="3837"/>
                    </a:cubicBezTo>
                    <a:cubicBezTo>
                      <a:pt x="1078" y="4105"/>
                      <a:pt x="1359" y="4162"/>
                      <a:pt x="1663" y="4191"/>
                    </a:cubicBezTo>
                    <a:cubicBezTo>
                      <a:pt x="1764" y="4206"/>
                      <a:pt x="1807" y="4365"/>
                      <a:pt x="1685" y="4394"/>
                    </a:cubicBezTo>
                    <a:cubicBezTo>
                      <a:pt x="1617" y="4409"/>
                      <a:pt x="1551" y="4417"/>
                      <a:pt x="1487" y="4417"/>
                    </a:cubicBezTo>
                    <a:cubicBezTo>
                      <a:pt x="781" y="4417"/>
                      <a:pt x="340" y="3516"/>
                      <a:pt x="738" y="2920"/>
                    </a:cubicBezTo>
                    <a:cubicBezTo>
                      <a:pt x="745" y="2907"/>
                      <a:pt x="759" y="2902"/>
                      <a:pt x="772" y="2902"/>
                    </a:cubicBezTo>
                    <a:close/>
                    <a:moveTo>
                      <a:pt x="2537" y="0"/>
                    </a:moveTo>
                    <a:cubicBezTo>
                      <a:pt x="1648" y="383"/>
                      <a:pt x="1056" y="1113"/>
                      <a:pt x="630" y="1966"/>
                    </a:cubicBezTo>
                    <a:cubicBezTo>
                      <a:pt x="189" y="2862"/>
                      <a:pt x="1" y="4473"/>
                      <a:pt x="1374" y="4632"/>
                    </a:cubicBezTo>
                    <a:cubicBezTo>
                      <a:pt x="1429" y="4638"/>
                      <a:pt x="1484" y="4641"/>
                      <a:pt x="1539" y="4641"/>
                    </a:cubicBezTo>
                    <a:cubicBezTo>
                      <a:pt x="2571" y="4641"/>
                      <a:pt x="3357" y="3565"/>
                      <a:pt x="3556" y="2645"/>
                    </a:cubicBezTo>
                    <a:cubicBezTo>
                      <a:pt x="3787" y="1640"/>
                      <a:pt x="3383" y="593"/>
                      <a:pt x="253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9"/>
              <p:cNvSpPr/>
              <p:nvPr/>
            </p:nvSpPr>
            <p:spPr>
              <a:xfrm>
                <a:off x="4648700" y="2021475"/>
                <a:ext cx="672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95" extrusionOk="0">
                    <a:moveTo>
                      <a:pt x="1523" y="1"/>
                    </a:moveTo>
                    <a:cubicBezTo>
                      <a:pt x="1038" y="1"/>
                      <a:pt x="545" y="43"/>
                      <a:pt x="94" y="113"/>
                    </a:cubicBezTo>
                    <a:cubicBezTo>
                      <a:pt x="0" y="127"/>
                      <a:pt x="29" y="272"/>
                      <a:pt x="123" y="272"/>
                    </a:cubicBezTo>
                    <a:cubicBezTo>
                      <a:pt x="460" y="287"/>
                      <a:pt x="799" y="295"/>
                      <a:pt x="1137" y="295"/>
                    </a:cubicBezTo>
                    <a:cubicBezTo>
                      <a:pt x="1612" y="295"/>
                      <a:pt x="2086" y="280"/>
                      <a:pt x="2558" y="250"/>
                    </a:cubicBezTo>
                    <a:cubicBezTo>
                      <a:pt x="2652" y="243"/>
                      <a:pt x="2688" y="91"/>
                      <a:pt x="2580" y="77"/>
                    </a:cubicBezTo>
                    <a:cubicBezTo>
                      <a:pt x="2246" y="24"/>
                      <a:pt x="1887" y="1"/>
                      <a:pt x="1523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9"/>
              <p:cNvSpPr/>
              <p:nvPr/>
            </p:nvSpPr>
            <p:spPr>
              <a:xfrm>
                <a:off x="4703900" y="3677275"/>
                <a:ext cx="232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55" extrusionOk="0">
                    <a:moveTo>
                      <a:pt x="61" y="0"/>
                    </a:moveTo>
                    <a:cubicBezTo>
                      <a:pt x="32" y="0"/>
                      <a:pt x="1" y="32"/>
                      <a:pt x="11" y="66"/>
                    </a:cubicBezTo>
                    <a:cubicBezTo>
                      <a:pt x="76" y="435"/>
                      <a:pt x="415" y="702"/>
                      <a:pt x="777" y="753"/>
                    </a:cubicBezTo>
                    <a:cubicBezTo>
                      <a:pt x="783" y="754"/>
                      <a:pt x="790" y="755"/>
                      <a:pt x="796" y="755"/>
                    </a:cubicBezTo>
                    <a:cubicBezTo>
                      <a:pt x="909" y="755"/>
                      <a:pt x="929" y="579"/>
                      <a:pt x="806" y="565"/>
                    </a:cubicBezTo>
                    <a:cubicBezTo>
                      <a:pt x="473" y="543"/>
                      <a:pt x="235" y="319"/>
                      <a:pt x="97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9"/>
              <p:cNvSpPr/>
              <p:nvPr/>
            </p:nvSpPr>
            <p:spPr>
              <a:xfrm>
                <a:off x="4686475" y="3673225"/>
                <a:ext cx="36675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11" extrusionOk="0">
                    <a:moveTo>
                      <a:pt x="430" y="1"/>
                    </a:moveTo>
                    <a:cubicBezTo>
                      <a:pt x="417" y="1"/>
                      <a:pt x="405" y="6"/>
                      <a:pt x="397" y="19"/>
                    </a:cubicBezTo>
                    <a:cubicBezTo>
                      <a:pt x="0" y="613"/>
                      <a:pt x="438" y="1510"/>
                      <a:pt x="1140" y="1510"/>
                    </a:cubicBezTo>
                    <a:cubicBezTo>
                      <a:pt x="1206" y="1510"/>
                      <a:pt x="1274" y="1502"/>
                      <a:pt x="1344" y="1486"/>
                    </a:cubicBezTo>
                    <a:cubicBezTo>
                      <a:pt x="1466" y="1457"/>
                      <a:pt x="1423" y="1298"/>
                      <a:pt x="1322" y="1291"/>
                    </a:cubicBezTo>
                    <a:cubicBezTo>
                      <a:pt x="1018" y="1254"/>
                      <a:pt x="737" y="1197"/>
                      <a:pt x="556" y="929"/>
                    </a:cubicBezTo>
                    <a:cubicBezTo>
                      <a:pt x="390" y="662"/>
                      <a:pt x="361" y="337"/>
                      <a:pt x="469" y="48"/>
                    </a:cubicBezTo>
                    <a:cubicBezTo>
                      <a:pt x="479" y="20"/>
                      <a:pt x="454" y="1"/>
                      <a:pt x="43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4581150" y="3119575"/>
                <a:ext cx="44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593" extrusionOk="0">
                    <a:moveTo>
                      <a:pt x="1403" y="0"/>
                    </a:moveTo>
                    <a:cubicBezTo>
                      <a:pt x="943" y="0"/>
                      <a:pt x="432" y="181"/>
                      <a:pt x="72" y="421"/>
                    </a:cubicBezTo>
                    <a:cubicBezTo>
                      <a:pt x="1" y="466"/>
                      <a:pt x="34" y="593"/>
                      <a:pt x="109" y="593"/>
                    </a:cubicBezTo>
                    <a:cubicBezTo>
                      <a:pt x="118" y="593"/>
                      <a:pt x="127" y="591"/>
                      <a:pt x="137" y="587"/>
                    </a:cubicBezTo>
                    <a:cubicBezTo>
                      <a:pt x="383" y="472"/>
                      <a:pt x="628" y="385"/>
                      <a:pt x="888" y="320"/>
                    </a:cubicBezTo>
                    <a:cubicBezTo>
                      <a:pt x="1148" y="262"/>
                      <a:pt x="1416" y="269"/>
                      <a:pt x="1676" y="233"/>
                    </a:cubicBezTo>
                    <a:cubicBezTo>
                      <a:pt x="1784" y="204"/>
                      <a:pt x="1784" y="52"/>
                      <a:pt x="1676" y="23"/>
                    </a:cubicBezTo>
                    <a:cubicBezTo>
                      <a:pt x="1588" y="8"/>
                      <a:pt x="1497" y="0"/>
                      <a:pt x="1403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4562925" y="3134050"/>
                <a:ext cx="619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476" extrusionOk="0">
                    <a:moveTo>
                      <a:pt x="2376" y="1"/>
                    </a:moveTo>
                    <a:cubicBezTo>
                      <a:pt x="1458" y="1"/>
                      <a:pt x="526" y="651"/>
                      <a:pt x="28" y="1388"/>
                    </a:cubicBezTo>
                    <a:cubicBezTo>
                      <a:pt x="0" y="1432"/>
                      <a:pt x="39" y="1476"/>
                      <a:pt x="81" y="1476"/>
                    </a:cubicBezTo>
                    <a:cubicBezTo>
                      <a:pt x="95" y="1476"/>
                      <a:pt x="109" y="1471"/>
                      <a:pt x="122" y="1461"/>
                    </a:cubicBezTo>
                    <a:cubicBezTo>
                      <a:pt x="418" y="1128"/>
                      <a:pt x="765" y="846"/>
                      <a:pt x="1148" y="615"/>
                    </a:cubicBezTo>
                    <a:cubicBezTo>
                      <a:pt x="1545" y="391"/>
                      <a:pt x="1964" y="297"/>
                      <a:pt x="2398" y="153"/>
                    </a:cubicBezTo>
                    <a:cubicBezTo>
                      <a:pt x="2477" y="131"/>
                      <a:pt x="2463" y="8"/>
                      <a:pt x="237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5718175" y="2471225"/>
                <a:ext cx="405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5672950" y="2481425"/>
                <a:ext cx="770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5577600" y="3429250"/>
                <a:ext cx="554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11" extrusionOk="0">
                    <a:moveTo>
                      <a:pt x="46" y="1"/>
                    </a:moveTo>
                    <a:cubicBezTo>
                      <a:pt x="23" y="1"/>
                      <a:pt x="0" y="21"/>
                      <a:pt x="9" y="51"/>
                    </a:cubicBezTo>
                    <a:cubicBezTo>
                      <a:pt x="146" y="980"/>
                      <a:pt x="1065" y="2010"/>
                      <a:pt x="2065" y="2010"/>
                    </a:cubicBezTo>
                    <a:cubicBezTo>
                      <a:pt x="2069" y="2010"/>
                      <a:pt x="2072" y="2010"/>
                      <a:pt x="2076" y="2010"/>
                    </a:cubicBezTo>
                    <a:cubicBezTo>
                      <a:pt x="2081" y="2010"/>
                      <a:pt x="2085" y="2010"/>
                      <a:pt x="2089" y="2010"/>
                    </a:cubicBezTo>
                    <a:cubicBezTo>
                      <a:pt x="2200" y="2010"/>
                      <a:pt x="2216" y="1843"/>
                      <a:pt x="2105" y="1829"/>
                    </a:cubicBezTo>
                    <a:cubicBezTo>
                      <a:pt x="1635" y="1670"/>
                      <a:pt x="1223" y="1554"/>
                      <a:pt x="847" y="1215"/>
                    </a:cubicBezTo>
                    <a:cubicBezTo>
                      <a:pt x="486" y="897"/>
                      <a:pt x="226" y="485"/>
                      <a:pt x="81" y="30"/>
                    </a:cubicBezTo>
                    <a:cubicBezTo>
                      <a:pt x="76" y="9"/>
                      <a:pt x="61" y="1"/>
                      <a:pt x="4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5611900" y="3447275"/>
                <a:ext cx="38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07" extrusionOk="0">
                    <a:moveTo>
                      <a:pt x="56" y="1"/>
                    </a:moveTo>
                    <a:cubicBezTo>
                      <a:pt x="28" y="1"/>
                      <a:pt x="0" y="25"/>
                      <a:pt x="10" y="60"/>
                    </a:cubicBezTo>
                    <a:cubicBezTo>
                      <a:pt x="277" y="609"/>
                      <a:pt x="819" y="971"/>
                      <a:pt x="1426" y="1007"/>
                    </a:cubicBezTo>
                    <a:cubicBezTo>
                      <a:pt x="1429" y="1007"/>
                      <a:pt x="1431" y="1007"/>
                      <a:pt x="1433" y="1007"/>
                    </a:cubicBezTo>
                    <a:cubicBezTo>
                      <a:pt x="1542" y="1007"/>
                      <a:pt x="1533" y="840"/>
                      <a:pt x="1426" y="833"/>
                    </a:cubicBezTo>
                    <a:cubicBezTo>
                      <a:pt x="877" y="783"/>
                      <a:pt x="386" y="479"/>
                      <a:pt x="90" y="17"/>
                    </a:cubicBezTo>
                    <a:cubicBezTo>
                      <a:pt x="81" y="6"/>
                      <a:pt x="68" y="1"/>
                      <a:pt x="5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5406200" y="3475700"/>
                <a:ext cx="236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98" extrusionOk="0">
                    <a:moveTo>
                      <a:pt x="82" y="0"/>
                    </a:moveTo>
                    <a:cubicBezTo>
                      <a:pt x="47" y="0"/>
                      <a:pt x="7" y="27"/>
                      <a:pt x="7" y="72"/>
                    </a:cubicBezTo>
                    <a:cubicBezTo>
                      <a:pt x="0" y="477"/>
                      <a:pt x="333" y="797"/>
                      <a:pt x="738" y="797"/>
                    </a:cubicBezTo>
                    <a:cubicBezTo>
                      <a:pt x="759" y="797"/>
                      <a:pt x="781" y="796"/>
                      <a:pt x="802" y="795"/>
                    </a:cubicBezTo>
                    <a:cubicBezTo>
                      <a:pt x="935" y="774"/>
                      <a:pt x="946" y="563"/>
                      <a:pt x="815" y="563"/>
                    </a:cubicBezTo>
                    <a:cubicBezTo>
                      <a:pt x="811" y="563"/>
                      <a:pt x="807" y="563"/>
                      <a:pt x="802" y="563"/>
                    </a:cubicBezTo>
                    <a:cubicBezTo>
                      <a:pt x="780" y="566"/>
                      <a:pt x="757" y="567"/>
                      <a:pt x="735" y="567"/>
                    </a:cubicBezTo>
                    <a:cubicBezTo>
                      <a:pt x="437" y="567"/>
                      <a:pt x="178" y="346"/>
                      <a:pt x="137" y="50"/>
                    </a:cubicBezTo>
                    <a:cubicBezTo>
                      <a:pt x="134" y="16"/>
                      <a:pt x="109" y="0"/>
                      <a:pt x="8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5386675" y="3469650"/>
                <a:ext cx="26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01" extrusionOk="0">
                    <a:moveTo>
                      <a:pt x="357" y="1"/>
                    </a:moveTo>
                    <a:cubicBezTo>
                      <a:pt x="340" y="1"/>
                      <a:pt x="323" y="8"/>
                      <a:pt x="311" y="25"/>
                    </a:cubicBezTo>
                    <a:cubicBezTo>
                      <a:pt x="1" y="538"/>
                      <a:pt x="319" y="1412"/>
                      <a:pt x="947" y="1499"/>
                    </a:cubicBezTo>
                    <a:cubicBezTo>
                      <a:pt x="952" y="1500"/>
                      <a:pt x="956" y="1500"/>
                      <a:pt x="961" y="1500"/>
                    </a:cubicBezTo>
                    <a:cubicBezTo>
                      <a:pt x="1051" y="1500"/>
                      <a:pt x="1074" y="1360"/>
                      <a:pt x="998" y="1318"/>
                    </a:cubicBezTo>
                    <a:cubicBezTo>
                      <a:pt x="774" y="1181"/>
                      <a:pt x="593" y="1080"/>
                      <a:pt x="470" y="834"/>
                    </a:cubicBezTo>
                    <a:cubicBezTo>
                      <a:pt x="355" y="596"/>
                      <a:pt x="333" y="321"/>
                      <a:pt x="413" y="68"/>
                    </a:cubicBezTo>
                    <a:cubicBezTo>
                      <a:pt x="422" y="30"/>
                      <a:pt x="390" y="1"/>
                      <a:pt x="357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05" name="Google Shape;1605;p49"/>
          <p:cNvSpPr txBox="1">
            <a:spLocks noGrp="1"/>
          </p:cNvSpPr>
          <p:nvPr>
            <p:ph type="title"/>
          </p:nvPr>
        </p:nvSpPr>
        <p:spPr>
          <a:xfrm>
            <a:off x="713225" y="770399"/>
            <a:ext cx="3106200" cy="21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rgbClr val="FFB459"/>
                </a:solidFill>
              </a:rPr>
              <a:t>PICTURE </a:t>
            </a:r>
            <a:r>
              <a:rPr lang="en" dirty="0">
                <a:solidFill>
                  <a:srgbClr val="74A3C6"/>
                </a:solidFill>
              </a:rPr>
              <a:t>ALWAYS REINFORCES </a:t>
            </a:r>
            <a:r>
              <a:rPr lang="en" dirty="0"/>
              <a:t>THE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lt1"/>
                </a:solidFill>
              </a:rPr>
              <a:t>CONCEPT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06" name="Google Shape;1606;p49"/>
          <p:cNvSpPr txBox="1">
            <a:spLocks noGrp="1"/>
          </p:cNvSpPr>
          <p:nvPr>
            <p:ph type="subTitle" idx="1"/>
          </p:nvPr>
        </p:nvSpPr>
        <p:spPr>
          <a:xfrm>
            <a:off x="722700" y="3137994"/>
            <a:ext cx="341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</a:t>
            </a:r>
            <a:r>
              <a:rPr lang="en">
                <a:solidFill>
                  <a:srgbClr val="4D4D4D"/>
                </a:solidFill>
              </a:rPr>
              <a:t>remember</a:t>
            </a:r>
            <a:r>
              <a:rPr lang="en"/>
              <a:t>: use an image instead of a long text. Your audience will appreciate it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93" y="-45913"/>
            <a:ext cx="1315007" cy="1315007"/>
          </a:xfrm>
          <a:prstGeom prst="rect">
            <a:avLst/>
          </a:prstGeom>
        </p:spPr>
      </p:pic>
      <p:sp>
        <p:nvSpPr>
          <p:cNvPr id="1611" name="Google Shape;1611;p50"/>
          <p:cNvSpPr/>
          <p:nvPr/>
        </p:nvSpPr>
        <p:spPr>
          <a:xfrm>
            <a:off x="4342934" y="5698110"/>
            <a:ext cx="115635" cy="9728"/>
          </a:xfrm>
          <a:custGeom>
            <a:avLst/>
            <a:gdLst/>
            <a:ahLst/>
            <a:cxnLst/>
            <a:rect l="l" t="t" r="r" b="b"/>
            <a:pathLst>
              <a:path w="1367" h="115" extrusionOk="0">
                <a:moveTo>
                  <a:pt x="1290" y="1"/>
                </a:moveTo>
                <a:cubicBezTo>
                  <a:pt x="880" y="1"/>
                  <a:pt x="471" y="8"/>
                  <a:pt x="61" y="8"/>
                </a:cubicBezTo>
                <a:cubicBezTo>
                  <a:pt x="0" y="8"/>
                  <a:pt x="0" y="99"/>
                  <a:pt x="61" y="99"/>
                </a:cubicBezTo>
                <a:cubicBezTo>
                  <a:pt x="471" y="107"/>
                  <a:pt x="880" y="115"/>
                  <a:pt x="1290" y="115"/>
                </a:cubicBezTo>
                <a:cubicBezTo>
                  <a:pt x="1366" y="115"/>
                  <a:pt x="1366" y="1"/>
                  <a:pt x="12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50"/>
          <p:cNvSpPr/>
          <p:nvPr/>
        </p:nvSpPr>
        <p:spPr>
          <a:xfrm>
            <a:off x="4232460" y="5728309"/>
            <a:ext cx="193965" cy="12773"/>
          </a:xfrm>
          <a:custGeom>
            <a:avLst/>
            <a:gdLst/>
            <a:ahLst/>
            <a:cxnLst/>
            <a:rect l="l" t="t" r="r" b="b"/>
            <a:pathLst>
              <a:path w="2293" h="151" extrusionOk="0">
                <a:moveTo>
                  <a:pt x="31" y="0"/>
                </a:moveTo>
                <a:cubicBezTo>
                  <a:pt x="8" y="0"/>
                  <a:pt x="1" y="46"/>
                  <a:pt x="24" y="54"/>
                </a:cubicBezTo>
                <a:cubicBezTo>
                  <a:pt x="527" y="116"/>
                  <a:pt x="1030" y="150"/>
                  <a:pt x="1535" y="150"/>
                </a:cubicBezTo>
                <a:cubicBezTo>
                  <a:pt x="1762" y="150"/>
                  <a:pt x="1989" y="144"/>
                  <a:pt x="2217" y="129"/>
                </a:cubicBezTo>
                <a:cubicBezTo>
                  <a:pt x="2285" y="122"/>
                  <a:pt x="2293" y="16"/>
                  <a:pt x="2217" y="16"/>
                </a:cubicBezTo>
                <a:cubicBezTo>
                  <a:pt x="1902" y="32"/>
                  <a:pt x="1587" y="40"/>
                  <a:pt x="1272" y="40"/>
                </a:cubicBezTo>
                <a:cubicBezTo>
                  <a:pt x="858" y="40"/>
                  <a:pt x="445" y="26"/>
                  <a:pt x="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3" name="Google Shape;1613;p50"/>
          <p:cNvGrpSpPr/>
          <p:nvPr/>
        </p:nvGrpSpPr>
        <p:grpSpPr>
          <a:xfrm>
            <a:off x="-1920497" y="-861798"/>
            <a:ext cx="7028113" cy="6214320"/>
            <a:chOff x="-2158061" y="-1238316"/>
            <a:chExt cx="7028113" cy="6214320"/>
          </a:xfrm>
        </p:grpSpPr>
        <p:sp>
          <p:nvSpPr>
            <p:cNvPr id="1614" name="Google Shape;1614;p50"/>
            <p:cNvSpPr/>
            <p:nvPr/>
          </p:nvSpPr>
          <p:spPr>
            <a:xfrm>
              <a:off x="4641622" y="3324891"/>
              <a:ext cx="74101" cy="78584"/>
            </a:xfrm>
            <a:custGeom>
              <a:avLst/>
              <a:gdLst/>
              <a:ahLst/>
              <a:cxnLst/>
              <a:rect l="l" t="t" r="r" b="b"/>
              <a:pathLst>
                <a:path w="876" h="929" extrusionOk="0">
                  <a:moveTo>
                    <a:pt x="51" y="1"/>
                  </a:moveTo>
                  <a:cubicBezTo>
                    <a:pt x="11" y="1"/>
                    <a:pt x="1" y="56"/>
                    <a:pt x="43" y="77"/>
                  </a:cubicBezTo>
                  <a:cubicBezTo>
                    <a:pt x="385" y="221"/>
                    <a:pt x="651" y="517"/>
                    <a:pt x="749" y="882"/>
                  </a:cubicBezTo>
                  <a:cubicBezTo>
                    <a:pt x="758" y="915"/>
                    <a:pt x="781" y="929"/>
                    <a:pt x="804" y="929"/>
                  </a:cubicBezTo>
                  <a:cubicBezTo>
                    <a:pt x="838" y="929"/>
                    <a:pt x="875" y="897"/>
                    <a:pt x="871" y="851"/>
                  </a:cubicBezTo>
                  <a:cubicBezTo>
                    <a:pt x="795" y="426"/>
                    <a:pt x="476" y="92"/>
                    <a:pt x="59" y="1"/>
                  </a:cubicBezTo>
                  <a:cubicBezTo>
                    <a:pt x="56" y="1"/>
                    <a:pt x="5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5" name="Google Shape;1615;p50"/>
            <p:cNvGrpSpPr/>
            <p:nvPr/>
          </p:nvGrpSpPr>
          <p:grpSpPr>
            <a:xfrm rot="-2411840">
              <a:off x="2740462" y="2032657"/>
              <a:ext cx="539920" cy="539281"/>
              <a:chOff x="4773297" y="2601997"/>
              <a:chExt cx="539938" cy="539299"/>
            </a:xfrm>
          </p:grpSpPr>
          <p:sp>
            <p:nvSpPr>
              <p:cNvPr id="1616" name="Google Shape;1616;p50"/>
              <p:cNvSpPr/>
              <p:nvPr/>
            </p:nvSpPr>
            <p:spPr>
              <a:xfrm>
                <a:off x="4945945" y="2620438"/>
                <a:ext cx="367290" cy="301733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3567" extrusionOk="0">
                    <a:moveTo>
                      <a:pt x="3028" y="1"/>
                    </a:moveTo>
                    <a:lnTo>
                      <a:pt x="3028" y="1"/>
                    </a:lnTo>
                    <a:cubicBezTo>
                      <a:pt x="2232" y="23"/>
                      <a:pt x="1503" y="426"/>
                      <a:pt x="1070" y="1086"/>
                    </a:cubicBezTo>
                    <a:cubicBezTo>
                      <a:pt x="562" y="1814"/>
                      <a:pt x="0" y="3279"/>
                      <a:pt x="1306" y="3537"/>
                    </a:cubicBezTo>
                    <a:cubicBezTo>
                      <a:pt x="1407" y="3557"/>
                      <a:pt x="1509" y="3566"/>
                      <a:pt x="1611" y="3566"/>
                    </a:cubicBezTo>
                    <a:cubicBezTo>
                      <a:pt x="2372" y="3566"/>
                      <a:pt x="3128" y="3046"/>
                      <a:pt x="3529" y="2437"/>
                    </a:cubicBezTo>
                    <a:cubicBezTo>
                      <a:pt x="3950" y="1820"/>
                      <a:pt x="4342" y="137"/>
                      <a:pt x="3152" y="137"/>
                    </a:cubicBezTo>
                    <a:cubicBezTo>
                      <a:pt x="3141" y="137"/>
                      <a:pt x="3130" y="137"/>
                      <a:pt x="3119" y="137"/>
                    </a:cubicBezTo>
                    <a:cubicBezTo>
                      <a:pt x="3044" y="137"/>
                      <a:pt x="2998" y="61"/>
                      <a:pt x="30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0"/>
              <p:cNvSpPr/>
              <p:nvPr/>
            </p:nvSpPr>
            <p:spPr>
              <a:xfrm>
                <a:off x="4945945" y="2601997"/>
                <a:ext cx="367290" cy="342674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051" extrusionOk="0">
                    <a:moveTo>
                      <a:pt x="3021" y="219"/>
                    </a:moveTo>
                    <a:lnTo>
                      <a:pt x="3021" y="219"/>
                    </a:lnTo>
                    <a:cubicBezTo>
                      <a:pt x="2992" y="284"/>
                      <a:pt x="3039" y="356"/>
                      <a:pt x="3109" y="356"/>
                    </a:cubicBezTo>
                    <a:cubicBezTo>
                      <a:pt x="3112" y="356"/>
                      <a:pt x="3116" y="356"/>
                      <a:pt x="3119" y="355"/>
                    </a:cubicBezTo>
                    <a:cubicBezTo>
                      <a:pt x="3130" y="355"/>
                      <a:pt x="3141" y="355"/>
                      <a:pt x="3152" y="355"/>
                    </a:cubicBezTo>
                    <a:cubicBezTo>
                      <a:pt x="4342" y="355"/>
                      <a:pt x="3950" y="2038"/>
                      <a:pt x="3529" y="2655"/>
                    </a:cubicBezTo>
                    <a:cubicBezTo>
                      <a:pt x="3128" y="3264"/>
                      <a:pt x="2372" y="3784"/>
                      <a:pt x="1611" y="3784"/>
                    </a:cubicBezTo>
                    <a:cubicBezTo>
                      <a:pt x="1509" y="3784"/>
                      <a:pt x="1407" y="3775"/>
                      <a:pt x="1306" y="3755"/>
                    </a:cubicBezTo>
                    <a:cubicBezTo>
                      <a:pt x="0" y="3497"/>
                      <a:pt x="562" y="2032"/>
                      <a:pt x="1070" y="1304"/>
                    </a:cubicBezTo>
                    <a:cubicBezTo>
                      <a:pt x="1503" y="644"/>
                      <a:pt x="2232" y="241"/>
                      <a:pt x="3021" y="219"/>
                    </a:cubicBezTo>
                    <a:close/>
                    <a:moveTo>
                      <a:pt x="2782" y="1"/>
                    </a:moveTo>
                    <a:cubicBezTo>
                      <a:pt x="1798" y="1"/>
                      <a:pt x="950" y="794"/>
                      <a:pt x="532" y="1668"/>
                    </a:cubicBezTo>
                    <a:cubicBezTo>
                      <a:pt x="304" y="2139"/>
                      <a:pt x="76" y="2731"/>
                      <a:pt x="266" y="3247"/>
                    </a:cubicBezTo>
                    <a:cubicBezTo>
                      <a:pt x="441" y="3732"/>
                      <a:pt x="941" y="4005"/>
                      <a:pt x="1435" y="4043"/>
                    </a:cubicBezTo>
                    <a:cubicBezTo>
                      <a:pt x="1491" y="4048"/>
                      <a:pt x="1547" y="4050"/>
                      <a:pt x="1603" y="4050"/>
                    </a:cubicBezTo>
                    <a:cubicBezTo>
                      <a:pt x="2657" y="4050"/>
                      <a:pt x="3580" y="3250"/>
                      <a:pt x="3969" y="2306"/>
                    </a:cubicBezTo>
                    <a:cubicBezTo>
                      <a:pt x="4220" y="1691"/>
                      <a:pt x="4288" y="128"/>
                      <a:pt x="3362" y="120"/>
                    </a:cubicBezTo>
                    <a:cubicBezTo>
                      <a:pt x="3355" y="105"/>
                      <a:pt x="3340" y="90"/>
                      <a:pt x="3324" y="82"/>
                    </a:cubicBezTo>
                    <a:cubicBezTo>
                      <a:pt x="3140" y="26"/>
                      <a:pt x="2959" y="1"/>
                      <a:pt x="2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50"/>
              <p:cNvSpPr/>
              <p:nvPr/>
            </p:nvSpPr>
            <p:spPr>
              <a:xfrm>
                <a:off x="4780318" y="3032006"/>
                <a:ext cx="124432" cy="91611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083" extrusionOk="0">
                    <a:moveTo>
                      <a:pt x="729" y="0"/>
                    </a:moveTo>
                    <a:cubicBezTo>
                      <a:pt x="372" y="175"/>
                      <a:pt x="0" y="516"/>
                      <a:pt x="274" y="919"/>
                    </a:cubicBezTo>
                    <a:cubicBezTo>
                      <a:pt x="354" y="1034"/>
                      <a:pt x="447" y="1082"/>
                      <a:pt x="541" y="1082"/>
                    </a:cubicBezTo>
                    <a:cubicBezTo>
                      <a:pt x="989" y="1082"/>
                      <a:pt x="1470" y="8"/>
                      <a:pt x="779" y="8"/>
                    </a:cubicBezTo>
                    <a:cubicBezTo>
                      <a:pt x="775" y="8"/>
                      <a:pt x="771" y="8"/>
                      <a:pt x="767" y="8"/>
                    </a:cubicBezTo>
                    <a:cubicBezTo>
                      <a:pt x="752" y="8"/>
                      <a:pt x="744" y="8"/>
                      <a:pt x="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50"/>
              <p:cNvSpPr/>
              <p:nvPr/>
            </p:nvSpPr>
            <p:spPr>
              <a:xfrm>
                <a:off x="4773297" y="3015342"/>
                <a:ext cx="131537" cy="12595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89" extrusionOk="0">
                    <a:moveTo>
                      <a:pt x="812" y="197"/>
                    </a:moveTo>
                    <a:cubicBezTo>
                      <a:pt x="827" y="205"/>
                      <a:pt x="835" y="205"/>
                      <a:pt x="850" y="205"/>
                    </a:cubicBezTo>
                    <a:cubicBezTo>
                      <a:pt x="854" y="205"/>
                      <a:pt x="858" y="205"/>
                      <a:pt x="862" y="205"/>
                    </a:cubicBezTo>
                    <a:cubicBezTo>
                      <a:pt x="1554" y="205"/>
                      <a:pt x="1071" y="1277"/>
                      <a:pt x="623" y="1277"/>
                    </a:cubicBezTo>
                    <a:cubicBezTo>
                      <a:pt x="529" y="1277"/>
                      <a:pt x="437" y="1230"/>
                      <a:pt x="357" y="1116"/>
                    </a:cubicBezTo>
                    <a:cubicBezTo>
                      <a:pt x="83" y="713"/>
                      <a:pt x="455" y="372"/>
                      <a:pt x="812" y="197"/>
                    </a:cubicBezTo>
                    <a:close/>
                    <a:moveTo>
                      <a:pt x="1047" y="0"/>
                    </a:moveTo>
                    <a:cubicBezTo>
                      <a:pt x="637" y="30"/>
                      <a:pt x="175" y="235"/>
                      <a:pt x="76" y="676"/>
                    </a:cubicBezTo>
                    <a:cubicBezTo>
                      <a:pt x="0" y="1017"/>
                      <a:pt x="182" y="1419"/>
                      <a:pt x="546" y="1480"/>
                    </a:cubicBezTo>
                    <a:cubicBezTo>
                      <a:pt x="579" y="1486"/>
                      <a:pt x="611" y="1489"/>
                      <a:pt x="643" y="1489"/>
                    </a:cubicBezTo>
                    <a:cubicBezTo>
                      <a:pt x="1026" y="1489"/>
                      <a:pt x="1340" y="1086"/>
                      <a:pt x="1396" y="729"/>
                    </a:cubicBezTo>
                    <a:cubicBezTo>
                      <a:pt x="1434" y="486"/>
                      <a:pt x="1320" y="137"/>
                      <a:pt x="1093" y="46"/>
                    </a:cubicBezTo>
                    <a:cubicBezTo>
                      <a:pt x="1093" y="23"/>
                      <a:pt x="1078" y="0"/>
                      <a:pt x="1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0" name="Google Shape;1620;p50"/>
            <p:cNvSpPr/>
            <p:nvPr/>
          </p:nvSpPr>
          <p:spPr>
            <a:xfrm>
              <a:off x="4756363" y="4383313"/>
              <a:ext cx="100916" cy="74862"/>
            </a:xfrm>
            <a:custGeom>
              <a:avLst/>
              <a:gdLst/>
              <a:ahLst/>
              <a:cxnLst/>
              <a:rect l="l" t="t" r="r" b="b"/>
              <a:pathLst>
                <a:path w="1193" h="885" extrusionOk="0">
                  <a:moveTo>
                    <a:pt x="755" y="1"/>
                  </a:moveTo>
                  <a:cubicBezTo>
                    <a:pt x="604" y="1"/>
                    <a:pt x="464" y="106"/>
                    <a:pt x="388" y="243"/>
                  </a:cubicBezTo>
                  <a:cubicBezTo>
                    <a:pt x="372" y="266"/>
                    <a:pt x="349" y="276"/>
                    <a:pt x="327" y="276"/>
                  </a:cubicBezTo>
                  <a:cubicBezTo>
                    <a:pt x="284" y="276"/>
                    <a:pt x="241" y="239"/>
                    <a:pt x="251" y="189"/>
                  </a:cubicBezTo>
                  <a:cubicBezTo>
                    <a:pt x="266" y="136"/>
                    <a:pt x="289" y="91"/>
                    <a:pt x="319" y="45"/>
                  </a:cubicBezTo>
                  <a:lnTo>
                    <a:pt x="319" y="45"/>
                  </a:lnTo>
                  <a:cubicBezTo>
                    <a:pt x="1" y="167"/>
                    <a:pt x="8" y="577"/>
                    <a:pt x="259" y="766"/>
                  </a:cubicBezTo>
                  <a:cubicBezTo>
                    <a:pt x="360" y="845"/>
                    <a:pt x="482" y="885"/>
                    <a:pt x="603" y="885"/>
                  </a:cubicBezTo>
                  <a:cubicBezTo>
                    <a:pt x="728" y="885"/>
                    <a:pt x="853" y="843"/>
                    <a:pt x="957" y="759"/>
                  </a:cubicBezTo>
                  <a:cubicBezTo>
                    <a:pt x="1162" y="592"/>
                    <a:pt x="1192" y="212"/>
                    <a:pt x="934" y="53"/>
                  </a:cubicBezTo>
                  <a:cubicBezTo>
                    <a:pt x="875" y="17"/>
                    <a:pt x="814" y="1"/>
                    <a:pt x="7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4744182" y="4370539"/>
              <a:ext cx="125870" cy="99985"/>
            </a:xfrm>
            <a:custGeom>
              <a:avLst/>
              <a:gdLst/>
              <a:ahLst/>
              <a:cxnLst/>
              <a:rect l="l" t="t" r="r" b="b"/>
              <a:pathLst>
                <a:path w="1488" h="1182" extrusionOk="0">
                  <a:moveTo>
                    <a:pt x="899" y="152"/>
                  </a:moveTo>
                  <a:cubicBezTo>
                    <a:pt x="958" y="152"/>
                    <a:pt x="1019" y="168"/>
                    <a:pt x="1078" y="204"/>
                  </a:cubicBezTo>
                  <a:cubicBezTo>
                    <a:pt x="1336" y="363"/>
                    <a:pt x="1306" y="743"/>
                    <a:pt x="1101" y="917"/>
                  </a:cubicBezTo>
                  <a:cubicBezTo>
                    <a:pt x="996" y="999"/>
                    <a:pt x="869" y="1041"/>
                    <a:pt x="743" y="1041"/>
                  </a:cubicBezTo>
                  <a:cubicBezTo>
                    <a:pt x="623" y="1041"/>
                    <a:pt x="503" y="1003"/>
                    <a:pt x="403" y="925"/>
                  </a:cubicBezTo>
                  <a:cubicBezTo>
                    <a:pt x="152" y="728"/>
                    <a:pt x="145" y="325"/>
                    <a:pt x="463" y="204"/>
                  </a:cubicBezTo>
                  <a:lnTo>
                    <a:pt x="463" y="204"/>
                  </a:lnTo>
                  <a:cubicBezTo>
                    <a:pt x="433" y="242"/>
                    <a:pt x="410" y="287"/>
                    <a:pt x="395" y="340"/>
                  </a:cubicBezTo>
                  <a:cubicBezTo>
                    <a:pt x="385" y="394"/>
                    <a:pt x="426" y="432"/>
                    <a:pt x="468" y="432"/>
                  </a:cubicBezTo>
                  <a:cubicBezTo>
                    <a:pt x="492" y="432"/>
                    <a:pt x="515" y="421"/>
                    <a:pt x="532" y="394"/>
                  </a:cubicBezTo>
                  <a:cubicBezTo>
                    <a:pt x="608" y="257"/>
                    <a:pt x="748" y="152"/>
                    <a:pt x="899" y="152"/>
                  </a:cubicBezTo>
                  <a:close/>
                  <a:moveTo>
                    <a:pt x="886" y="0"/>
                  </a:moveTo>
                  <a:cubicBezTo>
                    <a:pt x="756" y="0"/>
                    <a:pt x="626" y="46"/>
                    <a:pt x="524" y="136"/>
                  </a:cubicBezTo>
                  <a:cubicBezTo>
                    <a:pt x="519" y="124"/>
                    <a:pt x="505" y="117"/>
                    <a:pt x="492" y="117"/>
                  </a:cubicBezTo>
                  <a:cubicBezTo>
                    <a:pt x="487" y="117"/>
                    <a:pt x="483" y="118"/>
                    <a:pt x="479" y="120"/>
                  </a:cubicBezTo>
                  <a:cubicBezTo>
                    <a:pt x="107" y="196"/>
                    <a:pt x="0" y="644"/>
                    <a:pt x="221" y="925"/>
                  </a:cubicBezTo>
                  <a:cubicBezTo>
                    <a:pt x="359" y="1094"/>
                    <a:pt x="560" y="1181"/>
                    <a:pt x="763" y="1181"/>
                  </a:cubicBezTo>
                  <a:cubicBezTo>
                    <a:pt x="915" y="1181"/>
                    <a:pt x="1069" y="1132"/>
                    <a:pt x="1199" y="1031"/>
                  </a:cubicBezTo>
                  <a:cubicBezTo>
                    <a:pt x="1488" y="788"/>
                    <a:pt x="1488" y="348"/>
                    <a:pt x="1207" y="105"/>
                  </a:cubicBezTo>
                  <a:cubicBezTo>
                    <a:pt x="1112" y="35"/>
                    <a:pt x="999" y="0"/>
                    <a:pt x="8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4367334" y="4319024"/>
              <a:ext cx="339037" cy="283207"/>
            </a:xfrm>
            <a:custGeom>
              <a:avLst/>
              <a:gdLst/>
              <a:ahLst/>
              <a:cxnLst/>
              <a:rect l="l" t="t" r="r" b="b"/>
              <a:pathLst>
                <a:path w="4008" h="3348" extrusionOk="0">
                  <a:moveTo>
                    <a:pt x="2192" y="0"/>
                  </a:moveTo>
                  <a:cubicBezTo>
                    <a:pt x="1697" y="0"/>
                    <a:pt x="1192" y="196"/>
                    <a:pt x="828" y="540"/>
                  </a:cubicBezTo>
                  <a:cubicBezTo>
                    <a:pt x="92" y="1230"/>
                    <a:pt x="1" y="2323"/>
                    <a:pt x="638" y="3059"/>
                  </a:cubicBezTo>
                  <a:cubicBezTo>
                    <a:pt x="649" y="3048"/>
                    <a:pt x="664" y="3043"/>
                    <a:pt x="678" y="3043"/>
                  </a:cubicBezTo>
                  <a:cubicBezTo>
                    <a:pt x="704" y="3043"/>
                    <a:pt x="730" y="3058"/>
                    <a:pt x="745" y="3082"/>
                  </a:cubicBezTo>
                  <a:cubicBezTo>
                    <a:pt x="861" y="3274"/>
                    <a:pt x="1092" y="3348"/>
                    <a:pt x="1369" y="3348"/>
                  </a:cubicBezTo>
                  <a:cubicBezTo>
                    <a:pt x="2008" y="3348"/>
                    <a:pt x="2896" y="2955"/>
                    <a:pt x="3203" y="2733"/>
                  </a:cubicBezTo>
                  <a:cubicBezTo>
                    <a:pt x="3955" y="2186"/>
                    <a:pt x="4008" y="1147"/>
                    <a:pt x="3370" y="479"/>
                  </a:cubicBezTo>
                  <a:cubicBezTo>
                    <a:pt x="3052" y="150"/>
                    <a:pt x="2626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3930812" y="3358051"/>
              <a:ext cx="310107" cy="405440"/>
            </a:xfrm>
            <a:custGeom>
              <a:avLst/>
              <a:gdLst/>
              <a:ahLst/>
              <a:cxnLst/>
              <a:rect l="l" t="t" r="r" b="b"/>
              <a:pathLst>
                <a:path w="3666" h="4793" extrusionOk="0">
                  <a:moveTo>
                    <a:pt x="2493" y="1"/>
                  </a:moveTo>
                  <a:cubicBezTo>
                    <a:pt x="2058" y="1"/>
                    <a:pt x="1617" y="243"/>
                    <a:pt x="1328" y="550"/>
                  </a:cubicBezTo>
                  <a:cubicBezTo>
                    <a:pt x="903" y="983"/>
                    <a:pt x="858" y="1499"/>
                    <a:pt x="865" y="2076"/>
                  </a:cubicBezTo>
                  <a:cubicBezTo>
                    <a:pt x="888" y="2485"/>
                    <a:pt x="797" y="2888"/>
                    <a:pt x="600" y="3244"/>
                  </a:cubicBezTo>
                  <a:cubicBezTo>
                    <a:pt x="478" y="3472"/>
                    <a:pt x="319" y="3662"/>
                    <a:pt x="175" y="3874"/>
                  </a:cubicBezTo>
                  <a:cubicBezTo>
                    <a:pt x="23" y="4087"/>
                    <a:pt x="0" y="4117"/>
                    <a:pt x="23" y="4413"/>
                  </a:cubicBezTo>
                  <a:cubicBezTo>
                    <a:pt x="53" y="4762"/>
                    <a:pt x="137" y="4762"/>
                    <a:pt x="471" y="4792"/>
                  </a:cubicBezTo>
                  <a:cubicBezTo>
                    <a:pt x="1032" y="4087"/>
                    <a:pt x="1267" y="3214"/>
                    <a:pt x="1935" y="2584"/>
                  </a:cubicBezTo>
                  <a:cubicBezTo>
                    <a:pt x="2239" y="2296"/>
                    <a:pt x="2573" y="2038"/>
                    <a:pt x="2853" y="1727"/>
                  </a:cubicBezTo>
                  <a:cubicBezTo>
                    <a:pt x="3248" y="1286"/>
                    <a:pt x="3665" y="345"/>
                    <a:pt x="2861" y="65"/>
                  </a:cubicBezTo>
                  <a:cubicBezTo>
                    <a:pt x="2741" y="21"/>
                    <a:pt x="2617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4349401" y="4305321"/>
              <a:ext cx="372365" cy="308500"/>
            </a:xfrm>
            <a:custGeom>
              <a:avLst/>
              <a:gdLst/>
              <a:ahLst/>
              <a:cxnLst/>
              <a:rect l="l" t="t" r="r" b="b"/>
              <a:pathLst>
                <a:path w="4402" h="3647" extrusionOk="0">
                  <a:moveTo>
                    <a:pt x="2401" y="169"/>
                  </a:moveTo>
                  <a:cubicBezTo>
                    <a:pt x="2835" y="169"/>
                    <a:pt x="3263" y="318"/>
                    <a:pt x="3582" y="649"/>
                  </a:cubicBezTo>
                  <a:cubicBezTo>
                    <a:pt x="4220" y="1309"/>
                    <a:pt x="4167" y="2356"/>
                    <a:pt x="3415" y="2902"/>
                  </a:cubicBezTo>
                  <a:cubicBezTo>
                    <a:pt x="3107" y="3120"/>
                    <a:pt x="2216" y="3513"/>
                    <a:pt x="1575" y="3513"/>
                  </a:cubicBezTo>
                  <a:cubicBezTo>
                    <a:pt x="1301" y="3513"/>
                    <a:pt x="1073" y="3441"/>
                    <a:pt x="957" y="3252"/>
                  </a:cubicBezTo>
                  <a:cubicBezTo>
                    <a:pt x="942" y="3222"/>
                    <a:pt x="915" y="3209"/>
                    <a:pt x="889" y="3209"/>
                  </a:cubicBezTo>
                  <a:cubicBezTo>
                    <a:pt x="875" y="3209"/>
                    <a:pt x="861" y="3213"/>
                    <a:pt x="850" y="3221"/>
                  </a:cubicBezTo>
                  <a:cubicBezTo>
                    <a:pt x="213" y="2485"/>
                    <a:pt x="304" y="1392"/>
                    <a:pt x="1040" y="702"/>
                  </a:cubicBezTo>
                  <a:cubicBezTo>
                    <a:pt x="1404" y="362"/>
                    <a:pt x="1907" y="169"/>
                    <a:pt x="2401" y="169"/>
                  </a:cubicBezTo>
                  <a:close/>
                  <a:moveTo>
                    <a:pt x="2405" y="1"/>
                  </a:moveTo>
                  <a:cubicBezTo>
                    <a:pt x="1869" y="1"/>
                    <a:pt x="1321" y="210"/>
                    <a:pt x="926" y="580"/>
                  </a:cubicBezTo>
                  <a:cubicBezTo>
                    <a:pt x="152" y="1324"/>
                    <a:pt x="0" y="2644"/>
                    <a:pt x="843" y="3350"/>
                  </a:cubicBezTo>
                  <a:cubicBezTo>
                    <a:pt x="985" y="3583"/>
                    <a:pt x="1222" y="3646"/>
                    <a:pt x="1473" y="3646"/>
                  </a:cubicBezTo>
                  <a:cubicBezTo>
                    <a:pt x="1623" y="3646"/>
                    <a:pt x="1778" y="3623"/>
                    <a:pt x="1920" y="3601"/>
                  </a:cubicBezTo>
                  <a:cubicBezTo>
                    <a:pt x="2474" y="3502"/>
                    <a:pt x="3051" y="3365"/>
                    <a:pt x="3506" y="3031"/>
                  </a:cubicBezTo>
                  <a:cubicBezTo>
                    <a:pt x="4318" y="2440"/>
                    <a:pt x="4402" y="1316"/>
                    <a:pt x="3734" y="573"/>
                  </a:cubicBezTo>
                  <a:cubicBezTo>
                    <a:pt x="3388" y="179"/>
                    <a:pt x="2901" y="1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3896130" y="3339610"/>
              <a:ext cx="349272" cy="441898"/>
            </a:xfrm>
            <a:custGeom>
              <a:avLst/>
              <a:gdLst/>
              <a:ahLst/>
              <a:cxnLst/>
              <a:rect l="l" t="t" r="r" b="b"/>
              <a:pathLst>
                <a:path w="4129" h="5224" extrusionOk="0">
                  <a:moveTo>
                    <a:pt x="2901" y="221"/>
                  </a:moveTo>
                  <a:cubicBezTo>
                    <a:pt x="3026" y="221"/>
                    <a:pt x="3151" y="240"/>
                    <a:pt x="3271" y="283"/>
                  </a:cubicBezTo>
                  <a:cubicBezTo>
                    <a:pt x="4083" y="563"/>
                    <a:pt x="3658" y="1497"/>
                    <a:pt x="3263" y="1945"/>
                  </a:cubicBezTo>
                  <a:cubicBezTo>
                    <a:pt x="2990" y="2256"/>
                    <a:pt x="2649" y="2514"/>
                    <a:pt x="2345" y="2794"/>
                  </a:cubicBezTo>
                  <a:cubicBezTo>
                    <a:pt x="1677" y="3424"/>
                    <a:pt x="1442" y="4305"/>
                    <a:pt x="881" y="5003"/>
                  </a:cubicBezTo>
                  <a:cubicBezTo>
                    <a:pt x="547" y="4972"/>
                    <a:pt x="463" y="4980"/>
                    <a:pt x="440" y="4623"/>
                  </a:cubicBezTo>
                  <a:cubicBezTo>
                    <a:pt x="410" y="4327"/>
                    <a:pt x="440" y="4289"/>
                    <a:pt x="585" y="4085"/>
                  </a:cubicBezTo>
                  <a:cubicBezTo>
                    <a:pt x="729" y="3880"/>
                    <a:pt x="888" y="3675"/>
                    <a:pt x="1010" y="3455"/>
                  </a:cubicBezTo>
                  <a:cubicBezTo>
                    <a:pt x="1207" y="3098"/>
                    <a:pt x="1298" y="2688"/>
                    <a:pt x="1283" y="2286"/>
                  </a:cubicBezTo>
                  <a:cubicBezTo>
                    <a:pt x="1268" y="1709"/>
                    <a:pt x="1321" y="1193"/>
                    <a:pt x="1738" y="761"/>
                  </a:cubicBezTo>
                  <a:cubicBezTo>
                    <a:pt x="2027" y="454"/>
                    <a:pt x="2467" y="221"/>
                    <a:pt x="2901" y="221"/>
                  </a:cubicBezTo>
                  <a:close/>
                  <a:moveTo>
                    <a:pt x="2911" y="1"/>
                  </a:moveTo>
                  <a:cubicBezTo>
                    <a:pt x="2894" y="1"/>
                    <a:pt x="2878" y="1"/>
                    <a:pt x="2861" y="2"/>
                  </a:cubicBezTo>
                  <a:cubicBezTo>
                    <a:pt x="2322" y="25"/>
                    <a:pt x="1822" y="283"/>
                    <a:pt x="1488" y="692"/>
                  </a:cubicBezTo>
                  <a:cubicBezTo>
                    <a:pt x="1055" y="1201"/>
                    <a:pt x="1047" y="1732"/>
                    <a:pt x="1047" y="2369"/>
                  </a:cubicBezTo>
                  <a:cubicBezTo>
                    <a:pt x="1047" y="2810"/>
                    <a:pt x="911" y="3242"/>
                    <a:pt x="645" y="3591"/>
                  </a:cubicBezTo>
                  <a:cubicBezTo>
                    <a:pt x="448" y="3880"/>
                    <a:pt x="144" y="4168"/>
                    <a:pt x="84" y="4532"/>
                  </a:cubicBezTo>
                  <a:cubicBezTo>
                    <a:pt x="0" y="5048"/>
                    <a:pt x="478" y="5200"/>
                    <a:pt x="896" y="5223"/>
                  </a:cubicBezTo>
                  <a:cubicBezTo>
                    <a:pt x="899" y="5223"/>
                    <a:pt x="901" y="5223"/>
                    <a:pt x="904" y="5223"/>
                  </a:cubicBezTo>
                  <a:cubicBezTo>
                    <a:pt x="990" y="5223"/>
                    <a:pt x="1030" y="5115"/>
                    <a:pt x="972" y="5056"/>
                  </a:cubicBezTo>
                  <a:cubicBezTo>
                    <a:pt x="1427" y="4631"/>
                    <a:pt x="1624" y="4016"/>
                    <a:pt x="1981" y="3523"/>
                  </a:cubicBezTo>
                  <a:cubicBezTo>
                    <a:pt x="2398" y="2946"/>
                    <a:pt x="3021" y="2597"/>
                    <a:pt x="3484" y="2081"/>
                  </a:cubicBezTo>
                  <a:cubicBezTo>
                    <a:pt x="3817" y="1709"/>
                    <a:pt x="4129" y="1148"/>
                    <a:pt x="3962" y="632"/>
                  </a:cubicBezTo>
                  <a:cubicBezTo>
                    <a:pt x="3815" y="193"/>
                    <a:pt x="3345" y="1"/>
                    <a:pt x="29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3927597" y="4674017"/>
              <a:ext cx="53545" cy="118426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72" y="0"/>
                  </a:moveTo>
                  <a:cubicBezTo>
                    <a:pt x="53" y="0"/>
                    <a:pt x="34" y="12"/>
                    <a:pt x="30" y="34"/>
                  </a:cubicBezTo>
                  <a:cubicBezTo>
                    <a:pt x="0" y="535"/>
                    <a:pt x="190" y="1036"/>
                    <a:pt x="554" y="1393"/>
                  </a:cubicBezTo>
                  <a:cubicBezTo>
                    <a:pt x="561" y="1398"/>
                    <a:pt x="568" y="1400"/>
                    <a:pt x="576" y="1400"/>
                  </a:cubicBezTo>
                  <a:cubicBezTo>
                    <a:pt x="604" y="1400"/>
                    <a:pt x="633" y="1371"/>
                    <a:pt x="615" y="1347"/>
                  </a:cubicBezTo>
                  <a:cubicBezTo>
                    <a:pt x="311" y="968"/>
                    <a:pt x="137" y="512"/>
                    <a:pt x="114" y="34"/>
                  </a:cubicBezTo>
                  <a:cubicBezTo>
                    <a:pt x="110" y="12"/>
                    <a:pt x="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3889363" y="4638489"/>
              <a:ext cx="48639" cy="121979"/>
            </a:xfrm>
            <a:custGeom>
              <a:avLst/>
              <a:gdLst/>
              <a:ahLst/>
              <a:cxnLst/>
              <a:rect l="l" t="t" r="r" b="b"/>
              <a:pathLst>
                <a:path w="575" h="1442" extrusionOk="0">
                  <a:moveTo>
                    <a:pt x="77" y="1"/>
                  </a:moveTo>
                  <a:cubicBezTo>
                    <a:pt x="38" y="1"/>
                    <a:pt x="1" y="26"/>
                    <a:pt x="4" y="75"/>
                  </a:cubicBezTo>
                  <a:cubicBezTo>
                    <a:pt x="50" y="553"/>
                    <a:pt x="217" y="1023"/>
                    <a:pt x="490" y="1426"/>
                  </a:cubicBezTo>
                  <a:cubicBezTo>
                    <a:pt x="499" y="1437"/>
                    <a:pt x="510" y="1441"/>
                    <a:pt x="522" y="1441"/>
                  </a:cubicBezTo>
                  <a:cubicBezTo>
                    <a:pt x="549" y="1441"/>
                    <a:pt x="574" y="1415"/>
                    <a:pt x="558" y="1388"/>
                  </a:cubicBezTo>
                  <a:cubicBezTo>
                    <a:pt x="323" y="986"/>
                    <a:pt x="186" y="538"/>
                    <a:pt x="156" y="75"/>
                  </a:cubicBezTo>
                  <a:cubicBezTo>
                    <a:pt x="156" y="26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3216280" y="3851210"/>
              <a:ext cx="437246" cy="442490"/>
            </a:xfrm>
            <a:custGeom>
              <a:avLst/>
              <a:gdLst/>
              <a:ahLst/>
              <a:cxnLst/>
              <a:rect l="l" t="t" r="r" b="b"/>
              <a:pathLst>
                <a:path w="5169" h="5231" extrusionOk="0">
                  <a:moveTo>
                    <a:pt x="1355" y="0"/>
                  </a:moveTo>
                  <a:cubicBezTo>
                    <a:pt x="988" y="0"/>
                    <a:pt x="613" y="79"/>
                    <a:pt x="236" y="252"/>
                  </a:cubicBezTo>
                  <a:cubicBezTo>
                    <a:pt x="217" y="261"/>
                    <a:pt x="198" y="265"/>
                    <a:pt x="179" y="265"/>
                  </a:cubicBezTo>
                  <a:cubicBezTo>
                    <a:pt x="112" y="265"/>
                    <a:pt x="49" y="217"/>
                    <a:pt x="31" y="146"/>
                  </a:cubicBezTo>
                  <a:lnTo>
                    <a:pt x="1" y="154"/>
                  </a:lnTo>
                  <a:cubicBezTo>
                    <a:pt x="524" y="1785"/>
                    <a:pt x="767" y="3478"/>
                    <a:pt x="555" y="5231"/>
                  </a:cubicBezTo>
                  <a:cubicBezTo>
                    <a:pt x="1033" y="5049"/>
                    <a:pt x="1488" y="4821"/>
                    <a:pt x="1928" y="4571"/>
                  </a:cubicBezTo>
                  <a:cubicBezTo>
                    <a:pt x="2839" y="4032"/>
                    <a:pt x="3658" y="3349"/>
                    <a:pt x="4364" y="2559"/>
                  </a:cubicBezTo>
                  <a:cubicBezTo>
                    <a:pt x="4607" y="2271"/>
                    <a:pt x="4880" y="1998"/>
                    <a:pt x="5169" y="1755"/>
                  </a:cubicBezTo>
                  <a:cubicBezTo>
                    <a:pt x="4463" y="1732"/>
                    <a:pt x="3924" y="1269"/>
                    <a:pt x="3378" y="814"/>
                  </a:cubicBezTo>
                  <a:cubicBezTo>
                    <a:pt x="2773" y="310"/>
                    <a:pt x="2081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9" name="Google Shape;1629;p50"/>
            <p:cNvGrpSpPr/>
            <p:nvPr/>
          </p:nvGrpSpPr>
          <p:grpSpPr>
            <a:xfrm>
              <a:off x="3337582" y="2741198"/>
              <a:ext cx="415421" cy="640346"/>
              <a:chOff x="3413782" y="3045998"/>
              <a:chExt cx="415421" cy="640346"/>
            </a:xfrm>
          </p:grpSpPr>
          <p:sp>
            <p:nvSpPr>
              <p:cNvPr id="1630" name="Google Shape;1630;p50"/>
              <p:cNvSpPr/>
              <p:nvPr/>
            </p:nvSpPr>
            <p:spPr>
              <a:xfrm>
                <a:off x="3438821" y="3302390"/>
                <a:ext cx="386576" cy="368643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4358" extrusionOk="0">
                    <a:moveTo>
                      <a:pt x="2602" y="0"/>
                    </a:moveTo>
                    <a:cubicBezTo>
                      <a:pt x="2370" y="0"/>
                      <a:pt x="2137" y="53"/>
                      <a:pt x="1921" y="161"/>
                    </a:cubicBezTo>
                    <a:cubicBezTo>
                      <a:pt x="1412" y="419"/>
                      <a:pt x="1109" y="943"/>
                      <a:pt x="843" y="1421"/>
                    </a:cubicBezTo>
                    <a:cubicBezTo>
                      <a:pt x="335" y="2347"/>
                      <a:pt x="1" y="3568"/>
                      <a:pt x="858" y="4358"/>
                    </a:cubicBezTo>
                    <a:cubicBezTo>
                      <a:pt x="870" y="4323"/>
                      <a:pt x="904" y="4297"/>
                      <a:pt x="940" y="4297"/>
                    </a:cubicBezTo>
                    <a:cubicBezTo>
                      <a:pt x="951" y="4297"/>
                      <a:pt x="962" y="4299"/>
                      <a:pt x="972" y="4304"/>
                    </a:cubicBezTo>
                    <a:cubicBezTo>
                      <a:pt x="992" y="4311"/>
                      <a:pt x="1010" y="4314"/>
                      <a:pt x="1027" y="4314"/>
                    </a:cubicBezTo>
                    <a:cubicBezTo>
                      <a:pt x="1258" y="4314"/>
                      <a:pt x="1296" y="3780"/>
                      <a:pt x="1359" y="3659"/>
                    </a:cubicBezTo>
                    <a:cubicBezTo>
                      <a:pt x="1428" y="3530"/>
                      <a:pt x="1526" y="3424"/>
                      <a:pt x="1640" y="3341"/>
                    </a:cubicBezTo>
                    <a:cubicBezTo>
                      <a:pt x="1989" y="3090"/>
                      <a:pt x="2437" y="3090"/>
                      <a:pt x="2847" y="3007"/>
                    </a:cubicBezTo>
                    <a:cubicBezTo>
                      <a:pt x="4031" y="2764"/>
                      <a:pt x="4569" y="1314"/>
                      <a:pt x="3666" y="427"/>
                    </a:cubicBezTo>
                    <a:cubicBezTo>
                      <a:pt x="3372" y="147"/>
                      <a:pt x="2989" y="0"/>
                      <a:pt x="2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50"/>
              <p:cNvSpPr/>
              <p:nvPr/>
            </p:nvSpPr>
            <p:spPr>
              <a:xfrm>
                <a:off x="3545404" y="3063339"/>
                <a:ext cx="171464" cy="154377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825" extrusionOk="0">
                    <a:moveTo>
                      <a:pt x="1266" y="1"/>
                    </a:moveTo>
                    <a:cubicBezTo>
                      <a:pt x="1130" y="1"/>
                      <a:pt x="988" y="26"/>
                      <a:pt x="851" y="65"/>
                    </a:cubicBezTo>
                    <a:cubicBezTo>
                      <a:pt x="843" y="80"/>
                      <a:pt x="835" y="88"/>
                      <a:pt x="828" y="96"/>
                    </a:cubicBezTo>
                    <a:cubicBezTo>
                      <a:pt x="403" y="293"/>
                      <a:pt x="1" y="650"/>
                      <a:pt x="23" y="1166"/>
                    </a:cubicBezTo>
                    <a:cubicBezTo>
                      <a:pt x="49" y="1618"/>
                      <a:pt x="406" y="1824"/>
                      <a:pt x="787" y="1824"/>
                    </a:cubicBezTo>
                    <a:cubicBezTo>
                      <a:pt x="963" y="1824"/>
                      <a:pt x="1143" y="1781"/>
                      <a:pt x="1298" y="1697"/>
                    </a:cubicBezTo>
                    <a:cubicBezTo>
                      <a:pt x="1685" y="1484"/>
                      <a:pt x="2027" y="984"/>
                      <a:pt x="1928" y="521"/>
                    </a:cubicBezTo>
                    <a:cubicBezTo>
                      <a:pt x="1844" y="131"/>
                      <a:pt x="1573" y="1"/>
                      <a:pt x="1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50"/>
              <p:cNvSpPr/>
              <p:nvPr/>
            </p:nvSpPr>
            <p:spPr>
              <a:xfrm>
                <a:off x="3521042" y="3045998"/>
                <a:ext cx="222810" cy="191681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266" extrusionOk="0">
                    <a:moveTo>
                      <a:pt x="1554" y="206"/>
                    </a:moveTo>
                    <a:cubicBezTo>
                      <a:pt x="1861" y="206"/>
                      <a:pt x="2132" y="336"/>
                      <a:pt x="2216" y="726"/>
                    </a:cubicBezTo>
                    <a:cubicBezTo>
                      <a:pt x="2315" y="1189"/>
                      <a:pt x="1973" y="1689"/>
                      <a:pt x="1586" y="1902"/>
                    </a:cubicBezTo>
                    <a:cubicBezTo>
                      <a:pt x="1431" y="1986"/>
                      <a:pt x="1251" y="2029"/>
                      <a:pt x="1075" y="2029"/>
                    </a:cubicBezTo>
                    <a:cubicBezTo>
                      <a:pt x="694" y="2029"/>
                      <a:pt x="337" y="1823"/>
                      <a:pt x="311" y="1371"/>
                    </a:cubicBezTo>
                    <a:cubicBezTo>
                      <a:pt x="289" y="855"/>
                      <a:pt x="691" y="498"/>
                      <a:pt x="1116" y="301"/>
                    </a:cubicBezTo>
                    <a:cubicBezTo>
                      <a:pt x="1123" y="293"/>
                      <a:pt x="1131" y="285"/>
                      <a:pt x="1139" y="270"/>
                    </a:cubicBezTo>
                    <a:cubicBezTo>
                      <a:pt x="1276" y="231"/>
                      <a:pt x="1418" y="206"/>
                      <a:pt x="1554" y="206"/>
                    </a:cubicBezTo>
                    <a:close/>
                    <a:moveTo>
                      <a:pt x="1509" y="1"/>
                    </a:moveTo>
                    <a:cubicBezTo>
                      <a:pt x="1210" y="1"/>
                      <a:pt x="903" y="101"/>
                      <a:pt x="698" y="270"/>
                    </a:cubicBezTo>
                    <a:cubicBezTo>
                      <a:pt x="661" y="301"/>
                      <a:pt x="661" y="354"/>
                      <a:pt x="698" y="384"/>
                    </a:cubicBezTo>
                    <a:cubicBezTo>
                      <a:pt x="289" y="650"/>
                      <a:pt x="0" y="1090"/>
                      <a:pt x="144" y="1613"/>
                    </a:cubicBezTo>
                    <a:cubicBezTo>
                      <a:pt x="259" y="2063"/>
                      <a:pt x="663" y="2266"/>
                      <a:pt x="1081" y="2266"/>
                    </a:cubicBezTo>
                    <a:cubicBezTo>
                      <a:pt x="1299" y="2266"/>
                      <a:pt x="1521" y="2211"/>
                      <a:pt x="1708" y="2107"/>
                    </a:cubicBezTo>
                    <a:cubicBezTo>
                      <a:pt x="2247" y="1796"/>
                      <a:pt x="2634" y="1052"/>
                      <a:pt x="2345" y="452"/>
                    </a:cubicBezTo>
                    <a:cubicBezTo>
                      <a:pt x="2191" y="135"/>
                      <a:pt x="1855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50"/>
              <p:cNvSpPr/>
              <p:nvPr/>
            </p:nvSpPr>
            <p:spPr>
              <a:xfrm>
                <a:off x="3413782" y="3283781"/>
                <a:ext cx="415421" cy="40256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4759" extrusionOk="0">
                    <a:moveTo>
                      <a:pt x="2900" y="224"/>
                    </a:moveTo>
                    <a:cubicBezTo>
                      <a:pt x="3286" y="224"/>
                      <a:pt x="3669" y="367"/>
                      <a:pt x="3962" y="647"/>
                    </a:cubicBezTo>
                    <a:cubicBezTo>
                      <a:pt x="4858" y="1534"/>
                      <a:pt x="4327" y="2992"/>
                      <a:pt x="3135" y="3234"/>
                    </a:cubicBezTo>
                    <a:cubicBezTo>
                      <a:pt x="2733" y="3310"/>
                      <a:pt x="2278" y="3310"/>
                      <a:pt x="1936" y="3568"/>
                    </a:cubicBezTo>
                    <a:cubicBezTo>
                      <a:pt x="1815" y="3644"/>
                      <a:pt x="1724" y="3750"/>
                      <a:pt x="1655" y="3879"/>
                    </a:cubicBezTo>
                    <a:cubicBezTo>
                      <a:pt x="1599" y="3993"/>
                      <a:pt x="1555" y="4534"/>
                      <a:pt x="1323" y="4534"/>
                    </a:cubicBezTo>
                    <a:cubicBezTo>
                      <a:pt x="1306" y="4534"/>
                      <a:pt x="1288" y="4531"/>
                      <a:pt x="1268" y="4524"/>
                    </a:cubicBezTo>
                    <a:cubicBezTo>
                      <a:pt x="1259" y="4521"/>
                      <a:pt x="1249" y="4520"/>
                      <a:pt x="1240" y="4520"/>
                    </a:cubicBezTo>
                    <a:cubicBezTo>
                      <a:pt x="1203" y="4520"/>
                      <a:pt x="1167" y="4543"/>
                      <a:pt x="1154" y="4585"/>
                    </a:cubicBezTo>
                    <a:cubicBezTo>
                      <a:pt x="297" y="3788"/>
                      <a:pt x="631" y="2567"/>
                      <a:pt x="1139" y="1641"/>
                    </a:cubicBezTo>
                    <a:cubicBezTo>
                      <a:pt x="1405" y="1163"/>
                      <a:pt x="1708" y="647"/>
                      <a:pt x="2217" y="381"/>
                    </a:cubicBezTo>
                    <a:cubicBezTo>
                      <a:pt x="2434" y="275"/>
                      <a:pt x="2667" y="224"/>
                      <a:pt x="2900" y="224"/>
                    </a:cubicBezTo>
                    <a:close/>
                    <a:moveTo>
                      <a:pt x="2924" y="0"/>
                    </a:moveTo>
                    <a:cubicBezTo>
                      <a:pt x="2692" y="0"/>
                      <a:pt x="2459" y="46"/>
                      <a:pt x="2240" y="138"/>
                    </a:cubicBezTo>
                    <a:cubicBezTo>
                      <a:pt x="1625" y="389"/>
                      <a:pt x="1261" y="980"/>
                      <a:pt x="965" y="1534"/>
                    </a:cubicBezTo>
                    <a:cubicBezTo>
                      <a:pt x="434" y="2506"/>
                      <a:pt x="1" y="4069"/>
                      <a:pt x="1208" y="4752"/>
                    </a:cubicBezTo>
                    <a:cubicBezTo>
                      <a:pt x="1214" y="4756"/>
                      <a:pt x="1221" y="4758"/>
                      <a:pt x="1228" y="4758"/>
                    </a:cubicBezTo>
                    <a:cubicBezTo>
                      <a:pt x="1246" y="4758"/>
                      <a:pt x="1265" y="4746"/>
                      <a:pt x="1276" y="4729"/>
                    </a:cubicBezTo>
                    <a:cubicBezTo>
                      <a:pt x="1306" y="4738"/>
                      <a:pt x="1337" y="4743"/>
                      <a:pt x="1367" y="4743"/>
                    </a:cubicBezTo>
                    <a:cubicBezTo>
                      <a:pt x="1466" y="4743"/>
                      <a:pt x="1561" y="4697"/>
                      <a:pt x="1625" y="4616"/>
                    </a:cubicBezTo>
                    <a:cubicBezTo>
                      <a:pt x="1906" y="4320"/>
                      <a:pt x="1739" y="3940"/>
                      <a:pt x="2164" y="3705"/>
                    </a:cubicBezTo>
                    <a:cubicBezTo>
                      <a:pt x="2771" y="3363"/>
                      <a:pt x="3499" y="3538"/>
                      <a:pt x="4061" y="3045"/>
                    </a:cubicBezTo>
                    <a:cubicBezTo>
                      <a:pt x="4911" y="2293"/>
                      <a:pt x="4827" y="874"/>
                      <a:pt x="3848" y="260"/>
                    </a:cubicBezTo>
                    <a:cubicBezTo>
                      <a:pt x="3566" y="88"/>
                      <a:pt x="3246" y="0"/>
                      <a:pt x="2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4" name="Google Shape;1634;p50"/>
            <p:cNvSpPr/>
            <p:nvPr/>
          </p:nvSpPr>
          <p:spPr>
            <a:xfrm>
              <a:off x="3217549" y="3828371"/>
              <a:ext cx="437246" cy="171379"/>
            </a:xfrm>
            <a:custGeom>
              <a:avLst/>
              <a:gdLst/>
              <a:ahLst/>
              <a:cxnLst/>
              <a:rect l="l" t="t" r="r" b="b"/>
              <a:pathLst>
                <a:path w="5169" h="2026" extrusionOk="0">
                  <a:moveTo>
                    <a:pt x="1372" y="0"/>
                  </a:moveTo>
                  <a:cubicBezTo>
                    <a:pt x="931" y="0"/>
                    <a:pt x="492" y="95"/>
                    <a:pt x="84" y="287"/>
                  </a:cubicBezTo>
                  <a:cubicBezTo>
                    <a:pt x="31" y="302"/>
                    <a:pt x="1" y="356"/>
                    <a:pt x="16" y="416"/>
                  </a:cubicBezTo>
                  <a:cubicBezTo>
                    <a:pt x="28" y="487"/>
                    <a:pt x="90" y="535"/>
                    <a:pt x="160" y="535"/>
                  </a:cubicBezTo>
                  <a:cubicBezTo>
                    <a:pt x="180" y="535"/>
                    <a:pt x="201" y="531"/>
                    <a:pt x="221" y="522"/>
                  </a:cubicBezTo>
                  <a:cubicBezTo>
                    <a:pt x="595" y="349"/>
                    <a:pt x="970" y="270"/>
                    <a:pt x="1337" y="270"/>
                  </a:cubicBezTo>
                  <a:cubicBezTo>
                    <a:pt x="2062" y="270"/>
                    <a:pt x="2758" y="580"/>
                    <a:pt x="3363" y="1084"/>
                  </a:cubicBezTo>
                  <a:cubicBezTo>
                    <a:pt x="3909" y="1539"/>
                    <a:pt x="4448" y="2002"/>
                    <a:pt x="5154" y="2025"/>
                  </a:cubicBezTo>
                  <a:lnTo>
                    <a:pt x="5169" y="1835"/>
                  </a:lnTo>
                  <a:cubicBezTo>
                    <a:pt x="4144" y="1722"/>
                    <a:pt x="3507" y="659"/>
                    <a:pt x="2589" y="249"/>
                  </a:cubicBezTo>
                  <a:cubicBezTo>
                    <a:pt x="2199" y="84"/>
                    <a:pt x="1785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495781" y="3005141"/>
              <a:ext cx="4290743" cy="1948192"/>
            </a:xfrm>
            <a:custGeom>
              <a:avLst/>
              <a:gdLst/>
              <a:ahLst/>
              <a:cxnLst/>
              <a:rect l="l" t="t" r="r" b="b"/>
              <a:pathLst>
                <a:path w="50724" h="23031" extrusionOk="0">
                  <a:moveTo>
                    <a:pt x="1235" y="1"/>
                  </a:moveTo>
                  <a:cubicBezTo>
                    <a:pt x="673" y="1"/>
                    <a:pt x="286" y="452"/>
                    <a:pt x="197" y="989"/>
                  </a:cubicBezTo>
                  <a:cubicBezTo>
                    <a:pt x="0" y="2172"/>
                    <a:pt x="1093" y="2962"/>
                    <a:pt x="1966" y="3523"/>
                  </a:cubicBezTo>
                  <a:cubicBezTo>
                    <a:pt x="2656" y="3971"/>
                    <a:pt x="3415" y="4441"/>
                    <a:pt x="3795" y="5200"/>
                  </a:cubicBezTo>
                  <a:cubicBezTo>
                    <a:pt x="4250" y="6111"/>
                    <a:pt x="3878" y="7082"/>
                    <a:pt x="3848" y="8031"/>
                  </a:cubicBezTo>
                  <a:cubicBezTo>
                    <a:pt x="3810" y="9207"/>
                    <a:pt x="4591" y="9928"/>
                    <a:pt x="5267" y="10771"/>
                  </a:cubicBezTo>
                  <a:cubicBezTo>
                    <a:pt x="5844" y="11491"/>
                    <a:pt x="6132" y="12303"/>
                    <a:pt x="6253" y="13214"/>
                  </a:cubicBezTo>
                  <a:cubicBezTo>
                    <a:pt x="6390" y="14216"/>
                    <a:pt x="6367" y="15240"/>
                    <a:pt x="6610" y="16219"/>
                  </a:cubicBezTo>
                  <a:cubicBezTo>
                    <a:pt x="6883" y="17312"/>
                    <a:pt x="7597" y="18132"/>
                    <a:pt x="8158" y="19065"/>
                  </a:cubicBezTo>
                  <a:cubicBezTo>
                    <a:pt x="8780" y="20112"/>
                    <a:pt x="9122" y="22010"/>
                    <a:pt x="7779" y="22624"/>
                  </a:cubicBezTo>
                  <a:cubicBezTo>
                    <a:pt x="8727" y="22442"/>
                    <a:pt x="9661" y="22161"/>
                    <a:pt x="10549" y="21782"/>
                  </a:cubicBezTo>
                  <a:cubicBezTo>
                    <a:pt x="11087" y="21547"/>
                    <a:pt x="11634" y="21311"/>
                    <a:pt x="12226" y="21236"/>
                  </a:cubicBezTo>
                  <a:cubicBezTo>
                    <a:pt x="12358" y="21219"/>
                    <a:pt x="12489" y="21212"/>
                    <a:pt x="12620" y="21212"/>
                  </a:cubicBezTo>
                  <a:cubicBezTo>
                    <a:pt x="13161" y="21212"/>
                    <a:pt x="13696" y="21336"/>
                    <a:pt x="14222" y="21471"/>
                  </a:cubicBezTo>
                  <a:cubicBezTo>
                    <a:pt x="15409" y="21775"/>
                    <a:pt x="16587" y="21971"/>
                    <a:pt x="17796" y="21971"/>
                  </a:cubicBezTo>
                  <a:cubicBezTo>
                    <a:pt x="18125" y="21971"/>
                    <a:pt x="18456" y="21957"/>
                    <a:pt x="18790" y="21926"/>
                  </a:cubicBezTo>
                  <a:cubicBezTo>
                    <a:pt x="19549" y="21858"/>
                    <a:pt x="20285" y="21676"/>
                    <a:pt x="21044" y="21577"/>
                  </a:cubicBezTo>
                  <a:cubicBezTo>
                    <a:pt x="21255" y="21551"/>
                    <a:pt x="21466" y="21539"/>
                    <a:pt x="21677" y="21539"/>
                  </a:cubicBezTo>
                  <a:cubicBezTo>
                    <a:pt x="22150" y="21539"/>
                    <a:pt x="22621" y="21603"/>
                    <a:pt x="23078" y="21729"/>
                  </a:cubicBezTo>
                  <a:cubicBezTo>
                    <a:pt x="24573" y="22131"/>
                    <a:pt x="26015" y="22526"/>
                    <a:pt x="27563" y="22685"/>
                  </a:cubicBezTo>
                  <a:cubicBezTo>
                    <a:pt x="29081" y="22837"/>
                    <a:pt x="30598" y="22890"/>
                    <a:pt x="32116" y="22958"/>
                  </a:cubicBezTo>
                  <a:cubicBezTo>
                    <a:pt x="33027" y="22998"/>
                    <a:pt x="33941" y="23030"/>
                    <a:pt x="34855" y="23030"/>
                  </a:cubicBezTo>
                  <a:cubicBezTo>
                    <a:pt x="35503" y="23030"/>
                    <a:pt x="36151" y="23014"/>
                    <a:pt x="36798" y="22973"/>
                  </a:cubicBezTo>
                  <a:cubicBezTo>
                    <a:pt x="38653" y="22871"/>
                    <a:pt x="40585" y="22570"/>
                    <a:pt x="42492" y="22570"/>
                  </a:cubicBezTo>
                  <a:cubicBezTo>
                    <a:pt x="42560" y="22570"/>
                    <a:pt x="42627" y="22570"/>
                    <a:pt x="42695" y="22571"/>
                  </a:cubicBezTo>
                  <a:cubicBezTo>
                    <a:pt x="42179" y="22222"/>
                    <a:pt x="41754" y="21759"/>
                    <a:pt x="41450" y="21213"/>
                  </a:cubicBezTo>
                  <a:cubicBezTo>
                    <a:pt x="40654" y="19794"/>
                    <a:pt x="40714" y="18056"/>
                    <a:pt x="41602" y="16697"/>
                  </a:cubicBezTo>
                  <a:cubicBezTo>
                    <a:pt x="42596" y="15187"/>
                    <a:pt x="44364" y="14117"/>
                    <a:pt x="44827" y="12296"/>
                  </a:cubicBezTo>
                  <a:cubicBezTo>
                    <a:pt x="45085" y="11287"/>
                    <a:pt x="44949" y="10201"/>
                    <a:pt x="45397" y="9230"/>
                  </a:cubicBezTo>
                  <a:cubicBezTo>
                    <a:pt x="45768" y="8410"/>
                    <a:pt x="46482" y="7796"/>
                    <a:pt x="47256" y="7363"/>
                  </a:cubicBezTo>
                  <a:cubicBezTo>
                    <a:pt x="48151" y="6870"/>
                    <a:pt x="49297" y="6695"/>
                    <a:pt x="50018" y="5929"/>
                  </a:cubicBezTo>
                  <a:cubicBezTo>
                    <a:pt x="50443" y="5474"/>
                    <a:pt x="50724" y="4783"/>
                    <a:pt x="50367" y="4206"/>
                  </a:cubicBezTo>
                  <a:cubicBezTo>
                    <a:pt x="50124" y="3827"/>
                    <a:pt x="49684" y="3645"/>
                    <a:pt x="49259" y="3576"/>
                  </a:cubicBezTo>
                  <a:cubicBezTo>
                    <a:pt x="49124" y="3556"/>
                    <a:pt x="48992" y="3547"/>
                    <a:pt x="48862" y="3547"/>
                  </a:cubicBezTo>
                  <a:cubicBezTo>
                    <a:pt x="46955" y="3547"/>
                    <a:pt x="45552" y="5590"/>
                    <a:pt x="44721" y="7075"/>
                  </a:cubicBezTo>
                  <a:cubicBezTo>
                    <a:pt x="43795" y="8729"/>
                    <a:pt x="42930" y="10930"/>
                    <a:pt x="41094" y="11787"/>
                  </a:cubicBezTo>
                  <a:cubicBezTo>
                    <a:pt x="40772" y="11948"/>
                    <a:pt x="40417" y="12034"/>
                    <a:pt x="40059" y="12034"/>
                  </a:cubicBezTo>
                  <a:cubicBezTo>
                    <a:pt x="39961" y="12034"/>
                    <a:pt x="39863" y="12028"/>
                    <a:pt x="39766" y="12015"/>
                  </a:cubicBezTo>
                  <a:cubicBezTo>
                    <a:pt x="39310" y="11939"/>
                    <a:pt x="38931" y="11598"/>
                    <a:pt x="38476" y="11567"/>
                  </a:cubicBezTo>
                  <a:cubicBezTo>
                    <a:pt x="38454" y="11566"/>
                    <a:pt x="38432" y="11565"/>
                    <a:pt x="38410" y="11565"/>
                  </a:cubicBezTo>
                  <a:cubicBezTo>
                    <a:pt x="37388" y="11565"/>
                    <a:pt x="36610" y="12946"/>
                    <a:pt x="35948" y="13563"/>
                  </a:cubicBezTo>
                  <a:cubicBezTo>
                    <a:pt x="34552" y="14869"/>
                    <a:pt x="32776" y="15802"/>
                    <a:pt x="30879" y="16090"/>
                  </a:cubicBezTo>
                  <a:cubicBezTo>
                    <a:pt x="30441" y="16159"/>
                    <a:pt x="30000" y="16192"/>
                    <a:pt x="29561" y="16192"/>
                  </a:cubicBezTo>
                  <a:cubicBezTo>
                    <a:pt x="28144" y="16192"/>
                    <a:pt x="26741" y="15840"/>
                    <a:pt x="25483" y="15157"/>
                  </a:cubicBezTo>
                  <a:cubicBezTo>
                    <a:pt x="24732" y="14747"/>
                    <a:pt x="24049" y="14223"/>
                    <a:pt x="23472" y="13594"/>
                  </a:cubicBezTo>
                  <a:cubicBezTo>
                    <a:pt x="23465" y="13586"/>
                    <a:pt x="23457" y="13571"/>
                    <a:pt x="23450" y="13563"/>
                  </a:cubicBezTo>
                  <a:lnTo>
                    <a:pt x="23389" y="13503"/>
                  </a:lnTo>
                  <a:cubicBezTo>
                    <a:pt x="23343" y="13449"/>
                    <a:pt x="23298" y="13404"/>
                    <a:pt x="23252" y="13343"/>
                  </a:cubicBezTo>
                  <a:cubicBezTo>
                    <a:pt x="23230" y="13320"/>
                    <a:pt x="23207" y="13290"/>
                    <a:pt x="23184" y="13260"/>
                  </a:cubicBezTo>
                  <a:lnTo>
                    <a:pt x="23169" y="13260"/>
                  </a:lnTo>
                  <a:lnTo>
                    <a:pt x="23154" y="13267"/>
                  </a:lnTo>
                  <a:lnTo>
                    <a:pt x="22964" y="13078"/>
                  </a:lnTo>
                  <a:cubicBezTo>
                    <a:pt x="22972" y="13055"/>
                    <a:pt x="22987" y="13040"/>
                    <a:pt x="23002" y="13024"/>
                  </a:cubicBezTo>
                  <a:cubicBezTo>
                    <a:pt x="22433" y="12266"/>
                    <a:pt x="21993" y="11393"/>
                    <a:pt x="21294" y="10748"/>
                  </a:cubicBezTo>
                  <a:cubicBezTo>
                    <a:pt x="20847" y="10338"/>
                    <a:pt x="20278" y="9996"/>
                    <a:pt x="19663" y="9951"/>
                  </a:cubicBezTo>
                  <a:cubicBezTo>
                    <a:pt x="19625" y="9949"/>
                    <a:pt x="19588" y="9947"/>
                    <a:pt x="19551" y="9947"/>
                  </a:cubicBezTo>
                  <a:cubicBezTo>
                    <a:pt x="19013" y="9947"/>
                    <a:pt x="18540" y="10199"/>
                    <a:pt x="18100" y="10497"/>
                  </a:cubicBezTo>
                  <a:cubicBezTo>
                    <a:pt x="17423" y="10963"/>
                    <a:pt x="16720" y="11579"/>
                    <a:pt x="15863" y="11579"/>
                  </a:cubicBezTo>
                  <a:cubicBezTo>
                    <a:pt x="15797" y="11579"/>
                    <a:pt x="15731" y="11575"/>
                    <a:pt x="15664" y="11567"/>
                  </a:cubicBezTo>
                  <a:cubicBezTo>
                    <a:pt x="14199" y="11408"/>
                    <a:pt x="14199" y="9587"/>
                    <a:pt x="13819" y="8532"/>
                  </a:cubicBezTo>
                  <a:cubicBezTo>
                    <a:pt x="13690" y="8175"/>
                    <a:pt x="13508" y="7818"/>
                    <a:pt x="13167" y="7629"/>
                  </a:cubicBezTo>
                  <a:cubicBezTo>
                    <a:pt x="12940" y="7498"/>
                    <a:pt x="12685" y="7465"/>
                    <a:pt x="12425" y="7465"/>
                  </a:cubicBezTo>
                  <a:cubicBezTo>
                    <a:pt x="12173" y="7465"/>
                    <a:pt x="11915" y="7496"/>
                    <a:pt x="11672" y="7500"/>
                  </a:cubicBezTo>
                  <a:cubicBezTo>
                    <a:pt x="11645" y="7500"/>
                    <a:pt x="11618" y="7501"/>
                    <a:pt x="11591" y="7501"/>
                  </a:cubicBezTo>
                  <a:cubicBezTo>
                    <a:pt x="11263" y="7501"/>
                    <a:pt x="10944" y="7453"/>
                    <a:pt x="10670" y="7257"/>
                  </a:cubicBezTo>
                  <a:cubicBezTo>
                    <a:pt x="10329" y="7014"/>
                    <a:pt x="10184" y="6619"/>
                    <a:pt x="9964" y="6278"/>
                  </a:cubicBezTo>
                  <a:cubicBezTo>
                    <a:pt x="9076" y="4874"/>
                    <a:pt x="7103" y="5033"/>
                    <a:pt x="5684" y="4654"/>
                  </a:cubicBezTo>
                  <a:cubicBezTo>
                    <a:pt x="5009" y="4472"/>
                    <a:pt x="4356" y="4176"/>
                    <a:pt x="3908" y="3614"/>
                  </a:cubicBezTo>
                  <a:cubicBezTo>
                    <a:pt x="3286" y="2848"/>
                    <a:pt x="3195" y="1831"/>
                    <a:pt x="2687" y="1004"/>
                  </a:cubicBezTo>
                  <a:cubicBezTo>
                    <a:pt x="2391" y="526"/>
                    <a:pt x="1882" y="32"/>
                    <a:pt x="1290" y="2"/>
                  </a:cubicBezTo>
                  <a:cubicBezTo>
                    <a:pt x="1272" y="1"/>
                    <a:pt x="1254" y="1"/>
                    <a:pt x="12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2124984" y="3217716"/>
              <a:ext cx="129169" cy="140250"/>
            </a:xfrm>
            <a:custGeom>
              <a:avLst/>
              <a:gdLst/>
              <a:ahLst/>
              <a:cxnLst/>
              <a:rect l="l" t="t" r="r" b="b"/>
              <a:pathLst>
                <a:path w="1527" h="1658" extrusionOk="0">
                  <a:moveTo>
                    <a:pt x="221" y="1"/>
                  </a:moveTo>
                  <a:cubicBezTo>
                    <a:pt x="61" y="259"/>
                    <a:pt x="1" y="555"/>
                    <a:pt x="39" y="851"/>
                  </a:cubicBezTo>
                  <a:cubicBezTo>
                    <a:pt x="72" y="1182"/>
                    <a:pt x="272" y="1657"/>
                    <a:pt x="630" y="1657"/>
                  </a:cubicBezTo>
                  <a:cubicBezTo>
                    <a:pt x="683" y="1657"/>
                    <a:pt x="738" y="1647"/>
                    <a:pt x="797" y="1625"/>
                  </a:cubicBezTo>
                  <a:cubicBezTo>
                    <a:pt x="1526" y="1352"/>
                    <a:pt x="1291" y="10"/>
                    <a:pt x="509" y="10"/>
                  </a:cubicBezTo>
                  <a:cubicBezTo>
                    <a:pt x="444" y="10"/>
                    <a:pt x="376" y="19"/>
                    <a:pt x="304" y="39"/>
                  </a:cubicBezTo>
                  <a:cubicBezTo>
                    <a:pt x="299" y="40"/>
                    <a:pt x="294" y="41"/>
                    <a:pt x="288" y="41"/>
                  </a:cubicBezTo>
                  <a:cubicBezTo>
                    <a:pt x="261" y="41"/>
                    <a:pt x="233" y="26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2096139" y="3199360"/>
              <a:ext cx="174086" cy="183814"/>
            </a:xfrm>
            <a:custGeom>
              <a:avLst/>
              <a:gdLst/>
              <a:ahLst/>
              <a:cxnLst/>
              <a:rect l="l" t="t" r="r" b="b"/>
              <a:pathLst>
                <a:path w="2058" h="2173" extrusionOk="0">
                  <a:moveTo>
                    <a:pt x="554" y="218"/>
                  </a:moveTo>
                  <a:cubicBezTo>
                    <a:pt x="567" y="243"/>
                    <a:pt x="595" y="258"/>
                    <a:pt x="626" y="258"/>
                  </a:cubicBezTo>
                  <a:cubicBezTo>
                    <a:pt x="632" y="258"/>
                    <a:pt x="639" y="257"/>
                    <a:pt x="645" y="256"/>
                  </a:cubicBezTo>
                  <a:cubicBezTo>
                    <a:pt x="717" y="236"/>
                    <a:pt x="785" y="227"/>
                    <a:pt x="849" y="227"/>
                  </a:cubicBezTo>
                  <a:cubicBezTo>
                    <a:pt x="1632" y="227"/>
                    <a:pt x="1868" y="1575"/>
                    <a:pt x="1138" y="1842"/>
                  </a:cubicBezTo>
                  <a:cubicBezTo>
                    <a:pt x="1079" y="1864"/>
                    <a:pt x="1024" y="1874"/>
                    <a:pt x="971" y="1874"/>
                  </a:cubicBezTo>
                  <a:cubicBezTo>
                    <a:pt x="613" y="1874"/>
                    <a:pt x="412" y="1400"/>
                    <a:pt x="372" y="1075"/>
                  </a:cubicBezTo>
                  <a:cubicBezTo>
                    <a:pt x="334" y="779"/>
                    <a:pt x="395" y="476"/>
                    <a:pt x="554" y="218"/>
                  </a:cubicBezTo>
                  <a:close/>
                  <a:moveTo>
                    <a:pt x="947" y="1"/>
                  </a:moveTo>
                  <a:cubicBezTo>
                    <a:pt x="840" y="1"/>
                    <a:pt x="724" y="26"/>
                    <a:pt x="600" y="81"/>
                  </a:cubicBezTo>
                  <a:cubicBezTo>
                    <a:pt x="592" y="74"/>
                    <a:pt x="581" y="70"/>
                    <a:pt x="569" y="70"/>
                  </a:cubicBezTo>
                  <a:cubicBezTo>
                    <a:pt x="558" y="70"/>
                    <a:pt x="547" y="74"/>
                    <a:pt x="539" y="81"/>
                  </a:cubicBezTo>
                  <a:cubicBezTo>
                    <a:pt x="137" y="453"/>
                    <a:pt x="0" y="1030"/>
                    <a:pt x="190" y="1538"/>
                  </a:cubicBezTo>
                  <a:cubicBezTo>
                    <a:pt x="323" y="1872"/>
                    <a:pt x="640" y="2173"/>
                    <a:pt x="982" y="2173"/>
                  </a:cubicBezTo>
                  <a:cubicBezTo>
                    <a:pt x="1106" y="2173"/>
                    <a:pt x="1235" y="2133"/>
                    <a:pt x="1359" y="2039"/>
                  </a:cubicBezTo>
                  <a:cubicBezTo>
                    <a:pt x="2058" y="1515"/>
                    <a:pt x="1780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1766154" y="2779286"/>
              <a:ext cx="70041" cy="66319"/>
            </a:xfrm>
            <a:custGeom>
              <a:avLst/>
              <a:gdLst/>
              <a:ahLst/>
              <a:cxnLst/>
              <a:rect l="l" t="t" r="r" b="b"/>
              <a:pathLst>
                <a:path w="828" h="784" extrusionOk="0">
                  <a:moveTo>
                    <a:pt x="92" y="1"/>
                  </a:moveTo>
                  <a:cubicBezTo>
                    <a:pt x="0" y="160"/>
                    <a:pt x="0" y="357"/>
                    <a:pt x="76" y="517"/>
                  </a:cubicBezTo>
                  <a:cubicBezTo>
                    <a:pt x="152" y="656"/>
                    <a:pt x="328" y="784"/>
                    <a:pt x="498" y="784"/>
                  </a:cubicBezTo>
                  <a:cubicBezTo>
                    <a:pt x="532" y="784"/>
                    <a:pt x="567" y="779"/>
                    <a:pt x="600" y="767"/>
                  </a:cubicBezTo>
                  <a:cubicBezTo>
                    <a:pt x="828" y="691"/>
                    <a:pt x="608" y="335"/>
                    <a:pt x="501" y="221"/>
                  </a:cubicBezTo>
                  <a:cubicBezTo>
                    <a:pt x="388" y="107"/>
                    <a:pt x="243" y="3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1776981" y="2999812"/>
              <a:ext cx="95164" cy="78161"/>
            </a:xfrm>
            <a:custGeom>
              <a:avLst/>
              <a:gdLst/>
              <a:ahLst/>
              <a:cxnLst/>
              <a:rect l="l" t="t" r="r" b="b"/>
              <a:pathLst>
                <a:path w="1125" h="924" extrusionOk="0">
                  <a:moveTo>
                    <a:pt x="67" y="0"/>
                  </a:moveTo>
                  <a:cubicBezTo>
                    <a:pt x="24" y="0"/>
                    <a:pt x="0" y="69"/>
                    <a:pt x="47" y="95"/>
                  </a:cubicBezTo>
                  <a:cubicBezTo>
                    <a:pt x="396" y="293"/>
                    <a:pt x="707" y="566"/>
                    <a:pt x="958" y="892"/>
                  </a:cubicBezTo>
                  <a:cubicBezTo>
                    <a:pt x="975" y="914"/>
                    <a:pt x="998" y="924"/>
                    <a:pt x="1021" y="924"/>
                  </a:cubicBezTo>
                  <a:cubicBezTo>
                    <a:pt x="1075" y="924"/>
                    <a:pt x="1124" y="870"/>
                    <a:pt x="1087" y="816"/>
                  </a:cubicBezTo>
                  <a:cubicBezTo>
                    <a:pt x="829" y="460"/>
                    <a:pt x="487" y="179"/>
                    <a:pt x="85" y="4"/>
                  </a:cubicBezTo>
                  <a:cubicBezTo>
                    <a:pt x="79" y="2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1750082" y="2763890"/>
              <a:ext cx="98294" cy="99139"/>
            </a:xfrm>
            <a:custGeom>
              <a:avLst/>
              <a:gdLst/>
              <a:ahLst/>
              <a:cxnLst/>
              <a:rect l="l" t="t" r="r" b="b"/>
              <a:pathLst>
                <a:path w="1162" h="1172" extrusionOk="0">
                  <a:moveTo>
                    <a:pt x="282" y="183"/>
                  </a:moveTo>
                  <a:cubicBezTo>
                    <a:pt x="433" y="213"/>
                    <a:pt x="578" y="289"/>
                    <a:pt x="691" y="403"/>
                  </a:cubicBezTo>
                  <a:cubicBezTo>
                    <a:pt x="798" y="517"/>
                    <a:pt x="1018" y="873"/>
                    <a:pt x="790" y="949"/>
                  </a:cubicBezTo>
                  <a:cubicBezTo>
                    <a:pt x="755" y="961"/>
                    <a:pt x="720" y="966"/>
                    <a:pt x="685" y="966"/>
                  </a:cubicBezTo>
                  <a:cubicBezTo>
                    <a:pt x="512" y="966"/>
                    <a:pt x="342" y="838"/>
                    <a:pt x="266" y="699"/>
                  </a:cubicBezTo>
                  <a:cubicBezTo>
                    <a:pt x="183" y="539"/>
                    <a:pt x="190" y="342"/>
                    <a:pt x="282" y="183"/>
                  </a:cubicBezTo>
                  <a:close/>
                  <a:moveTo>
                    <a:pt x="258" y="0"/>
                  </a:moveTo>
                  <a:cubicBezTo>
                    <a:pt x="196" y="0"/>
                    <a:pt x="169" y="79"/>
                    <a:pt x="190" y="130"/>
                  </a:cubicBezTo>
                  <a:cubicBezTo>
                    <a:pt x="31" y="327"/>
                    <a:pt x="1" y="593"/>
                    <a:pt x="122" y="820"/>
                  </a:cubicBezTo>
                  <a:cubicBezTo>
                    <a:pt x="234" y="1018"/>
                    <a:pt x="466" y="1171"/>
                    <a:pt x="705" y="1171"/>
                  </a:cubicBezTo>
                  <a:cubicBezTo>
                    <a:pt x="759" y="1171"/>
                    <a:pt x="813" y="1163"/>
                    <a:pt x="866" y="1146"/>
                  </a:cubicBezTo>
                  <a:cubicBezTo>
                    <a:pt x="1162" y="1048"/>
                    <a:pt x="1101" y="706"/>
                    <a:pt x="995" y="494"/>
                  </a:cubicBezTo>
                  <a:lnTo>
                    <a:pt x="987" y="494"/>
                  </a:lnTo>
                  <a:cubicBezTo>
                    <a:pt x="843" y="213"/>
                    <a:pt x="578" y="31"/>
                    <a:pt x="266" y="1"/>
                  </a:cubicBezTo>
                  <a:cubicBezTo>
                    <a:pt x="263" y="0"/>
                    <a:pt x="261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1673358" y="2931040"/>
              <a:ext cx="811810" cy="1154061"/>
            </a:xfrm>
            <a:custGeom>
              <a:avLst/>
              <a:gdLst/>
              <a:ahLst/>
              <a:cxnLst/>
              <a:rect l="l" t="t" r="r" b="b"/>
              <a:pathLst>
                <a:path w="9597" h="13643" extrusionOk="0">
                  <a:moveTo>
                    <a:pt x="910" y="0"/>
                  </a:moveTo>
                  <a:cubicBezTo>
                    <a:pt x="294" y="0"/>
                    <a:pt x="1" y="556"/>
                    <a:pt x="210" y="1189"/>
                  </a:cubicBezTo>
                  <a:cubicBezTo>
                    <a:pt x="361" y="1667"/>
                    <a:pt x="688" y="2100"/>
                    <a:pt x="976" y="2502"/>
                  </a:cubicBezTo>
                  <a:cubicBezTo>
                    <a:pt x="1636" y="3443"/>
                    <a:pt x="2388" y="4331"/>
                    <a:pt x="2873" y="5386"/>
                  </a:cubicBezTo>
                  <a:cubicBezTo>
                    <a:pt x="3215" y="6137"/>
                    <a:pt x="3511" y="7086"/>
                    <a:pt x="3275" y="7913"/>
                  </a:cubicBezTo>
                  <a:cubicBezTo>
                    <a:pt x="3139" y="8399"/>
                    <a:pt x="2799" y="8732"/>
                    <a:pt x="2354" y="8732"/>
                  </a:cubicBezTo>
                  <a:cubicBezTo>
                    <a:pt x="2228" y="8732"/>
                    <a:pt x="2095" y="8706"/>
                    <a:pt x="1955" y="8649"/>
                  </a:cubicBezTo>
                  <a:cubicBezTo>
                    <a:pt x="1643" y="8523"/>
                    <a:pt x="1199" y="8191"/>
                    <a:pt x="867" y="8191"/>
                  </a:cubicBezTo>
                  <a:cubicBezTo>
                    <a:pt x="659" y="8191"/>
                    <a:pt x="496" y="8322"/>
                    <a:pt x="437" y="8717"/>
                  </a:cubicBezTo>
                  <a:cubicBezTo>
                    <a:pt x="399" y="8975"/>
                    <a:pt x="377" y="9218"/>
                    <a:pt x="179" y="9400"/>
                  </a:cubicBezTo>
                  <a:cubicBezTo>
                    <a:pt x="278" y="9704"/>
                    <a:pt x="346" y="10023"/>
                    <a:pt x="414" y="10326"/>
                  </a:cubicBezTo>
                  <a:cubicBezTo>
                    <a:pt x="589" y="11039"/>
                    <a:pt x="802" y="11965"/>
                    <a:pt x="1636" y="12155"/>
                  </a:cubicBezTo>
                  <a:cubicBezTo>
                    <a:pt x="1747" y="12180"/>
                    <a:pt x="1855" y="12191"/>
                    <a:pt x="1961" y="12191"/>
                  </a:cubicBezTo>
                  <a:cubicBezTo>
                    <a:pt x="2929" y="12191"/>
                    <a:pt x="3736" y="11244"/>
                    <a:pt x="4543" y="10827"/>
                  </a:cubicBezTo>
                  <a:cubicBezTo>
                    <a:pt x="4901" y="10643"/>
                    <a:pt x="5272" y="10555"/>
                    <a:pt x="5642" y="10555"/>
                  </a:cubicBezTo>
                  <a:cubicBezTo>
                    <a:pt x="6111" y="10555"/>
                    <a:pt x="6576" y="10696"/>
                    <a:pt x="7009" y="10964"/>
                  </a:cubicBezTo>
                  <a:cubicBezTo>
                    <a:pt x="7874" y="11495"/>
                    <a:pt x="8421" y="12367"/>
                    <a:pt x="8990" y="13187"/>
                  </a:cubicBezTo>
                  <a:cubicBezTo>
                    <a:pt x="9104" y="13339"/>
                    <a:pt x="9218" y="13491"/>
                    <a:pt x="9331" y="13642"/>
                  </a:cubicBezTo>
                  <a:cubicBezTo>
                    <a:pt x="9597" y="13195"/>
                    <a:pt x="9430" y="12436"/>
                    <a:pt x="9384" y="11988"/>
                  </a:cubicBezTo>
                  <a:cubicBezTo>
                    <a:pt x="9316" y="11275"/>
                    <a:pt x="9233" y="10569"/>
                    <a:pt x="9126" y="9871"/>
                  </a:cubicBezTo>
                  <a:cubicBezTo>
                    <a:pt x="9073" y="9544"/>
                    <a:pt x="9020" y="9218"/>
                    <a:pt x="8960" y="8892"/>
                  </a:cubicBezTo>
                  <a:cubicBezTo>
                    <a:pt x="8026" y="8770"/>
                    <a:pt x="7533" y="7791"/>
                    <a:pt x="6986" y="7116"/>
                  </a:cubicBezTo>
                  <a:cubicBezTo>
                    <a:pt x="6836" y="6929"/>
                    <a:pt x="6560" y="6621"/>
                    <a:pt x="6312" y="6621"/>
                  </a:cubicBezTo>
                  <a:cubicBezTo>
                    <a:pt x="6197" y="6621"/>
                    <a:pt x="6088" y="6686"/>
                    <a:pt x="6000" y="6858"/>
                  </a:cubicBezTo>
                  <a:cubicBezTo>
                    <a:pt x="5909" y="7033"/>
                    <a:pt x="5916" y="7253"/>
                    <a:pt x="5810" y="7427"/>
                  </a:cubicBezTo>
                  <a:cubicBezTo>
                    <a:pt x="5678" y="7619"/>
                    <a:pt x="5467" y="7724"/>
                    <a:pt x="5248" y="7724"/>
                  </a:cubicBezTo>
                  <a:cubicBezTo>
                    <a:pt x="5164" y="7724"/>
                    <a:pt x="5080" y="7709"/>
                    <a:pt x="4998" y="7678"/>
                  </a:cubicBezTo>
                  <a:cubicBezTo>
                    <a:pt x="4201" y="7404"/>
                    <a:pt x="4133" y="6084"/>
                    <a:pt x="4019" y="5416"/>
                  </a:cubicBezTo>
                  <a:cubicBezTo>
                    <a:pt x="3822" y="4316"/>
                    <a:pt x="3693" y="3200"/>
                    <a:pt x="3245" y="2168"/>
                  </a:cubicBezTo>
                  <a:cubicBezTo>
                    <a:pt x="2866" y="1288"/>
                    <a:pt x="2167" y="241"/>
                    <a:pt x="1158" y="28"/>
                  </a:cubicBezTo>
                  <a:cubicBezTo>
                    <a:pt x="1070" y="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1309706" y="3159941"/>
              <a:ext cx="166473" cy="157676"/>
            </a:xfrm>
            <a:custGeom>
              <a:avLst/>
              <a:gdLst/>
              <a:ahLst/>
              <a:cxnLst/>
              <a:rect l="l" t="t" r="r" b="b"/>
              <a:pathLst>
                <a:path w="1968" h="1864" extrusionOk="0">
                  <a:moveTo>
                    <a:pt x="517" y="1"/>
                  </a:moveTo>
                  <a:lnTo>
                    <a:pt x="517" y="1"/>
                  </a:lnTo>
                  <a:cubicBezTo>
                    <a:pt x="1" y="616"/>
                    <a:pt x="130" y="1761"/>
                    <a:pt x="1078" y="1860"/>
                  </a:cubicBezTo>
                  <a:cubicBezTo>
                    <a:pt x="1107" y="1863"/>
                    <a:pt x="1134" y="1864"/>
                    <a:pt x="1161" y="1864"/>
                  </a:cubicBezTo>
                  <a:cubicBezTo>
                    <a:pt x="1692" y="1864"/>
                    <a:pt x="1968" y="1380"/>
                    <a:pt x="1701" y="889"/>
                  </a:cubicBezTo>
                  <a:cubicBezTo>
                    <a:pt x="1512" y="535"/>
                    <a:pt x="1025" y="39"/>
                    <a:pt x="602" y="39"/>
                  </a:cubicBezTo>
                  <a:cubicBezTo>
                    <a:pt x="599" y="39"/>
                    <a:pt x="596" y="39"/>
                    <a:pt x="593" y="39"/>
                  </a:cubicBezTo>
                  <a:cubicBezTo>
                    <a:pt x="570" y="39"/>
                    <a:pt x="540" y="24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1296256" y="3142261"/>
              <a:ext cx="199717" cy="196756"/>
            </a:xfrm>
            <a:custGeom>
              <a:avLst/>
              <a:gdLst/>
              <a:ahLst/>
              <a:cxnLst/>
              <a:rect l="l" t="t" r="r" b="b"/>
              <a:pathLst>
                <a:path w="2361" h="2326" extrusionOk="0">
                  <a:moveTo>
                    <a:pt x="676" y="210"/>
                  </a:moveTo>
                  <a:cubicBezTo>
                    <a:pt x="699" y="233"/>
                    <a:pt x="729" y="248"/>
                    <a:pt x="752" y="248"/>
                  </a:cubicBezTo>
                  <a:cubicBezTo>
                    <a:pt x="755" y="248"/>
                    <a:pt x="758" y="248"/>
                    <a:pt x="761" y="248"/>
                  </a:cubicBezTo>
                  <a:cubicBezTo>
                    <a:pt x="1184" y="248"/>
                    <a:pt x="1671" y="744"/>
                    <a:pt x="1860" y="1098"/>
                  </a:cubicBezTo>
                  <a:cubicBezTo>
                    <a:pt x="2127" y="1589"/>
                    <a:pt x="1851" y="2073"/>
                    <a:pt x="1320" y="2073"/>
                  </a:cubicBezTo>
                  <a:cubicBezTo>
                    <a:pt x="1293" y="2073"/>
                    <a:pt x="1266" y="2072"/>
                    <a:pt x="1237" y="2069"/>
                  </a:cubicBezTo>
                  <a:cubicBezTo>
                    <a:pt x="289" y="1970"/>
                    <a:pt x="160" y="825"/>
                    <a:pt x="676" y="210"/>
                  </a:cubicBezTo>
                  <a:close/>
                  <a:moveTo>
                    <a:pt x="761" y="0"/>
                  </a:moveTo>
                  <a:cubicBezTo>
                    <a:pt x="753" y="0"/>
                    <a:pt x="745" y="2"/>
                    <a:pt x="737" y="5"/>
                  </a:cubicBezTo>
                  <a:lnTo>
                    <a:pt x="706" y="28"/>
                  </a:lnTo>
                  <a:cubicBezTo>
                    <a:pt x="691" y="35"/>
                    <a:pt x="676" y="43"/>
                    <a:pt x="661" y="66"/>
                  </a:cubicBezTo>
                  <a:cubicBezTo>
                    <a:pt x="221" y="407"/>
                    <a:pt x="0" y="976"/>
                    <a:pt x="221" y="1523"/>
                  </a:cubicBezTo>
                  <a:cubicBezTo>
                    <a:pt x="404" y="1985"/>
                    <a:pt x="838" y="2326"/>
                    <a:pt x="1336" y="2326"/>
                  </a:cubicBezTo>
                  <a:cubicBezTo>
                    <a:pt x="1393" y="2326"/>
                    <a:pt x="1452" y="2321"/>
                    <a:pt x="1511" y="2312"/>
                  </a:cubicBezTo>
                  <a:cubicBezTo>
                    <a:pt x="2095" y="2213"/>
                    <a:pt x="2361" y="1667"/>
                    <a:pt x="2140" y="1121"/>
                  </a:cubicBezTo>
                  <a:cubicBezTo>
                    <a:pt x="1953" y="648"/>
                    <a:pt x="1365" y="20"/>
                    <a:pt x="817" y="20"/>
                  </a:cubicBezTo>
                  <a:cubicBezTo>
                    <a:pt x="810" y="20"/>
                    <a:pt x="804" y="20"/>
                    <a:pt x="797" y="20"/>
                  </a:cubicBezTo>
                  <a:cubicBezTo>
                    <a:pt x="788" y="6"/>
                    <a:pt x="775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1268003" y="2440080"/>
              <a:ext cx="49908" cy="82814"/>
            </a:xfrm>
            <a:custGeom>
              <a:avLst/>
              <a:gdLst/>
              <a:ahLst/>
              <a:cxnLst/>
              <a:rect l="l" t="t" r="r" b="b"/>
              <a:pathLst>
                <a:path w="590" h="979" extrusionOk="0">
                  <a:moveTo>
                    <a:pt x="155" y="0"/>
                  </a:moveTo>
                  <a:cubicBezTo>
                    <a:pt x="125" y="0"/>
                    <a:pt x="94" y="16"/>
                    <a:pt x="84" y="49"/>
                  </a:cubicBezTo>
                  <a:cubicBezTo>
                    <a:pt x="1" y="383"/>
                    <a:pt x="122" y="785"/>
                    <a:pt x="418" y="968"/>
                  </a:cubicBezTo>
                  <a:cubicBezTo>
                    <a:pt x="432" y="975"/>
                    <a:pt x="447" y="978"/>
                    <a:pt x="461" y="978"/>
                  </a:cubicBezTo>
                  <a:cubicBezTo>
                    <a:pt x="534" y="978"/>
                    <a:pt x="589" y="888"/>
                    <a:pt x="532" y="831"/>
                  </a:cubicBezTo>
                  <a:cubicBezTo>
                    <a:pt x="319" y="611"/>
                    <a:pt x="198" y="383"/>
                    <a:pt x="228" y="72"/>
                  </a:cubicBezTo>
                  <a:cubicBezTo>
                    <a:pt x="232" y="25"/>
                    <a:pt x="19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0"/>
            <p:cNvSpPr/>
            <p:nvPr/>
          </p:nvSpPr>
          <p:spPr>
            <a:xfrm>
              <a:off x="1226892" y="2398969"/>
              <a:ext cx="58198" cy="125193"/>
            </a:xfrm>
            <a:custGeom>
              <a:avLst/>
              <a:gdLst/>
              <a:ahLst/>
              <a:cxnLst/>
              <a:rect l="l" t="t" r="r" b="b"/>
              <a:pathLst>
                <a:path w="688" h="1480" extrusionOk="0">
                  <a:moveTo>
                    <a:pt x="351" y="1"/>
                  </a:moveTo>
                  <a:cubicBezTo>
                    <a:pt x="331" y="1"/>
                    <a:pt x="310" y="11"/>
                    <a:pt x="297" y="34"/>
                  </a:cubicBezTo>
                  <a:cubicBezTo>
                    <a:pt x="1" y="444"/>
                    <a:pt x="107" y="1165"/>
                    <a:pt x="524" y="1461"/>
                  </a:cubicBezTo>
                  <a:cubicBezTo>
                    <a:pt x="540" y="1474"/>
                    <a:pt x="557" y="1479"/>
                    <a:pt x="573" y="1479"/>
                  </a:cubicBezTo>
                  <a:cubicBezTo>
                    <a:pt x="635" y="1479"/>
                    <a:pt x="688" y="1400"/>
                    <a:pt x="646" y="1340"/>
                  </a:cubicBezTo>
                  <a:cubicBezTo>
                    <a:pt x="532" y="1150"/>
                    <a:pt x="411" y="991"/>
                    <a:pt x="365" y="771"/>
                  </a:cubicBezTo>
                  <a:cubicBezTo>
                    <a:pt x="327" y="535"/>
                    <a:pt x="342" y="300"/>
                    <a:pt x="411" y="80"/>
                  </a:cubicBezTo>
                  <a:cubicBezTo>
                    <a:pt x="425" y="36"/>
                    <a:pt x="389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0"/>
            <p:cNvSpPr/>
            <p:nvPr/>
          </p:nvSpPr>
          <p:spPr>
            <a:xfrm>
              <a:off x="1195425" y="2351852"/>
              <a:ext cx="478356" cy="400534"/>
            </a:xfrm>
            <a:custGeom>
              <a:avLst/>
              <a:gdLst/>
              <a:ahLst/>
              <a:cxnLst/>
              <a:rect l="l" t="t" r="r" b="b"/>
              <a:pathLst>
                <a:path w="5655" h="4735" extrusionOk="0">
                  <a:moveTo>
                    <a:pt x="1363" y="1"/>
                  </a:moveTo>
                  <a:cubicBezTo>
                    <a:pt x="1193" y="1"/>
                    <a:pt x="1020" y="29"/>
                    <a:pt x="843" y="91"/>
                  </a:cubicBezTo>
                  <a:cubicBezTo>
                    <a:pt x="1" y="379"/>
                    <a:pt x="206" y="1441"/>
                    <a:pt x="555" y="2041"/>
                  </a:cubicBezTo>
                  <a:cubicBezTo>
                    <a:pt x="874" y="2549"/>
                    <a:pt x="1321" y="2959"/>
                    <a:pt x="1860" y="3232"/>
                  </a:cubicBezTo>
                  <a:cubicBezTo>
                    <a:pt x="2407" y="3521"/>
                    <a:pt x="2983" y="3597"/>
                    <a:pt x="3568" y="3771"/>
                  </a:cubicBezTo>
                  <a:cubicBezTo>
                    <a:pt x="3818" y="3839"/>
                    <a:pt x="4053" y="3946"/>
                    <a:pt x="4258" y="4105"/>
                  </a:cubicBezTo>
                  <a:cubicBezTo>
                    <a:pt x="4527" y="4312"/>
                    <a:pt x="4727" y="4694"/>
                    <a:pt x="5109" y="4694"/>
                  </a:cubicBezTo>
                  <a:cubicBezTo>
                    <a:pt x="5147" y="4694"/>
                    <a:pt x="5187" y="4690"/>
                    <a:pt x="5230" y="4682"/>
                  </a:cubicBezTo>
                  <a:cubicBezTo>
                    <a:pt x="5237" y="4682"/>
                    <a:pt x="5245" y="4689"/>
                    <a:pt x="5237" y="4697"/>
                  </a:cubicBezTo>
                  <a:cubicBezTo>
                    <a:pt x="5215" y="4712"/>
                    <a:pt x="5199" y="4720"/>
                    <a:pt x="5184" y="4727"/>
                  </a:cubicBezTo>
                  <a:lnTo>
                    <a:pt x="5245" y="4735"/>
                  </a:lnTo>
                  <a:cubicBezTo>
                    <a:pt x="5602" y="4477"/>
                    <a:pt x="5655" y="4287"/>
                    <a:pt x="5427" y="4166"/>
                  </a:cubicBezTo>
                  <a:cubicBezTo>
                    <a:pt x="5321" y="4052"/>
                    <a:pt x="5139" y="3984"/>
                    <a:pt x="5010" y="3900"/>
                  </a:cubicBezTo>
                  <a:cubicBezTo>
                    <a:pt x="4782" y="3771"/>
                    <a:pt x="4569" y="3619"/>
                    <a:pt x="4372" y="3437"/>
                  </a:cubicBezTo>
                  <a:cubicBezTo>
                    <a:pt x="3993" y="3058"/>
                    <a:pt x="3879" y="2557"/>
                    <a:pt x="3697" y="2071"/>
                  </a:cubicBezTo>
                  <a:cubicBezTo>
                    <a:pt x="3355" y="1152"/>
                    <a:pt x="2447" y="1"/>
                    <a:pt x="13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1171063" y="2332820"/>
              <a:ext cx="530971" cy="440122"/>
            </a:xfrm>
            <a:custGeom>
              <a:avLst/>
              <a:gdLst/>
              <a:ahLst/>
              <a:cxnLst/>
              <a:rect l="l" t="t" r="r" b="b"/>
              <a:pathLst>
                <a:path w="6277" h="5203" extrusionOk="0">
                  <a:moveTo>
                    <a:pt x="1650" y="226"/>
                  </a:moveTo>
                  <a:cubicBezTo>
                    <a:pt x="2733" y="226"/>
                    <a:pt x="3637" y="1377"/>
                    <a:pt x="3985" y="2296"/>
                  </a:cubicBezTo>
                  <a:cubicBezTo>
                    <a:pt x="4167" y="2782"/>
                    <a:pt x="4281" y="3283"/>
                    <a:pt x="4660" y="3662"/>
                  </a:cubicBezTo>
                  <a:cubicBezTo>
                    <a:pt x="4857" y="3844"/>
                    <a:pt x="5070" y="3996"/>
                    <a:pt x="5298" y="4125"/>
                  </a:cubicBezTo>
                  <a:cubicBezTo>
                    <a:pt x="5427" y="4209"/>
                    <a:pt x="5609" y="4277"/>
                    <a:pt x="5715" y="4391"/>
                  </a:cubicBezTo>
                  <a:cubicBezTo>
                    <a:pt x="5943" y="4512"/>
                    <a:pt x="5882" y="4702"/>
                    <a:pt x="5533" y="4960"/>
                  </a:cubicBezTo>
                  <a:lnTo>
                    <a:pt x="5465" y="4952"/>
                  </a:lnTo>
                  <a:cubicBezTo>
                    <a:pt x="5487" y="4945"/>
                    <a:pt x="5503" y="4937"/>
                    <a:pt x="5525" y="4922"/>
                  </a:cubicBezTo>
                  <a:cubicBezTo>
                    <a:pt x="5533" y="4914"/>
                    <a:pt x="5525" y="4907"/>
                    <a:pt x="5518" y="4907"/>
                  </a:cubicBezTo>
                  <a:cubicBezTo>
                    <a:pt x="5475" y="4915"/>
                    <a:pt x="5435" y="4919"/>
                    <a:pt x="5397" y="4919"/>
                  </a:cubicBezTo>
                  <a:cubicBezTo>
                    <a:pt x="5015" y="4919"/>
                    <a:pt x="4815" y="4537"/>
                    <a:pt x="4546" y="4330"/>
                  </a:cubicBezTo>
                  <a:cubicBezTo>
                    <a:pt x="4334" y="4171"/>
                    <a:pt x="4099" y="4064"/>
                    <a:pt x="3856" y="3996"/>
                  </a:cubicBezTo>
                  <a:cubicBezTo>
                    <a:pt x="3271" y="3822"/>
                    <a:pt x="2695" y="3746"/>
                    <a:pt x="2148" y="3457"/>
                  </a:cubicBezTo>
                  <a:cubicBezTo>
                    <a:pt x="1609" y="3184"/>
                    <a:pt x="1162" y="2774"/>
                    <a:pt x="843" y="2266"/>
                  </a:cubicBezTo>
                  <a:cubicBezTo>
                    <a:pt x="494" y="1666"/>
                    <a:pt x="289" y="604"/>
                    <a:pt x="1131" y="316"/>
                  </a:cubicBezTo>
                  <a:cubicBezTo>
                    <a:pt x="1308" y="254"/>
                    <a:pt x="1481" y="226"/>
                    <a:pt x="1650" y="226"/>
                  </a:cubicBezTo>
                  <a:close/>
                  <a:moveTo>
                    <a:pt x="1510" y="0"/>
                  </a:moveTo>
                  <a:cubicBezTo>
                    <a:pt x="974" y="0"/>
                    <a:pt x="486" y="223"/>
                    <a:pt x="312" y="824"/>
                  </a:cubicBezTo>
                  <a:cubicBezTo>
                    <a:pt x="1" y="1924"/>
                    <a:pt x="896" y="3025"/>
                    <a:pt x="1776" y="3556"/>
                  </a:cubicBezTo>
                  <a:cubicBezTo>
                    <a:pt x="2437" y="3958"/>
                    <a:pt x="3142" y="4027"/>
                    <a:pt x="3863" y="4262"/>
                  </a:cubicBezTo>
                  <a:cubicBezTo>
                    <a:pt x="4303" y="4398"/>
                    <a:pt x="4546" y="4770"/>
                    <a:pt x="4949" y="4952"/>
                  </a:cubicBezTo>
                  <a:lnTo>
                    <a:pt x="4979" y="4968"/>
                  </a:lnTo>
                  <a:cubicBezTo>
                    <a:pt x="4949" y="5036"/>
                    <a:pt x="4986" y="5119"/>
                    <a:pt x="5055" y="5135"/>
                  </a:cubicBezTo>
                  <a:cubicBezTo>
                    <a:pt x="5192" y="5172"/>
                    <a:pt x="5359" y="5202"/>
                    <a:pt x="5522" y="5202"/>
                  </a:cubicBezTo>
                  <a:cubicBezTo>
                    <a:pt x="5819" y="5202"/>
                    <a:pt x="6102" y="5103"/>
                    <a:pt x="6170" y="4770"/>
                  </a:cubicBezTo>
                  <a:cubicBezTo>
                    <a:pt x="6277" y="4254"/>
                    <a:pt x="5556" y="4004"/>
                    <a:pt x="5229" y="3784"/>
                  </a:cubicBezTo>
                  <a:cubicBezTo>
                    <a:pt x="4493" y="3290"/>
                    <a:pt x="4417" y="2562"/>
                    <a:pt x="4053" y="1826"/>
                  </a:cubicBezTo>
                  <a:cubicBezTo>
                    <a:pt x="3803" y="1295"/>
                    <a:pt x="3423" y="832"/>
                    <a:pt x="2953" y="475"/>
                  </a:cubicBezTo>
                  <a:cubicBezTo>
                    <a:pt x="2582" y="204"/>
                    <a:pt x="2024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36950" y="2594710"/>
              <a:ext cx="297249" cy="215197"/>
            </a:xfrm>
            <a:custGeom>
              <a:avLst/>
              <a:gdLst/>
              <a:ahLst/>
              <a:cxnLst/>
              <a:rect l="l" t="t" r="r" b="b"/>
              <a:pathLst>
                <a:path w="3514" h="2544" extrusionOk="0">
                  <a:moveTo>
                    <a:pt x="1199" y="1"/>
                  </a:moveTo>
                  <a:cubicBezTo>
                    <a:pt x="749" y="1"/>
                    <a:pt x="330" y="156"/>
                    <a:pt x="190" y="642"/>
                  </a:cubicBezTo>
                  <a:cubicBezTo>
                    <a:pt x="0" y="1318"/>
                    <a:pt x="706" y="2228"/>
                    <a:pt x="1374" y="2433"/>
                  </a:cubicBezTo>
                  <a:cubicBezTo>
                    <a:pt x="1385" y="2416"/>
                    <a:pt x="1409" y="2408"/>
                    <a:pt x="1433" y="2408"/>
                  </a:cubicBezTo>
                  <a:cubicBezTo>
                    <a:pt x="1441" y="2408"/>
                    <a:pt x="1449" y="2408"/>
                    <a:pt x="1457" y="2410"/>
                  </a:cubicBezTo>
                  <a:cubicBezTo>
                    <a:pt x="1716" y="2479"/>
                    <a:pt x="2048" y="2544"/>
                    <a:pt x="2367" y="2544"/>
                  </a:cubicBezTo>
                  <a:cubicBezTo>
                    <a:pt x="2900" y="2544"/>
                    <a:pt x="3396" y="2362"/>
                    <a:pt x="3453" y="1712"/>
                  </a:cubicBezTo>
                  <a:cubicBezTo>
                    <a:pt x="3514" y="953"/>
                    <a:pt x="2823" y="452"/>
                    <a:pt x="2193" y="202"/>
                  </a:cubicBezTo>
                  <a:cubicBezTo>
                    <a:pt x="1920" y="96"/>
                    <a:pt x="1550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116395" y="2302367"/>
              <a:ext cx="145749" cy="122402"/>
            </a:xfrm>
            <a:custGeom>
              <a:avLst/>
              <a:gdLst/>
              <a:ahLst/>
              <a:cxnLst/>
              <a:rect l="l" t="t" r="r" b="b"/>
              <a:pathLst>
                <a:path w="1723" h="1447" extrusionOk="0">
                  <a:moveTo>
                    <a:pt x="357" y="0"/>
                  </a:moveTo>
                  <a:cubicBezTo>
                    <a:pt x="266" y="15"/>
                    <a:pt x="84" y="69"/>
                    <a:pt x="68" y="182"/>
                  </a:cubicBezTo>
                  <a:cubicBezTo>
                    <a:pt x="68" y="205"/>
                    <a:pt x="53" y="235"/>
                    <a:pt x="31" y="251"/>
                  </a:cubicBezTo>
                  <a:cubicBezTo>
                    <a:pt x="0" y="668"/>
                    <a:pt x="319" y="987"/>
                    <a:pt x="645" y="1214"/>
                  </a:cubicBezTo>
                  <a:cubicBezTo>
                    <a:pt x="799" y="1326"/>
                    <a:pt x="1045" y="1447"/>
                    <a:pt x="1256" y="1447"/>
                  </a:cubicBezTo>
                  <a:cubicBezTo>
                    <a:pt x="1419" y="1447"/>
                    <a:pt x="1561" y="1374"/>
                    <a:pt x="1624" y="1169"/>
                  </a:cubicBezTo>
                  <a:cubicBezTo>
                    <a:pt x="1723" y="843"/>
                    <a:pt x="1389" y="501"/>
                    <a:pt x="1154" y="311"/>
                  </a:cubicBezTo>
                  <a:cubicBezTo>
                    <a:pt x="1002" y="182"/>
                    <a:pt x="827" y="91"/>
                    <a:pt x="638" y="38"/>
                  </a:cubicBezTo>
                  <a:cubicBezTo>
                    <a:pt x="547" y="15"/>
                    <a:pt x="448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127307" y="2577877"/>
              <a:ext cx="334469" cy="251655"/>
            </a:xfrm>
            <a:custGeom>
              <a:avLst/>
              <a:gdLst/>
              <a:ahLst/>
              <a:cxnLst/>
              <a:rect l="l" t="t" r="r" b="b"/>
              <a:pathLst>
                <a:path w="3954" h="2975" extrusionOk="0">
                  <a:moveTo>
                    <a:pt x="1313" y="200"/>
                  </a:moveTo>
                  <a:cubicBezTo>
                    <a:pt x="1664" y="200"/>
                    <a:pt x="2034" y="295"/>
                    <a:pt x="2307" y="401"/>
                  </a:cubicBezTo>
                  <a:cubicBezTo>
                    <a:pt x="2937" y="651"/>
                    <a:pt x="3628" y="1152"/>
                    <a:pt x="3567" y="1911"/>
                  </a:cubicBezTo>
                  <a:cubicBezTo>
                    <a:pt x="3510" y="2561"/>
                    <a:pt x="3014" y="2743"/>
                    <a:pt x="2481" y="2743"/>
                  </a:cubicBezTo>
                  <a:cubicBezTo>
                    <a:pt x="2162" y="2743"/>
                    <a:pt x="1830" y="2678"/>
                    <a:pt x="1571" y="2609"/>
                  </a:cubicBezTo>
                  <a:cubicBezTo>
                    <a:pt x="1563" y="2607"/>
                    <a:pt x="1556" y="2607"/>
                    <a:pt x="1548" y="2607"/>
                  </a:cubicBezTo>
                  <a:cubicBezTo>
                    <a:pt x="1526" y="2607"/>
                    <a:pt x="1505" y="2615"/>
                    <a:pt x="1488" y="2632"/>
                  </a:cubicBezTo>
                  <a:cubicBezTo>
                    <a:pt x="820" y="2427"/>
                    <a:pt x="114" y="1517"/>
                    <a:pt x="304" y="841"/>
                  </a:cubicBezTo>
                  <a:cubicBezTo>
                    <a:pt x="444" y="355"/>
                    <a:pt x="863" y="200"/>
                    <a:pt x="1313" y="200"/>
                  </a:cubicBezTo>
                  <a:close/>
                  <a:moveTo>
                    <a:pt x="1366" y="1"/>
                  </a:moveTo>
                  <a:cubicBezTo>
                    <a:pt x="746" y="1"/>
                    <a:pt x="142" y="236"/>
                    <a:pt x="76" y="947"/>
                  </a:cubicBezTo>
                  <a:cubicBezTo>
                    <a:pt x="0" y="1729"/>
                    <a:pt x="744" y="2708"/>
                    <a:pt x="1541" y="2792"/>
                  </a:cubicBezTo>
                  <a:cubicBezTo>
                    <a:pt x="1821" y="2902"/>
                    <a:pt x="2157" y="2974"/>
                    <a:pt x="2482" y="2974"/>
                  </a:cubicBezTo>
                  <a:cubicBezTo>
                    <a:pt x="3074" y="2974"/>
                    <a:pt x="3632" y="2736"/>
                    <a:pt x="3764" y="2055"/>
                  </a:cubicBezTo>
                  <a:cubicBezTo>
                    <a:pt x="3954" y="1076"/>
                    <a:pt x="3036" y="431"/>
                    <a:pt x="2231" y="143"/>
                  </a:cubicBezTo>
                  <a:cubicBezTo>
                    <a:pt x="1981" y="58"/>
                    <a:pt x="1672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82305" y="2287733"/>
              <a:ext cx="201070" cy="157591"/>
            </a:xfrm>
            <a:custGeom>
              <a:avLst/>
              <a:gdLst/>
              <a:ahLst/>
              <a:cxnLst/>
              <a:rect l="l" t="t" r="r" b="b"/>
              <a:pathLst>
                <a:path w="2377" h="1863" extrusionOk="0">
                  <a:moveTo>
                    <a:pt x="760" y="173"/>
                  </a:moveTo>
                  <a:cubicBezTo>
                    <a:pt x="858" y="173"/>
                    <a:pt x="950" y="188"/>
                    <a:pt x="1048" y="211"/>
                  </a:cubicBezTo>
                  <a:cubicBezTo>
                    <a:pt x="1230" y="264"/>
                    <a:pt x="1405" y="355"/>
                    <a:pt x="1557" y="484"/>
                  </a:cubicBezTo>
                  <a:cubicBezTo>
                    <a:pt x="1792" y="666"/>
                    <a:pt x="2126" y="1016"/>
                    <a:pt x="2027" y="1342"/>
                  </a:cubicBezTo>
                  <a:cubicBezTo>
                    <a:pt x="1964" y="1547"/>
                    <a:pt x="1823" y="1620"/>
                    <a:pt x="1661" y="1620"/>
                  </a:cubicBezTo>
                  <a:cubicBezTo>
                    <a:pt x="1452" y="1620"/>
                    <a:pt x="1207" y="1499"/>
                    <a:pt x="1048" y="1387"/>
                  </a:cubicBezTo>
                  <a:cubicBezTo>
                    <a:pt x="722" y="1160"/>
                    <a:pt x="396" y="841"/>
                    <a:pt x="434" y="424"/>
                  </a:cubicBezTo>
                  <a:cubicBezTo>
                    <a:pt x="456" y="408"/>
                    <a:pt x="471" y="378"/>
                    <a:pt x="479" y="355"/>
                  </a:cubicBezTo>
                  <a:cubicBezTo>
                    <a:pt x="487" y="242"/>
                    <a:pt x="669" y="188"/>
                    <a:pt x="760" y="173"/>
                  </a:cubicBezTo>
                  <a:close/>
                  <a:moveTo>
                    <a:pt x="732" y="0"/>
                  </a:moveTo>
                  <a:cubicBezTo>
                    <a:pt x="507" y="0"/>
                    <a:pt x="315" y="79"/>
                    <a:pt x="289" y="325"/>
                  </a:cubicBezTo>
                  <a:cubicBezTo>
                    <a:pt x="1" y="1062"/>
                    <a:pt x="1005" y="1863"/>
                    <a:pt x="1695" y="1863"/>
                  </a:cubicBezTo>
                  <a:cubicBezTo>
                    <a:pt x="1985" y="1863"/>
                    <a:pt x="2219" y="1721"/>
                    <a:pt x="2278" y="1372"/>
                  </a:cubicBezTo>
                  <a:cubicBezTo>
                    <a:pt x="2376" y="826"/>
                    <a:pt x="1845" y="378"/>
                    <a:pt x="1405" y="166"/>
                  </a:cubicBezTo>
                  <a:cubicBezTo>
                    <a:pt x="1252" y="91"/>
                    <a:pt x="973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-1420436" y="-850894"/>
              <a:ext cx="4683072" cy="5195602"/>
            </a:xfrm>
            <a:custGeom>
              <a:avLst/>
              <a:gdLst/>
              <a:ahLst/>
              <a:cxnLst/>
              <a:rect l="l" t="t" r="r" b="b"/>
              <a:pathLst>
                <a:path w="55362" h="61421" extrusionOk="0">
                  <a:moveTo>
                    <a:pt x="13714" y="1"/>
                  </a:moveTo>
                  <a:cubicBezTo>
                    <a:pt x="11278" y="972"/>
                    <a:pt x="8826" y="1959"/>
                    <a:pt x="6330" y="2748"/>
                  </a:cubicBezTo>
                  <a:cubicBezTo>
                    <a:pt x="4312" y="3388"/>
                    <a:pt x="2183" y="3849"/>
                    <a:pt x="53" y="3849"/>
                  </a:cubicBezTo>
                  <a:cubicBezTo>
                    <a:pt x="35" y="3849"/>
                    <a:pt x="18" y="3848"/>
                    <a:pt x="0" y="3848"/>
                  </a:cubicBezTo>
                  <a:lnTo>
                    <a:pt x="0" y="3848"/>
                  </a:lnTo>
                  <a:cubicBezTo>
                    <a:pt x="1700" y="5753"/>
                    <a:pt x="3894" y="7005"/>
                    <a:pt x="6117" y="8235"/>
                  </a:cubicBezTo>
                  <a:cubicBezTo>
                    <a:pt x="8743" y="9684"/>
                    <a:pt x="11270" y="11316"/>
                    <a:pt x="13660" y="13122"/>
                  </a:cubicBezTo>
                  <a:cubicBezTo>
                    <a:pt x="15800" y="14746"/>
                    <a:pt x="17918" y="16499"/>
                    <a:pt x="19731" y="18495"/>
                  </a:cubicBezTo>
                  <a:cubicBezTo>
                    <a:pt x="21522" y="20460"/>
                    <a:pt x="22638" y="22858"/>
                    <a:pt x="24239" y="24953"/>
                  </a:cubicBezTo>
                  <a:cubicBezTo>
                    <a:pt x="27161" y="28770"/>
                    <a:pt x="31350" y="31305"/>
                    <a:pt x="34993" y="34340"/>
                  </a:cubicBezTo>
                  <a:cubicBezTo>
                    <a:pt x="38726" y="37421"/>
                    <a:pt x="41663" y="41360"/>
                    <a:pt x="43560" y="45815"/>
                  </a:cubicBezTo>
                  <a:cubicBezTo>
                    <a:pt x="44494" y="48023"/>
                    <a:pt x="45200" y="50315"/>
                    <a:pt x="45670" y="52667"/>
                  </a:cubicBezTo>
                  <a:cubicBezTo>
                    <a:pt x="45723" y="52941"/>
                    <a:pt x="45776" y="53214"/>
                    <a:pt x="45822" y="53487"/>
                  </a:cubicBezTo>
                  <a:cubicBezTo>
                    <a:pt x="45852" y="53502"/>
                    <a:pt x="45860" y="53548"/>
                    <a:pt x="45837" y="53578"/>
                  </a:cubicBezTo>
                  <a:cubicBezTo>
                    <a:pt x="45989" y="54458"/>
                    <a:pt x="46118" y="55346"/>
                    <a:pt x="46209" y="56234"/>
                  </a:cubicBezTo>
                  <a:cubicBezTo>
                    <a:pt x="46277" y="56887"/>
                    <a:pt x="46550" y="57987"/>
                    <a:pt x="46103" y="58594"/>
                  </a:cubicBezTo>
                  <a:cubicBezTo>
                    <a:pt x="47271" y="59983"/>
                    <a:pt x="48888" y="60939"/>
                    <a:pt x="50671" y="61281"/>
                  </a:cubicBezTo>
                  <a:cubicBezTo>
                    <a:pt x="51180" y="61374"/>
                    <a:pt x="51694" y="61421"/>
                    <a:pt x="52207" y="61421"/>
                  </a:cubicBezTo>
                  <a:cubicBezTo>
                    <a:pt x="53234" y="61421"/>
                    <a:pt x="54258" y="61235"/>
                    <a:pt x="55224" y="60871"/>
                  </a:cubicBezTo>
                  <a:lnTo>
                    <a:pt x="55224" y="60810"/>
                  </a:lnTo>
                  <a:cubicBezTo>
                    <a:pt x="55361" y="57684"/>
                    <a:pt x="54359" y="54716"/>
                    <a:pt x="52788" y="52037"/>
                  </a:cubicBezTo>
                  <a:cubicBezTo>
                    <a:pt x="51164" y="49260"/>
                    <a:pt x="49002" y="46847"/>
                    <a:pt x="47044" y="44297"/>
                  </a:cubicBezTo>
                  <a:cubicBezTo>
                    <a:pt x="45480" y="42263"/>
                    <a:pt x="44099" y="40085"/>
                    <a:pt x="42931" y="37801"/>
                  </a:cubicBezTo>
                  <a:cubicBezTo>
                    <a:pt x="41823" y="35646"/>
                    <a:pt x="40851" y="33422"/>
                    <a:pt x="39857" y="31214"/>
                  </a:cubicBezTo>
                  <a:cubicBezTo>
                    <a:pt x="37899" y="26865"/>
                    <a:pt x="35843" y="22426"/>
                    <a:pt x="32526" y="18927"/>
                  </a:cubicBezTo>
                  <a:cubicBezTo>
                    <a:pt x="30599" y="16901"/>
                    <a:pt x="28261" y="15406"/>
                    <a:pt x="25992" y="13805"/>
                  </a:cubicBezTo>
                  <a:cubicBezTo>
                    <a:pt x="23829" y="12302"/>
                    <a:pt x="21834" y="10565"/>
                    <a:pt x="20043" y="8637"/>
                  </a:cubicBezTo>
                  <a:cubicBezTo>
                    <a:pt x="17629" y="6019"/>
                    <a:pt x="15535" y="3082"/>
                    <a:pt x="137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-1578197" y="-1238316"/>
              <a:ext cx="4858765" cy="5532017"/>
            </a:xfrm>
            <a:custGeom>
              <a:avLst/>
              <a:gdLst/>
              <a:ahLst/>
              <a:cxnLst/>
              <a:rect l="l" t="t" r="r" b="b"/>
              <a:pathLst>
                <a:path w="57439" h="65398" extrusionOk="0">
                  <a:moveTo>
                    <a:pt x="13332" y="1"/>
                  </a:moveTo>
                  <a:cubicBezTo>
                    <a:pt x="13252" y="1"/>
                    <a:pt x="13172" y="89"/>
                    <a:pt x="13218" y="187"/>
                  </a:cubicBezTo>
                  <a:cubicBezTo>
                    <a:pt x="13871" y="1530"/>
                    <a:pt x="14577" y="2858"/>
                    <a:pt x="15328" y="4156"/>
                  </a:cubicBezTo>
                  <a:cubicBezTo>
                    <a:pt x="12976" y="4975"/>
                    <a:pt x="10706" y="6061"/>
                    <a:pt x="8331" y="6842"/>
                  </a:cubicBezTo>
                  <a:cubicBezTo>
                    <a:pt x="6138" y="7571"/>
                    <a:pt x="3899" y="8064"/>
                    <a:pt x="1600" y="8125"/>
                  </a:cubicBezTo>
                  <a:cubicBezTo>
                    <a:pt x="1570" y="8087"/>
                    <a:pt x="1539" y="8057"/>
                    <a:pt x="1501" y="8011"/>
                  </a:cubicBezTo>
                  <a:cubicBezTo>
                    <a:pt x="1492" y="8000"/>
                    <a:pt x="1480" y="7995"/>
                    <a:pt x="1468" y="7995"/>
                  </a:cubicBezTo>
                  <a:cubicBezTo>
                    <a:pt x="1433" y="7995"/>
                    <a:pt x="1397" y="8039"/>
                    <a:pt x="1425" y="8079"/>
                  </a:cubicBezTo>
                  <a:lnTo>
                    <a:pt x="1456" y="8125"/>
                  </a:lnTo>
                  <a:cubicBezTo>
                    <a:pt x="1312" y="8127"/>
                    <a:pt x="1166" y="8129"/>
                    <a:pt x="1021" y="8129"/>
                  </a:cubicBezTo>
                  <a:cubicBezTo>
                    <a:pt x="730" y="8129"/>
                    <a:pt x="436" y="8122"/>
                    <a:pt x="143" y="8102"/>
                  </a:cubicBezTo>
                  <a:cubicBezTo>
                    <a:pt x="141" y="8102"/>
                    <a:pt x="139" y="8102"/>
                    <a:pt x="137" y="8102"/>
                  </a:cubicBezTo>
                  <a:cubicBezTo>
                    <a:pt x="28" y="8102"/>
                    <a:pt x="1" y="8300"/>
                    <a:pt x="120" y="8315"/>
                  </a:cubicBezTo>
                  <a:cubicBezTo>
                    <a:pt x="629" y="8383"/>
                    <a:pt x="1145" y="8421"/>
                    <a:pt x="1668" y="8436"/>
                  </a:cubicBezTo>
                  <a:cubicBezTo>
                    <a:pt x="1691" y="8466"/>
                    <a:pt x="1714" y="8497"/>
                    <a:pt x="1736" y="8527"/>
                  </a:cubicBezTo>
                  <a:lnTo>
                    <a:pt x="1865" y="8436"/>
                  </a:lnTo>
                  <a:cubicBezTo>
                    <a:pt x="1883" y="8436"/>
                    <a:pt x="1900" y="8436"/>
                    <a:pt x="1917" y="8436"/>
                  </a:cubicBezTo>
                  <a:cubicBezTo>
                    <a:pt x="4040" y="8436"/>
                    <a:pt x="6170" y="7975"/>
                    <a:pt x="8195" y="7336"/>
                  </a:cubicBezTo>
                  <a:cubicBezTo>
                    <a:pt x="10691" y="6546"/>
                    <a:pt x="13143" y="5552"/>
                    <a:pt x="15579" y="4588"/>
                  </a:cubicBezTo>
                  <a:cubicBezTo>
                    <a:pt x="17392" y="7677"/>
                    <a:pt x="19494" y="10606"/>
                    <a:pt x="21900" y="13225"/>
                  </a:cubicBezTo>
                  <a:cubicBezTo>
                    <a:pt x="23699" y="15152"/>
                    <a:pt x="25694" y="16882"/>
                    <a:pt x="27850" y="18393"/>
                  </a:cubicBezTo>
                  <a:cubicBezTo>
                    <a:pt x="30126" y="19986"/>
                    <a:pt x="32464" y="21481"/>
                    <a:pt x="34384" y="23515"/>
                  </a:cubicBezTo>
                  <a:cubicBezTo>
                    <a:pt x="37700" y="27013"/>
                    <a:pt x="39764" y="31445"/>
                    <a:pt x="41714" y="35794"/>
                  </a:cubicBezTo>
                  <a:cubicBezTo>
                    <a:pt x="42709" y="38010"/>
                    <a:pt x="43688" y="40226"/>
                    <a:pt x="44796" y="42381"/>
                  </a:cubicBezTo>
                  <a:cubicBezTo>
                    <a:pt x="45964" y="44665"/>
                    <a:pt x="47345" y="46843"/>
                    <a:pt x="48909" y="48884"/>
                  </a:cubicBezTo>
                  <a:cubicBezTo>
                    <a:pt x="50867" y="51427"/>
                    <a:pt x="53022" y="53840"/>
                    <a:pt x="54653" y="56617"/>
                  </a:cubicBezTo>
                  <a:cubicBezTo>
                    <a:pt x="56224" y="59296"/>
                    <a:pt x="57226" y="62271"/>
                    <a:pt x="57089" y="65390"/>
                  </a:cubicBezTo>
                  <a:lnTo>
                    <a:pt x="57226" y="65398"/>
                  </a:lnTo>
                  <a:cubicBezTo>
                    <a:pt x="57439" y="63645"/>
                    <a:pt x="57203" y="61952"/>
                    <a:pt x="56672" y="60328"/>
                  </a:cubicBezTo>
                  <a:cubicBezTo>
                    <a:pt x="55564" y="56883"/>
                    <a:pt x="53158" y="53741"/>
                    <a:pt x="50980" y="51009"/>
                  </a:cubicBezTo>
                  <a:cubicBezTo>
                    <a:pt x="49235" y="48824"/>
                    <a:pt x="47528" y="46631"/>
                    <a:pt x="46131" y="44202"/>
                  </a:cubicBezTo>
                  <a:cubicBezTo>
                    <a:pt x="44917" y="42077"/>
                    <a:pt x="43885" y="39861"/>
                    <a:pt x="42883" y="37638"/>
                  </a:cubicBezTo>
                  <a:cubicBezTo>
                    <a:pt x="40933" y="33297"/>
                    <a:pt x="39074" y="28835"/>
                    <a:pt x="36137" y="25056"/>
                  </a:cubicBezTo>
                  <a:cubicBezTo>
                    <a:pt x="34551" y="23022"/>
                    <a:pt x="32653" y="21352"/>
                    <a:pt x="30559" y="19865"/>
                  </a:cubicBezTo>
                  <a:cubicBezTo>
                    <a:pt x="28252" y="18226"/>
                    <a:pt x="25922" y="16670"/>
                    <a:pt x="23866" y="14712"/>
                  </a:cubicBezTo>
                  <a:cubicBezTo>
                    <a:pt x="20701" y="11714"/>
                    <a:pt x="18121" y="8201"/>
                    <a:pt x="15890" y="4467"/>
                  </a:cubicBezTo>
                  <a:lnTo>
                    <a:pt x="16299" y="4308"/>
                  </a:lnTo>
                  <a:cubicBezTo>
                    <a:pt x="16541" y="4211"/>
                    <a:pt x="16475" y="3864"/>
                    <a:pt x="16256" y="3864"/>
                  </a:cubicBezTo>
                  <a:cubicBezTo>
                    <a:pt x="16234" y="3864"/>
                    <a:pt x="16211" y="3867"/>
                    <a:pt x="16186" y="3875"/>
                  </a:cubicBezTo>
                  <a:cubicBezTo>
                    <a:pt x="16003" y="3928"/>
                    <a:pt x="15821" y="3989"/>
                    <a:pt x="15639" y="4050"/>
                  </a:cubicBezTo>
                  <a:cubicBezTo>
                    <a:pt x="15207" y="3314"/>
                    <a:pt x="14782" y="2562"/>
                    <a:pt x="14372" y="1803"/>
                  </a:cubicBezTo>
                  <a:cubicBezTo>
                    <a:pt x="14053" y="1227"/>
                    <a:pt x="13742" y="642"/>
                    <a:pt x="13431" y="66"/>
                  </a:cubicBezTo>
                  <a:cubicBezTo>
                    <a:pt x="13407" y="20"/>
                    <a:pt x="13370" y="1"/>
                    <a:pt x="13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-2158061" y="-526068"/>
              <a:ext cx="6963872" cy="5502072"/>
            </a:xfrm>
            <a:custGeom>
              <a:avLst/>
              <a:gdLst/>
              <a:ahLst/>
              <a:cxnLst/>
              <a:rect l="l" t="t" r="r" b="b"/>
              <a:pathLst>
                <a:path w="82325" h="65044" extrusionOk="0">
                  <a:moveTo>
                    <a:pt x="46204" y="40869"/>
                  </a:moveTo>
                  <a:cubicBezTo>
                    <a:pt x="46281" y="40869"/>
                    <a:pt x="46364" y="40878"/>
                    <a:pt x="46452" y="40897"/>
                  </a:cubicBezTo>
                  <a:cubicBezTo>
                    <a:pt x="47461" y="41110"/>
                    <a:pt x="48160" y="42149"/>
                    <a:pt x="48539" y="43037"/>
                  </a:cubicBezTo>
                  <a:cubicBezTo>
                    <a:pt x="48987" y="44069"/>
                    <a:pt x="49123" y="45185"/>
                    <a:pt x="49313" y="46285"/>
                  </a:cubicBezTo>
                  <a:cubicBezTo>
                    <a:pt x="49427" y="46953"/>
                    <a:pt x="49495" y="48273"/>
                    <a:pt x="50292" y="48547"/>
                  </a:cubicBezTo>
                  <a:cubicBezTo>
                    <a:pt x="50374" y="48578"/>
                    <a:pt x="50458" y="48593"/>
                    <a:pt x="50542" y="48593"/>
                  </a:cubicBezTo>
                  <a:cubicBezTo>
                    <a:pt x="50761" y="48593"/>
                    <a:pt x="50972" y="48488"/>
                    <a:pt x="51104" y="48296"/>
                  </a:cubicBezTo>
                  <a:cubicBezTo>
                    <a:pt x="51210" y="48122"/>
                    <a:pt x="51203" y="47902"/>
                    <a:pt x="51286" y="47719"/>
                  </a:cubicBezTo>
                  <a:cubicBezTo>
                    <a:pt x="51375" y="47548"/>
                    <a:pt x="51483" y="47482"/>
                    <a:pt x="51598" y="47482"/>
                  </a:cubicBezTo>
                  <a:cubicBezTo>
                    <a:pt x="51847" y="47482"/>
                    <a:pt x="52124" y="47793"/>
                    <a:pt x="52280" y="47985"/>
                  </a:cubicBezTo>
                  <a:cubicBezTo>
                    <a:pt x="52827" y="48660"/>
                    <a:pt x="53312" y="49639"/>
                    <a:pt x="54246" y="49761"/>
                  </a:cubicBezTo>
                  <a:cubicBezTo>
                    <a:pt x="54307" y="50080"/>
                    <a:pt x="54360" y="50406"/>
                    <a:pt x="54413" y="50740"/>
                  </a:cubicBezTo>
                  <a:cubicBezTo>
                    <a:pt x="54519" y="51438"/>
                    <a:pt x="54610" y="52144"/>
                    <a:pt x="54671" y="52849"/>
                  </a:cubicBezTo>
                  <a:cubicBezTo>
                    <a:pt x="54716" y="53305"/>
                    <a:pt x="54883" y="54064"/>
                    <a:pt x="54625" y="54511"/>
                  </a:cubicBezTo>
                  <a:cubicBezTo>
                    <a:pt x="54504" y="54360"/>
                    <a:pt x="54390" y="54208"/>
                    <a:pt x="54284" y="54048"/>
                  </a:cubicBezTo>
                  <a:cubicBezTo>
                    <a:pt x="53722" y="53229"/>
                    <a:pt x="53168" y="52356"/>
                    <a:pt x="52296" y="51833"/>
                  </a:cubicBezTo>
                  <a:cubicBezTo>
                    <a:pt x="51862" y="51565"/>
                    <a:pt x="51395" y="51421"/>
                    <a:pt x="50925" y="51421"/>
                  </a:cubicBezTo>
                  <a:cubicBezTo>
                    <a:pt x="50556" y="51421"/>
                    <a:pt x="50186" y="51509"/>
                    <a:pt x="49829" y="51696"/>
                  </a:cubicBezTo>
                  <a:cubicBezTo>
                    <a:pt x="49025" y="52119"/>
                    <a:pt x="48226" y="53062"/>
                    <a:pt x="47258" y="53062"/>
                  </a:cubicBezTo>
                  <a:cubicBezTo>
                    <a:pt x="47148" y="53062"/>
                    <a:pt x="47037" y="53050"/>
                    <a:pt x="46923" y="53024"/>
                  </a:cubicBezTo>
                  <a:cubicBezTo>
                    <a:pt x="46096" y="52834"/>
                    <a:pt x="45875" y="51908"/>
                    <a:pt x="45708" y="51195"/>
                  </a:cubicBezTo>
                  <a:cubicBezTo>
                    <a:pt x="45633" y="50892"/>
                    <a:pt x="45572" y="50573"/>
                    <a:pt x="45466" y="50262"/>
                  </a:cubicBezTo>
                  <a:cubicBezTo>
                    <a:pt x="45663" y="50087"/>
                    <a:pt x="45686" y="49844"/>
                    <a:pt x="45724" y="49586"/>
                  </a:cubicBezTo>
                  <a:cubicBezTo>
                    <a:pt x="45785" y="49191"/>
                    <a:pt x="45951" y="49060"/>
                    <a:pt x="46159" y="49060"/>
                  </a:cubicBezTo>
                  <a:cubicBezTo>
                    <a:pt x="46492" y="49060"/>
                    <a:pt x="46934" y="49392"/>
                    <a:pt x="47241" y="49518"/>
                  </a:cubicBezTo>
                  <a:cubicBezTo>
                    <a:pt x="47383" y="49574"/>
                    <a:pt x="47517" y="49601"/>
                    <a:pt x="47643" y="49601"/>
                  </a:cubicBezTo>
                  <a:cubicBezTo>
                    <a:pt x="48093" y="49601"/>
                    <a:pt x="48433" y="49266"/>
                    <a:pt x="48569" y="48774"/>
                  </a:cubicBezTo>
                  <a:cubicBezTo>
                    <a:pt x="48797" y="47955"/>
                    <a:pt x="48501" y="46998"/>
                    <a:pt x="48160" y="46255"/>
                  </a:cubicBezTo>
                  <a:cubicBezTo>
                    <a:pt x="47682" y="45200"/>
                    <a:pt x="46923" y="44312"/>
                    <a:pt x="46262" y="43371"/>
                  </a:cubicBezTo>
                  <a:cubicBezTo>
                    <a:pt x="45966" y="42969"/>
                    <a:pt x="45648" y="42536"/>
                    <a:pt x="45496" y="42058"/>
                  </a:cubicBezTo>
                  <a:cubicBezTo>
                    <a:pt x="45294" y="41425"/>
                    <a:pt x="45588" y="40869"/>
                    <a:pt x="46204" y="40869"/>
                  </a:cubicBezTo>
                  <a:close/>
                  <a:moveTo>
                    <a:pt x="32601" y="41753"/>
                  </a:moveTo>
                  <a:cubicBezTo>
                    <a:pt x="32619" y="41753"/>
                    <a:pt x="32637" y="41754"/>
                    <a:pt x="32656" y="41755"/>
                  </a:cubicBezTo>
                  <a:cubicBezTo>
                    <a:pt x="33248" y="41785"/>
                    <a:pt x="33756" y="42286"/>
                    <a:pt x="34052" y="42756"/>
                  </a:cubicBezTo>
                  <a:cubicBezTo>
                    <a:pt x="34568" y="43583"/>
                    <a:pt x="34652" y="44600"/>
                    <a:pt x="35274" y="45367"/>
                  </a:cubicBezTo>
                  <a:cubicBezTo>
                    <a:pt x="35729" y="45921"/>
                    <a:pt x="36382" y="46217"/>
                    <a:pt x="37057" y="46399"/>
                  </a:cubicBezTo>
                  <a:cubicBezTo>
                    <a:pt x="38476" y="46778"/>
                    <a:pt x="40449" y="46619"/>
                    <a:pt x="41337" y="48023"/>
                  </a:cubicBezTo>
                  <a:cubicBezTo>
                    <a:pt x="41557" y="48364"/>
                    <a:pt x="41702" y="48759"/>
                    <a:pt x="42043" y="49002"/>
                  </a:cubicBezTo>
                  <a:cubicBezTo>
                    <a:pt x="42317" y="49198"/>
                    <a:pt x="42636" y="49246"/>
                    <a:pt x="42964" y="49246"/>
                  </a:cubicBezTo>
                  <a:cubicBezTo>
                    <a:pt x="42991" y="49246"/>
                    <a:pt x="43018" y="49245"/>
                    <a:pt x="43045" y="49245"/>
                  </a:cubicBezTo>
                  <a:cubicBezTo>
                    <a:pt x="43284" y="49241"/>
                    <a:pt x="43537" y="49211"/>
                    <a:pt x="43784" y="49211"/>
                  </a:cubicBezTo>
                  <a:cubicBezTo>
                    <a:pt x="44046" y="49211"/>
                    <a:pt x="44302" y="49245"/>
                    <a:pt x="44532" y="49381"/>
                  </a:cubicBezTo>
                  <a:cubicBezTo>
                    <a:pt x="44874" y="49571"/>
                    <a:pt x="45056" y="49928"/>
                    <a:pt x="45185" y="50284"/>
                  </a:cubicBezTo>
                  <a:cubicBezTo>
                    <a:pt x="45572" y="51332"/>
                    <a:pt x="45564" y="53153"/>
                    <a:pt x="47029" y="53320"/>
                  </a:cubicBezTo>
                  <a:cubicBezTo>
                    <a:pt x="47096" y="53327"/>
                    <a:pt x="47162" y="53331"/>
                    <a:pt x="47227" y="53331"/>
                  </a:cubicBezTo>
                  <a:cubicBezTo>
                    <a:pt x="48085" y="53331"/>
                    <a:pt x="48795" y="52708"/>
                    <a:pt x="49473" y="52250"/>
                  </a:cubicBezTo>
                  <a:cubicBezTo>
                    <a:pt x="49906" y="51952"/>
                    <a:pt x="50379" y="51700"/>
                    <a:pt x="50917" y="51700"/>
                  </a:cubicBezTo>
                  <a:cubicBezTo>
                    <a:pt x="50954" y="51700"/>
                    <a:pt x="50991" y="51701"/>
                    <a:pt x="51028" y="51704"/>
                  </a:cubicBezTo>
                  <a:cubicBezTo>
                    <a:pt x="51651" y="51741"/>
                    <a:pt x="52212" y="52091"/>
                    <a:pt x="52660" y="52500"/>
                  </a:cubicBezTo>
                  <a:cubicBezTo>
                    <a:pt x="53366" y="53145"/>
                    <a:pt x="53798" y="54018"/>
                    <a:pt x="54367" y="54777"/>
                  </a:cubicBezTo>
                  <a:cubicBezTo>
                    <a:pt x="54352" y="54792"/>
                    <a:pt x="54337" y="54807"/>
                    <a:pt x="54337" y="54830"/>
                  </a:cubicBezTo>
                  <a:lnTo>
                    <a:pt x="54527" y="55020"/>
                  </a:lnTo>
                  <a:lnTo>
                    <a:pt x="54542" y="55012"/>
                  </a:lnTo>
                  <a:lnTo>
                    <a:pt x="54549" y="55012"/>
                  </a:lnTo>
                  <a:cubicBezTo>
                    <a:pt x="54572" y="55043"/>
                    <a:pt x="54595" y="55073"/>
                    <a:pt x="54618" y="55096"/>
                  </a:cubicBezTo>
                  <a:cubicBezTo>
                    <a:pt x="54663" y="55149"/>
                    <a:pt x="54709" y="55202"/>
                    <a:pt x="54754" y="55255"/>
                  </a:cubicBezTo>
                  <a:lnTo>
                    <a:pt x="54815" y="55316"/>
                  </a:lnTo>
                  <a:cubicBezTo>
                    <a:pt x="54823" y="55323"/>
                    <a:pt x="54830" y="55339"/>
                    <a:pt x="54838" y="55346"/>
                  </a:cubicBezTo>
                  <a:cubicBezTo>
                    <a:pt x="55415" y="55976"/>
                    <a:pt x="56098" y="56500"/>
                    <a:pt x="56849" y="56909"/>
                  </a:cubicBezTo>
                  <a:cubicBezTo>
                    <a:pt x="58109" y="57589"/>
                    <a:pt x="59516" y="57944"/>
                    <a:pt x="60937" y="57944"/>
                  </a:cubicBezTo>
                  <a:cubicBezTo>
                    <a:pt x="61373" y="57944"/>
                    <a:pt x="61810" y="57911"/>
                    <a:pt x="62245" y="57843"/>
                  </a:cubicBezTo>
                  <a:cubicBezTo>
                    <a:pt x="64142" y="57555"/>
                    <a:pt x="65918" y="56621"/>
                    <a:pt x="67314" y="55316"/>
                  </a:cubicBezTo>
                  <a:cubicBezTo>
                    <a:pt x="67974" y="54693"/>
                    <a:pt x="68756" y="53318"/>
                    <a:pt x="69768" y="53318"/>
                  </a:cubicBezTo>
                  <a:cubicBezTo>
                    <a:pt x="69792" y="53318"/>
                    <a:pt x="69817" y="53318"/>
                    <a:pt x="69841" y="53320"/>
                  </a:cubicBezTo>
                  <a:cubicBezTo>
                    <a:pt x="70296" y="53350"/>
                    <a:pt x="70676" y="53692"/>
                    <a:pt x="71131" y="53768"/>
                  </a:cubicBezTo>
                  <a:cubicBezTo>
                    <a:pt x="71229" y="53781"/>
                    <a:pt x="71326" y="53787"/>
                    <a:pt x="71424" y="53787"/>
                  </a:cubicBezTo>
                  <a:cubicBezTo>
                    <a:pt x="71782" y="53787"/>
                    <a:pt x="72137" y="53701"/>
                    <a:pt x="72459" y="53540"/>
                  </a:cubicBezTo>
                  <a:cubicBezTo>
                    <a:pt x="74296" y="52682"/>
                    <a:pt x="75161" y="50482"/>
                    <a:pt x="76094" y="48827"/>
                  </a:cubicBezTo>
                  <a:cubicBezTo>
                    <a:pt x="76918" y="47343"/>
                    <a:pt x="78327" y="45299"/>
                    <a:pt x="80228" y="45299"/>
                  </a:cubicBezTo>
                  <a:cubicBezTo>
                    <a:pt x="80358" y="45299"/>
                    <a:pt x="80490" y="45309"/>
                    <a:pt x="80625" y="45329"/>
                  </a:cubicBezTo>
                  <a:cubicBezTo>
                    <a:pt x="81050" y="45397"/>
                    <a:pt x="81497" y="45579"/>
                    <a:pt x="81733" y="45959"/>
                  </a:cubicBezTo>
                  <a:cubicBezTo>
                    <a:pt x="82089" y="46536"/>
                    <a:pt x="81809" y="47226"/>
                    <a:pt x="81384" y="47681"/>
                  </a:cubicBezTo>
                  <a:cubicBezTo>
                    <a:pt x="80663" y="48448"/>
                    <a:pt x="79517" y="48622"/>
                    <a:pt x="78621" y="49116"/>
                  </a:cubicBezTo>
                  <a:cubicBezTo>
                    <a:pt x="77847" y="49548"/>
                    <a:pt x="77141" y="50163"/>
                    <a:pt x="76762" y="50983"/>
                  </a:cubicBezTo>
                  <a:cubicBezTo>
                    <a:pt x="76314" y="51954"/>
                    <a:pt x="76443" y="53039"/>
                    <a:pt x="76193" y="54048"/>
                  </a:cubicBezTo>
                  <a:cubicBezTo>
                    <a:pt x="75730" y="55870"/>
                    <a:pt x="73962" y="56940"/>
                    <a:pt x="72968" y="58450"/>
                  </a:cubicBezTo>
                  <a:cubicBezTo>
                    <a:pt x="72080" y="59808"/>
                    <a:pt x="72019" y="61546"/>
                    <a:pt x="72816" y="62965"/>
                  </a:cubicBezTo>
                  <a:cubicBezTo>
                    <a:pt x="73119" y="63512"/>
                    <a:pt x="73544" y="63975"/>
                    <a:pt x="74060" y="64324"/>
                  </a:cubicBezTo>
                  <a:cubicBezTo>
                    <a:pt x="73993" y="64323"/>
                    <a:pt x="73926" y="64323"/>
                    <a:pt x="73858" y="64323"/>
                  </a:cubicBezTo>
                  <a:cubicBezTo>
                    <a:pt x="71957" y="64323"/>
                    <a:pt x="70018" y="64623"/>
                    <a:pt x="68164" y="64726"/>
                  </a:cubicBezTo>
                  <a:cubicBezTo>
                    <a:pt x="67506" y="64764"/>
                    <a:pt x="66849" y="64780"/>
                    <a:pt x="66192" y="64780"/>
                  </a:cubicBezTo>
                  <a:cubicBezTo>
                    <a:pt x="65287" y="64780"/>
                    <a:pt x="64383" y="64750"/>
                    <a:pt x="63482" y="64711"/>
                  </a:cubicBezTo>
                  <a:cubicBezTo>
                    <a:pt x="61964" y="64642"/>
                    <a:pt x="60446" y="64589"/>
                    <a:pt x="58936" y="64438"/>
                  </a:cubicBezTo>
                  <a:cubicBezTo>
                    <a:pt x="57388" y="64278"/>
                    <a:pt x="55938" y="63884"/>
                    <a:pt x="54443" y="63481"/>
                  </a:cubicBezTo>
                  <a:cubicBezTo>
                    <a:pt x="53986" y="63355"/>
                    <a:pt x="53515" y="63291"/>
                    <a:pt x="53042" y="63291"/>
                  </a:cubicBezTo>
                  <a:cubicBezTo>
                    <a:pt x="52831" y="63291"/>
                    <a:pt x="52620" y="63304"/>
                    <a:pt x="52409" y="63330"/>
                  </a:cubicBezTo>
                  <a:cubicBezTo>
                    <a:pt x="51658" y="63428"/>
                    <a:pt x="50914" y="63603"/>
                    <a:pt x="50156" y="63679"/>
                  </a:cubicBezTo>
                  <a:cubicBezTo>
                    <a:pt x="49823" y="63710"/>
                    <a:pt x="49493" y="63724"/>
                    <a:pt x="49164" y="63724"/>
                  </a:cubicBezTo>
                  <a:cubicBezTo>
                    <a:pt x="47957" y="63724"/>
                    <a:pt x="46774" y="63528"/>
                    <a:pt x="45587" y="63223"/>
                  </a:cubicBezTo>
                  <a:cubicBezTo>
                    <a:pt x="45068" y="63089"/>
                    <a:pt x="44529" y="62964"/>
                    <a:pt x="43991" y="62964"/>
                  </a:cubicBezTo>
                  <a:cubicBezTo>
                    <a:pt x="43860" y="62964"/>
                    <a:pt x="43729" y="62972"/>
                    <a:pt x="43599" y="62988"/>
                  </a:cubicBezTo>
                  <a:cubicBezTo>
                    <a:pt x="43007" y="63064"/>
                    <a:pt x="42460" y="63299"/>
                    <a:pt x="41914" y="63535"/>
                  </a:cubicBezTo>
                  <a:cubicBezTo>
                    <a:pt x="41026" y="63906"/>
                    <a:pt x="40093" y="64195"/>
                    <a:pt x="39144" y="64377"/>
                  </a:cubicBezTo>
                  <a:cubicBezTo>
                    <a:pt x="40495" y="63762"/>
                    <a:pt x="40146" y="61865"/>
                    <a:pt x="39524" y="60818"/>
                  </a:cubicBezTo>
                  <a:cubicBezTo>
                    <a:pt x="38962" y="59869"/>
                    <a:pt x="38249" y="59065"/>
                    <a:pt x="37975" y="57972"/>
                  </a:cubicBezTo>
                  <a:cubicBezTo>
                    <a:pt x="37733" y="56985"/>
                    <a:pt x="37755" y="55968"/>
                    <a:pt x="37619" y="54967"/>
                  </a:cubicBezTo>
                  <a:cubicBezTo>
                    <a:pt x="37497" y="54056"/>
                    <a:pt x="37209" y="53244"/>
                    <a:pt x="36632" y="52523"/>
                  </a:cubicBezTo>
                  <a:cubicBezTo>
                    <a:pt x="35957" y="51673"/>
                    <a:pt x="35175" y="50960"/>
                    <a:pt x="35213" y="49784"/>
                  </a:cubicBezTo>
                  <a:cubicBezTo>
                    <a:pt x="35243" y="48835"/>
                    <a:pt x="35623" y="47864"/>
                    <a:pt x="35160" y="46953"/>
                  </a:cubicBezTo>
                  <a:cubicBezTo>
                    <a:pt x="34773" y="46194"/>
                    <a:pt x="34014" y="45724"/>
                    <a:pt x="33331" y="45276"/>
                  </a:cubicBezTo>
                  <a:cubicBezTo>
                    <a:pt x="32466" y="44714"/>
                    <a:pt x="31366" y="43925"/>
                    <a:pt x="31563" y="42741"/>
                  </a:cubicBezTo>
                  <a:cubicBezTo>
                    <a:pt x="31651" y="42204"/>
                    <a:pt x="32039" y="41753"/>
                    <a:pt x="32601" y="41753"/>
                  </a:cubicBezTo>
                  <a:close/>
                  <a:moveTo>
                    <a:pt x="8720" y="1"/>
                  </a:moveTo>
                  <a:lnTo>
                    <a:pt x="8591" y="99"/>
                  </a:lnTo>
                  <a:cubicBezTo>
                    <a:pt x="9806" y="1739"/>
                    <a:pt x="11612" y="2885"/>
                    <a:pt x="13365" y="3894"/>
                  </a:cubicBezTo>
                  <a:cubicBezTo>
                    <a:pt x="15566" y="5154"/>
                    <a:pt x="17766" y="6391"/>
                    <a:pt x="19861" y="7832"/>
                  </a:cubicBezTo>
                  <a:cubicBezTo>
                    <a:pt x="22069" y="9343"/>
                    <a:pt x="24171" y="11005"/>
                    <a:pt x="26160" y="12811"/>
                  </a:cubicBezTo>
                  <a:cubicBezTo>
                    <a:pt x="27146" y="13691"/>
                    <a:pt x="28064" y="14632"/>
                    <a:pt x="28907" y="15649"/>
                  </a:cubicBezTo>
                  <a:cubicBezTo>
                    <a:pt x="29780" y="16704"/>
                    <a:pt x="30485" y="17880"/>
                    <a:pt x="31206" y="19041"/>
                  </a:cubicBezTo>
                  <a:cubicBezTo>
                    <a:pt x="32428" y="21052"/>
                    <a:pt x="33938" y="22881"/>
                    <a:pt x="35676" y="24475"/>
                  </a:cubicBezTo>
                  <a:cubicBezTo>
                    <a:pt x="37368" y="26008"/>
                    <a:pt x="39212" y="27374"/>
                    <a:pt x="41026" y="28762"/>
                  </a:cubicBezTo>
                  <a:cubicBezTo>
                    <a:pt x="42901" y="30197"/>
                    <a:pt x="44767" y="31677"/>
                    <a:pt x="46391" y="33399"/>
                  </a:cubicBezTo>
                  <a:cubicBezTo>
                    <a:pt x="48038" y="35152"/>
                    <a:pt x="49450" y="37110"/>
                    <a:pt x="50596" y="39212"/>
                  </a:cubicBezTo>
                  <a:cubicBezTo>
                    <a:pt x="51901" y="41610"/>
                    <a:pt x="52910" y="44153"/>
                    <a:pt x="53601" y="46786"/>
                  </a:cubicBezTo>
                  <a:cubicBezTo>
                    <a:pt x="53844" y="47704"/>
                    <a:pt x="54049" y="48630"/>
                    <a:pt x="54223" y="49563"/>
                  </a:cubicBezTo>
                  <a:cubicBezTo>
                    <a:pt x="53221" y="49230"/>
                    <a:pt x="52948" y="48114"/>
                    <a:pt x="52167" y="47461"/>
                  </a:cubicBezTo>
                  <a:cubicBezTo>
                    <a:pt x="52006" y="47325"/>
                    <a:pt x="51795" y="47203"/>
                    <a:pt x="51581" y="47203"/>
                  </a:cubicBezTo>
                  <a:cubicBezTo>
                    <a:pt x="51520" y="47203"/>
                    <a:pt x="51460" y="47212"/>
                    <a:pt x="51400" y="47234"/>
                  </a:cubicBezTo>
                  <a:cubicBezTo>
                    <a:pt x="51066" y="47348"/>
                    <a:pt x="51036" y="47689"/>
                    <a:pt x="50945" y="47977"/>
                  </a:cubicBezTo>
                  <a:cubicBezTo>
                    <a:pt x="50864" y="48222"/>
                    <a:pt x="50733" y="48315"/>
                    <a:pt x="50591" y="48315"/>
                  </a:cubicBezTo>
                  <a:cubicBezTo>
                    <a:pt x="50330" y="48315"/>
                    <a:pt x="50031" y="48004"/>
                    <a:pt x="49928" y="47735"/>
                  </a:cubicBezTo>
                  <a:cubicBezTo>
                    <a:pt x="49837" y="47461"/>
                    <a:pt x="49769" y="47188"/>
                    <a:pt x="49715" y="46915"/>
                  </a:cubicBezTo>
                  <a:cubicBezTo>
                    <a:pt x="49586" y="46293"/>
                    <a:pt x="49495" y="45670"/>
                    <a:pt x="49389" y="45048"/>
                  </a:cubicBezTo>
                  <a:cubicBezTo>
                    <a:pt x="49207" y="44054"/>
                    <a:pt x="48964" y="43060"/>
                    <a:pt x="48433" y="42195"/>
                  </a:cubicBezTo>
                  <a:cubicBezTo>
                    <a:pt x="48015" y="41519"/>
                    <a:pt x="47386" y="40844"/>
                    <a:pt x="46589" y="40647"/>
                  </a:cubicBezTo>
                  <a:cubicBezTo>
                    <a:pt x="46461" y="40613"/>
                    <a:pt x="46329" y="40595"/>
                    <a:pt x="46201" y="40595"/>
                  </a:cubicBezTo>
                  <a:cubicBezTo>
                    <a:pt x="45699" y="40595"/>
                    <a:pt x="45239" y="40860"/>
                    <a:pt x="45154" y="41428"/>
                  </a:cubicBezTo>
                  <a:cubicBezTo>
                    <a:pt x="45018" y="42316"/>
                    <a:pt x="45807" y="43204"/>
                    <a:pt x="46285" y="43864"/>
                  </a:cubicBezTo>
                  <a:cubicBezTo>
                    <a:pt x="46999" y="44836"/>
                    <a:pt x="47773" y="45815"/>
                    <a:pt x="48152" y="46976"/>
                  </a:cubicBezTo>
                  <a:cubicBezTo>
                    <a:pt x="48334" y="47545"/>
                    <a:pt x="48486" y="48243"/>
                    <a:pt x="48266" y="48820"/>
                  </a:cubicBezTo>
                  <a:cubicBezTo>
                    <a:pt x="48142" y="49146"/>
                    <a:pt x="47919" y="49305"/>
                    <a:pt x="47647" y="49305"/>
                  </a:cubicBezTo>
                  <a:cubicBezTo>
                    <a:pt x="47500" y="49305"/>
                    <a:pt x="47340" y="49259"/>
                    <a:pt x="47173" y="49169"/>
                  </a:cubicBezTo>
                  <a:cubicBezTo>
                    <a:pt x="46976" y="49063"/>
                    <a:pt x="46794" y="48918"/>
                    <a:pt x="46574" y="48843"/>
                  </a:cubicBezTo>
                  <a:cubicBezTo>
                    <a:pt x="46451" y="48799"/>
                    <a:pt x="46316" y="48770"/>
                    <a:pt x="46183" y="48770"/>
                  </a:cubicBezTo>
                  <a:cubicBezTo>
                    <a:pt x="45994" y="48770"/>
                    <a:pt x="45809" y="48828"/>
                    <a:pt x="45671" y="48979"/>
                  </a:cubicBezTo>
                  <a:cubicBezTo>
                    <a:pt x="45428" y="49245"/>
                    <a:pt x="45534" y="49685"/>
                    <a:pt x="45367" y="49973"/>
                  </a:cubicBezTo>
                  <a:cubicBezTo>
                    <a:pt x="45284" y="49784"/>
                    <a:pt x="45177" y="49601"/>
                    <a:pt x="45041" y="49450"/>
                  </a:cubicBezTo>
                  <a:cubicBezTo>
                    <a:pt x="44674" y="49025"/>
                    <a:pt x="44196" y="48957"/>
                    <a:pt x="43695" y="48957"/>
                  </a:cubicBezTo>
                  <a:cubicBezTo>
                    <a:pt x="43480" y="48957"/>
                    <a:pt x="43261" y="48969"/>
                    <a:pt x="43045" y="48972"/>
                  </a:cubicBezTo>
                  <a:cubicBezTo>
                    <a:pt x="43028" y="48972"/>
                    <a:pt x="43011" y="48972"/>
                    <a:pt x="42995" y="48972"/>
                  </a:cubicBezTo>
                  <a:cubicBezTo>
                    <a:pt x="42338" y="48972"/>
                    <a:pt x="42020" y="48677"/>
                    <a:pt x="41702" y="48122"/>
                  </a:cubicBezTo>
                  <a:cubicBezTo>
                    <a:pt x="41535" y="47795"/>
                    <a:pt x="41307" y="47507"/>
                    <a:pt x="41026" y="47272"/>
                  </a:cubicBezTo>
                  <a:cubicBezTo>
                    <a:pt x="40472" y="46831"/>
                    <a:pt x="39759" y="46642"/>
                    <a:pt x="39068" y="46505"/>
                  </a:cubicBezTo>
                  <a:cubicBezTo>
                    <a:pt x="38317" y="46369"/>
                    <a:pt x="37535" y="46300"/>
                    <a:pt x="36799" y="46057"/>
                  </a:cubicBezTo>
                  <a:cubicBezTo>
                    <a:pt x="35790" y="45724"/>
                    <a:pt x="35236" y="45025"/>
                    <a:pt x="34872" y="44046"/>
                  </a:cubicBezTo>
                  <a:cubicBezTo>
                    <a:pt x="34568" y="43227"/>
                    <a:pt x="34310" y="42377"/>
                    <a:pt x="33574" y="41838"/>
                  </a:cubicBezTo>
                  <a:cubicBezTo>
                    <a:pt x="33281" y="41623"/>
                    <a:pt x="32927" y="41492"/>
                    <a:pt x="32581" y="41492"/>
                  </a:cubicBezTo>
                  <a:cubicBezTo>
                    <a:pt x="32256" y="41492"/>
                    <a:pt x="31938" y="41608"/>
                    <a:pt x="31684" y="41876"/>
                  </a:cubicBezTo>
                  <a:cubicBezTo>
                    <a:pt x="31214" y="42384"/>
                    <a:pt x="31176" y="43204"/>
                    <a:pt x="31449" y="43811"/>
                  </a:cubicBezTo>
                  <a:cubicBezTo>
                    <a:pt x="31828" y="44661"/>
                    <a:pt x="32671" y="45162"/>
                    <a:pt x="33430" y="45648"/>
                  </a:cubicBezTo>
                  <a:cubicBezTo>
                    <a:pt x="34356" y="46240"/>
                    <a:pt x="35206" y="46930"/>
                    <a:pt x="35183" y="48137"/>
                  </a:cubicBezTo>
                  <a:cubicBezTo>
                    <a:pt x="35168" y="49123"/>
                    <a:pt x="34788" y="50080"/>
                    <a:pt x="35236" y="51028"/>
                  </a:cubicBezTo>
                  <a:cubicBezTo>
                    <a:pt x="35615" y="51863"/>
                    <a:pt x="36367" y="52447"/>
                    <a:pt x="36822" y="53229"/>
                  </a:cubicBezTo>
                  <a:cubicBezTo>
                    <a:pt x="37376" y="54162"/>
                    <a:pt x="37452" y="55285"/>
                    <a:pt x="37543" y="56348"/>
                  </a:cubicBezTo>
                  <a:cubicBezTo>
                    <a:pt x="37634" y="57327"/>
                    <a:pt x="37763" y="58298"/>
                    <a:pt x="38233" y="59179"/>
                  </a:cubicBezTo>
                  <a:cubicBezTo>
                    <a:pt x="38734" y="60089"/>
                    <a:pt x="39546" y="60886"/>
                    <a:pt x="39812" y="61911"/>
                  </a:cubicBezTo>
                  <a:cubicBezTo>
                    <a:pt x="40040" y="62783"/>
                    <a:pt x="39850" y="63952"/>
                    <a:pt x="38916" y="64309"/>
                  </a:cubicBezTo>
                  <a:cubicBezTo>
                    <a:pt x="38871" y="64324"/>
                    <a:pt x="38856" y="64369"/>
                    <a:pt x="38879" y="64415"/>
                  </a:cubicBezTo>
                  <a:cubicBezTo>
                    <a:pt x="38256" y="64521"/>
                    <a:pt x="37634" y="64589"/>
                    <a:pt x="37012" y="64627"/>
                  </a:cubicBezTo>
                  <a:cubicBezTo>
                    <a:pt x="36679" y="64646"/>
                    <a:pt x="36347" y="64653"/>
                    <a:pt x="36015" y="64653"/>
                  </a:cubicBezTo>
                  <a:cubicBezTo>
                    <a:pt x="34827" y="64653"/>
                    <a:pt x="33645" y="64558"/>
                    <a:pt x="32458" y="64529"/>
                  </a:cubicBezTo>
                  <a:cubicBezTo>
                    <a:pt x="30576" y="63975"/>
                    <a:pt x="28611" y="63861"/>
                    <a:pt x="26660" y="63793"/>
                  </a:cubicBezTo>
                  <a:cubicBezTo>
                    <a:pt x="25613" y="63755"/>
                    <a:pt x="24551" y="63732"/>
                    <a:pt x="23519" y="63664"/>
                  </a:cubicBezTo>
                  <a:cubicBezTo>
                    <a:pt x="22479" y="63588"/>
                    <a:pt x="21462" y="63390"/>
                    <a:pt x="20422" y="63299"/>
                  </a:cubicBezTo>
                  <a:cubicBezTo>
                    <a:pt x="20271" y="63287"/>
                    <a:pt x="20119" y="63281"/>
                    <a:pt x="19968" y="63281"/>
                  </a:cubicBezTo>
                  <a:cubicBezTo>
                    <a:pt x="19116" y="63281"/>
                    <a:pt x="18277" y="63462"/>
                    <a:pt x="17432" y="63610"/>
                  </a:cubicBezTo>
                  <a:cubicBezTo>
                    <a:pt x="16279" y="63800"/>
                    <a:pt x="15133" y="63967"/>
                    <a:pt x="13980" y="64104"/>
                  </a:cubicBezTo>
                  <a:cubicBezTo>
                    <a:pt x="11771" y="64369"/>
                    <a:pt x="9563" y="64521"/>
                    <a:pt x="7339" y="64559"/>
                  </a:cubicBezTo>
                  <a:cubicBezTo>
                    <a:pt x="6995" y="64564"/>
                    <a:pt x="6650" y="64567"/>
                    <a:pt x="6305" y="64567"/>
                  </a:cubicBezTo>
                  <a:cubicBezTo>
                    <a:pt x="4206" y="64567"/>
                    <a:pt x="2107" y="64469"/>
                    <a:pt x="9" y="64293"/>
                  </a:cubicBezTo>
                  <a:lnTo>
                    <a:pt x="1" y="64377"/>
                  </a:lnTo>
                  <a:cubicBezTo>
                    <a:pt x="2115" y="64597"/>
                    <a:pt x="4243" y="64701"/>
                    <a:pt x="6372" y="64701"/>
                  </a:cubicBezTo>
                  <a:cubicBezTo>
                    <a:pt x="8576" y="64701"/>
                    <a:pt x="10781" y="64589"/>
                    <a:pt x="12970" y="64377"/>
                  </a:cubicBezTo>
                  <a:cubicBezTo>
                    <a:pt x="13987" y="64278"/>
                    <a:pt x="15004" y="64157"/>
                    <a:pt x="16013" y="64013"/>
                  </a:cubicBezTo>
                  <a:cubicBezTo>
                    <a:pt x="17137" y="63846"/>
                    <a:pt x="18260" y="63580"/>
                    <a:pt x="19390" y="63481"/>
                  </a:cubicBezTo>
                  <a:cubicBezTo>
                    <a:pt x="19544" y="63468"/>
                    <a:pt x="19698" y="63462"/>
                    <a:pt x="19852" y="63462"/>
                  </a:cubicBezTo>
                  <a:cubicBezTo>
                    <a:pt x="20728" y="63462"/>
                    <a:pt x="21600" y="63657"/>
                    <a:pt x="22471" y="63747"/>
                  </a:cubicBezTo>
                  <a:cubicBezTo>
                    <a:pt x="23488" y="63861"/>
                    <a:pt x="24505" y="63899"/>
                    <a:pt x="25522" y="63937"/>
                  </a:cubicBezTo>
                  <a:cubicBezTo>
                    <a:pt x="27723" y="64005"/>
                    <a:pt x="29939" y="64051"/>
                    <a:pt x="32071" y="64620"/>
                  </a:cubicBezTo>
                  <a:cubicBezTo>
                    <a:pt x="32079" y="64650"/>
                    <a:pt x="32102" y="64673"/>
                    <a:pt x="32140" y="64680"/>
                  </a:cubicBezTo>
                  <a:cubicBezTo>
                    <a:pt x="32223" y="64688"/>
                    <a:pt x="32314" y="64688"/>
                    <a:pt x="32398" y="64711"/>
                  </a:cubicBezTo>
                  <a:cubicBezTo>
                    <a:pt x="32474" y="64734"/>
                    <a:pt x="32557" y="64756"/>
                    <a:pt x="32633" y="64779"/>
                  </a:cubicBezTo>
                  <a:cubicBezTo>
                    <a:pt x="32643" y="64783"/>
                    <a:pt x="32653" y="64785"/>
                    <a:pt x="32662" y="64785"/>
                  </a:cubicBezTo>
                  <a:cubicBezTo>
                    <a:pt x="32689" y="64785"/>
                    <a:pt x="32713" y="64769"/>
                    <a:pt x="32724" y="64741"/>
                  </a:cubicBezTo>
                  <a:cubicBezTo>
                    <a:pt x="33705" y="64832"/>
                    <a:pt x="34686" y="64879"/>
                    <a:pt x="35667" y="64879"/>
                  </a:cubicBezTo>
                  <a:cubicBezTo>
                    <a:pt x="35915" y="64879"/>
                    <a:pt x="36164" y="64876"/>
                    <a:pt x="36412" y="64870"/>
                  </a:cubicBezTo>
                  <a:cubicBezTo>
                    <a:pt x="37771" y="64855"/>
                    <a:pt x="39144" y="64711"/>
                    <a:pt x="40457" y="64339"/>
                  </a:cubicBezTo>
                  <a:cubicBezTo>
                    <a:pt x="41700" y="63985"/>
                    <a:pt x="42838" y="63224"/>
                    <a:pt x="44138" y="63224"/>
                  </a:cubicBezTo>
                  <a:cubicBezTo>
                    <a:pt x="44315" y="63224"/>
                    <a:pt x="44494" y="63238"/>
                    <a:pt x="44676" y="63269"/>
                  </a:cubicBezTo>
                  <a:cubicBezTo>
                    <a:pt x="45367" y="63383"/>
                    <a:pt x="46035" y="63618"/>
                    <a:pt x="46725" y="63747"/>
                  </a:cubicBezTo>
                  <a:cubicBezTo>
                    <a:pt x="47446" y="63891"/>
                    <a:pt x="48175" y="63975"/>
                    <a:pt x="48903" y="63982"/>
                  </a:cubicBezTo>
                  <a:cubicBezTo>
                    <a:pt x="48998" y="63984"/>
                    <a:pt x="49093" y="63985"/>
                    <a:pt x="49187" y="63985"/>
                  </a:cubicBezTo>
                  <a:cubicBezTo>
                    <a:pt x="49768" y="63985"/>
                    <a:pt x="50347" y="63945"/>
                    <a:pt x="50914" y="63853"/>
                  </a:cubicBezTo>
                  <a:cubicBezTo>
                    <a:pt x="51640" y="63750"/>
                    <a:pt x="52360" y="63551"/>
                    <a:pt x="53091" y="63551"/>
                  </a:cubicBezTo>
                  <a:cubicBezTo>
                    <a:pt x="53162" y="63551"/>
                    <a:pt x="53233" y="63553"/>
                    <a:pt x="53305" y="63557"/>
                  </a:cubicBezTo>
                  <a:cubicBezTo>
                    <a:pt x="54049" y="63595"/>
                    <a:pt x="54754" y="63861"/>
                    <a:pt x="55468" y="64058"/>
                  </a:cubicBezTo>
                  <a:cubicBezTo>
                    <a:pt x="56211" y="64271"/>
                    <a:pt x="56970" y="64430"/>
                    <a:pt x="57744" y="64544"/>
                  </a:cubicBezTo>
                  <a:cubicBezTo>
                    <a:pt x="59179" y="64749"/>
                    <a:pt x="60628" y="64832"/>
                    <a:pt x="62078" y="64908"/>
                  </a:cubicBezTo>
                  <a:cubicBezTo>
                    <a:pt x="63415" y="64973"/>
                    <a:pt x="64758" y="65044"/>
                    <a:pt x="66097" y="65044"/>
                  </a:cubicBezTo>
                  <a:cubicBezTo>
                    <a:pt x="66323" y="65044"/>
                    <a:pt x="66549" y="65041"/>
                    <a:pt x="66775" y="65037"/>
                  </a:cubicBezTo>
                  <a:cubicBezTo>
                    <a:pt x="68483" y="65014"/>
                    <a:pt x="70175" y="64809"/>
                    <a:pt x="71875" y="64688"/>
                  </a:cubicBezTo>
                  <a:cubicBezTo>
                    <a:pt x="72443" y="64644"/>
                    <a:pt x="73013" y="64622"/>
                    <a:pt x="73582" y="64622"/>
                  </a:cubicBezTo>
                  <a:cubicBezTo>
                    <a:pt x="74578" y="64622"/>
                    <a:pt x="75572" y="64689"/>
                    <a:pt x="76557" y="64825"/>
                  </a:cubicBezTo>
                  <a:cubicBezTo>
                    <a:pt x="76550" y="64863"/>
                    <a:pt x="76580" y="64908"/>
                    <a:pt x="76625" y="64908"/>
                  </a:cubicBezTo>
                  <a:lnTo>
                    <a:pt x="77157" y="64908"/>
                  </a:lnTo>
                  <a:lnTo>
                    <a:pt x="77157" y="64764"/>
                  </a:lnTo>
                  <a:cubicBezTo>
                    <a:pt x="77149" y="64734"/>
                    <a:pt x="77119" y="64711"/>
                    <a:pt x="77088" y="64703"/>
                  </a:cubicBezTo>
                  <a:cubicBezTo>
                    <a:pt x="76276" y="64483"/>
                    <a:pt x="75449" y="64362"/>
                    <a:pt x="74614" y="64331"/>
                  </a:cubicBezTo>
                  <a:cubicBezTo>
                    <a:pt x="72960" y="63413"/>
                    <a:pt x="72087" y="61265"/>
                    <a:pt x="72770" y="59474"/>
                  </a:cubicBezTo>
                  <a:cubicBezTo>
                    <a:pt x="73430" y="57744"/>
                    <a:pt x="75176" y="56727"/>
                    <a:pt x="76071" y="55134"/>
                  </a:cubicBezTo>
                  <a:cubicBezTo>
                    <a:pt x="76542" y="54291"/>
                    <a:pt x="76610" y="53396"/>
                    <a:pt x="76716" y="52455"/>
                  </a:cubicBezTo>
                  <a:cubicBezTo>
                    <a:pt x="76861" y="51233"/>
                    <a:pt x="77369" y="50292"/>
                    <a:pt x="78401" y="49609"/>
                  </a:cubicBezTo>
                  <a:cubicBezTo>
                    <a:pt x="79297" y="49009"/>
                    <a:pt x="80405" y="48827"/>
                    <a:pt x="81262" y="48182"/>
                  </a:cubicBezTo>
                  <a:cubicBezTo>
                    <a:pt x="81847" y="47750"/>
                    <a:pt x="82325" y="47021"/>
                    <a:pt x="82180" y="46262"/>
                  </a:cubicBezTo>
                  <a:cubicBezTo>
                    <a:pt x="82002" y="45335"/>
                    <a:pt x="81238" y="45007"/>
                    <a:pt x="80406" y="45007"/>
                  </a:cubicBezTo>
                  <a:cubicBezTo>
                    <a:pt x="79720" y="45007"/>
                    <a:pt x="78987" y="45231"/>
                    <a:pt x="78500" y="45526"/>
                  </a:cubicBezTo>
                  <a:cubicBezTo>
                    <a:pt x="76792" y="46558"/>
                    <a:pt x="75942" y="48456"/>
                    <a:pt x="75024" y="50140"/>
                  </a:cubicBezTo>
                  <a:cubicBezTo>
                    <a:pt x="74493" y="51104"/>
                    <a:pt x="73901" y="52106"/>
                    <a:pt x="73036" y="52819"/>
                  </a:cubicBezTo>
                  <a:cubicBezTo>
                    <a:pt x="72603" y="53176"/>
                    <a:pt x="72057" y="53472"/>
                    <a:pt x="71488" y="53494"/>
                  </a:cubicBezTo>
                  <a:cubicBezTo>
                    <a:pt x="71465" y="53496"/>
                    <a:pt x="71443" y="53496"/>
                    <a:pt x="71421" y="53496"/>
                  </a:cubicBezTo>
                  <a:cubicBezTo>
                    <a:pt x="70894" y="53496"/>
                    <a:pt x="70503" y="53157"/>
                    <a:pt x="69993" y="53077"/>
                  </a:cubicBezTo>
                  <a:cubicBezTo>
                    <a:pt x="69923" y="53067"/>
                    <a:pt x="69852" y="53061"/>
                    <a:pt x="69781" y="53061"/>
                  </a:cubicBezTo>
                  <a:cubicBezTo>
                    <a:pt x="69493" y="53061"/>
                    <a:pt x="69205" y="53148"/>
                    <a:pt x="68961" y="53312"/>
                  </a:cubicBezTo>
                  <a:cubicBezTo>
                    <a:pt x="68938" y="53315"/>
                    <a:pt x="68916" y="53316"/>
                    <a:pt x="68892" y="53316"/>
                  </a:cubicBezTo>
                  <a:cubicBezTo>
                    <a:pt x="68837" y="53316"/>
                    <a:pt x="68779" y="53310"/>
                    <a:pt x="68725" y="53305"/>
                  </a:cubicBezTo>
                  <a:lnTo>
                    <a:pt x="68703" y="53494"/>
                  </a:lnTo>
                  <a:cubicBezTo>
                    <a:pt x="68414" y="53737"/>
                    <a:pt x="68141" y="54011"/>
                    <a:pt x="67898" y="54299"/>
                  </a:cubicBezTo>
                  <a:cubicBezTo>
                    <a:pt x="67192" y="55088"/>
                    <a:pt x="66373" y="55771"/>
                    <a:pt x="65462" y="56310"/>
                  </a:cubicBezTo>
                  <a:cubicBezTo>
                    <a:pt x="65022" y="56568"/>
                    <a:pt x="64567" y="56788"/>
                    <a:pt x="64089" y="56970"/>
                  </a:cubicBezTo>
                  <a:lnTo>
                    <a:pt x="63944" y="56970"/>
                  </a:lnTo>
                  <a:lnTo>
                    <a:pt x="63944" y="57031"/>
                  </a:lnTo>
                  <a:cubicBezTo>
                    <a:pt x="62978" y="57395"/>
                    <a:pt x="61954" y="57581"/>
                    <a:pt x="60927" y="57581"/>
                  </a:cubicBezTo>
                  <a:cubicBezTo>
                    <a:pt x="60414" y="57581"/>
                    <a:pt x="59900" y="57534"/>
                    <a:pt x="59391" y="57441"/>
                  </a:cubicBezTo>
                  <a:cubicBezTo>
                    <a:pt x="57600" y="57092"/>
                    <a:pt x="55991" y="56143"/>
                    <a:pt x="54823" y="54747"/>
                  </a:cubicBezTo>
                  <a:cubicBezTo>
                    <a:pt x="55263" y="54140"/>
                    <a:pt x="54997" y="53047"/>
                    <a:pt x="54929" y="52394"/>
                  </a:cubicBezTo>
                  <a:cubicBezTo>
                    <a:pt x="54830" y="51499"/>
                    <a:pt x="54709" y="50618"/>
                    <a:pt x="54557" y="49738"/>
                  </a:cubicBezTo>
                  <a:cubicBezTo>
                    <a:pt x="54580" y="49708"/>
                    <a:pt x="54572" y="49662"/>
                    <a:pt x="54542" y="49639"/>
                  </a:cubicBezTo>
                  <a:cubicBezTo>
                    <a:pt x="54489" y="49366"/>
                    <a:pt x="54443" y="49093"/>
                    <a:pt x="54383" y="48820"/>
                  </a:cubicBezTo>
                  <a:cubicBezTo>
                    <a:pt x="53920" y="46475"/>
                    <a:pt x="53214" y="44175"/>
                    <a:pt x="52280" y="41975"/>
                  </a:cubicBezTo>
                  <a:cubicBezTo>
                    <a:pt x="50383" y="37512"/>
                    <a:pt x="47446" y="33581"/>
                    <a:pt x="43713" y="30493"/>
                  </a:cubicBezTo>
                  <a:cubicBezTo>
                    <a:pt x="40062" y="27457"/>
                    <a:pt x="35881" y="24930"/>
                    <a:pt x="32959" y="21113"/>
                  </a:cubicBezTo>
                  <a:cubicBezTo>
                    <a:pt x="31358" y="19011"/>
                    <a:pt x="30235" y="16620"/>
                    <a:pt x="28451" y="14647"/>
                  </a:cubicBezTo>
                  <a:cubicBezTo>
                    <a:pt x="26645" y="12651"/>
                    <a:pt x="24520" y="10906"/>
                    <a:pt x="22380" y="9274"/>
                  </a:cubicBezTo>
                  <a:cubicBezTo>
                    <a:pt x="19982" y="7468"/>
                    <a:pt x="17463" y="5837"/>
                    <a:pt x="14837" y="4395"/>
                  </a:cubicBezTo>
                  <a:cubicBezTo>
                    <a:pt x="12606" y="3158"/>
                    <a:pt x="10420" y="1906"/>
                    <a:pt x="87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5" name="Google Shape;1655;p50"/>
            <p:cNvGrpSpPr/>
            <p:nvPr/>
          </p:nvGrpSpPr>
          <p:grpSpPr>
            <a:xfrm>
              <a:off x="434190" y="4021761"/>
              <a:ext cx="436654" cy="517522"/>
              <a:chOff x="586590" y="3983661"/>
              <a:chExt cx="436654" cy="517522"/>
            </a:xfrm>
          </p:grpSpPr>
          <p:sp>
            <p:nvSpPr>
              <p:cNvPr id="1656" name="Google Shape;1656;p50"/>
              <p:cNvSpPr/>
              <p:nvPr/>
            </p:nvSpPr>
            <p:spPr>
              <a:xfrm>
                <a:off x="586590" y="4218482"/>
                <a:ext cx="436654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3342" extrusionOk="0">
                    <a:moveTo>
                      <a:pt x="1348" y="0"/>
                    </a:moveTo>
                    <a:cubicBezTo>
                      <a:pt x="1234" y="0"/>
                      <a:pt x="1117" y="13"/>
                      <a:pt x="995" y="40"/>
                    </a:cubicBezTo>
                    <a:cubicBezTo>
                      <a:pt x="1" y="268"/>
                      <a:pt x="259" y="1270"/>
                      <a:pt x="744" y="1869"/>
                    </a:cubicBezTo>
                    <a:cubicBezTo>
                      <a:pt x="1040" y="2218"/>
                      <a:pt x="1397" y="2507"/>
                      <a:pt x="1799" y="2712"/>
                    </a:cubicBezTo>
                    <a:cubicBezTo>
                      <a:pt x="2604" y="3137"/>
                      <a:pt x="3514" y="3266"/>
                      <a:pt x="4417" y="3342"/>
                    </a:cubicBezTo>
                    <a:cubicBezTo>
                      <a:pt x="4425" y="3319"/>
                      <a:pt x="4448" y="3304"/>
                      <a:pt x="4478" y="3304"/>
                    </a:cubicBezTo>
                    <a:cubicBezTo>
                      <a:pt x="4895" y="3296"/>
                      <a:pt x="5161" y="2856"/>
                      <a:pt x="4979" y="2476"/>
                    </a:cubicBezTo>
                    <a:cubicBezTo>
                      <a:pt x="4873" y="2249"/>
                      <a:pt x="4637" y="2211"/>
                      <a:pt x="4425" y="2120"/>
                    </a:cubicBezTo>
                    <a:cubicBezTo>
                      <a:pt x="4303" y="2074"/>
                      <a:pt x="4190" y="2013"/>
                      <a:pt x="4076" y="1945"/>
                    </a:cubicBezTo>
                    <a:cubicBezTo>
                      <a:pt x="3795" y="1755"/>
                      <a:pt x="3537" y="1528"/>
                      <a:pt x="3317" y="1262"/>
                    </a:cubicBezTo>
                    <a:cubicBezTo>
                      <a:pt x="2783" y="675"/>
                      <a:pt x="2173" y="0"/>
                      <a:pt x="13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0"/>
              <p:cNvSpPr/>
              <p:nvPr/>
            </p:nvSpPr>
            <p:spPr>
              <a:xfrm>
                <a:off x="612305" y="3996265"/>
                <a:ext cx="130945" cy="11250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330" extrusionOk="0">
                    <a:moveTo>
                      <a:pt x="665" y="1"/>
                    </a:moveTo>
                    <a:cubicBezTo>
                      <a:pt x="387" y="1"/>
                      <a:pt x="138" y="183"/>
                      <a:pt x="61" y="451"/>
                    </a:cubicBezTo>
                    <a:cubicBezTo>
                      <a:pt x="61" y="459"/>
                      <a:pt x="61" y="467"/>
                      <a:pt x="61" y="474"/>
                    </a:cubicBezTo>
                    <a:cubicBezTo>
                      <a:pt x="53" y="482"/>
                      <a:pt x="53" y="489"/>
                      <a:pt x="53" y="497"/>
                    </a:cubicBezTo>
                    <a:cubicBezTo>
                      <a:pt x="38" y="558"/>
                      <a:pt x="38" y="634"/>
                      <a:pt x="53" y="702"/>
                    </a:cubicBezTo>
                    <a:cubicBezTo>
                      <a:pt x="61" y="732"/>
                      <a:pt x="38" y="770"/>
                      <a:pt x="0" y="778"/>
                    </a:cubicBezTo>
                    <a:cubicBezTo>
                      <a:pt x="59" y="1109"/>
                      <a:pt x="510" y="1330"/>
                      <a:pt x="895" y="1330"/>
                    </a:cubicBezTo>
                    <a:cubicBezTo>
                      <a:pt x="1249" y="1330"/>
                      <a:pt x="1547" y="1142"/>
                      <a:pt x="1427" y="679"/>
                    </a:cubicBezTo>
                    <a:cubicBezTo>
                      <a:pt x="1343" y="353"/>
                      <a:pt x="1085" y="42"/>
                      <a:pt x="729" y="4"/>
                    </a:cubicBezTo>
                    <a:cubicBezTo>
                      <a:pt x="707" y="2"/>
                      <a:pt x="686" y="1"/>
                      <a:pt x="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0"/>
              <p:cNvSpPr/>
              <p:nvPr/>
            </p:nvSpPr>
            <p:spPr>
              <a:xfrm>
                <a:off x="599447" y="3983661"/>
                <a:ext cx="150824" cy="136867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618" extrusionOk="0">
                    <a:moveTo>
                      <a:pt x="825" y="150"/>
                    </a:moveTo>
                    <a:cubicBezTo>
                      <a:pt x="846" y="150"/>
                      <a:pt x="867" y="151"/>
                      <a:pt x="888" y="153"/>
                    </a:cubicBezTo>
                    <a:cubicBezTo>
                      <a:pt x="1237" y="191"/>
                      <a:pt x="1495" y="502"/>
                      <a:pt x="1579" y="821"/>
                    </a:cubicBezTo>
                    <a:cubicBezTo>
                      <a:pt x="1699" y="1288"/>
                      <a:pt x="1400" y="1478"/>
                      <a:pt x="1045" y="1478"/>
                    </a:cubicBezTo>
                    <a:cubicBezTo>
                      <a:pt x="662" y="1478"/>
                      <a:pt x="215" y="1257"/>
                      <a:pt x="160" y="927"/>
                    </a:cubicBezTo>
                    <a:cubicBezTo>
                      <a:pt x="198" y="919"/>
                      <a:pt x="220" y="881"/>
                      <a:pt x="213" y="851"/>
                    </a:cubicBezTo>
                    <a:cubicBezTo>
                      <a:pt x="198" y="783"/>
                      <a:pt x="198" y="707"/>
                      <a:pt x="213" y="646"/>
                    </a:cubicBezTo>
                    <a:cubicBezTo>
                      <a:pt x="220" y="638"/>
                      <a:pt x="220" y="631"/>
                      <a:pt x="220" y="623"/>
                    </a:cubicBezTo>
                    <a:cubicBezTo>
                      <a:pt x="220" y="616"/>
                      <a:pt x="220" y="608"/>
                      <a:pt x="220" y="600"/>
                    </a:cubicBezTo>
                    <a:cubicBezTo>
                      <a:pt x="305" y="332"/>
                      <a:pt x="547" y="150"/>
                      <a:pt x="825" y="150"/>
                    </a:cubicBezTo>
                    <a:close/>
                    <a:moveTo>
                      <a:pt x="824" y="1"/>
                    </a:moveTo>
                    <a:cubicBezTo>
                      <a:pt x="820" y="1"/>
                      <a:pt x="816" y="1"/>
                      <a:pt x="812" y="1"/>
                    </a:cubicBezTo>
                    <a:cubicBezTo>
                      <a:pt x="372" y="9"/>
                      <a:pt x="23" y="388"/>
                      <a:pt x="61" y="836"/>
                    </a:cubicBezTo>
                    <a:cubicBezTo>
                      <a:pt x="0" y="1284"/>
                      <a:pt x="588" y="1617"/>
                      <a:pt x="1087" y="1617"/>
                    </a:cubicBezTo>
                    <a:cubicBezTo>
                      <a:pt x="1459" y="1617"/>
                      <a:pt x="1783" y="1432"/>
                      <a:pt x="1753" y="972"/>
                    </a:cubicBezTo>
                    <a:cubicBezTo>
                      <a:pt x="1723" y="498"/>
                      <a:pt x="1334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9" name="Google Shape;1659;p50"/>
          <p:cNvSpPr txBox="1">
            <a:spLocks noGrp="1"/>
          </p:cNvSpPr>
          <p:nvPr>
            <p:ph type="title"/>
          </p:nvPr>
        </p:nvSpPr>
        <p:spPr>
          <a:xfrm>
            <a:off x="3597250" y="1064825"/>
            <a:ext cx="4683000" cy="1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AWESOME 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0" y="932000"/>
            <a:ext cx="9144000" cy="42139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64" name="Google Shape;1664;p51"/>
          <p:cNvSpPr/>
          <p:nvPr/>
        </p:nvSpPr>
        <p:spPr>
          <a:xfrm>
            <a:off x="5217073" y="3681468"/>
            <a:ext cx="769250" cy="580200"/>
          </a:xfrm>
          <a:custGeom>
            <a:avLst/>
            <a:gdLst/>
            <a:ahLst/>
            <a:cxnLst/>
            <a:rect l="l" t="t" r="r" b="b"/>
            <a:pathLst>
              <a:path w="30770" h="23208" extrusionOk="0">
                <a:moveTo>
                  <a:pt x="18774" y="93"/>
                </a:moveTo>
                <a:cubicBezTo>
                  <a:pt x="16187" y="-161"/>
                  <a:pt x="14695" y="125"/>
                  <a:pt x="12107" y="950"/>
                </a:cubicBezTo>
                <a:cubicBezTo>
                  <a:pt x="9519" y="1776"/>
                  <a:pt x="5248" y="3522"/>
                  <a:pt x="3248" y="5046"/>
                </a:cubicBezTo>
                <a:cubicBezTo>
                  <a:pt x="1248" y="6570"/>
                  <a:pt x="407" y="8332"/>
                  <a:pt x="105" y="10094"/>
                </a:cubicBezTo>
                <a:cubicBezTo>
                  <a:pt x="-196" y="11856"/>
                  <a:pt x="233" y="13825"/>
                  <a:pt x="1439" y="15619"/>
                </a:cubicBezTo>
                <a:cubicBezTo>
                  <a:pt x="2646" y="17413"/>
                  <a:pt x="5217" y="19619"/>
                  <a:pt x="7344" y="20857"/>
                </a:cubicBezTo>
                <a:cubicBezTo>
                  <a:pt x="9471" y="22095"/>
                  <a:pt x="11757" y="22842"/>
                  <a:pt x="14202" y="23048"/>
                </a:cubicBezTo>
                <a:cubicBezTo>
                  <a:pt x="16647" y="23255"/>
                  <a:pt x="19521" y="23461"/>
                  <a:pt x="22013" y="22096"/>
                </a:cubicBezTo>
                <a:cubicBezTo>
                  <a:pt x="24505" y="20731"/>
                  <a:pt x="27712" y="17318"/>
                  <a:pt x="29156" y="14857"/>
                </a:cubicBezTo>
                <a:cubicBezTo>
                  <a:pt x="30601" y="12396"/>
                  <a:pt x="30934" y="9396"/>
                  <a:pt x="30680" y="7332"/>
                </a:cubicBezTo>
                <a:cubicBezTo>
                  <a:pt x="30426" y="5268"/>
                  <a:pt x="29616" y="3681"/>
                  <a:pt x="27632" y="2474"/>
                </a:cubicBezTo>
                <a:cubicBezTo>
                  <a:pt x="25648" y="1268"/>
                  <a:pt x="21362" y="347"/>
                  <a:pt x="18774" y="9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665" name="Google Shape;1665;p51"/>
          <p:cNvSpPr/>
          <p:nvPr/>
        </p:nvSpPr>
        <p:spPr>
          <a:xfrm rot="-8287291">
            <a:off x="5212290" y="1369581"/>
            <a:ext cx="800173" cy="678824"/>
          </a:xfrm>
          <a:custGeom>
            <a:avLst/>
            <a:gdLst/>
            <a:ahLst/>
            <a:cxnLst/>
            <a:rect l="l" t="t" r="r" b="b"/>
            <a:pathLst>
              <a:path w="7517" h="6377" extrusionOk="0">
                <a:moveTo>
                  <a:pt x="4419" y="0"/>
                </a:moveTo>
                <a:cubicBezTo>
                  <a:pt x="4011" y="0"/>
                  <a:pt x="3594" y="80"/>
                  <a:pt x="3214" y="253"/>
                </a:cubicBezTo>
                <a:cubicBezTo>
                  <a:pt x="1833" y="881"/>
                  <a:pt x="640" y="2764"/>
                  <a:pt x="159" y="4103"/>
                </a:cubicBezTo>
                <a:lnTo>
                  <a:pt x="317" y="3830"/>
                </a:lnTo>
                <a:lnTo>
                  <a:pt x="317" y="3830"/>
                </a:lnTo>
                <a:cubicBezTo>
                  <a:pt x="1" y="4833"/>
                  <a:pt x="44" y="6376"/>
                  <a:pt x="1069" y="6376"/>
                </a:cubicBezTo>
                <a:cubicBezTo>
                  <a:pt x="1328" y="6376"/>
                  <a:pt x="1649" y="6278"/>
                  <a:pt x="2042" y="6049"/>
                </a:cubicBezTo>
                <a:cubicBezTo>
                  <a:pt x="2837" y="5589"/>
                  <a:pt x="3151" y="4459"/>
                  <a:pt x="3988" y="3956"/>
                </a:cubicBezTo>
                <a:cubicBezTo>
                  <a:pt x="4741" y="3475"/>
                  <a:pt x="5557" y="3517"/>
                  <a:pt x="6164" y="2806"/>
                </a:cubicBezTo>
                <a:cubicBezTo>
                  <a:pt x="7516" y="1236"/>
                  <a:pt x="6031" y="0"/>
                  <a:pt x="44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51"/>
          <p:cNvSpPr/>
          <p:nvPr/>
        </p:nvSpPr>
        <p:spPr>
          <a:xfrm rot="2985855">
            <a:off x="5223202" y="2470732"/>
            <a:ext cx="792755" cy="762114"/>
          </a:xfrm>
          <a:custGeom>
            <a:avLst/>
            <a:gdLst/>
            <a:ahLst/>
            <a:cxnLst/>
            <a:rect l="l" t="t" r="r" b="b"/>
            <a:pathLst>
              <a:path w="8224" h="7906" extrusionOk="0">
                <a:moveTo>
                  <a:pt x="5096" y="1"/>
                </a:moveTo>
                <a:cubicBezTo>
                  <a:pt x="5085" y="1"/>
                  <a:pt x="5075" y="1"/>
                  <a:pt x="5064" y="1"/>
                </a:cubicBezTo>
                <a:cubicBezTo>
                  <a:pt x="3474" y="43"/>
                  <a:pt x="3913" y="880"/>
                  <a:pt x="3328" y="1884"/>
                </a:cubicBezTo>
                <a:cubicBezTo>
                  <a:pt x="2470" y="3412"/>
                  <a:pt x="1" y="4374"/>
                  <a:pt x="942" y="6592"/>
                </a:cubicBezTo>
                <a:cubicBezTo>
                  <a:pt x="1344" y="7539"/>
                  <a:pt x="1972" y="7905"/>
                  <a:pt x="2647" y="7905"/>
                </a:cubicBezTo>
                <a:cubicBezTo>
                  <a:pt x="3763" y="7905"/>
                  <a:pt x="5006" y="6903"/>
                  <a:pt x="5566" y="5860"/>
                </a:cubicBezTo>
                <a:cubicBezTo>
                  <a:pt x="5776" y="5504"/>
                  <a:pt x="5713" y="4856"/>
                  <a:pt x="6006" y="4563"/>
                </a:cubicBezTo>
                <a:cubicBezTo>
                  <a:pt x="6341" y="4228"/>
                  <a:pt x="7157" y="4312"/>
                  <a:pt x="7387" y="4060"/>
                </a:cubicBezTo>
                <a:cubicBezTo>
                  <a:pt x="8224" y="3098"/>
                  <a:pt x="7345" y="2638"/>
                  <a:pt x="7136" y="1612"/>
                </a:cubicBezTo>
                <a:cubicBezTo>
                  <a:pt x="7218" y="827"/>
                  <a:pt x="5954" y="1"/>
                  <a:pt x="5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51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E9"/>
                </a:solidFill>
              </a:rPr>
              <a:t>THIS IS A </a:t>
            </a:r>
            <a:r>
              <a:rPr lang="en">
                <a:solidFill>
                  <a:schemeClr val="lt1"/>
                </a:solidFill>
              </a:rPr>
              <a:t>GRAPH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68" name="Google Shape;1668;p51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20" y="1190751"/>
            <a:ext cx="4219199" cy="297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51"/>
          <p:cNvSpPr txBox="1"/>
          <p:nvPr/>
        </p:nvSpPr>
        <p:spPr>
          <a:xfrm>
            <a:off x="6261075" y="1771925"/>
            <a:ext cx="211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Mercury is the closest planet to the Sun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70" name="Google Shape;1670;p51"/>
          <p:cNvSpPr txBox="1"/>
          <p:nvPr/>
        </p:nvSpPr>
        <p:spPr>
          <a:xfrm>
            <a:off x="6261075" y="1418525"/>
            <a:ext cx="2113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MERCURY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71" name="Google Shape;1671;p51"/>
          <p:cNvSpPr txBox="1"/>
          <p:nvPr/>
        </p:nvSpPr>
        <p:spPr>
          <a:xfrm>
            <a:off x="6261075" y="2446776"/>
            <a:ext cx="2113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MARS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72" name="Google Shape;1672;p51"/>
          <p:cNvSpPr txBox="1"/>
          <p:nvPr/>
        </p:nvSpPr>
        <p:spPr>
          <a:xfrm>
            <a:off x="6261075" y="2800181"/>
            <a:ext cx="211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Despite being red, Mars is actually a cold place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73" name="Google Shape;1673;p51"/>
          <p:cNvSpPr txBox="1"/>
          <p:nvPr/>
        </p:nvSpPr>
        <p:spPr>
          <a:xfrm>
            <a:off x="6261075" y="3475025"/>
            <a:ext cx="2113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SATURN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74" name="Google Shape;1674;p51"/>
          <p:cNvSpPr txBox="1"/>
          <p:nvPr/>
        </p:nvSpPr>
        <p:spPr>
          <a:xfrm>
            <a:off x="6261075" y="3828424"/>
            <a:ext cx="211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Saturn is composed of hydrogen and helium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75" name="Google Shape;1675;p51"/>
          <p:cNvSpPr txBox="1"/>
          <p:nvPr/>
        </p:nvSpPr>
        <p:spPr>
          <a:xfrm>
            <a:off x="5281027" y="1560314"/>
            <a:ext cx="7008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rPr>
              <a:t>20%</a:t>
            </a:r>
            <a:endParaRPr sz="2000" b="1">
              <a:solidFill>
                <a:schemeClr val="dk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76" name="Google Shape;1676;p51"/>
          <p:cNvSpPr txBox="1"/>
          <p:nvPr/>
        </p:nvSpPr>
        <p:spPr>
          <a:xfrm>
            <a:off x="5254701" y="2651019"/>
            <a:ext cx="704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0ECE3"/>
                </a:solidFill>
                <a:latin typeface="Space Grotesk"/>
                <a:ea typeface="Space Grotesk"/>
                <a:cs typeface="Space Grotesk"/>
                <a:sym typeface="Space Grotesk"/>
              </a:rPr>
              <a:t>40%</a:t>
            </a:r>
            <a:endParaRPr sz="2000" b="1">
              <a:solidFill>
                <a:srgbClr val="F0ECE3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77" name="Google Shape;1677;p51"/>
          <p:cNvSpPr txBox="1"/>
          <p:nvPr/>
        </p:nvSpPr>
        <p:spPr>
          <a:xfrm>
            <a:off x="5254701" y="3741725"/>
            <a:ext cx="704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60%</a:t>
            </a:r>
            <a:endParaRPr sz="2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678" name="Google Shape;1678;p51"/>
          <p:cNvGrpSpPr/>
          <p:nvPr/>
        </p:nvGrpSpPr>
        <p:grpSpPr>
          <a:xfrm>
            <a:off x="994882" y="1220192"/>
            <a:ext cx="3145757" cy="914876"/>
            <a:chOff x="994882" y="1220192"/>
            <a:chExt cx="3145757" cy="914876"/>
          </a:xfrm>
        </p:grpSpPr>
        <p:grpSp>
          <p:nvGrpSpPr>
            <p:cNvPr id="1679" name="Google Shape;1679;p51"/>
            <p:cNvGrpSpPr/>
            <p:nvPr/>
          </p:nvGrpSpPr>
          <p:grpSpPr>
            <a:xfrm rot="-4075896">
              <a:off x="1042190" y="1267857"/>
              <a:ext cx="314150" cy="313749"/>
              <a:chOff x="4773297" y="2601997"/>
              <a:chExt cx="539938" cy="539299"/>
            </a:xfrm>
          </p:grpSpPr>
          <p:sp>
            <p:nvSpPr>
              <p:cNvPr id="1680" name="Google Shape;1680;p51"/>
              <p:cNvSpPr/>
              <p:nvPr/>
            </p:nvSpPr>
            <p:spPr>
              <a:xfrm>
                <a:off x="4945945" y="2620438"/>
                <a:ext cx="367290" cy="301733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3567" extrusionOk="0">
                    <a:moveTo>
                      <a:pt x="3028" y="1"/>
                    </a:moveTo>
                    <a:lnTo>
                      <a:pt x="3028" y="1"/>
                    </a:lnTo>
                    <a:cubicBezTo>
                      <a:pt x="2232" y="23"/>
                      <a:pt x="1503" y="426"/>
                      <a:pt x="1070" y="1086"/>
                    </a:cubicBezTo>
                    <a:cubicBezTo>
                      <a:pt x="562" y="1814"/>
                      <a:pt x="0" y="3279"/>
                      <a:pt x="1306" y="3537"/>
                    </a:cubicBezTo>
                    <a:cubicBezTo>
                      <a:pt x="1407" y="3557"/>
                      <a:pt x="1509" y="3566"/>
                      <a:pt x="1611" y="3566"/>
                    </a:cubicBezTo>
                    <a:cubicBezTo>
                      <a:pt x="2372" y="3566"/>
                      <a:pt x="3128" y="3046"/>
                      <a:pt x="3529" y="2437"/>
                    </a:cubicBezTo>
                    <a:cubicBezTo>
                      <a:pt x="3950" y="1820"/>
                      <a:pt x="4342" y="137"/>
                      <a:pt x="3152" y="137"/>
                    </a:cubicBezTo>
                    <a:cubicBezTo>
                      <a:pt x="3141" y="137"/>
                      <a:pt x="3130" y="137"/>
                      <a:pt x="3119" y="137"/>
                    </a:cubicBezTo>
                    <a:cubicBezTo>
                      <a:pt x="3044" y="137"/>
                      <a:pt x="2998" y="61"/>
                      <a:pt x="30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51"/>
              <p:cNvSpPr/>
              <p:nvPr/>
            </p:nvSpPr>
            <p:spPr>
              <a:xfrm>
                <a:off x="4945945" y="2601997"/>
                <a:ext cx="367290" cy="342674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051" extrusionOk="0">
                    <a:moveTo>
                      <a:pt x="3021" y="219"/>
                    </a:moveTo>
                    <a:lnTo>
                      <a:pt x="3021" y="219"/>
                    </a:lnTo>
                    <a:cubicBezTo>
                      <a:pt x="2992" y="284"/>
                      <a:pt x="3039" y="356"/>
                      <a:pt x="3109" y="356"/>
                    </a:cubicBezTo>
                    <a:cubicBezTo>
                      <a:pt x="3112" y="356"/>
                      <a:pt x="3116" y="356"/>
                      <a:pt x="3119" y="355"/>
                    </a:cubicBezTo>
                    <a:cubicBezTo>
                      <a:pt x="3130" y="355"/>
                      <a:pt x="3141" y="355"/>
                      <a:pt x="3152" y="355"/>
                    </a:cubicBezTo>
                    <a:cubicBezTo>
                      <a:pt x="4342" y="355"/>
                      <a:pt x="3950" y="2038"/>
                      <a:pt x="3529" y="2655"/>
                    </a:cubicBezTo>
                    <a:cubicBezTo>
                      <a:pt x="3128" y="3264"/>
                      <a:pt x="2372" y="3784"/>
                      <a:pt x="1611" y="3784"/>
                    </a:cubicBezTo>
                    <a:cubicBezTo>
                      <a:pt x="1509" y="3784"/>
                      <a:pt x="1407" y="3775"/>
                      <a:pt x="1306" y="3755"/>
                    </a:cubicBezTo>
                    <a:cubicBezTo>
                      <a:pt x="0" y="3497"/>
                      <a:pt x="562" y="2032"/>
                      <a:pt x="1070" y="1304"/>
                    </a:cubicBezTo>
                    <a:cubicBezTo>
                      <a:pt x="1503" y="644"/>
                      <a:pt x="2232" y="241"/>
                      <a:pt x="3021" y="219"/>
                    </a:cubicBezTo>
                    <a:close/>
                    <a:moveTo>
                      <a:pt x="2782" y="1"/>
                    </a:moveTo>
                    <a:cubicBezTo>
                      <a:pt x="1798" y="1"/>
                      <a:pt x="950" y="794"/>
                      <a:pt x="532" y="1668"/>
                    </a:cubicBezTo>
                    <a:cubicBezTo>
                      <a:pt x="304" y="2139"/>
                      <a:pt x="76" y="2731"/>
                      <a:pt x="266" y="3247"/>
                    </a:cubicBezTo>
                    <a:cubicBezTo>
                      <a:pt x="441" y="3732"/>
                      <a:pt x="941" y="4005"/>
                      <a:pt x="1435" y="4043"/>
                    </a:cubicBezTo>
                    <a:cubicBezTo>
                      <a:pt x="1491" y="4048"/>
                      <a:pt x="1547" y="4050"/>
                      <a:pt x="1603" y="4050"/>
                    </a:cubicBezTo>
                    <a:cubicBezTo>
                      <a:pt x="2657" y="4050"/>
                      <a:pt x="3580" y="3250"/>
                      <a:pt x="3969" y="2306"/>
                    </a:cubicBezTo>
                    <a:cubicBezTo>
                      <a:pt x="4220" y="1691"/>
                      <a:pt x="4288" y="128"/>
                      <a:pt x="3362" y="120"/>
                    </a:cubicBezTo>
                    <a:cubicBezTo>
                      <a:pt x="3355" y="105"/>
                      <a:pt x="3340" y="90"/>
                      <a:pt x="3324" y="82"/>
                    </a:cubicBezTo>
                    <a:cubicBezTo>
                      <a:pt x="3140" y="26"/>
                      <a:pt x="2959" y="1"/>
                      <a:pt x="2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51"/>
              <p:cNvSpPr/>
              <p:nvPr/>
            </p:nvSpPr>
            <p:spPr>
              <a:xfrm>
                <a:off x="4780318" y="3032006"/>
                <a:ext cx="124432" cy="91611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083" extrusionOk="0">
                    <a:moveTo>
                      <a:pt x="729" y="0"/>
                    </a:moveTo>
                    <a:cubicBezTo>
                      <a:pt x="372" y="175"/>
                      <a:pt x="0" y="516"/>
                      <a:pt x="274" y="919"/>
                    </a:cubicBezTo>
                    <a:cubicBezTo>
                      <a:pt x="354" y="1034"/>
                      <a:pt x="447" y="1082"/>
                      <a:pt x="541" y="1082"/>
                    </a:cubicBezTo>
                    <a:cubicBezTo>
                      <a:pt x="989" y="1082"/>
                      <a:pt x="1470" y="8"/>
                      <a:pt x="779" y="8"/>
                    </a:cubicBezTo>
                    <a:cubicBezTo>
                      <a:pt x="775" y="8"/>
                      <a:pt x="771" y="8"/>
                      <a:pt x="767" y="8"/>
                    </a:cubicBezTo>
                    <a:cubicBezTo>
                      <a:pt x="752" y="8"/>
                      <a:pt x="744" y="8"/>
                      <a:pt x="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1"/>
              <p:cNvSpPr/>
              <p:nvPr/>
            </p:nvSpPr>
            <p:spPr>
              <a:xfrm>
                <a:off x="4773297" y="3015342"/>
                <a:ext cx="131537" cy="12595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89" extrusionOk="0">
                    <a:moveTo>
                      <a:pt x="812" y="197"/>
                    </a:moveTo>
                    <a:cubicBezTo>
                      <a:pt x="827" y="205"/>
                      <a:pt x="835" y="205"/>
                      <a:pt x="850" y="205"/>
                    </a:cubicBezTo>
                    <a:cubicBezTo>
                      <a:pt x="854" y="205"/>
                      <a:pt x="858" y="205"/>
                      <a:pt x="862" y="205"/>
                    </a:cubicBezTo>
                    <a:cubicBezTo>
                      <a:pt x="1554" y="205"/>
                      <a:pt x="1071" y="1277"/>
                      <a:pt x="623" y="1277"/>
                    </a:cubicBezTo>
                    <a:cubicBezTo>
                      <a:pt x="529" y="1277"/>
                      <a:pt x="437" y="1230"/>
                      <a:pt x="357" y="1116"/>
                    </a:cubicBezTo>
                    <a:cubicBezTo>
                      <a:pt x="83" y="713"/>
                      <a:pt x="455" y="372"/>
                      <a:pt x="812" y="197"/>
                    </a:cubicBezTo>
                    <a:close/>
                    <a:moveTo>
                      <a:pt x="1047" y="0"/>
                    </a:moveTo>
                    <a:cubicBezTo>
                      <a:pt x="637" y="30"/>
                      <a:pt x="175" y="235"/>
                      <a:pt x="76" y="676"/>
                    </a:cubicBezTo>
                    <a:cubicBezTo>
                      <a:pt x="0" y="1017"/>
                      <a:pt x="182" y="1419"/>
                      <a:pt x="546" y="1480"/>
                    </a:cubicBezTo>
                    <a:cubicBezTo>
                      <a:pt x="579" y="1486"/>
                      <a:pt x="611" y="1489"/>
                      <a:pt x="643" y="1489"/>
                    </a:cubicBezTo>
                    <a:cubicBezTo>
                      <a:pt x="1026" y="1489"/>
                      <a:pt x="1340" y="1086"/>
                      <a:pt x="1396" y="729"/>
                    </a:cubicBezTo>
                    <a:cubicBezTo>
                      <a:pt x="1434" y="486"/>
                      <a:pt x="1320" y="137"/>
                      <a:pt x="1093" y="46"/>
                    </a:cubicBezTo>
                    <a:cubicBezTo>
                      <a:pt x="1093" y="23"/>
                      <a:pt x="1078" y="0"/>
                      <a:pt x="1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51"/>
            <p:cNvGrpSpPr/>
            <p:nvPr/>
          </p:nvGrpSpPr>
          <p:grpSpPr>
            <a:xfrm rot="-1978227">
              <a:off x="3118952" y="1527117"/>
              <a:ext cx="111576" cy="95987"/>
              <a:chOff x="3274939" y="1560313"/>
              <a:chExt cx="149483" cy="128599"/>
            </a:xfrm>
          </p:grpSpPr>
          <p:sp>
            <p:nvSpPr>
              <p:cNvPr id="1685" name="Google Shape;1685;p51"/>
              <p:cNvSpPr/>
              <p:nvPr/>
            </p:nvSpPr>
            <p:spPr>
              <a:xfrm>
                <a:off x="3291283" y="1571947"/>
                <a:ext cx="115035" cy="103571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825" extrusionOk="0">
                    <a:moveTo>
                      <a:pt x="1266" y="1"/>
                    </a:moveTo>
                    <a:cubicBezTo>
                      <a:pt x="1130" y="1"/>
                      <a:pt x="988" y="26"/>
                      <a:pt x="851" y="65"/>
                    </a:cubicBezTo>
                    <a:cubicBezTo>
                      <a:pt x="843" y="80"/>
                      <a:pt x="835" y="88"/>
                      <a:pt x="828" y="96"/>
                    </a:cubicBezTo>
                    <a:cubicBezTo>
                      <a:pt x="403" y="293"/>
                      <a:pt x="1" y="650"/>
                      <a:pt x="23" y="1166"/>
                    </a:cubicBezTo>
                    <a:cubicBezTo>
                      <a:pt x="49" y="1618"/>
                      <a:pt x="406" y="1824"/>
                      <a:pt x="787" y="1824"/>
                    </a:cubicBezTo>
                    <a:cubicBezTo>
                      <a:pt x="963" y="1824"/>
                      <a:pt x="1143" y="1781"/>
                      <a:pt x="1298" y="1697"/>
                    </a:cubicBezTo>
                    <a:cubicBezTo>
                      <a:pt x="1685" y="1484"/>
                      <a:pt x="2027" y="984"/>
                      <a:pt x="1928" y="521"/>
                    </a:cubicBezTo>
                    <a:cubicBezTo>
                      <a:pt x="1844" y="131"/>
                      <a:pt x="1573" y="1"/>
                      <a:pt x="1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1"/>
              <p:cNvSpPr/>
              <p:nvPr/>
            </p:nvSpPr>
            <p:spPr>
              <a:xfrm>
                <a:off x="3274939" y="1560313"/>
                <a:ext cx="149483" cy="128599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266" extrusionOk="0">
                    <a:moveTo>
                      <a:pt x="1554" y="206"/>
                    </a:moveTo>
                    <a:cubicBezTo>
                      <a:pt x="1861" y="206"/>
                      <a:pt x="2132" y="336"/>
                      <a:pt x="2216" y="726"/>
                    </a:cubicBezTo>
                    <a:cubicBezTo>
                      <a:pt x="2315" y="1189"/>
                      <a:pt x="1973" y="1689"/>
                      <a:pt x="1586" y="1902"/>
                    </a:cubicBezTo>
                    <a:cubicBezTo>
                      <a:pt x="1431" y="1986"/>
                      <a:pt x="1251" y="2029"/>
                      <a:pt x="1075" y="2029"/>
                    </a:cubicBezTo>
                    <a:cubicBezTo>
                      <a:pt x="694" y="2029"/>
                      <a:pt x="337" y="1823"/>
                      <a:pt x="311" y="1371"/>
                    </a:cubicBezTo>
                    <a:cubicBezTo>
                      <a:pt x="289" y="855"/>
                      <a:pt x="691" y="498"/>
                      <a:pt x="1116" y="301"/>
                    </a:cubicBezTo>
                    <a:cubicBezTo>
                      <a:pt x="1123" y="293"/>
                      <a:pt x="1131" y="285"/>
                      <a:pt x="1139" y="270"/>
                    </a:cubicBezTo>
                    <a:cubicBezTo>
                      <a:pt x="1276" y="231"/>
                      <a:pt x="1418" y="206"/>
                      <a:pt x="1554" y="206"/>
                    </a:cubicBezTo>
                    <a:close/>
                    <a:moveTo>
                      <a:pt x="1509" y="1"/>
                    </a:moveTo>
                    <a:cubicBezTo>
                      <a:pt x="1210" y="1"/>
                      <a:pt x="903" y="101"/>
                      <a:pt x="698" y="270"/>
                    </a:cubicBezTo>
                    <a:cubicBezTo>
                      <a:pt x="661" y="301"/>
                      <a:pt x="661" y="354"/>
                      <a:pt x="698" y="384"/>
                    </a:cubicBezTo>
                    <a:cubicBezTo>
                      <a:pt x="289" y="650"/>
                      <a:pt x="0" y="1090"/>
                      <a:pt x="144" y="1613"/>
                    </a:cubicBezTo>
                    <a:cubicBezTo>
                      <a:pt x="259" y="2063"/>
                      <a:pt x="663" y="2266"/>
                      <a:pt x="1081" y="2266"/>
                    </a:cubicBezTo>
                    <a:cubicBezTo>
                      <a:pt x="1299" y="2266"/>
                      <a:pt x="1521" y="2211"/>
                      <a:pt x="1708" y="2107"/>
                    </a:cubicBezTo>
                    <a:cubicBezTo>
                      <a:pt x="2247" y="1796"/>
                      <a:pt x="2634" y="1052"/>
                      <a:pt x="2345" y="452"/>
                    </a:cubicBezTo>
                    <a:cubicBezTo>
                      <a:pt x="2191" y="135"/>
                      <a:pt x="1855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51"/>
            <p:cNvGrpSpPr/>
            <p:nvPr/>
          </p:nvGrpSpPr>
          <p:grpSpPr>
            <a:xfrm rot="-1978227">
              <a:off x="3235433" y="1778820"/>
              <a:ext cx="208029" cy="201590"/>
              <a:chOff x="3202978" y="1719841"/>
              <a:chExt cx="278706" cy="270080"/>
            </a:xfrm>
          </p:grpSpPr>
          <p:sp>
            <p:nvSpPr>
              <p:cNvPr id="1688" name="Google Shape;1688;p51"/>
              <p:cNvSpPr/>
              <p:nvPr/>
            </p:nvSpPr>
            <p:spPr>
              <a:xfrm>
                <a:off x="3219776" y="1732327"/>
                <a:ext cx="259354" cy="247323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4358" extrusionOk="0">
                    <a:moveTo>
                      <a:pt x="2602" y="0"/>
                    </a:moveTo>
                    <a:cubicBezTo>
                      <a:pt x="2370" y="0"/>
                      <a:pt x="2137" y="53"/>
                      <a:pt x="1921" y="161"/>
                    </a:cubicBezTo>
                    <a:cubicBezTo>
                      <a:pt x="1412" y="419"/>
                      <a:pt x="1109" y="943"/>
                      <a:pt x="843" y="1421"/>
                    </a:cubicBezTo>
                    <a:cubicBezTo>
                      <a:pt x="335" y="2347"/>
                      <a:pt x="1" y="3568"/>
                      <a:pt x="858" y="4358"/>
                    </a:cubicBezTo>
                    <a:cubicBezTo>
                      <a:pt x="870" y="4323"/>
                      <a:pt x="904" y="4297"/>
                      <a:pt x="940" y="4297"/>
                    </a:cubicBezTo>
                    <a:cubicBezTo>
                      <a:pt x="951" y="4297"/>
                      <a:pt x="962" y="4299"/>
                      <a:pt x="972" y="4304"/>
                    </a:cubicBezTo>
                    <a:cubicBezTo>
                      <a:pt x="992" y="4311"/>
                      <a:pt x="1010" y="4314"/>
                      <a:pt x="1027" y="4314"/>
                    </a:cubicBezTo>
                    <a:cubicBezTo>
                      <a:pt x="1258" y="4314"/>
                      <a:pt x="1296" y="3780"/>
                      <a:pt x="1359" y="3659"/>
                    </a:cubicBezTo>
                    <a:cubicBezTo>
                      <a:pt x="1428" y="3530"/>
                      <a:pt x="1526" y="3424"/>
                      <a:pt x="1640" y="3341"/>
                    </a:cubicBezTo>
                    <a:cubicBezTo>
                      <a:pt x="1989" y="3090"/>
                      <a:pt x="2437" y="3090"/>
                      <a:pt x="2847" y="3007"/>
                    </a:cubicBezTo>
                    <a:cubicBezTo>
                      <a:pt x="4031" y="2764"/>
                      <a:pt x="4569" y="1314"/>
                      <a:pt x="3666" y="427"/>
                    </a:cubicBezTo>
                    <a:cubicBezTo>
                      <a:pt x="3372" y="147"/>
                      <a:pt x="2989" y="0"/>
                      <a:pt x="2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1"/>
              <p:cNvSpPr/>
              <p:nvPr/>
            </p:nvSpPr>
            <p:spPr>
              <a:xfrm>
                <a:off x="3202978" y="1719841"/>
                <a:ext cx="278706" cy="270080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4759" extrusionOk="0">
                    <a:moveTo>
                      <a:pt x="2900" y="224"/>
                    </a:moveTo>
                    <a:cubicBezTo>
                      <a:pt x="3286" y="224"/>
                      <a:pt x="3669" y="367"/>
                      <a:pt x="3962" y="647"/>
                    </a:cubicBezTo>
                    <a:cubicBezTo>
                      <a:pt x="4858" y="1534"/>
                      <a:pt x="4327" y="2992"/>
                      <a:pt x="3135" y="3234"/>
                    </a:cubicBezTo>
                    <a:cubicBezTo>
                      <a:pt x="2733" y="3310"/>
                      <a:pt x="2278" y="3310"/>
                      <a:pt x="1936" y="3568"/>
                    </a:cubicBezTo>
                    <a:cubicBezTo>
                      <a:pt x="1815" y="3644"/>
                      <a:pt x="1724" y="3750"/>
                      <a:pt x="1655" y="3879"/>
                    </a:cubicBezTo>
                    <a:cubicBezTo>
                      <a:pt x="1599" y="3993"/>
                      <a:pt x="1555" y="4534"/>
                      <a:pt x="1323" y="4534"/>
                    </a:cubicBezTo>
                    <a:cubicBezTo>
                      <a:pt x="1306" y="4534"/>
                      <a:pt x="1288" y="4531"/>
                      <a:pt x="1268" y="4524"/>
                    </a:cubicBezTo>
                    <a:cubicBezTo>
                      <a:pt x="1259" y="4521"/>
                      <a:pt x="1249" y="4520"/>
                      <a:pt x="1240" y="4520"/>
                    </a:cubicBezTo>
                    <a:cubicBezTo>
                      <a:pt x="1203" y="4520"/>
                      <a:pt x="1167" y="4543"/>
                      <a:pt x="1154" y="4585"/>
                    </a:cubicBezTo>
                    <a:cubicBezTo>
                      <a:pt x="297" y="3788"/>
                      <a:pt x="631" y="2567"/>
                      <a:pt x="1139" y="1641"/>
                    </a:cubicBezTo>
                    <a:cubicBezTo>
                      <a:pt x="1405" y="1163"/>
                      <a:pt x="1708" y="647"/>
                      <a:pt x="2217" y="381"/>
                    </a:cubicBezTo>
                    <a:cubicBezTo>
                      <a:pt x="2434" y="275"/>
                      <a:pt x="2667" y="224"/>
                      <a:pt x="2900" y="224"/>
                    </a:cubicBezTo>
                    <a:close/>
                    <a:moveTo>
                      <a:pt x="2924" y="0"/>
                    </a:moveTo>
                    <a:cubicBezTo>
                      <a:pt x="2692" y="0"/>
                      <a:pt x="2459" y="46"/>
                      <a:pt x="2240" y="138"/>
                    </a:cubicBezTo>
                    <a:cubicBezTo>
                      <a:pt x="1625" y="389"/>
                      <a:pt x="1261" y="980"/>
                      <a:pt x="965" y="1534"/>
                    </a:cubicBezTo>
                    <a:cubicBezTo>
                      <a:pt x="434" y="2506"/>
                      <a:pt x="1" y="4069"/>
                      <a:pt x="1208" y="4752"/>
                    </a:cubicBezTo>
                    <a:cubicBezTo>
                      <a:pt x="1214" y="4756"/>
                      <a:pt x="1221" y="4758"/>
                      <a:pt x="1228" y="4758"/>
                    </a:cubicBezTo>
                    <a:cubicBezTo>
                      <a:pt x="1246" y="4758"/>
                      <a:pt x="1265" y="4746"/>
                      <a:pt x="1276" y="4729"/>
                    </a:cubicBezTo>
                    <a:cubicBezTo>
                      <a:pt x="1306" y="4738"/>
                      <a:pt x="1337" y="4743"/>
                      <a:pt x="1367" y="4743"/>
                    </a:cubicBezTo>
                    <a:cubicBezTo>
                      <a:pt x="1466" y="4743"/>
                      <a:pt x="1561" y="4697"/>
                      <a:pt x="1625" y="4616"/>
                    </a:cubicBezTo>
                    <a:cubicBezTo>
                      <a:pt x="1906" y="4320"/>
                      <a:pt x="1739" y="3940"/>
                      <a:pt x="2164" y="3705"/>
                    </a:cubicBezTo>
                    <a:cubicBezTo>
                      <a:pt x="2771" y="3363"/>
                      <a:pt x="3499" y="3538"/>
                      <a:pt x="4061" y="3045"/>
                    </a:cubicBezTo>
                    <a:cubicBezTo>
                      <a:pt x="4911" y="2293"/>
                      <a:pt x="4827" y="874"/>
                      <a:pt x="3848" y="260"/>
                    </a:cubicBezTo>
                    <a:cubicBezTo>
                      <a:pt x="3566" y="88"/>
                      <a:pt x="3246" y="0"/>
                      <a:pt x="2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0" name="Google Shape;1690;p51"/>
            <p:cNvSpPr/>
            <p:nvPr/>
          </p:nvSpPr>
          <p:spPr>
            <a:xfrm rot="5400000">
              <a:off x="3781191" y="1874459"/>
              <a:ext cx="325219" cy="195997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1" name="Google Shape;1691;p51"/>
            <p:cNvGrpSpPr/>
            <p:nvPr/>
          </p:nvGrpSpPr>
          <p:grpSpPr>
            <a:xfrm rot="-1978227">
              <a:off x="4011927" y="1641416"/>
              <a:ext cx="111578" cy="95989"/>
              <a:chOff x="3274939" y="1560313"/>
              <a:chExt cx="149486" cy="128601"/>
            </a:xfrm>
          </p:grpSpPr>
          <p:sp>
            <p:nvSpPr>
              <p:cNvPr id="1692" name="Google Shape;1692;p51"/>
              <p:cNvSpPr/>
              <p:nvPr/>
            </p:nvSpPr>
            <p:spPr>
              <a:xfrm>
                <a:off x="3291283" y="1571947"/>
                <a:ext cx="115037" cy="103573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825" extrusionOk="0">
                    <a:moveTo>
                      <a:pt x="1266" y="1"/>
                    </a:moveTo>
                    <a:cubicBezTo>
                      <a:pt x="1130" y="1"/>
                      <a:pt x="988" y="26"/>
                      <a:pt x="851" y="65"/>
                    </a:cubicBezTo>
                    <a:cubicBezTo>
                      <a:pt x="843" y="80"/>
                      <a:pt x="835" y="88"/>
                      <a:pt x="828" y="96"/>
                    </a:cubicBezTo>
                    <a:cubicBezTo>
                      <a:pt x="403" y="293"/>
                      <a:pt x="1" y="650"/>
                      <a:pt x="23" y="1166"/>
                    </a:cubicBezTo>
                    <a:cubicBezTo>
                      <a:pt x="49" y="1618"/>
                      <a:pt x="406" y="1824"/>
                      <a:pt x="787" y="1824"/>
                    </a:cubicBezTo>
                    <a:cubicBezTo>
                      <a:pt x="963" y="1824"/>
                      <a:pt x="1143" y="1781"/>
                      <a:pt x="1298" y="1697"/>
                    </a:cubicBezTo>
                    <a:cubicBezTo>
                      <a:pt x="1685" y="1484"/>
                      <a:pt x="2027" y="984"/>
                      <a:pt x="1928" y="521"/>
                    </a:cubicBezTo>
                    <a:cubicBezTo>
                      <a:pt x="1844" y="131"/>
                      <a:pt x="1573" y="1"/>
                      <a:pt x="1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1"/>
              <p:cNvSpPr/>
              <p:nvPr/>
            </p:nvSpPr>
            <p:spPr>
              <a:xfrm>
                <a:off x="3274939" y="1560313"/>
                <a:ext cx="149486" cy="128601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266" extrusionOk="0">
                    <a:moveTo>
                      <a:pt x="1554" y="206"/>
                    </a:moveTo>
                    <a:cubicBezTo>
                      <a:pt x="1861" y="206"/>
                      <a:pt x="2132" y="336"/>
                      <a:pt x="2216" y="726"/>
                    </a:cubicBezTo>
                    <a:cubicBezTo>
                      <a:pt x="2315" y="1189"/>
                      <a:pt x="1973" y="1689"/>
                      <a:pt x="1586" y="1902"/>
                    </a:cubicBezTo>
                    <a:cubicBezTo>
                      <a:pt x="1431" y="1986"/>
                      <a:pt x="1251" y="2029"/>
                      <a:pt x="1075" y="2029"/>
                    </a:cubicBezTo>
                    <a:cubicBezTo>
                      <a:pt x="694" y="2029"/>
                      <a:pt x="337" y="1823"/>
                      <a:pt x="311" y="1371"/>
                    </a:cubicBezTo>
                    <a:cubicBezTo>
                      <a:pt x="289" y="855"/>
                      <a:pt x="691" y="498"/>
                      <a:pt x="1116" y="301"/>
                    </a:cubicBezTo>
                    <a:cubicBezTo>
                      <a:pt x="1123" y="293"/>
                      <a:pt x="1131" y="285"/>
                      <a:pt x="1139" y="270"/>
                    </a:cubicBezTo>
                    <a:cubicBezTo>
                      <a:pt x="1276" y="231"/>
                      <a:pt x="1418" y="206"/>
                      <a:pt x="1554" y="206"/>
                    </a:cubicBezTo>
                    <a:close/>
                    <a:moveTo>
                      <a:pt x="1509" y="1"/>
                    </a:moveTo>
                    <a:cubicBezTo>
                      <a:pt x="1210" y="1"/>
                      <a:pt x="903" y="101"/>
                      <a:pt x="698" y="270"/>
                    </a:cubicBezTo>
                    <a:cubicBezTo>
                      <a:pt x="661" y="301"/>
                      <a:pt x="661" y="354"/>
                      <a:pt x="698" y="384"/>
                    </a:cubicBezTo>
                    <a:cubicBezTo>
                      <a:pt x="289" y="650"/>
                      <a:pt x="0" y="1090"/>
                      <a:pt x="144" y="1613"/>
                    </a:cubicBezTo>
                    <a:cubicBezTo>
                      <a:pt x="259" y="2063"/>
                      <a:pt x="663" y="2266"/>
                      <a:pt x="1081" y="2266"/>
                    </a:cubicBezTo>
                    <a:cubicBezTo>
                      <a:pt x="1299" y="2266"/>
                      <a:pt x="1521" y="2211"/>
                      <a:pt x="1708" y="2107"/>
                    </a:cubicBezTo>
                    <a:cubicBezTo>
                      <a:pt x="2247" y="1796"/>
                      <a:pt x="2634" y="1052"/>
                      <a:pt x="2345" y="452"/>
                    </a:cubicBezTo>
                    <a:cubicBezTo>
                      <a:pt x="2191" y="135"/>
                      <a:pt x="1855" y="1"/>
                      <a:pt x="1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4" name="Google Shape;1694;p51"/>
          <p:cNvSpPr txBox="1"/>
          <p:nvPr/>
        </p:nvSpPr>
        <p:spPr>
          <a:xfrm>
            <a:off x="771375" y="4166650"/>
            <a:ext cx="3981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003722" y="4152855"/>
            <a:ext cx="914885" cy="889489"/>
            <a:chOff x="11177588" y="2119313"/>
            <a:chExt cx="2287587" cy="2224087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1177588" y="2708275"/>
              <a:ext cx="1176337" cy="1357312"/>
            </a:xfrm>
            <a:custGeom>
              <a:avLst/>
              <a:gdLst>
                <a:gd name="T0" fmla="*/ 32 w 72"/>
                <a:gd name="T1" fmla="*/ 0 h 83"/>
                <a:gd name="T2" fmla="*/ 51 w 72"/>
                <a:gd name="T3" fmla="*/ 2 h 83"/>
                <a:gd name="T4" fmla="*/ 70 w 72"/>
                <a:gd name="T5" fmla="*/ 13 h 83"/>
                <a:gd name="T6" fmla="*/ 72 w 72"/>
                <a:gd name="T7" fmla="*/ 21 h 83"/>
                <a:gd name="T8" fmla="*/ 71 w 72"/>
                <a:gd name="T9" fmla="*/ 34 h 83"/>
                <a:gd name="T10" fmla="*/ 65 w 72"/>
                <a:gd name="T11" fmla="*/ 47 h 83"/>
                <a:gd name="T12" fmla="*/ 65 w 72"/>
                <a:gd name="T13" fmla="*/ 55 h 83"/>
                <a:gd name="T14" fmla="*/ 67 w 72"/>
                <a:gd name="T15" fmla="*/ 66 h 83"/>
                <a:gd name="T16" fmla="*/ 62 w 72"/>
                <a:gd name="T17" fmla="*/ 75 h 83"/>
                <a:gd name="T18" fmla="*/ 48 w 72"/>
                <a:gd name="T19" fmla="*/ 82 h 83"/>
                <a:gd name="T20" fmla="*/ 36 w 72"/>
                <a:gd name="T21" fmla="*/ 80 h 83"/>
                <a:gd name="T22" fmla="*/ 16 w 72"/>
                <a:gd name="T23" fmla="*/ 73 h 83"/>
                <a:gd name="T24" fmla="*/ 5 w 72"/>
                <a:gd name="T25" fmla="*/ 50 h 83"/>
                <a:gd name="T26" fmla="*/ 9 w 72"/>
                <a:gd name="T27" fmla="*/ 44 h 83"/>
                <a:gd name="T28" fmla="*/ 8 w 72"/>
                <a:gd name="T29" fmla="*/ 36 h 83"/>
                <a:gd name="T30" fmla="*/ 3 w 72"/>
                <a:gd name="T31" fmla="*/ 13 h 83"/>
                <a:gd name="T32" fmla="*/ 11 w 72"/>
                <a:gd name="T33" fmla="*/ 3 h 83"/>
                <a:gd name="T34" fmla="*/ 32 w 72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83">
                  <a:moveTo>
                    <a:pt x="32" y="0"/>
                  </a:moveTo>
                  <a:cubicBezTo>
                    <a:pt x="38" y="1"/>
                    <a:pt x="44" y="1"/>
                    <a:pt x="51" y="2"/>
                  </a:cubicBezTo>
                  <a:cubicBezTo>
                    <a:pt x="58" y="3"/>
                    <a:pt x="66" y="6"/>
                    <a:pt x="70" y="13"/>
                  </a:cubicBezTo>
                  <a:cubicBezTo>
                    <a:pt x="71" y="15"/>
                    <a:pt x="72" y="18"/>
                    <a:pt x="72" y="21"/>
                  </a:cubicBezTo>
                  <a:cubicBezTo>
                    <a:pt x="72" y="25"/>
                    <a:pt x="72" y="30"/>
                    <a:pt x="71" y="34"/>
                  </a:cubicBezTo>
                  <a:cubicBezTo>
                    <a:pt x="69" y="38"/>
                    <a:pt x="67" y="42"/>
                    <a:pt x="65" y="47"/>
                  </a:cubicBezTo>
                  <a:cubicBezTo>
                    <a:pt x="63" y="49"/>
                    <a:pt x="64" y="52"/>
                    <a:pt x="65" y="55"/>
                  </a:cubicBezTo>
                  <a:cubicBezTo>
                    <a:pt x="66" y="58"/>
                    <a:pt x="67" y="62"/>
                    <a:pt x="67" y="66"/>
                  </a:cubicBezTo>
                  <a:cubicBezTo>
                    <a:pt x="67" y="70"/>
                    <a:pt x="65" y="73"/>
                    <a:pt x="62" y="75"/>
                  </a:cubicBezTo>
                  <a:cubicBezTo>
                    <a:pt x="57" y="78"/>
                    <a:pt x="53" y="81"/>
                    <a:pt x="48" y="82"/>
                  </a:cubicBezTo>
                  <a:cubicBezTo>
                    <a:pt x="44" y="83"/>
                    <a:pt x="39" y="82"/>
                    <a:pt x="36" y="80"/>
                  </a:cubicBezTo>
                  <a:cubicBezTo>
                    <a:pt x="30" y="76"/>
                    <a:pt x="22" y="75"/>
                    <a:pt x="16" y="73"/>
                  </a:cubicBezTo>
                  <a:cubicBezTo>
                    <a:pt x="5" y="69"/>
                    <a:pt x="2" y="60"/>
                    <a:pt x="5" y="50"/>
                  </a:cubicBezTo>
                  <a:cubicBezTo>
                    <a:pt x="6" y="48"/>
                    <a:pt x="7" y="46"/>
                    <a:pt x="9" y="44"/>
                  </a:cubicBezTo>
                  <a:cubicBezTo>
                    <a:pt x="11" y="42"/>
                    <a:pt x="11" y="38"/>
                    <a:pt x="8" y="36"/>
                  </a:cubicBezTo>
                  <a:cubicBezTo>
                    <a:pt x="2" y="29"/>
                    <a:pt x="0" y="21"/>
                    <a:pt x="3" y="13"/>
                  </a:cubicBezTo>
                  <a:cubicBezTo>
                    <a:pt x="4" y="8"/>
                    <a:pt x="7" y="5"/>
                    <a:pt x="11" y="3"/>
                  </a:cubicBezTo>
                  <a:cubicBezTo>
                    <a:pt x="18" y="0"/>
                    <a:pt x="25" y="1"/>
                    <a:pt x="32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2353925" y="3149600"/>
              <a:ext cx="1111250" cy="1193800"/>
            </a:xfrm>
            <a:custGeom>
              <a:avLst/>
              <a:gdLst>
                <a:gd name="T0" fmla="*/ 44 w 68"/>
                <a:gd name="T1" fmla="*/ 0 h 73"/>
                <a:gd name="T2" fmla="*/ 55 w 68"/>
                <a:gd name="T3" fmla="*/ 2 h 73"/>
                <a:gd name="T4" fmla="*/ 62 w 68"/>
                <a:gd name="T5" fmla="*/ 8 h 73"/>
                <a:gd name="T6" fmla="*/ 60 w 68"/>
                <a:gd name="T7" fmla="*/ 17 h 73"/>
                <a:gd name="T8" fmla="*/ 54 w 68"/>
                <a:gd name="T9" fmla="*/ 26 h 73"/>
                <a:gd name="T10" fmla="*/ 54 w 68"/>
                <a:gd name="T11" fmla="*/ 30 h 73"/>
                <a:gd name="T12" fmla="*/ 65 w 68"/>
                <a:gd name="T13" fmla="*/ 46 h 73"/>
                <a:gd name="T14" fmla="*/ 64 w 68"/>
                <a:gd name="T15" fmla="*/ 61 h 73"/>
                <a:gd name="T16" fmla="*/ 51 w 68"/>
                <a:gd name="T17" fmla="*/ 69 h 73"/>
                <a:gd name="T18" fmla="*/ 21 w 68"/>
                <a:gd name="T19" fmla="*/ 71 h 73"/>
                <a:gd name="T20" fmla="*/ 5 w 68"/>
                <a:gd name="T21" fmla="*/ 63 h 73"/>
                <a:gd name="T22" fmla="*/ 6 w 68"/>
                <a:gd name="T23" fmla="*/ 48 h 73"/>
                <a:gd name="T24" fmla="*/ 8 w 68"/>
                <a:gd name="T25" fmla="*/ 40 h 73"/>
                <a:gd name="T26" fmla="*/ 8 w 68"/>
                <a:gd name="T27" fmla="*/ 22 h 73"/>
                <a:gd name="T28" fmla="*/ 22 w 68"/>
                <a:gd name="T29" fmla="*/ 4 h 73"/>
                <a:gd name="T30" fmla="*/ 32 w 68"/>
                <a:gd name="T31" fmla="*/ 1 h 73"/>
                <a:gd name="T32" fmla="*/ 44 w 68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3">
                  <a:moveTo>
                    <a:pt x="44" y="0"/>
                  </a:moveTo>
                  <a:cubicBezTo>
                    <a:pt x="48" y="0"/>
                    <a:pt x="52" y="1"/>
                    <a:pt x="55" y="2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4" y="11"/>
                    <a:pt x="62" y="14"/>
                    <a:pt x="60" y="17"/>
                  </a:cubicBezTo>
                  <a:cubicBezTo>
                    <a:pt x="57" y="20"/>
                    <a:pt x="55" y="23"/>
                    <a:pt x="54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8" y="36"/>
                    <a:pt x="61" y="41"/>
                    <a:pt x="65" y="46"/>
                  </a:cubicBezTo>
                  <a:cubicBezTo>
                    <a:pt x="68" y="50"/>
                    <a:pt x="67" y="58"/>
                    <a:pt x="64" y="61"/>
                  </a:cubicBezTo>
                  <a:cubicBezTo>
                    <a:pt x="61" y="66"/>
                    <a:pt x="56" y="68"/>
                    <a:pt x="51" y="69"/>
                  </a:cubicBezTo>
                  <a:cubicBezTo>
                    <a:pt x="41" y="72"/>
                    <a:pt x="31" y="73"/>
                    <a:pt x="21" y="71"/>
                  </a:cubicBezTo>
                  <a:cubicBezTo>
                    <a:pt x="15" y="69"/>
                    <a:pt x="10" y="67"/>
                    <a:pt x="5" y="63"/>
                  </a:cubicBezTo>
                  <a:cubicBezTo>
                    <a:pt x="0" y="58"/>
                    <a:pt x="0" y="53"/>
                    <a:pt x="6" y="48"/>
                  </a:cubicBezTo>
                  <a:cubicBezTo>
                    <a:pt x="8" y="45"/>
                    <a:pt x="8" y="43"/>
                    <a:pt x="8" y="40"/>
                  </a:cubicBezTo>
                  <a:cubicBezTo>
                    <a:pt x="7" y="34"/>
                    <a:pt x="7" y="27"/>
                    <a:pt x="8" y="22"/>
                  </a:cubicBezTo>
                  <a:cubicBezTo>
                    <a:pt x="9" y="14"/>
                    <a:pt x="14" y="7"/>
                    <a:pt x="22" y="4"/>
                  </a:cubicBezTo>
                  <a:cubicBezTo>
                    <a:pt x="25" y="3"/>
                    <a:pt x="28" y="2"/>
                    <a:pt x="32" y="1"/>
                  </a:cubicBezTo>
                  <a:cubicBezTo>
                    <a:pt x="36" y="1"/>
                    <a:pt x="40" y="0"/>
                    <a:pt x="44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2223750" y="2119313"/>
              <a:ext cx="1144587" cy="800100"/>
            </a:xfrm>
            <a:custGeom>
              <a:avLst/>
              <a:gdLst>
                <a:gd name="T0" fmla="*/ 39 w 70"/>
                <a:gd name="T1" fmla="*/ 48 h 49"/>
                <a:gd name="T2" fmla="*/ 21 w 70"/>
                <a:gd name="T3" fmla="*/ 44 h 49"/>
                <a:gd name="T4" fmla="*/ 5 w 70"/>
                <a:gd name="T5" fmla="*/ 34 h 49"/>
                <a:gd name="T6" fmla="*/ 5 w 70"/>
                <a:gd name="T7" fmla="*/ 16 h 49"/>
                <a:gd name="T8" fmla="*/ 12 w 70"/>
                <a:gd name="T9" fmla="*/ 11 h 49"/>
                <a:gd name="T10" fmla="*/ 20 w 70"/>
                <a:gd name="T11" fmla="*/ 5 h 49"/>
                <a:gd name="T12" fmla="*/ 35 w 70"/>
                <a:gd name="T13" fmla="*/ 2 h 49"/>
                <a:gd name="T14" fmla="*/ 44 w 70"/>
                <a:gd name="T15" fmla="*/ 8 h 49"/>
                <a:gd name="T16" fmla="*/ 49 w 70"/>
                <a:gd name="T17" fmla="*/ 14 h 49"/>
                <a:gd name="T18" fmla="*/ 59 w 70"/>
                <a:gd name="T19" fmla="*/ 19 h 49"/>
                <a:gd name="T20" fmla="*/ 68 w 70"/>
                <a:gd name="T21" fmla="*/ 25 h 49"/>
                <a:gd name="T22" fmla="*/ 66 w 70"/>
                <a:gd name="T23" fmla="*/ 37 h 49"/>
                <a:gd name="T24" fmla="*/ 56 w 70"/>
                <a:gd name="T25" fmla="*/ 45 h 49"/>
                <a:gd name="T26" fmla="*/ 39 w 70"/>
                <a:gd name="T2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9">
                  <a:moveTo>
                    <a:pt x="39" y="48"/>
                  </a:moveTo>
                  <a:cubicBezTo>
                    <a:pt x="34" y="49"/>
                    <a:pt x="27" y="47"/>
                    <a:pt x="21" y="44"/>
                  </a:cubicBezTo>
                  <a:cubicBezTo>
                    <a:pt x="15" y="41"/>
                    <a:pt x="10" y="38"/>
                    <a:pt x="5" y="34"/>
                  </a:cubicBezTo>
                  <a:cubicBezTo>
                    <a:pt x="0" y="29"/>
                    <a:pt x="0" y="19"/>
                    <a:pt x="5" y="16"/>
                  </a:cubicBezTo>
                  <a:cubicBezTo>
                    <a:pt x="8" y="14"/>
                    <a:pt x="10" y="13"/>
                    <a:pt x="12" y="11"/>
                  </a:cubicBezTo>
                  <a:cubicBezTo>
                    <a:pt x="15" y="9"/>
                    <a:pt x="18" y="7"/>
                    <a:pt x="20" y="5"/>
                  </a:cubicBezTo>
                  <a:cubicBezTo>
                    <a:pt x="23" y="1"/>
                    <a:pt x="31" y="0"/>
                    <a:pt x="35" y="2"/>
                  </a:cubicBezTo>
                  <a:cubicBezTo>
                    <a:pt x="38" y="4"/>
                    <a:pt x="41" y="6"/>
                    <a:pt x="44" y="8"/>
                  </a:cubicBezTo>
                  <a:cubicBezTo>
                    <a:pt x="46" y="10"/>
                    <a:pt x="47" y="12"/>
                    <a:pt x="49" y="14"/>
                  </a:cubicBezTo>
                  <a:cubicBezTo>
                    <a:pt x="52" y="17"/>
                    <a:pt x="55" y="19"/>
                    <a:pt x="59" y="19"/>
                  </a:cubicBezTo>
                  <a:cubicBezTo>
                    <a:pt x="63" y="20"/>
                    <a:pt x="66" y="22"/>
                    <a:pt x="68" y="25"/>
                  </a:cubicBezTo>
                  <a:cubicBezTo>
                    <a:pt x="70" y="28"/>
                    <a:pt x="70" y="32"/>
                    <a:pt x="66" y="37"/>
                  </a:cubicBezTo>
                  <a:cubicBezTo>
                    <a:pt x="63" y="40"/>
                    <a:pt x="59" y="43"/>
                    <a:pt x="56" y="45"/>
                  </a:cubicBezTo>
                  <a:cubicBezTo>
                    <a:pt x="52" y="48"/>
                    <a:pt x="47" y="48"/>
                    <a:pt x="39" y="4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5214" y="629636"/>
            <a:ext cx="914885" cy="889489"/>
            <a:chOff x="11177588" y="2119313"/>
            <a:chExt cx="2287587" cy="2224087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11177588" y="2708275"/>
              <a:ext cx="1176337" cy="1357312"/>
            </a:xfrm>
            <a:custGeom>
              <a:avLst/>
              <a:gdLst>
                <a:gd name="T0" fmla="*/ 32 w 72"/>
                <a:gd name="T1" fmla="*/ 0 h 83"/>
                <a:gd name="T2" fmla="*/ 51 w 72"/>
                <a:gd name="T3" fmla="*/ 2 h 83"/>
                <a:gd name="T4" fmla="*/ 70 w 72"/>
                <a:gd name="T5" fmla="*/ 13 h 83"/>
                <a:gd name="T6" fmla="*/ 72 w 72"/>
                <a:gd name="T7" fmla="*/ 21 h 83"/>
                <a:gd name="T8" fmla="*/ 71 w 72"/>
                <a:gd name="T9" fmla="*/ 34 h 83"/>
                <a:gd name="T10" fmla="*/ 65 w 72"/>
                <a:gd name="T11" fmla="*/ 47 h 83"/>
                <a:gd name="T12" fmla="*/ 65 w 72"/>
                <a:gd name="T13" fmla="*/ 55 h 83"/>
                <a:gd name="T14" fmla="*/ 67 w 72"/>
                <a:gd name="T15" fmla="*/ 66 h 83"/>
                <a:gd name="T16" fmla="*/ 62 w 72"/>
                <a:gd name="T17" fmla="*/ 75 h 83"/>
                <a:gd name="T18" fmla="*/ 48 w 72"/>
                <a:gd name="T19" fmla="*/ 82 h 83"/>
                <a:gd name="T20" fmla="*/ 36 w 72"/>
                <a:gd name="T21" fmla="*/ 80 h 83"/>
                <a:gd name="T22" fmla="*/ 16 w 72"/>
                <a:gd name="T23" fmla="*/ 73 h 83"/>
                <a:gd name="T24" fmla="*/ 5 w 72"/>
                <a:gd name="T25" fmla="*/ 50 h 83"/>
                <a:gd name="T26" fmla="*/ 9 w 72"/>
                <a:gd name="T27" fmla="*/ 44 h 83"/>
                <a:gd name="T28" fmla="*/ 8 w 72"/>
                <a:gd name="T29" fmla="*/ 36 h 83"/>
                <a:gd name="T30" fmla="*/ 3 w 72"/>
                <a:gd name="T31" fmla="*/ 13 h 83"/>
                <a:gd name="T32" fmla="*/ 11 w 72"/>
                <a:gd name="T33" fmla="*/ 3 h 83"/>
                <a:gd name="T34" fmla="*/ 32 w 72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83">
                  <a:moveTo>
                    <a:pt x="32" y="0"/>
                  </a:moveTo>
                  <a:cubicBezTo>
                    <a:pt x="38" y="1"/>
                    <a:pt x="44" y="1"/>
                    <a:pt x="51" y="2"/>
                  </a:cubicBezTo>
                  <a:cubicBezTo>
                    <a:pt x="58" y="3"/>
                    <a:pt x="66" y="6"/>
                    <a:pt x="70" y="13"/>
                  </a:cubicBezTo>
                  <a:cubicBezTo>
                    <a:pt x="71" y="15"/>
                    <a:pt x="72" y="18"/>
                    <a:pt x="72" y="21"/>
                  </a:cubicBezTo>
                  <a:cubicBezTo>
                    <a:pt x="72" y="25"/>
                    <a:pt x="72" y="30"/>
                    <a:pt x="71" y="34"/>
                  </a:cubicBezTo>
                  <a:cubicBezTo>
                    <a:pt x="69" y="38"/>
                    <a:pt x="67" y="42"/>
                    <a:pt x="65" y="47"/>
                  </a:cubicBezTo>
                  <a:cubicBezTo>
                    <a:pt x="63" y="49"/>
                    <a:pt x="64" y="52"/>
                    <a:pt x="65" y="55"/>
                  </a:cubicBezTo>
                  <a:cubicBezTo>
                    <a:pt x="66" y="58"/>
                    <a:pt x="67" y="62"/>
                    <a:pt x="67" y="66"/>
                  </a:cubicBezTo>
                  <a:cubicBezTo>
                    <a:pt x="67" y="70"/>
                    <a:pt x="65" y="73"/>
                    <a:pt x="62" y="75"/>
                  </a:cubicBezTo>
                  <a:cubicBezTo>
                    <a:pt x="57" y="78"/>
                    <a:pt x="53" y="81"/>
                    <a:pt x="48" y="82"/>
                  </a:cubicBezTo>
                  <a:cubicBezTo>
                    <a:pt x="44" y="83"/>
                    <a:pt x="39" y="82"/>
                    <a:pt x="36" y="80"/>
                  </a:cubicBezTo>
                  <a:cubicBezTo>
                    <a:pt x="30" y="76"/>
                    <a:pt x="22" y="75"/>
                    <a:pt x="16" y="73"/>
                  </a:cubicBezTo>
                  <a:cubicBezTo>
                    <a:pt x="5" y="69"/>
                    <a:pt x="2" y="60"/>
                    <a:pt x="5" y="50"/>
                  </a:cubicBezTo>
                  <a:cubicBezTo>
                    <a:pt x="6" y="48"/>
                    <a:pt x="7" y="46"/>
                    <a:pt x="9" y="44"/>
                  </a:cubicBezTo>
                  <a:cubicBezTo>
                    <a:pt x="11" y="42"/>
                    <a:pt x="11" y="38"/>
                    <a:pt x="8" y="36"/>
                  </a:cubicBezTo>
                  <a:cubicBezTo>
                    <a:pt x="2" y="29"/>
                    <a:pt x="0" y="21"/>
                    <a:pt x="3" y="13"/>
                  </a:cubicBezTo>
                  <a:cubicBezTo>
                    <a:pt x="4" y="8"/>
                    <a:pt x="7" y="5"/>
                    <a:pt x="11" y="3"/>
                  </a:cubicBezTo>
                  <a:cubicBezTo>
                    <a:pt x="18" y="0"/>
                    <a:pt x="25" y="1"/>
                    <a:pt x="32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2353925" y="3149600"/>
              <a:ext cx="1111250" cy="1193800"/>
            </a:xfrm>
            <a:custGeom>
              <a:avLst/>
              <a:gdLst>
                <a:gd name="T0" fmla="*/ 44 w 68"/>
                <a:gd name="T1" fmla="*/ 0 h 73"/>
                <a:gd name="T2" fmla="*/ 55 w 68"/>
                <a:gd name="T3" fmla="*/ 2 h 73"/>
                <a:gd name="T4" fmla="*/ 62 w 68"/>
                <a:gd name="T5" fmla="*/ 8 h 73"/>
                <a:gd name="T6" fmla="*/ 60 w 68"/>
                <a:gd name="T7" fmla="*/ 17 h 73"/>
                <a:gd name="T8" fmla="*/ 54 w 68"/>
                <a:gd name="T9" fmla="*/ 26 h 73"/>
                <a:gd name="T10" fmla="*/ 54 w 68"/>
                <a:gd name="T11" fmla="*/ 30 h 73"/>
                <a:gd name="T12" fmla="*/ 65 w 68"/>
                <a:gd name="T13" fmla="*/ 46 h 73"/>
                <a:gd name="T14" fmla="*/ 64 w 68"/>
                <a:gd name="T15" fmla="*/ 61 h 73"/>
                <a:gd name="T16" fmla="*/ 51 w 68"/>
                <a:gd name="T17" fmla="*/ 69 h 73"/>
                <a:gd name="T18" fmla="*/ 21 w 68"/>
                <a:gd name="T19" fmla="*/ 71 h 73"/>
                <a:gd name="T20" fmla="*/ 5 w 68"/>
                <a:gd name="T21" fmla="*/ 63 h 73"/>
                <a:gd name="T22" fmla="*/ 6 w 68"/>
                <a:gd name="T23" fmla="*/ 48 h 73"/>
                <a:gd name="T24" fmla="*/ 8 w 68"/>
                <a:gd name="T25" fmla="*/ 40 h 73"/>
                <a:gd name="T26" fmla="*/ 8 w 68"/>
                <a:gd name="T27" fmla="*/ 22 h 73"/>
                <a:gd name="T28" fmla="*/ 22 w 68"/>
                <a:gd name="T29" fmla="*/ 4 h 73"/>
                <a:gd name="T30" fmla="*/ 32 w 68"/>
                <a:gd name="T31" fmla="*/ 1 h 73"/>
                <a:gd name="T32" fmla="*/ 44 w 68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3">
                  <a:moveTo>
                    <a:pt x="44" y="0"/>
                  </a:moveTo>
                  <a:cubicBezTo>
                    <a:pt x="48" y="0"/>
                    <a:pt x="52" y="1"/>
                    <a:pt x="55" y="2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4" y="11"/>
                    <a:pt x="62" y="14"/>
                    <a:pt x="60" y="17"/>
                  </a:cubicBezTo>
                  <a:cubicBezTo>
                    <a:pt x="57" y="20"/>
                    <a:pt x="55" y="23"/>
                    <a:pt x="54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8" y="36"/>
                    <a:pt x="61" y="41"/>
                    <a:pt x="65" y="46"/>
                  </a:cubicBezTo>
                  <a:cubicBezTo>
                    <a:pt x="68" y="50"/>
                    <a:pt x="67" y="58"/>
                    <a:pt x="64" y="61"/>
                  </a:cubicBezTo>
                  <a:cubicBezTo>
                    <a:pt x="61" y="66"/>
                    <a:pt x="56" y="68"/>
                    <a:pt x="51" y="69"/>
                  </a:cubicBezTo>
                  <a:cubicBezTo>
                    <a:pt x="41" y="72"/>
                    <a:pt x="31" y="73"/>
                    <a:pt x="21" y="71"/>
                  </a:cubicBezTo>
                  <a:cubicBezTo>
                    <a:pt x="15" y="69"/>
                    <a:pt x="10" y="67"/>
                    <a:pt x="5" y="63"/>
                  </a:cubicBezTo>
                  <a:cubicBezTo>
                    <a:pt x="0" y="58"/>
                    <a:pt x="0" y="53"/>
                    <a:pt x="6" y="48"/>
                  </a:cubicBezTo>
                  <a:cubicBezTo>
                    <a:pt x="8" y="45"/>
                    <a:pt x="8" y="43"/>
                    <a:pt x="8" y="40"/>
                  </a:cubicBezTo>
                  <a:cubicBezTo>
                    <a:pt x="7" y="34"/>
                    <a:pt x="7" y="27"/>
                    <a:pt x="8" y="22"/>
                  </a:cubicBezTo>
                  <a:cubicBezTo>
                    <a:pt x="9" y="14"/>
                    <a:pt x="14" y="7"/>
                    <a:pt x="22" y="4"/>
                  </a:cubicBezTo>
                  <a:cubicBezTo>
                    <a:pt x="25" y="3"/>
                    <a:pt x="28" y="2"/>
                    <a:pt x="32" y="1"/>
                  </a:cubicBezTo>
                  <a:cubicBezTo>
                    <a:pt x="36" y="1"/>
                    <a:pt x="40" y="0"/>
                    <a:pt x="44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12223750" y="2119313"/>
              <a:ext cx="1144587" cy="800100"/>
            </a:xfrm>
            <a:custGeom>
              <a:avLst/>
              <a:gdLst>
                <a:gd name="T0" fmla="*/ 39 w 70"/>
                <a:gd name="T1" fmla="*/ 48 h 49"/>
                <a:gd name="T2" fmla="*/ 21 w 70"/>
                <a:gd name="T3" fmla="*/ 44 h 49"/>
                <a:gd name="T4" fmla="*/ 5 w 70"/>
                <a:gd name="T5" fmla="*/ 34 h 49"/>
                <a:gd name="T6" fmla="*/ 5 w 70"/>
                <a:gd name="T7" fmla="*/ 16 h 49"/>
                <a:gd name="T8" fmla="*/ 12 w 70"/>
                <a:gd name="T9" fmla="*/ 11 h 49"/>
                <a:gd name="T10" fmla="*/ 20 w 70"/>
                <a:gd name="T11" fmla="*/ 5 h 49"/>
                <a:gd name="T12" fmla="*/ 35 w 70"/>
                <a:gd name="T13" fmla="*/ 2 h 49"/>
                <a:gd name="T14" fmla="*/ 44 w 70"/>
                <a:gd name="T15" fmla="*/ 8 h 49"/>
                <a:gd name="T16" fmla="*/ 49 w 70"/>
                <a:gd name="T17" fmla="*/ 14 h 49"/>
                <a:gd name="T18" fmla="*/ 59 w 70"/>
                <a:gd name="T19" fmla="*/ 19 h 49"/>
                <a:gd name="T20" fmla="*/ 68 w 70"/>
                <a:gd name="T21" fmla="*/ 25 h 49"/>
                <a:gd name="T22" fmla="*/ 66 w 70"/>
                <a:gd name="T23" fmla="*/ 37 h 49"/>
                <a:gd name="T24" fmla="*/ 56 w 70"/>
                <a:gd name="T25" fmla="*/ 45 h 49"/>
                <a:gd name="T26" fmla="*/ 39 w 70"/>
                <a:gd name="T2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9">
                  <a:moveTo>
                    <a:pt x="39" y="48"/>
                  </a:moveTo>
                  <a:cubicBezTo>
                    <a:pt x="34" y="49"/>
                    <a:pt x="27" y="47"/>
                    <a:pt x="21" y="44"/>
                  </a:cubicBezTo>
                  <a:cubicBezTo>
                    <a:pt x="15" y="41"/>
                    <a:pt x="10" y="38"/>
                    <a:pt x="5" y="34"/>
                  </a:cubicBezTo>
                  <a:cubicBezTo>
                    <a:pt x="0" y="29"/>
                    <a:pt x="0" y="19"/>
                    <a:pt x="5" y="16"/>
                  </a:cubicBezTo>
                  <a:cubicBezTo>
                    <a:pt x="8" y="14"/>
                    <a:pt x="10" y="13"/>
                    <a:pt x="12" y="11"/>
                  </a:cubicBezTo>
                  <a:cubicBezTo>
                    <a:pt x="15" y="9"/>
                    <a:pt x="18" y="7"/>
                    <a:pt x="20" y="5"/>
                  </a:cubicBezTo>
                  <a:cubicBezTo>
                    <a:pt x="23" y="1"/>
                    <a:pt x="31" y="0"/>
                    <a:pt x="35" y="2"/>
                  </a:cubicBezTo>
                  <a:cubicBezTo>
                    <a:pt x="38" y="4"/>
                    <a:pt x="41" y="6"/>
                    <a:pt x="44" y="8"/>
                  </a:cubicBezTo>
                  <a:cubicBezTo>
                    <a:pt x="46" y="10"/>
                    <a:pt x="47" y="12"/>
                    <a:pt x="49" y="14"/>
                  </a:cubicBezTo>
                  <a:cubicBezTo>
                    <a:pt x="52" y="17"/>
                    <a:pt x="55" y="19"/>
                    <a:pt x="59" y="19"/>
                  </a:cubicBezTo>
                  <a:cubicBezTo>
                    <a:pt x="63" y="20"/>
                    <a:pt x="66" y="22"/>
                    <a:pt x="68" y="25"/>
                  </a:cubicBezTo>
                  <a:cubicBezTo>
                    <a:pt x="70" y="28"/>
                    <a:pt x="70" y="32"/>
                    <a:pt x="66" y="37"/>
                  </a:cubicBezTo>
                  <a:cubicBezTo>
                    <a:pt x="63" y="40"/>
                    <a:pt x="59" y="43"/>
                    <a:pt x="56" y="45"/>
                  </a:cubicBezTo>
                  <a:cubicBezTo>
                    <a:pt x="52" y="48"/>
                    <a:pt x="47" y="48"/>
                    <a:pt x="39" y="4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/>
          <p:cNvSpPr/>
          <p:nvPr/>
        </p:nvSpPr>
        <p:spPr>
          <a:xfrm>
            <a:off x="2510" y="932000"/>
            <a:ext cx="9144000" cy="4211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99" name="Google Shape;1699;p52"/>
          <p:cNvSpPr txBox="1">
            <a:spLocks noGrp="1"/>
          </p:cNvSpPr>
          <p:nvPr>
            <p:ph type="title" idx="2"/>
          </p:nvPr>
        </p:nvSpPr>
        <p:spPr>
          <a:xfrm>
            <a:off x="3568831" y="19540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700" name="Google Shape;1700;p52"/>
          <p:cNvSpPr txBox="1">
            <a:spLocks noGrp="1"/>
          </p:cNvSpPr>
          <p:nvPr>
            <p:ph type="title"/>
          </p:nvPr>
        </p:nvSpPr>
        <p:spPr>
          <a:xfrm>
            <a:off x="870856" y="19540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01" name="Google Shape;1701;p52"/>
          <p:cNvSpPr txBox="1">
            <a:spLocks noGrp="1"/>
          </p:cNvSpPr>
          <p:nvPr>
            <p:ph type="subTitle" idx="1"/>
          </p:nvPr>
        </p:nvSpPr>
        <p:spPr>
          <a:xfrm>
            <a:off x="818519" y="2307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702" name="Google Shape;1702;p52"/>
          <p:cNvSpPr txBox="1">
            <a:spLocks noGrp="1"/>
          </p:cNvSpPr>
          <p:nvPr>
            <p:ph type="subTitle" idx="3"/>
          </p:nvPr>
        </p:nvSpPr>
        <p:spPr>
          <a:xfrm>
            <a:off x="3516494" y="2307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name, but it is hot</a:t>
            </a:r>
            <a:endParaRPr/>
          </a:p>
        </p:txBody>
      </p:sp>
      <p:sp>
        <p:nvSpPr>
          <p:cNvPr id="1703" name="Google Shape;1703;p52"/>
          <p:cNvSpPr txBox="1">
            <a:spLocks noGrp="1"/>
          </p:cNvSpPr>
          <p:nvPr>
            <p:ph type="title" idx="4"/>
          </p:nvPr>
        </p:nvSpPr>
        <p:spPr>
          <a:xfrm>
            <a:off x="6255931" y="19540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704" name="Google Shape;1704;p52"/>
          <p:cNvSpPr txBox="1">
            <a:spLocks noGrp="1"/>
          </p:cNvSpPr>
          <p:nvPr>
            <p:ph type="subTitle" idx="5"/>
          </p:nvPr>
        </p:nvSpPr>
        <p:spPr>
          <a:xfrm>
            <a:off x="6203594" y="2307600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Despite being red, Mars is a very cold place</a:t>
            </a:r>
            <a:endParaRPr/>
          </a:p>
        </p:txBody>
      </p:sp>
      <p:sp>
        <p:nvSpPr>
          <p:cNvPr id="1705" name="Google Shape;1705;p52"/>
          <p:cNvSpPr txBox="1">
            <a:spLocks noGrp="1"/>
          </p:cNvSpPr>
          <p:nvPr>
            <p:ph type="title" idx="6"/>
          </p:nvPr>
        </p:nvSpPr>
        <p:spPr>
          <a:xfrm>
            <a:off x="870856" y="3772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06" name="Google Shape;1706;p52"/>
          <p:cNvSpPr txBox="1">
            <a:spLocks noGrp="1"/>
          </p:cNvSpPr>
          <p:nvPr>
            <p:ph type="subTitle" idx="7"/>
          </p:nvPr>
        </p:nvSpPr>
        <p:spPr>
          <a:xfrm>
            <a:off x="818506" y="41263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Jupiter is the biggest planet of them all </a:t>
            </a:r>
            <a:endParaRPr/>
          </a:p>
        </p:txBody>
      </p:sp>
      <p:sp>
        <p:nvSpPr>
          <p:cNvPr id="1707" name="Google Shape;1707;p52"/>
          <p:cNvSpPr txBox="1">
            <a:spLocks noGrp="1"/>
          </p:cNvSpPr>
          <p:nvPr>
            <p:ph type="title" idx="8"/>
          </p:nvPr>
        </p:nvSpPr>
        <p:spPr>
          <a:xfrm>
            <a:off x="3568831" y="3772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708" name="Google Shape;1708;p52"/>
          <p:cNvSpPr txBox="1">
            <a:spLocks noGrp="1"/>
          </p:cNvSpPr>
          <p:nvPr>
            <p:ph type="subTitle" idx="9"/>
          </p:nvPr>
        </p:nvSpPr>
        <p:spPr>
          <a:xfrm>
            <a:off x="3511044" y="41263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Yes, Saturn is the ringed planet and a gas giant</a:t>
            </a:r>
            <a:endParaRPr/>
          </a:p>
        </p:txBody>
      </p:sp>
      <p:sp>
        <p:nvSpPr>
          <p:cNvPr id="1709" name="Google Shape;1709;p52"/>
          <p:cNvSpPr txBox="1">
            <a:spLocks noGrp="1"/>
          </p:cNvSpPr>
          <p:nvPr>
            <p:ph type="title" idx="13"/>
          </p:nvPr>
        </p:nvSpPr>
        <p:spPr>
          <a:xfrm>
            <a:off x="6255931" y="3772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710" name="Google Shape;1710;p52"/>
          <p:cNvSpPr txBox="1">
            <a:spLocks noGrp="1"/>
          </p:cNvSpPr>
          <p:nvPr>
            <p:ph type="subTitle" idx="14"/>
          </p:nvPr>
        </p:nvSpPr>
        <p:spPr>
          <a:xfrm>
            <a:off x="6203581" y="41263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711" name="Google Shape;1711;p52"/>
          <p:cNvSpPr txBox="1">
            <a:spLocks noGrp="1"/>
          </p:cNvSpPr>
          <p:nvPr>
            <p:ph type="title" idx="15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PROVEN </a:t>
            </a:r>
            <a:r>
              <a:rPr lang="en">
                <a:solidFill>
                  <a:schemeClr val="lt1"/>
                </a:solidFill>
              </a:rPr>
              <a:t>HEALTH BENEFITS</a:t>
            </a:r>
            <a:r>
              <a:rPr lang="en"/>
              <a:t> OF MILK</a:t>
            </a:r>
            <a:endParaRPr/>
          </a:p>
        </p:txBody>
      </p:sp>
      <p:sp>
        <p:nvSpPr>
          <p:cNvPr id="1712" name="Google Shape;1712;p52"/>
          <p:cNvSpPr/>
          <p:nvPr/>
        </p:nvSpPr>
        <p:spPr>
          <a:xfrm>
            <a:off x="-2286475" y="2196175"/>
            <a:ext cx="3150" cy="2625"/>
          </a:xfrm>
          <a:custGeom>
            <a:avLst/>
            <a:gdLst/>
            <a:ahLst/>
            <a:cxnLst/>
            <a:rect l="l" t="t" r="r" b="b"/>
            <a:pathLst>
              <a:path w="126" h="105" extrusionOk="0">
                <a:moveTo>
                  <a:pt x="0" y="0"/>
                </a:moveTo>
                <a:lnTo>
                  <a:pt x="19" y="16"/>
                </a:lnTo>
                <a:lnTo>
                  <a:pt x="19" y="16"/>
                </a:lnTo>
                <a:cubicBezTo>
                  <a:pt x="17" y="7"/>
                  <a:pt x="12" y="0"/>
                  <a:pt x="0" y="0"/>
                </a:cubicBezTo>
                <a:close/>
                <a:moveTo>
                  <a:pt x="19" y="16"/>
                </a:moveTo>
                <a:cubicBezTo>
                  <a:pt x="21" y="23"/>
                  <a:pt x="21" y="33"/>
                  <a:pt x="21" y="42"/>
                </a:cubicBezTo>
                <a:lnTo>
                  <a:pt x="126" y="105"/>
                </a:lnTo>
                <a:lnTo>
                  <a:pt x="1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3" name="Google Shape;1713;p52"/>
          <p:cNvGrpSpPr/>
          <p:nvPr/>
        </p:nvGrpSpPr>
        <p:grpSpPr>
          <a:xfrm>
            <a:off x="1487910" y="3230318"/>
            <a:ext cx="629221" cy="546043"/>
            <a:chOff x="3240600" y="2010675"/>
            <a:chExt cx="1128850" cy="979625"/>
          </a:xfrm>
          <a:solidFill>
            <a:srgbClr val="74A3C6"/>
          </a:solidFill>
        </p:grpSpPr>
        <p:sp>
          <p:nvSpPr>
            <p:cNvPr id="1714" name="Google Shape;1714;p52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2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2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52"/>
          <p:cNvGrpSpPr/>
          <p:nvPr/>
        </p:nvGrpSpPr>
        <p:grpSpPr>
          <a:xfrm>
            <a:off x="6880279" y="1190736"/>
            <a:ext cx="673173" cy="697479"/>
            <a:chOff x="1641525" y="2126525"/>
            <a:chExt cx="1089100" cy="1128425"/>
          </a:xfrm>
          <a:solidFill>
            <a:srgbClr val="74A3C6"/>
          </a:solidFill>
        </p:grpSpPr>
        <p:sp>
          <p:nvSpPr>
            <p:cNvPr id="1721" name="Google Shape;1721;p52"/>
            <p:cNvSpPr/>
            <p:nvPr/>
          </p:nvSpPr>
          <p:spPr>
            <a:xfrm>
              <a:off x="1996700" y="2317925"/>
              <a:ext cx="12050" cy="11525"/>
            </a:xfrm>
            <a:custGeom>
              <a:avLst/>
              <a:gdLst/>
              <a:ahLst/>
              <a:cxnLst/>
              <a:rect l="l" t="t" r="r" b="b"/>
              <a:pathLst>
                <a:path w="482" h="461" extrusionOk="0">
                  <a:moveTo>
                    <a:pt x="482" y="0"/>
                  </a:moveTo>
                  <a:cubicBezTo>
                    <a:pt x="377" y="21"/>
                    <a:pt x="272" y="63"/>
                    <a:pt x="189" y="105"/>
                  </a:cubicBezTo>
                  <a:cubicBezTo>
                    <a:pt x="126" y="210"/>
                    <a:pt x="63" y="335"/>
                    <a:pt x="0" y="461"/>
                  </a:cubicBezTo>
                  <a:lnTo>
                    <a:pt x="4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2"/>
            <p:cNvSpPr/>
            <p:nvPr/>
          </p:nvSpPr>
          <p:spPr>
            <a:xfrm>
              <a:off x="2122225" y="2164650"/>
              <a:ext cx="15725" cy="12050"/>
            </a:xfrm>
            <a:custGeom>
              <a:avLst/>
              <a:gdLst/>
              <a:ahLst/>
              <a:cxnLst/>
              <a:rect l="l" t="t" r="r" b="b"/>
              <a:pathLst>
                <a:path w="629" h="482" extrusionOk="0">
                  <a:moveTo>
                    <a:pt x="503" y="1"/>
                  </a:moveTo>
                  <a:cubicBezTo>
                    <a:pt x="315" y="126"/>
                    <a:pt x="147" y="294"/>
                    <a:pt x="1" y="482"/>
                  </a:cubicBezTo>
                  <a:lnTo>
                    <a:pt x="6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2"/>
            <p:cNvSpPr/>
            <p:nvPr/>
          </p:nvSpPr>
          <p:spPr>
            <a:xfrm>
              <a:off x="2294850" y="2977025"/>
              <a:ext cx="550" cy="7850"/>
            </a:xfrm>
            <a:custGeom>
              <a:avLst/>
              <a:gdLst/>
              <a:ahLst/>
              <a:cxnLst/>
              <a:rect l="l" t="t" r="r" b="b"/>
              <a:pathLst>
                <a:path w="22" h="314" extrusionOk="0">
                  <a:moveTo>
                    <a:pt x="1" y="0"/>
                  </a:moveTo>
                  <a:lnTo>
                    <a:pt x="1" y="314"/>
                  </a:lnTo>
                  <a:cubicBezTo>
                    <a:pt x="22" y="272"/>
                    <a:pt x="22" y="230"/>
                    <a:pt x="22" y="188"/>
                  </a:cubicBezTo>
                  <a:cubicBezTo>
                    <a:pt x="22" y="126"/>
                    <a:pt x="1" y="6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2438050" y="2458750"/>
              <a:ext cx="272175" cy="250575"/>
            </a:xfrm>
            <a:custGeom>
              <a:avLst/>
              <a:gdLst/>
              <a:ahLst/>
              <a:cxnLst/>
              <a:rect l="l" t="t" r="r" b="b"/>
              <a:pathLst>
                <a:path w="10887" h="10023" extrusionOk="0">
                  <a:moveTo>
                    <a:pt x="3682" y="0"/>
                  </a:moveTo>
                  <a:cubicBezTo>
                    <a:pt x="1217" y="0"/>
                    <a:pt x="1" y="2991"/>
                    <a:pt x="864" y="5038"/>
                  </a:cubicBezTo>
                  <a:cubicBezTo>
                    <a:pt x="1429" y="6273"/>
                    <a:pt x="2642" y="7068"/>
                    <a:pt x="4002" y="7089"/>
                  </a:cubicBezTo>
                  <a:cubicBezTo>
                    <a:pt x="4797" y="7340"/>
                    <a:pt x="4107" y="9181"/>
                    <a:pt x="4902" y="9788"/>
                  </a:cubicBezTo>
                  <a:cubicBezTo>
                    <a:pt x="5118" y="9961"/>
                    <a:pt x="5280" y="10022"/>
                    <a:pt x="5424" y="10022"/>
                  </a:cubicBezTo>
                  <a:cubicBezTo>
                    <a:pt x="5700" y="10022"/>
                    <a:pt x="5913" y="9800"/>
                    <a:pt x="6325" y="9704"/>
                  </a:cubicBezTo>
                  <a:cubicBezTo>
                    <a:pt x="6827" y="9579"/>
                    <a:pt x="7329" y="9244"/>
                    <a:pt x="7915" y="9118"/>
                  </a:cubicBezTo>
                  <a:cubicBezTo>
                    <a:pt x="9233" y="8846"/>
                    <a:pt x="10133" y="8846"/>
                    <a:pt x="10551" y="7235"/>
                  </a:cubicBezTo>
                  <a:cubicBezTo>
                    <a:pt x="10886" y="6022"/>
                    <a:pt x="10363" y="4913"/>
                    <a:pt x="9463" y="4139"/>
                  </a:cubicBezTo>
                  <a:cubicBezTo>
                    <a:pt x="8564" y="3344"/>
                    <a:pt x="7517" y="2967"/>
                    <a:pt x="6701" y="2025"/>
                  </a:cubicBezTo>
                  <a:cubicBezTo>
                    <a:pt x="5844" y="1021"/>
                    <a:pt x="5488" y="163"/>
                    <a:pt x="4002" y="17"/>
                  </a:cubicBezTo>
                  <a:cubicBezTo>
                    <a:pt x="3893" y="6"/>
                    <a:pt x="3786" y="0"/>
                    <a:pt x="3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2117525" y="2941425"/>
              <a:ext cx="205600" cy="197650"/>
            </a:xfrm>
            <a:custGeom>
              <a:avLst/>
              <a:gdLst/>
              <a:ahLst/>
              <a:cxnLst/>
              <a:rect l="l" t="t" r="r" b="b"/>
              <a:pathLst>
                <a:path w="8224" h="7906" extrusionOk="0">
                  <a:moveTo>
                    <a:pt x="5096" y="1"/>
                  </a:moveTo>
                  <a:cubicBezTo>
                    <a:pt x="5085" y="1"/>
                    <a:pt x="5075" y="1"/>
                    <a:pt x="5064" y="1"/>
                  </a:cubicBezTo>
                  <a:cubicBezTo>
                    <a:pt x="3474" y="43"/>
                    <a:pt x="3913" y="880"/>
                    <a:pt x="3328" y="1884"/>
                  </a:cubicBezTo>
                  <a:cubicBezTo>
                    <a:pt x="2470" y="3412"/>
                    <a:pt x="1" y="4374"/>
                    <a:pt x="942" y="6592"/>
                  </a:cubicBezTo>
                  <a:cubicBezTo>
                    <a:pt x="1344" y="7539"/>
                    <a:pt x="1972" y="7905"/>
                    <a:pt x="2647" y="7905"/>
                  </a:cubicBezTo>
                  <a:cubicBezTo>
                    <a:pt x="3763" y="7905"/>
                    <a:pt x="5006" y="6903"/>
                    <a:pt x="5566" y="5860"/>
                  </a:cubicBezTo>
                  <a:cubicBezTo>
                    <a:pt x="5776" y="5504"/>
                    <a:pt x="5713" y="4856"/>
                    <a:pt x="6006" y="4563"/>
                  </a:cubicBezTo>
                  <a:cubicBezTo>
                    <a:pt x="6341" y="4228"/>
                    <a:pt x="7157" y="4312"/>
                    <a:pt x="7387" y="4060"/>
                  </a:cubicBezTo>
                  <a:cubicBezTo>
                    <a:pt x="8224" y="3098"/>
                    <a:pt x="7345" y="2638"/>
                    <a:pt x="7136" y="1612"/>
                  </a:cubicBezTo>
                  <a:cubicBezTo>
                    <a:pt x="7218" y="827"/>
                    <a:pt x="5954" y="1"/>
                    <a:pt x="5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2"/>
            <p:cNvSpPr/>
            <p:nvPr/>
          </p:nvSpPr>
          <p:spPr>
            <a:xfrm>
              <a:off x="1641525" y="2126525"/>
              <a:ext cx="1089100" cy="1128425"/>
            </a:xfrm>
            <a:custGeom>
              <a:avLst/>
              <a:gdLst/>
              <a:ahLst/>
              <a:cxnLst/>
              <a:rect l="l" t="t" r="r" b="b"/>
              <a:pathLst>
                <a:path w="43564" h="45137" extrusionOk="0">
                  <a:moveTo>
                    <a:pt x="32627" y="1"/>
                  </a:moveTo>
                  <a:cubicBezTo>
                    <a:pt x="31540" y="1"/>
                    <a:pt x="30459" y="546"/>
                    <a:pt x="29879" y="1714"/>
                  </a:cubicBezTo>
                  <a:cubicBezTo>
                    <a:pt x="29492" y="2507"/>
                    <a:pt x="29070" y="6805"/>
                    <a:pt x="27355" y="6805"/>
                  </a:cubicBezTo>
                  <a:cubicBezTo>
                    <a:pt x="27215" y="6805"/>
                    <a:pt x="27066" y="6776"/>
                    <a:pt x="26908" y="6715"/>
                  </a:cubicBezTo>
                  <a:cubicBezTo>
                    <a:pt x="25422" y="6129"/>
                    <a:pt x="27410" y="4434"/>
                    <a:pt x="26929" y="3555"/>
                  </a:cubicBezTo>
                  <a:cubicBezTo>
                    <a:pt x="26701" y="3138"/>
                    <a:pt x="26404" y="2973"/>
                    <a:pt x="26087" y="2973"/>
                  </a:cubicBezTo>
                  <a:cubicBezTo>
                    <a:pt x="25209" y="2973"/>
                    <a:pt x="24180" y="4241"/>
                    <a:pt x="24041" y="4978"/>
                  </a:cubicBezTo>
                  <a:cubicBezTo>
                    <a:pt x="23790" y="6464"/>
                    <a:pt x="24920" y="7907"/>
                    <a:pt x="25150" y="9414"/>
                  </a:cubicBezTo>
                  <a:cubicBezTo>
                    <a:pt x="25381" y="11088"/>
                    <a:pt x="24690" y="11925"/>
                    <a:pt x="23874" y="13285"/>
                  </a:cubicBezTo>
                  <a:cubicBezTo>
                    <a:pt x="22012" y="16402"/>
                    <a:pt x="24167" y="18076"/>
                    <a:pt x="25694" y="20796"/>
                  </a:cubicBezTo>
                  <a:cubicBezTo>
                    <a:pt x="26548" y="22319"/>
                    <a:pt x="26138" y="23002"/>
                    <a:pt x="25385" y="23002"/>
                  </a:cubicBezTo>
                  <a:cubicBezTo>
                    <a:pt x="24607" y="23002"/>
                    <a:pt x="23464" y="22272"/>
                    <a:pt x="22974" y="20985"/>
                  </a:cubicBezTo>
                  <a:cubicBezTo>
                    <a:pt x="22535" y="19855"/>
                    <a:pt x="23037" y="18578"/>
                    <a:pt x="22472" y="17574"/>
                  </a:cubicBezTo>
                  <a:cubicBezTo>
                    <a:pt x="22101" y="16921"/>
                    <a:pt x="21525" y="16534"/>
                    <a:pt x="20924" y="16534"/>
                  </a:cubicBezTo>
                  <a:cubicBezTo>
                    <a:pt x="20543" y="16534"/>
                    <a:pt x="20151" y="16689"/>
                    <a:pt x="19794" y="17030"/>
                  </a:cubicBezTo>
                  <a:cubicBezTo>
                    <a:pt x="17471" y="19227"/>
                    <a:pt x="22995" y="21424"/>
                    <a:pt x="19836" y="23223"/>
                  </a:cubicBezTo>
                  <a:cubicBezTo>
                    <a:pt x="19386" y="23476"/>
                    <a:pt x="19009" y="23587"/>
                    <a:pt x="18694" y="23587"/>
                  </a:cubicBezTo>
                  <a:cubicBezTo>
                    <a:pt x="16732" y="23587"/>
                    <a:pt x="17145" y="19288"/>
                    <a:pt x="17325" y="17846"/>
                  </a:cubicBezTo>
                  <a:cubicBezTo>
                    <a:pt x="17597" y="15796"/>
                    <a:pt x="22095" y="12573"/>
                    <a:pt x="19334" y="10816"/>
                  </a:cubicBezTo>
                  <a:cubicBezTo>
                    <a:pt x="18919" y="10554"/>
                    <a:pt x="18521" y="10438"/>
                    <a:pt x="18146" y="10438"/>
                  </a:cubicBezTo>
                  <a:cubicBezTo>
                    <a:pt x="16004" y="10438"/>
                    <a:pt x="14579" y="14200"/>
                    <a:pt x="14668" y="15963"/>
                  </a:cubicBezTo>
                  <a:cubicBezTo>
                    <a:pt x="14709" y="16842"/>
                    <a:pt x="15337" y="19081"/>
                    <a:pt x="14040" y="19415"/>
                  </a:cubicBezTo>
                  <a:cubicBezTo>
                    <a:pt x="13880" y="19456"/>
                    <a:pt x="13737" y="19474"/>
                    <a:pt x="13608" y="19474"/>
                  </a:cubicBezTo>
                  <a:cubicBezTo>
                    <a:pt x="12206" y="19474"/>
                    <a:pt x="12568" y="17244"/>
                    <a:pt x="12492" y="16612"/>
                  </a:cubicBezTo>
                  <a:cubicBezTo>
                    <a:pt x="12380" y="15746"/>
                    <a:pt x="11984" y="15390"/>
                    <a:pt x="11522" y="15390"/>
                  </a:cubicBezTo>
                  <a:cubicBezTo>
                    <a:pt x="10420" y="15390"/>
                    <a:pt x="8944" y="17413"/>
                    <a:pt x="10064" y="19374"/>
                  </a:cubicBezTo>
                  <a:cubicBezTo>
                    <a:pt x="10629" y="20336"/>
                    <a:pt x="11885" y="20754"/>
                    <a:pt x="11676" y="22073"/>
                  </a:cubicBezTo>
                  <a:cubicBezTo>
                    <a:pt x="11535" y="22992"/>
                    <a:pt x="11096" y="23325"/>
                    <a:pt x="10562" y="23325"/>
                  </a:cubicBezTo>
                  <a:cubicBezTo>
                    <a:pt x="9747" y="23325"/>
                    <a:pt x="8712" y="22550"/>
                    <a:pt x="8181" y="21905"/>
                  </a:cubicBezTo>
                  <a:cubicBezTo>
                    <a:pt x="5252" y="18453"/>
                    <a:pt x="7700" y="15691"/>
                    <a:pt x="9646" y="12531"/>
                  </a:cubicBezTo>
                  <a:cubicBezTo>
                    <a:pt x="11404" y="9686"/>
                    <a:pt x="11550" y="6903"/>
                    <a:pt x="7909" y="5878"/>
                  </a:cubicBezTo>
                  <a:cubicBezTo>
                    <a:pt x="7221" y="5687"/>
                    <a:pt x="6586" y="5598"/>
                    <a:pt x="6003" y="5598"/>
                  </a:cubicBezTo>
                  <a:cubicBezTo>
                    <a:pt x="2933" y="5598"/>
                    <a:pt x="1294" y="8079"/>
                    <a:pt x="837" y="11402"/>
                  </a:cubicBezTo>
                  <a:cubicBezTo>
                    <a:pt x="607" y="13138"/>
                    <a:pt x="1109" y="14875"/>
                    <a:pt x="1737" y="16423"/>
                  </a:cubicBezTo>
                  <a:cubicBezTo>
                    <a:pt x="2134" y="17428"/>
                    <a:pt x="4143" y="19353"/>
                    <a:pt x="3745" y="20441"/>
                  </a:cubicBezTo>
                  <a:cubicBezTo>
                    <a:pt x="3704" y="20524"/>
                    <a:pt x="3683" y="20587"/>
                    <a:pt x="3620" y="20650"/>
                  </a:cubicBezTo>
                  <a:cubicBezTo>
                    <a:pt x="3495" y="20810"/>
                    <a:pt x="3325" y="20910"/>
                    <a:pt x="3134" y="20910"/>
                  </a:cubicBezTo>
                  <a:cubicBezTo>
                    <a:pt x="3102" y="20910"/>
                    <a:pt x="3068" y="20907"/>
                    <a:pt x="3034" y="20901"/>
                  </a:cubicBezTo>
                  <a:cubicBezTo>
                    <a:pt x="2825" y="20880"/>
                    <a:pt x="2616" y="20859"/>
                    <a:pt x="2406" y="20817"/>
                  </a:cubicBezTo>
                  <a:lnTo>
                    <a:pt x="1883" y="20817"/>
                  </a:lnTo>
                  <a:cubicBezTo>
                    <a:pt x="1423" y="20964"/>
                    <a:pt x="1025" y="21298"/>
                    <a:pt x="712" y="22094"/>
                  </a:cubicBezTo>
                  <a:cubicBezTo>
                    <a:pt x="0" y="23935"/>
                    <a:pt x="1381" y="25902"/>
                    <a:pt x="2867" y="26969"/>
                  </a:cubicBezTo>
                  <a:cubicBezTo>
                    <a:pt x="4038" y="27785"/>
                    <a:pt x="5754" y="27785"/>
                    <a:pt x="6800" y="28810"/>
                  </a:cubicBezTo>
                  <a:cubicBezTo>
                    <a:pt x="7449" y="29438"/>
                    <a:pt x="8328" y="31405"/>
                    <a:pt x="7888" y="32283"/>
                  </a:cubicBezTo>
                  <a:cubicBezTo>
                    <a:pt x="7634" y="32782"/>
                    <a:pt x="7034" y="32918"/>
                    <a:pt x="6322" y="32918"/>
                  </a:cubicBezTo>
                  <a:cubicBezTo>
                    <a:pt x="5463" y="32918"/>
                    <a:pt x="4442" y="32720"/>
                    <a:pt x="3663" y="32720"/>
                  </a:cubicBezTo>
                  <a:cubicBezTo>
                    <a:pt x="2649" y="32720"/>
                    <a:pt x="2048" y="33057"/>
                    <a:pt x="2762" y="34606"/>
                  </a:cubicBezTo>
                  <a:cubicBezTo>
                    <a:pt x="3248" y="35657"/>
                    <a:pt x="5146" y="36653"/>
                    <a:pt x="6352" y="36653"/>
                  </a:cubicBezTo>
                  <a:cubicBezTo>
                    <a:pt x="6443" y="36653"/>
                    <a:pt x="6530" y="36647"/>
                    <a:pt x="6612" y="36636"/>
                  </a:cubicBezTo>
                  <a:cubicBezTo>
                    <a:pt x="8098" y="36426"/>
                    <a:pt x="8851" y="34167"/>
                    <a:pt x="10253" y="34146"/>
                  </a:cubicBezTo>
                  <a:cubicBezTo>
                    <a:pt x="10257" y="34146"/>
                    <a:pt x="10261" y="34146"/>
                    <a:pt x="10265" y="34146"/>
                  </a:cubicBezTo>
                  <a:cubicBezTo>
                    <a:pt x="12528" y="34146"/>
                    <a:pt x="11800" y="39027"/>
                    <a:pt x="13572" y="39027"/>
                  </a:cubicBezTo>
                  <a:cubicBezTo>
                    <a:pt x="13884" y="39027"/>
                    <a:pt x="14274" y="38876"/>
                    <a:pt x="14772" y="38519"/>
                  </a:cubicBezTo>
                  <a:cubicBezTo>
                    <a:pt x="17367" y="36656"/>
                    <a:pt x="12492" y="33811"/>
                    <a:pt x="15714" y="33455"/>
                  </a:cubicBezTo>
                  <a:cubicBezTo>
                    <a:pt x="15839" y="33440"/>
                    <a:pt x="15959" y="33434"/>
                    <a:pt x="16077" y="33434"/>
                  </a:cubicBezTo>
                  <a:cubicBezTo>
                    <a:pt x="16561" y="33434"/>
                    <a:pt x="16990" y="33538"/>
                    <a:pt x="17407" y="33538"/>
                  </a:cubicBezTo>
                  <a:cubicBezTo>
                    <a:pt x="17857" y="33538"/>
                    <a:pt x="18292" y="33417"/>
                    <a:pt x="18769" y="32911"/>
                  </a:cubicBezTo>
                  <a:cubicBezTo>
                    <a:pt x="19627" y="32011"/>
                    <a:pt x="19731" y="31049"/>
                    <a:pt x="20945" y="30275"/>
                  </a:cubicBezTo>
                  <a:cubicBezTo>
                    <a:pt x="22189" y="29495"/>
                    <a:pt x="24067" y="28340"/>
                    <a:pt x="25701" y="28340"/>
                  </a:cubicBezTo>
                  <a:cubicBezTo>
                    <a:pt x="26348" y="28340"/>
                    <a:pt x="26957" y="28521"/>
                    <a:pt x="27473" y="28977"/>
                  </a:cubicBezTo>
                  <a:cubicBezTo>
                    <a:pt x="28498" y="29877"/>
                    <a:pt x="28540" y="31195"/>
                    <a:pt x="30046" y="31467"/>
                  </a:cubicBezTo>
                  <a:cubicBezTo>
                    <a:pt x="30142" y="31485"/>
                    <a:pt x="30237" y="31493"/>
                    <a:pt x="30330" y="31493"/>
                  </a:cubicBezTo>
                  <a:cubicBezTo>
                    <a:pt x="31161" y="31493"/>
                    <a:pt x="31918" y="30864"/>
                    <a:pt x="32778" y="30864"/>
                  </a:cubicBezTo>
                  <a:cubicBezTo>
                    <a:pt x="32964" y="30864"/>
                    <a:pt x="33155" y="30894"/>
                    <a:pt x="33352" y="30965"/>
                  </a:cubicBezTo>
                  <a:cubicBezTo>
                    <a:pt x="34545" y="31405"/>
                    <a:pt x="35612" y="33120"/>
                    <a:pt x="34587" y="34167"/>
                  </a:cubicBezTo>
                  <a:cubicBezTo>
                    <a:pt x="34259" y="34487"/>
                    <a:pt x="33894" y="34594"/>
                    <a:pt x="33510" y="34594"/>
                  </a:cubicBezTo>
                  <a:cubicBezTo>
                    <a:pt x="32743" y="34594"/>
                    <a:pt x="31902" y="34167"/>
                    <a:pt x="31134" y="34167"/>
                  </a:cubicBezTo>
                  <a:cubicBezTo>
                    <a:pt x="31110" y="34166"/>
                    <a:pt x="31085" y="34166"/>
                    <a:pt x="31061" y="34166"/>
                  </a:cubicBezTo>
                  <a:cubicBezTo>
                    <a:pt x="27422" y="34166"/>
                    <a:pt x="27792" y="38350"/>
                    <a:pt x="30522" y="38350"/>
                  </a:cubicBezTo>
                  <a:cubicBezTo>
                    <a:pt x="30806" y="38350"/>
                    <a:pt x="31115" y="38305"/>
                    <a:pt x="31448" y="38205"/>
                  </a:cubicBezTo>
                  <a:cubicBezTo>
                    <a:pt x="32422" y="37911"/>
                    <a:pt x="33363" y="36795"/>
                    <a:pt x="34413" y="36795"/>
                  </a:cubicBezTo>
                  <a:cubicBezTo>
                    <a:pt x="34559" y="36795"/>
                    <a:pt x="34708" y="36817"/>
                    <a:pt x="34859" y="36866"/>
                  </a:cubicBezTo>
                  <a:cubicBezTo>
                    <a:pt x="36198" y="37284"/>
                    <a:pt x="36261" y="39146"/>
                    <a:pt x="35989" y="40276"/>
                  </a:cubicBezTo>
                  <a:cubicBezTo>
                    <a:pt x="35633" y="41825"/>
                    <a:pt x="34754" y="42494"/>
                    <a:pt x="35884" y="44001"/>
                  </a:cubicBezTo>
                  <a:cubicBezTo>
                    <a:pt x="36436" y="44760"/>
                    <a:pt x="37080" y="45137"/>
                    <a:pt x="37845" y="45137"/>
                  </a:cubicBezTo>
                  <a:cubicBezTo>
                    <a:pt x="38239" y="45137"/>
                    <a:pt x="38665" y="45037"/>
                    <a:pt x="39127" y="44838"/>
                  </a:cubicBezTo>
                  <a:cubicBezTo>
                    <a:pt x="41031" y="44001"/>
                    <a:pt x="41220" y="42515"/>
                    <a:pt x="40655" y="40757"/>
                  </a:cubicBezTo>
                  <a:cubicBezTo>
                    <a:pt x="40341" y="39711"/>
                    <a:pt x="38500" y="37577"/>
                    <a:pt x="38813" y="36510"/>
                  </a:cubicBezTo>
                  <a:cubicBezTo>
                    <a:pt x="39190" y="35213"/>
                    <a:pt x="41241" y="36112"/>
                    <a:pt x="42287" y="35255"/>
                  </a:cubicBezTo>
                  <a:cubicBezTo>
                    <a:pt x="43312" y="34418"/>
                    <a:pt x="43521" y="33037"/>
                    <a:pt x="43521" y="31802"/>
                  </a:cubicBezTo>
                  <a:cubicBezTo>
                    <a:pt x="43563" y="30735"/>
                    <a:pt x="43396" y="28873"/>
                    <a:pt x="42329" y="28224"/>
                  </a:cubicBezTo>
                  <a:cubicBezTo>
                    <a:pt x="42024" y="28033"/>
                    <a:pt x="41786" y="27950"/>
                    <a:pt x="41599" y="27950"/>
                  </a:cubicBezTo>
                  <a:cubicBezTo>
                    <a:pt x="40823" y="27950"/>
                    <a:pt x="40920" y="29372"/>
                    <a:pt x="40718" y="30400"/>
                  </a:cubicBezTo>
                  <a:cubicBezTo>
                    <a:pt x="40479" y="31719"/>
                    <a:pt x="39920" y="32232"/>
                    <a:pt x="39385" y="32232"/>
                  </a:cubicBezTo>
                  <a:cubicBezTo>
                    <a:pt x="38324" y="32232"/>
                    <a:pt x="37354" y="30221"/>
                    <a:pt x="39148" y="28496"/>
                  </a:cubicBezTo>
                  <a:cubicBezTo>
                    <a:pt x="39776" y="27889"/>
                    <a:pt x="40299" y="28266"/>
                    <a:pt x="40132" y="27115"/>
                  </a:cubicBezTo>
                  <a:cubicBezTo>
                    <a:pt x="40090" y="26467"/>
                    <a:pt x="39629" y="25944"/>
                    <a:pt x="39002" y="25818"/>
                  </a:cubicBezTo>
                  <a:cubicBezTo>
                    <a:pt x="38833" y="25780"/>
                    <a:pt x="38685" y="25762"/>
                    <a:pt x="38554" y="25762"/>
                  </a:cubicBezTo>
                  <a:cubicBezTo>
                    <a:pt x="37169" y="25762"/>
                    <a:pt x="37689" y="27711"/>
                    <a:pt x="36637" y="28036"/>
                  </a:cubicBezTo>
                  <a:cubicBezTo>
                    <a:pt x="36491" y="28082"/>
                    <a:pt x="36360" y="28103"/>
                    <a:pt x="36243" y="28103"/>
                  </a:cubicBezTo>
                  <a:cubicBezTo>
                    <a:pt x="35076" y="28103"/>
                    <a:pt x="35310" y="26006"/>
                    <a:pt x="35215" y="25379"/>
                  </a:cubicBezTo>
                  <a:cubicBezTo>
                    <a:pt x="35026" y="23851"/>
                    <a:pt x="34420" y="23328"/>
                    <a:pt x="33143" y="22407"/>
                  </a:cubicBezTo>
                  <a:cubicBezTo>
                    <a:pt x="30904" y="20775"/>
                    <a:pt x="28896" y="20210"/>
                    <a:pt x="27808" y="17407"/>
                  </a:cubicBezTo>
                  <a:cubicBezTo>
                    <a:pt x="27285" y="16047"/>
                    <a:pt x="26803" y="14101"/>
                    <a:pt x="27577" y="12720"/>
                  </a:cubicBezTo>
                  <a:cubicBezTo>
                    <a:pt x="28121" y="11736"/>
                    <a:pt x="29502" y="11088"/>
                    <a:pt x="30381" y="10481"/>
                  </a:cubicBezTo>
                  <a:cubicBezTo>
                    <a:pt x="32683" y="8891"/>
                    <a:pt x="36491" y="5982"/>
                    <a:pt x="35821" y="2635"/>
                  </a:cubicBezTo>
                  <a:cubicBezTo>
                    <a:pt x="35489" y="937"/>
                    <a:pt x="34053" y="1"/>
                    <a:pt x="326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2"/>
            <p:cNvSpPr/>
            <p:nvPr/>
          </p:nvSpPr>
          <p:spPr>
            <a:xfrm>
              <a:off x="2106725" y="2159650"/>
              <a:ext cx="79175" cy="64150"/>
            </a:xfrm>
            <a:custGeom>
              <a:avLst/>
              <a:gdLst/>
              <a:ahLst/>
              <a:cxnLst/>
              <a:rect l="l" t="t" r="r" b="b"/>
              <a:pathLst>
                <a:path w="3167" h="2566" extrusionOk="0">
                  <a:moveTo>
                    <a:pt x="1696" y="1"/>
                  </a:moveTo>
                  <a:cubicBezTo>
                    <a:pt x="1518" y="1"/>
                    <a:pt x="1324" y="61"/>
                    <a:pt x="1123" y="201"/>
                  </a:cubicBezTo>
                  <a:cubicBezTo>
                    <a:pt x="1116" y="200"/>
                    <a:pt x="1108" y="200"/>
                    <a:pt x="1101" y="200"/>
                  </a:cubicBezTo>
                  <a:cubicBezTo>
                    <a:pt x="117" y="200"/>
                    <a:pt x="0" y="2566"/>
                    <a:pt x="1240" y="2566"/>
                  </a:cubicBezTo>
                  <a:cubicBezTo>
                    <a:pt x="1423" y="2566"/>
                    <a:pt x="1634" y="2515"/>
                    <a:pt x="1876" y="2398"/>
                  </a:cubicBezTo>
                  <a:cubicBezTo>
                    <a:pt x="3167" y="1797"/>
                    <a:pt x="2665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2"/>
            <p:cNvSpPr/>
            <p:nvPr/>
          </p:nvSpPr>
          <p:spPr>
            <a:xfrm>
              <a:off x="1964275" y="2177525"/>
              <a:ext cx="159550" cy="185200"/>
            </a:xfrm>
            <a:custGeom>
              <a:avLst/>
              <a:gdLst/>
              <a:ahLst/>
              <a:cxnLst/>
              <a:rect l="l" t="t" r="r" b="b"/>
              <a:pathLst>
                <a:path w="6382" h="7408" extrusionOk="0">
                  <a:moveTo>
                    <a:pt x="2866" y="1"/>
                  </a:moveTo>
                  <a:cubicBezTo>
                    <a:pt x="2064" y="1"/>
                    <a:pt x="1168" y="475"/>
                    <a:pt x="774" y="1180"/>
                  </a:cubicBezTo>
                  <a:cubicBezTo>
                    <a:pt x="0" y="2624"/>
                    <a:pt x="1130" y="2750"/>
                    <a:pt x="1653" y="3859"/>
                  </a:cubicBezTo>
                  <a:cubicBezTo>
                    <a:pt x="2113" y="4821"/>
                    <a:pt x="1883" y="4968"/>
                    <a:pt x="1486" y="5721"/>
                  </a:cubicBezTo>
                  <a:cubicBezTo>
                    <a:pt x="753" y="6098"/>
                    <a:pt x="1214" y="7060"/>
                    <a:pt x="1925" y="7332"/>
                  </a:cubicBezTo>
                  <a:cubicBezTo>
                    <a:pt x="2063" y="7384"/>
                    <a:pt x="2202" y="7407"/>
                    <a:pt x="2342" y="7407"/>
                  </a:cubicBezTo>
                  <a:cubicBezTo>
                    <a:pt x="2985" y="7407"/>
                    <a:pt x="3631" y="6919"/>
                    <a:pt x="4164" y="6558"/>
                  </a:cubicBezTo>
                  <a:cubicBezTo>
                    <a:pt x="6382" y="5030"/>
                    <a:pt x="5587" y="4424"/>
                    <a:pt x="4708" y="2478"/>
                  </a:cubicBezTo>
                  <a:cubicBezTo>
                    <a:pt x="4310" y="1599"/>
                    <a:pt x="4750" y="616"/>
                    <a:pt x="3494" y="113"/>
                  </a:cubicBezTo>
                  <a:cubicBezTo>
                    <a:pt x="3300" y="37"/>
                    <a:pt x="3087" y="1"/>
                    <a:pt x="28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2"/>
            <p:cNvSpPr/>
            <p:nvPr/>
          </p:nvSpPr>
          <p:spPr>
            <a:xfrm>
              <a:off x="2538100" y="2635425"/>
              <a:ext cx="7875" cy="550"/>
            </a:xfrm>
            <a:custGeom>
              <a:avLst/>
              <a:gdLst/>
              <a:ahLst/>
              <a:cxnLst/>
              <a:rect l="l" t="t" r="r" b="b"/>
              <a:pathLst>
                <a:path w="315" h="22" extrusionOk="0">
                  <a:moveTo>
                    <a:pt x="314" y="1"/>
                  </a:moveTo>
                  <a:lnTo>
                    <a:pt x="0" y="22"/>
                  </a:lnTo>
                  <a:cubicBezTo>
                    <a:pt x="105" y="22"/>
                    <a:pt x="209" y="22"/>
                    <a:pt x="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2"/>
            <p:cNvSpPr/>
            <p:nvPr/>
          </p:nvSpPr>
          <p:spPr>
            <a:xfrm>
              <a:off x="2530250" y="2635425"/>
              <a:ext cx="7875" cy="550"/>
            </a:xfrm>
            <a:custGeom>
              <a:avLst/>
              <a:gdLst/>
              <a:ahLst/>
              <a:cxnLst/>
              <a:rect l="l" t="t" r="r" b="b"/>
              <a:pathLst>
                <a:path w="315" h="22" extrusionOk="0">
                  <a:moveTo>
                    <a:pt x="0" y="1"/>
                  </a:moveTo>
                  <a:lnTo>
                    <a:pt x="314" y="22"/>
                  </a:lnTo>
                  <a:cubicBezTo>
                    <a:pt x="210" y="1"/>
                    <a:pt x="105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52"/>
          <p:cNvGrpSpPr/>
          <p:nvPr/>
        </p:nvGrpSpPr>
        <p:grpSpPr>
          <a:xfrm>
            <a:off x="4305688" y="1149809"/>
            <a:ext cx="532651" cy="779345"/>
            <a:chOff x="5177600" y="1809575"/>
            <a:chExt cx="949975" cy="1389950"/>
          </a:xfrm>
          <a:solidFill>
            <a:srgbClr val="74A3C6"/>
          </a:solidFill>
        </p:grpSpPr>
        <p:sp>
          <p:nvSpPr>
            <p:cNvPr id="1732" name="Google Shape;1732;p52"/>
            <p:cNvSpPr/>
            <p:nvPr/>
          </p:nvSpPr>
          <p:spPr>
            <a:xfrm>
              <a:off x="5177600" y="1859075"/>
              <a:ext cx="887200" cy="1340450"/>
            </a:xfrm>
            <a:custGeom>
              <a:avLst/>
              <a:gdLst/>
              <a:ahLst/>
              <a:cxnLst/>
              <a:rect l="l" t="t" r="r" b="b"/>
              <a:pathLst>
                <a:path w="35488" h="53618" extrusionOk="0">
                  <a:moveTo>
                    <a:pt x="11917" y="36490"/>
                  </a:moveTo>
                  <a:lnTo>
                    <a:pt x="12492" y="37227"/>
                  </a:lnTo>
                  <a:cubicBezTo>
                    <a:pt x="12311" y="36915"/>
                    <a:pt x="12118" y="36672"/>
                    <a:pt x="11917" y="36490"/>
                  </a:cubicBezTo>
                  <a:close/>
                  <a:moveTo>
                    <a:pt x="5315" y="0"/>
                  </a:moveTo>
                  <a:cubicBezTo>
                    <a:pt x="5046" y="0"/>
                    <a:pt x="4767" y="22"/>
                    <a:pt x="4478" y="67"/>
                  </a:cubicBezTo>
                  <a:cubicBezTo>
                    <a:pt x="1549" y="527"/>
                    <a:pt x="43" y="3791"/>
                    <a:pt x="482" y="6574"/>
                  </a:cubicBezTo>
                  <a:cubicBezTo>
                    <a:pt x="1193" y="11136"/>
                    <a:pt x="4771" y="13437"/>
                    <a:pt x="7784" y="16555"/>
                  </a:cubicBezTo>
                  <a:cubicBezTo>
                    <a:pt x="8935" y="17727"/>
                    <a:pt x="13120" y="22309"/>
                    <a:pt x="10463" y="24025"/>
                  </a:cubicBezTo>
                  <a:cubicBezTo>
                    <a:pt x="10078" y="24277"/>
                    <a:pt x="9683" y="24374"/>
                    <a:pt x="9284" y="24374"/>
                  </a:cubicBezTo>
                  <a:cubicBezTo>
                    <a:pt x="7924" y="24374"/>
                    <a:pt x="6505" y="23243"/>
                    <a:pt x="5184" y="23243"/>
                  </a:cubicBezTo>
                  <a:cubicBezTo>
                    <a:pt x="5123" y="23243"/>
                    <a:pt x="5062" y="23245"/>
                    <a:pt x="5002" y="23250"/>
                  </a:cubicBezTo>
                  <a:cubicBezTo>
                    <a:pt x="2909" y="23439"/>
                    <a:pt x="1" y="26326"/>
                    <a:pt x="2616" y="28063"/>
                  </a:cubicBezTo>
                  <a:cubicBezTo>
                    <a:pt x="2846" y="28214"/>
                    <a:pt x="3227" y="28259"/>
                    <a:pt x="3683" y="28259"/>
                  </a:cubicBezTo>
                  <a:cubicBezTo>
                    <a:pt x="4339" y="28259"/>
                    <a:pt x="5151" y="28167"/>
                    <a:pt x="5894" y="28167"/>
                  </a:cubicBezTo>
                  <a:cubicBezTo>
                    <a:pt x="6990" y="28167"/>
                    <a:pt x="7937" y="28367"/>
                    <a:pt x="8015" y="29360"/>
                  </a:cubicBezTo>
                  <a:cubicBezTo>
                    <a:pt x="8161" y="31160"/>
                    <a:pt x="4625" y="31704"/>
                    <a:pt x="3642" y="32373"/>
                  </a:cubicBezTo>
                  <a:cubicBezTo>
                    <a:pt x="1863" y="33566"/>
                    <a:pt x="524" y="35449"/>
                    <a:pt x="587" y="37604"/>
                  </a:cubicBezTo>
                  <a:cubicBezTo>
                    <a:pt x="648" y="39516"/>
                    <a:pt x="1727" y="40366"/>
                    <a:pt x="3152" y="40366"/>
                  </a:cubicBezTo>
                  <a:cubicBezTo>
                    <a:pt x="3677" y="40366"/>
                    <a:pt x="4249" y="40251"/>
                    <a:pt x="4834" y="40031"/>
                  </a:cubicBezTo>
                  <a:cubicBezTo>
                    <a:pt x="6380" y="39442"/>
                    <a:pt x="8800" y="36036"/>
                    <a:pt x="10790" y="36036"/>
                  </a:cubicBezTo>
                  <a:cubicBezTo>
                    <a:pt x="11186" y="36036"/>
                    <a:pt x="11565" y="36171"/>
                    <a:pt x="11917" y="36490"/>
                  </a:cubicBezTo>
                  <a:lnTo>
                    <a:pt x="11917" y="36490"/>
                  </a:lnTo>
                  <a:lnTo>
                    <a:pt x="11676" y="36181"/>
                  </a:lnTo>
                  <a:lnTo>
                    <a:pt x="11676" y="36181"/>
                  </a:lnTo>
                  <a:cubicBezTo>
                    <a:pt x="12953" y="36328"/>
                    <a:pt x="13580" y="38755"/>
                    <a:pt x="13434" y="39968"/>
                  </a:cubicBezTo>
                  <a:cubicBezTo>
                    <a:pt x="13183" y="42416"/>
                    <a:pt x="11906" y="44697"/>
                    <a:pt x="11697" y="47187"/>
                  </a:cubicBezTo>
                  <a:cubicBezTo>
                    <a:pt x="11488" y="49677"/>
                    <a:pt x="12450" y="53464"/>
                    <a:pt x="15547" y="53611"/>
                  </a:cubicBezTo>
                  <a:cubicBezTo>
                    <a:pt x="15627" y="53615"/>
                    <a:pt x="15706" y="53617"/>
                    <a:pt x="15783" y="53617"/>
                  </a:cubicBezTo>
                  <a:cubicBezTo>
                    <a:pt x="18551" y="53617"/>
                    <a:pt x="19859" y="50760"/>
                    <a:pt x="19920" y="48359"/>
                  </a:cubicBezTo>
                  <a:cubicBezTo>
                    <a:pt x="20004" y="44634"/>
                    <a:pt x="17911" y="40596"/>
                    <a:pt x="18937" y="36934"/>
                  </a:cubicBezTo>
                  <a:cubicBezTo>
                    <a:pt x="19212" y="35962"/>
                    <a:pt x="19522" y="35597"/>
                    <a:pt x="19835" y="35597"/>
                  </a:cubicBezTo>
                  <a:cubicBezTo>
                    <a:pt x="20450" y="35597"/>
                    <a:pt x="21073" y="37009"/>
                    <a:pt x="21448" y="37981"/>
                  </a:cubicBezTo>
                  <a:cubicBezTo>
                    <a:pt x="21743" y="38790"/>
                    <a:pt x="22456" y="39785"/>
                    <a:pt x="23318" y="39785"/>
                  </a:cubicBezTo>
                  <a:cubicBezTo>
                    <a:pt x="23615" y="39785"/>
                    <a:pt x="23930" y="39667"/>
                    <a:pt x="24251" y="39383"/>
                  </a:cubicBezTo>
                  <a:cubicBezTo>
                    <a:pt x="25653" y="38127"/>
                    <a:pt x="23770" y="35721"/>
                    <a:pt x="23540" y="34424"/>
                  </a:cubicBezTo>
                  <a:cubicBezTo>
                    <a:pt x="23304" y="33228"/>
                    <a:pt x="23935" y="32331"/>
                    <a:pt x="24965" y="32331"/>
                  </a:cubicBezTo>
                  <a:cubicBezTo>
                    <a:pt x="25215" y="32331"/>
                    <a:pt x="25488" y="32384"/>
                    <a:pt x="25779" y="32499"/>
                  </a:cubicBezTo>
                  <a:cubicBezTo>
                    <a:pt x="26940" y="32967"/>
                    <a:pt x="27615" y="33636"/>
                    <a:pt x="28870" y="33636"/>
                  </a:cubicBezTo>
                  <a:cubicBezTo>
                    <a:pt x="29017" y="33636"/>
                    <a:pt x="29171" y="33627"/>
                    <a:pt x="29336" y="33608"/>
                  </a:cubicBezTo>
                  <a:cubicBezTo>
                    <a:pt x="30633" y="33440"/>
                    <a:pt x="31721" y="32750"/>
                    <a:pt x="32704" y="31871"/>
                  </a:cubicBezTo>
                  <a:cubicBezTo>
                    <a:pt x="33981" y="30741"/>
                    <a:pt x="35487" y="29151"/>
                    <a:pt x="35069" y="27247"/>
                  </a:cubicBezTo>
                  <a:cubicBezTo>
                    <a:pt x="34776" y="25929"/>
                    <a:pt x="33688" y="24757"/>
                    <a:pt x="32370" y="24652"/>
                  </a:cubicBezTo>
                  <a:cubicBezTo>
                    <a:pt x="32273" y="24646"/>
                    <a:pt x="32176" y="24643"/>
                    <a:pt x="32077" y="24643"/>
                  </a:cubicBezTo>
                  <a:cubicBezTo>
                    <a:pt x="31000" y="24643"/>
                    <a:pt x="29769" y="24996"/>
                    <a:pt x="28679" y="24996"/>
                  </a:cubicBezTo>
                  <a:cubicBezTo>
                    <a:pt x="27622" y="24996"/>
                    <a:pt x="26698" y="24664"/>
                    <a:pt x="26176" y="23355"/>
                  </a:cubicBezTo>
                  <a:cubicBezTo>
                    <a:pt x="25402" y="21472"/>
                    <a:pt x="27097" y="18710"/>
                    <a:pt x="27557" y="16764"/>
                  </a:cubicBezTo>
                  <a:cubicBezTo>
                    <a:pt x="28269" y="13772"/>
                    <a:pt x="28352" y="10152"/>
                    <a:pt x="25256" y="8311"/>
                  </a:cubicBezTo>
                  <a:cubicBezTo>
                    <a:pt x="24385" y="7796"/>
                    <a:pt x="23531" y="7562"/>
                    <a:pt x="22744" y="7562"/>
                  </a:cubicBezTo>
                  <a:cubicBezTo>
                    <a:pt x="20528" y="7562"/>
                    <a:pt x="18847" y="9421"/>
                    <a:pt x="18832" y="12077"/>
                  </a:cubicBezTo>
                  <a:cubicBezTo>
                    <a:pt x="18832" y="14525"/>
                    <a:pt x="22201" y="18836"/>
                    <a:pt x="19418" y="20928"/>
                  </a:cubicBezTo>
                  <a:cubicBezTo>
                    <a:pt x="18955" y="21269"/>
                    <a:pt x="18511" y="21416"/>
                    <a:pt x="18092" y="21416"/>
                  </a:cubicBezTo>
                  <a:cubicBezTo>
                    <a:pt x="16202" y="21416"/>
                    <a:pt x="14832" y="18424"/>
                    <a:pt x="14626" y="16848"/>
                  </a:cubicBezTo>
                  <a:cubicBezTo>
                    <a:pt x="14438" y="15404"/>
                    <a:pt x="14668" y="13981"/>
                    <a:pt x="14396" y="12517"/>
                  </a:cubicBezTo>
                  <a:cubicBezTo>
                    <a:pt x="13957" y="10152"/>
                    <a:pt x="12994" y="7892"/>
                    <a:pt x="11885" y="5758"/>
                  </a:cubicBezTo>
                  <a:cubicBezTo>
                    <a:pt x="10457" y="3075"/>
                    <a:pt x="8530" y="0"/>
                    <a:pt x="5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2"/>
            <p:cNvSpPr/>
            <p:nvPr/>
          </p:nvSpPr>
          <p:spPr>
            <a:xfrm>
              <a:off x="5212125" y="2262525"/>
              <a:ext cx="182100" cy="131275"/>
            </a:xfrm>
            <a:custGeom>
              <a:avLst/>
              <a:gdLst/>
              <a:ahLst/>
              <a:cxnLst/>
              <a:rect l="l" t="t" r="r" b="b"/>
              <a:pathLst>
                <a:path w="7284" h="5251" extrusionOk="0">
                  <a:moveTo>
                    <a:pt x="2058" y="1"/>
                  </a:moveTo>
                  <a:cubicBezTo>
                    <a:pt x="1388" y="1"/>
                    <a:pt x="847" y="469"/>
                    <a:pt x="628" y="1693"/>
                  </a:cubicBezTo>
                  <a:cubicBezTo>
                    <a:pt x="1" y="5250"/>
                    <a:pt x="4960" y="4748"/>
                    <a:pt x="6989" y="5229"/>
                  </a:cubicBezTo>
                  <a:lnTo>
                    <a:pt x="6403" y="4874"/>
                  </a:lnTo>
                  <a:cubicBezTo>
                    <a:pt x="7283" y="4261"/>
                    <a:pt x="4080" y="1"/>
                    <a:pt x="20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2"/>
            <p:cNvSpPr/>
            <p:nvPr/>
          </p:nvSpPr>
          <p:spPr>
            <a:xfrm>
              <a:off x="5598675" y="1809575"/>
              <a:ext cx="135525" cy="123175"/>
            </a:xfrm>
            <a:custGeom>
              <a:avLst/>
              <a:gdLst/>
              <a:ahLst/>
              <a:cxnLst/>
              <a:rect l="l" t="t" r="r" b="b"/>
              <a:pathLst>
                <a:path w="5421" h="4927" extrusionOk="0">
                  <a:moveTo>
                    <a:pt x="2588" y="1"/>
                  </a:moveTo>
                  <a:cubicBezTo>
                    <a:pt x="1" y="1"/>
                    <a:pt x="3077" y="3881"/>
                    <a:pt x="2700" y="4872"/>
                  </a:cubicBezTo>
                  <a:cubicBezTo>
                    <a:pt x="2732" y="4911"/>
                    <a:pt x="2751" y="4927"/>
                    <a:pt x="2765" y="4927"/>
                  </a:cubicBezTo>
                  <a:cubicBezTo>
                    <a:pt x="2787" y="4927"/>
                    <a:pt x="2792" y="4882"/>
                    <a:pt x="2805" y="4830"/>
                  </a:cubicBezTo>
                  <a:cubicBezTo>
                    <a:pt x="4479" y="4181"/>
                    <a:pt x="5421" y="373"/>
                    <a:pt x="3077" y="38"/>
                  </a:cubicBezTo>
                  <a:cubicBezTo>
                    <a:pt x="2895" y="13"/>
                    <a:pt x="2733" y="1"/>
                    <a:pt x="25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2"/>
            <p:cNvSpPr/>
            <p:nvPr/>
          </p:nvSpPr>
          <p:spPr>
            <a:xfrm>
              <a:off x="5666700" y="1928225"/>
              <a:ext cx="2625" cy="3150"/>
            </a:xfrm>
            <a:custGeom>
              <a:avLst/>
              <a:gdLst/>
              <a:ahLst/>
              <a:cxnLst/>
              <a:rect l="l" t="t" r="r" b="b"/>
              <a:pathLst>
                <a:path w="105" h="126" extrusionOk="0">
                  <a:moveTo>
                    <a:pt x="105" y="0"/>
                  </a:moveTo>
                  <a:lnTo>
                    <a:pt x="0" y="126"/>
                  </a:lnTo>
                  <a:lnTo>
                    <a:pt x="84" y="84"/>
                  </a:lnTo>
                  <a:cubicBezTo>
                    <a:pt x="84" y="63"/>
                    <a:pt x="105" y="21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2"/>
            <p:cNvSpPr/>
            <p:nvPr/>
          </p:nvSpPr>
          <p:spPr>
            <a:xfrm>
              <a:off x="5871225" y="2200100"/>
              <a:ext cx="256350" cy="235225"/>
            </a:xfrm>
            <a:custGeom>
              <a:avLst/>
              <a:gdLst/>
              <a:ahLst/>
              <a:cxnLst/>
              <a:rect l="l" t="t" r="r" b="b"/>
              <a:pathLst>
                <a:path w="10254" h="9409" extrusionOk="0">
                  <a:moveTo>
                    <a:pt x="7399" y="0"/>
                  </a:moveTo>
                  <a:cubicBezTo>
                    <a:pt x="6203" y="0"/>
                    <a:pt x="4842" y="670"/>
                    <a:pt x="4039" y="1449"/>
                  </a:cubicBezTo>
                  <a:cubicBezTo>
                    <a:pt x="2658" y="2809"/>
                    <a:pt x="1256" y="5362"/>
                    <a:pt x="900" y="7287"/>
                  </a:cubicBezTo>
                  <a:cubicBezTo>
                    <a:pt x="461" y="7956"/>
                    <a:pt x="1" y="9086"/>
                    <a:pt x="754" y="9379"/>
                  </a:cubicBezTo>
                  <a:cubicBezTo>
                    <a:pt x="806" y="9399"/>
                    <a:pt x="859" y="9408"/>
                    <a:pt x="910" y="9408"/>
                  </a:cubicBezTo>
                  <a:cubicBezTo>
                    <a:pt x="1517" y="9408"/>
                    <a:pt x="2068" y="8157"/>
                    <a:pt x="2762" y="8061"/>
                  </a:cubicBezTo>
                  <a:cubicBezTo>
                    <a:pt x="2786" y="8058"/>
                    <a:pt x="2811" y="8057"/>
                    <a:pt x="2836" y="8057"/>
                  </a:cubicBezTo>
                  <a:cubicBezTo>
                    <a:pt x="3601" y="8057"/>
                    <a:pt x="5022" y="9282"/>
                    <a:pt x="6049" y="9282"/>
                  </a:cubicBezTo>
                  <a:cubicBezTo>
                    <a:pt x="6538" y="9282"/>
                    <a:pt x="6938" y="9005"/>
                    <a:pt x="7135" y="8187"/>
                  </a:cubicBezTo>
                  <a:cubicBezTo>
                    <a:pt x="7407" y="7120"/>
                    <a:pt x="6278" y="7036"/>
                    <a:pt x="5943" y="6429"/>
                  </a:cubicBezTo>
                  <a:cubicBezTo>
                    <a:pt x="5441" y="5550"/>
                    <a:pt x="6215" y="5676"/>
                    <a:pt x="7115" y="5341"/>
                  </a:cubicBezTo>
                  <a:cubicBezTo>
                    <a:pt x="8642" y="4776"/>
                    <a:pt x="10253" y="3123"/>
                    <a:pt x="9500" y="1345"/>
                  </a:cubicBezTo>
                  <a:cubicBezTo>
                    <a:pt x="9089" y="371"/>
                    <a:pt x="8290" y="0"/>
                    <a:pt x="73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2"/>
            <p:cNvSpPr/>
            <p:nvPr/>
          </p:nvSpPr>
          <p:spPr>
            <a:xfrm>
              <a:off x="5893200" y="2372325"/>
              <a:ext cx="8900" cy="14675"/>
            </a:xfrm>
            <a:custGeom>
              <a:avLst/>
              <a:gdLst/>
              <a:ahLst/>
              <a:cxnLst/>
              <a:rect l="l" t="t" r="r" b="b"/>
              <a:pathLst>
                <a:path w="356" h="587" extrusionOk="0">
                  <a:moveTo>
                    <a:pt x="356" y="0"/>
                  </a:moveTo>
                  <a:lnTo>
                    <a:pt x="356" y="0"/>
                  </a:lnTo>
                  <a:cubicBezTo>
                    <a:pt x="230" y="126"/>
                    <a:pt x="126" y="272"/>
                    <a:pt x="21" y="419"/>
                  </a:cubicBezTo>
                  <a:cubicBezTo>
                    <a:pt x="21" y="461"/>
                    <a:pt x="0" y="544"/>
                    <a:pt x="0" y="586"/>
                  </a:cubicBezTo>
                  <a:lnTo>
                    <a:pt x="3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2"/>
            <p:cNvSpPr/>
            <p:nvPr/>
          </p:nvSpPr>
          <p:spPr>
            <a:xfrm>
              <a:off x="5829250" y="2773000"/>
              <a:ext cx="132875" cy="104325"/>
            </a:xfrm>
            <a:custGeom>
              <a:avLst/>
              <a:gdLst/>
              <a:ahLst/>
              <a:cxnLst/>
              <a:rect l="l" t="t" r="r" b="b"/>
              <a:pathLst>
                <a:path w="5315" h="4173" extrusionOk="0">
                  <a:moveTo>
                    <a:pt x="1683" y="1"/>
                  </a:moveTo>
                  <a:cubicBezTo>
                    <a:pt x="0" y="1"/>
                    <a:pt x="1057" y="1386"/>
                    <a:pt x="1763" y="2010"/>
                  </a:cubicBezTo>
                  <a:cubicBezTo>
                    <a:pt x="2182" y="2554"/>
                    <a:pt x="2056" y="3809"/>
                    <a:pt x="3144" y="4102"/>
                  </a:cubicBezTo>
                  <a:cubicBezTo>
                    <a:pt x="3316" y="4150"/>
                    <a:pt x="3478" y="4172"/>
                    <a:pt x="3628" y="4172"/>
                  </a:cubicBezTo>
                  <a:cubicBezTo>
                    <a:pt x="4847" y="4172"/>
                    <a:pt x="5314" y="2706"/>
                    <a:pt x="4588" y="1738"/>
                  </a:cubicBezTo>
                  <a:cubicBezTo>
                    <a:pt x="4148" y="1173"/>
                    <a:pt x="2475" y="1"/>
                    <a:pt x="1721" y="1"/>
                  </a:cubicBezTo>
                  <a:cubicBezTo>
                    <a:pt x="1709" y="1"/>
                    <a:pt x="1696" y="1"/>
                    <a:pt x="1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52"/>
          <p:cNvGrpSpPr/>
          <p:nvPr/>
        </p:nvGrpSpPr>
        <p:grpSpPr>
          <a:xfrm>
            <a:off x="1564850" y="1190715"/>
            <a:ext cx="629237" cy="697504"/>
            <a:chOff x="4309800" y="3013075"/>
            <a:chExt cx="887625" cy="983925"/>
          </a:xfrm>
          <a:solidFill>
            <a:srgbClr val="74A3C6"/>
          </a:solidFill>
        </p:grpSpPr>
        <p:sp>
          <p:nvSpPr>
            <p:cNvPr id="1740" name="Google Shape;1740;p52"/>
            <p:cNvSpPr/>
            <p:nvPr/>
          </p:nvSpPr>
          <p:spPr>
            <a:xfrm>
              <a:off x="4309800" y="3013075"/>
              <a:ext cx="887625" cy="983925"/>
            </a:xfrm>
            <a:custGeom>
              <a:avLst/>
              <a:gdLst/>
              <a:ahLst/>
              <a:cxnLst/>
              <a:rect l="l" t="t" r="r" b="b"/>
              <a:pathLst>
                <a:path w="35505" h="39357" extrusionOk="0">
                  <a:moveTo>
                    <a:pt x="21244" y="1"/>
                  </a:moveTo>
                  <a:cubicBezTo>
                    <a:pt x="19941" y="1"/>
                    <a:pt x="19126" y="722"/>
                    <a:pt x="19773" y="2722"/>
                  </a:cubicBezTo>
                  <a:cubicBezTo>
                    <a:pt x="19890" y="3091"/>
                    <a:pt x="26209" y="11863"/>
                    <a:pt x="23114" y="11863"/>
                  </a:cubicBezTo>
                  <a:cubicBezTo>
                    <a:pt x="22875" y="11863"/>
                    <a:pt x="22580" y="11811"/>
                    <a:pt x="22221" y="11698"/>
                  </a:cubicBezTo>
                  <a:cubicBezTo>
                    <a:pt x="20778" y="11259"/>
                    <a:pt x="21468" y="9731"/>
                    <a:pt x="20631" y="8915"/>
                  </a:cubicBezTo>
                  <a:cubicBezTo>
                    <a:pt x="20274" y="8549"/>
                    <a:pt x="19682" y="8359"/>
                    <a:pt x="19084" y="8359"/>
                  </a:cubicBezTo>
                  <a:cubicBezTo>
                    <a:pt x="18314" y="8359"/>
                    <a:pt x="17536" y="8674"/>
                    <a:pt x="17242" y="9334"/>
                  </a:cubicBezTo>
                  <a:cubicBezTo>
                    <a:pt x="16509" y="11049"/>
                    <a:pt x="20317" y="14439"/>
                    <a:pt x="21133" y="15946"/>
                  </a:cubicBezTo>
                  <a:cubicBezTo>
                    <a:pt x="21740" y="17075"/>
                    <a:pt x="22661" y="18770"/>
                    <a:pt x="22242" y="20172"/>
                  </a:cubicBezTo>
                  <a:cubicBezTo>
                    <a:pt x="21990" y="21002"/>
                    <a:pt x="21420" y="21472"/>
                    <a:pt x="20813" y="21472"/>
                  </a:cubicBezTo>
                  <a:cubicBezTo>
                    <a:pt x="20365" y="21472"/>
                    <a:pt x="19896" y="21214"/>
                    <a:pt x="19522" y="20653"/>
                  </a:cubicBezTo>
                  <a:cubicBezTo>
                    <a:pt x="18832" y="19628"/>
                    <a:pt x="20045" y="18017"/>
                    <a:pt x="18978" y="17306"/>
                  </a:cubicBezTo>
                  <a:cubicBezTo>
                    <a:pt x="18772" y="17169"/>
                    <a:pt x="18607" y="17110"/>
                    <a:pt x="18472" y="17110"/>
                  </a:cubicBezTo>
                  <a:cubicBezTo>
                    <a:pt x="17717" y="17110"/>
                    <a:pt x="17916" y="18960"/>
                    <a:pt x="17242" y="19440"/>
                  </a:cubicBezTo>
                  <a:cubicBezTo>
                    <a:pt x="16944" y="19645"/>
                    <a:pt x="16690" y="19733"/>
                    <a:pt x="16480" y="19733"/>
                  </a:cubicBezTo>
                  <a:cubicBezTo>
                    <a:pt x="15598" y="19733"/>
                    <a:pt x="15467" y="18192"/>
                    <a:pt x="15923" y="17347"/>
                  </a:cubicBezTo>
                  <a:cubicBezTo>
                    <a:pt x="16446" y="16322"/>
                    <a:pt x="18204" y="15485"/>
                    <a:pt x="16112" y="14983"/>
                  </a:cubicBezTo>
                  <a:cubicBezTo>
                    <a:pt x="15961" y="14947"/>
                    <a:pt x="15813" y="14930"/>
                    <a:pt x="15669" y="14930"/>
                  </a:cubicBezTo>
                  <a:cubicBezTo>
                    <a:pt x="14644" y="14930"/>
                    <a:pt x="13782" y="15782"/>
                    <a:pt x="13433" y="16699"/>
                  </a:cubicBezTo>
                  <a:cubicBezTo>
                    <a:pt x="12910" y="18122"/>
                    <a:pt x="13601" y="19000"/>
                    <a:pt x="14040" y="20193"/>
                  </a:cubicBezTo>
                  <a:cubicBezTo>
                    <a:pt x="14678" y="21941"/>
                    <a:pt x="13463" y="24317"/>
                    <a:pt x="12036" y="24317"/>
                  </a:cubicBezTo>
                  <a:cubicBezTo>
                    <a:pt x="11498" y="24317"/>
                    <a:pt x="10930" y="23980"/>
                    <a:pt x="10420" y="23143"/>
                  </a:cubicBezTo>
                  <a:cubicBezTo>
                    <a:pt x="9123" y="21051"/>
                    <a:pt x="13099" y="17745"/>
                    <a:pt x="10169" y="16699"/>
                  </a:cubicBezTo>
                  <a:cubicBezTo>
                    <a:pt x="9920" y="16612"/>
                    <a:pt x="9692" y="16572"/>
                    <a:pt x="9487" y="16572"/>
                  </a:cubicBezTo>
                  <a:cubicBezTo>
                    <a:pt x="8504" y="16572"/>
                    <a:pt x="8048" y="17488"/>
                    <a:pt x="8307" y="18561"/>
                  </a:cubicBezTo>
                  <a:cubicBezTo>
                    <a:pt x="8454" y="19147"/>
                    <a:pt x="9332" y="18812"/>
                    <a:pt x="8956" y="19733"/>
                  </a:cubicBezTo>
                  <a:cubicBezTo>
                    <a:pt x="8792" y="20108"/>
                    <a:pt x="8572" y="20235"/>
                    <a:pt x="8330" y="20235"/>
                  </a:cubicBezTo>
                  <a:cubicBezTo>
                    <a:pt x="8045" y="20235"/>
                    <a:pt x="7732" y="20059"/>
                    <a:pt x="7449" y="19900"/>
                  </a:cubicBezTo>
                  <a:cubicBezTo>
                    <a:pt x="3432" y="17515"/>
                    <a:pt x="8935" y="14042"/>
                    <a:pt x="8600" y="11677"/>
                  </a:cubicBezTo>
                  <a:cubicBezTo>
                    <a:pt x="8436" y="10472"/>
                    <a:pt x="7537" y="10025"/>
                    <a:pt x="6425" y="10025"/>
                  </a:cubicBezTo>
                  <a:cubicBezTo>
                    <a:pt x="4562" y="10025"/>
                    <a:pt x="2102" y="11278"/>
                    <a:pt x="1486" y="12326"/>
                  </a:cubicBezTo>
                  <a:cubicBezTo>
                    <a:pt x="126" y="14648"/>
                    <a:pt x="1612" y="17368"/>
                    <a:pt x="3055" y="19231"/>
                  </a:cubicBezTo>
                  <a:cubicBezTo>
                    <a:pt x="4520" y="21093"/>
                    <a:pt x="6717" y="23018"/>
                    <a:pt x="7177" y="25340"/>
                  </a:cubicBezTo>
                  <a:cubicBezTo>
                    <a:pt x="7742" y="28249"/>
                    <a:pt x="5629" y="29713"/>
                    <a:pt x="3830" y="31576"/>
                  </a:cubicBezTo>
                  <a:cubicBezTo>
                    <a:pt x="2532" y="32936"/>
                    <a:pt x="314" y="34902"/>
                    <a:pt x="105" y="36806"/>
                  </a:cubicBezTo>
                  <a:cubicBezTo>
                    <a:pt x="1" y="37957"/>
                    <a:pt x="607" y="39192"/>
                    <a:pt x="1821" y="39338"/>
                  </a:cubicBezTo>
                  <a:cubicBezTo>
                    <a:pt x="1934" y="39351"/>
                    <a:pt x="2041" y="39357"/>
                    <a:pt x="2140" y="39357"/>
                  </a:cubicBezTo>
                  <a:cubicBezTo>
                    <a:pt x="3692" y="39357"/>
                    <a:pt x="3607" y="37879"/>
                    <a:pt x="3725" y="36660"/>
                  </a:cubicBezTo>
                  <a:cubicBezTo>
                    <a:pt x="3791" y="35887"/>
                    <a:pt x="4064" y="34376"/>
                    <a:pt x="4767" y="34376"/>
                  </a:cubicBezTo>
                  <a:cubicBezTo>
                    <a:pt x="4958" y="34376"/>
                    <a:pt x="5181" y="34488"/>
                    <a:pt x="5441" y="34756"/>
                  </a:cubicBezTo>
                  <a:cubicBezTo>
                    <a:pt x="5692" y="35028"/>
                    <a:pt x="5441" y="36053"/>
                    <a:pt x="5796" y="36472"/>
                  </a:cubicBezTo>
                  <a:cubicBezTo>
                    <a:pt x="6142" y="36853"/>
                    <a:pt x="6708" y="36982"/>
                    <a:pt x="7234" y="36982"/>
                  </a:cubicBezTo>
                  <a:cubicBezTo>
                    <a:pt x="7314" y="36982"/>
                    <a:pt x="7393" y="36979"/>
                    <a:pt x="7470" y="36974"/>
                  </a:cubicBezTo>
                  <a:cubicBezTo>
                    <a:pt x="11132" y="36681"/>
                    <a:pt x="8558" y="32936"/>
                    <a:pt x="8872" y="30843"/>
                  </a:cubicBezTo>
                  <a:cubicBezTo>
                    <a:pt x="9209" y="28729"/>
                    <a:pt x="10516" y="28068"/>
                    <a:pt x="12188" y="28068"/>
                  </a:cubicBezTo>
                  <a:cubicBezTo>
                    <a:pt x="14975" y="28068"/>
                    <a:pt x="18776" y="29902"/>
                    <a:pt x="20798" y="29902"/>
                  </a:cubicBezTo>
                  <a:cubicBezTo>
                    <a:pt x="20805" y="29902"/>
                    <a:pt x="20812" y="29902"/>
                    <a:pt x="20820" y="29902"/>
                  </a:cubicBezTo>
                  <a:cubicBezTo>
                    <a:pt x="21970" y="29902"/>
                    <a:pt x="27620" y="28688"/>
                    <a:pt x="24900" y="27098"/>
                  </a:cubicBezTo>
                  <a:cubicBezTo>
                    <a:pt x="24439" y="26826"/>
                    <a:pt x="21594" y="27349"/>
                    <a:pt x="22703" y="25863"/>
                  </a:cubicBezTo>
                  <a:cubicBezTo>
                    <a:pt x="22944" y="25526"/>
                    <a:pt x="23354" y="25499"/>
                    <a:pt x="23796" y="25499"/>
                  </a:cubicBezTo>
                  <a:cubicBezTo>
                    <a:pt x="23877" y="25499"/>
                    <a:pt x="23960" y="25500"/>
                    <a:pt x="24043" y="25500"/>
                  </a:cubicBezTo>
                  <a:cubicBezTo>
                    <a:pt x="24485" y="25500"/>
                    <a:pt x="24932" y="25475"/>
                    <a:pt x="25255" y="25152"/>
                  </a:cubicBezTo>
                  <a:cubicBezTo>
                    <a:pt x="26071" y="24901"/>
                    <a:pt x="27599" y="23499"/>
                    <a:pt x="28289" y="22641"/>
                  </a:cubicBezTo>
                  <a:cubicBezTo>
                    <a:pt x="29503" y="21114"/>
                    <a:pt x="28980" y="19796"/>
                    <a:pt x="29440" y="18143"/>
                  </a:cubicBezTo>
                  <a:cubicBezTo>
                    <a:pt x="30256" y="15213"/>
                    <a:pt x="33813" y="15548"/>
                    <a:pt x="34901" y="13079"/>
                  </a:cubicBezTo>
                  <a:cubicBezTo>
                    <a:pt x="35505" y="11712"/>
                    <a:pt x="34602" y="10346"/>
                    <a:pt x="33306" y="10346"/>
                  </a:cubicBezTo>
                  <a:cubicBezTo>
                    <a:pt x="33074" y="10346"/>
                    <a:pt x="32829" y="10389"/>
                    <a:pt x="32579" y="10485"/>
                  </a:cubicBezTo>
                  <a:cubicBezTo>
                    <a:pt x="31651" y="10833"/>
                    <a:pt x="31090" y="11968"/>
                    <a:pt x="30211" y="11968"/>
                  </a:cubicBezTo>
                  <a:cubicBezTo>
                    <a:pt x="29980" y="11968"/>
                    <a:pt x="29727" y="11890"/>
                    <a:pt x="29440" y="11698"/>
                  </a:cubicBezTo>
                  <a:cubicBezTo>
                    <a:pt x="28331" y="10966"/>
                    <a:pt x="29042" y="9271"/>
                    <a:pt x="28980" y="8099"/>
                  </a:cubicBezTo>
                  <a:cubicBezTo>
                    <a:pt x="28854" y="6258"/>
                    <a:pt x="28122" y="4500"/>
                    <a:pt x="27097" y="2952"/>
                  </a:cubicBezTo>
                  <a:cubicBezTo>
                    <a:pt x="26208" y="1600"/>
                    <a:pt x="23184" y="1"/>
                    <a:pt x="2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4936475" y="3631400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0" y="0"/>
                  </a:moveTo>
                  <a:lnTo>
                    <a:pt x="0" y="461"/>
                  </a:lnTo>
                  <a:cubicBezTo>
                    <a:pt x="63" y="461"/>
                    <a:pt x="126" y="440"/>
                    <a:pt x="188" y="419"/>
                  </a:cubicBezTo>
                  <a:cubicBezTo>
                    <a:pt x="314" y="293"/>
                    <a:pt x="398" y="147"/>
                    <a:pt x="4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2"/>
            <p:cNvSpPr/>
            <p:nvPr/>
          </p:nvSpPr>
          <p:spPr>
            <a:xfrm>
              <a:off x="4634925" y="3041325"/>
              <a:ext cx="149350" cy="152300"/>
            </a:xfrm>
            <a:custGeom>
              <a:avLst/>
              <a:gdLst/>
              <a:ahLst/>
              <a:cxnLst/>
              <a:rect l="l" t="t" r="r" b="b"/>
              <a:pathLst>
                <a:path w="5974" h="6092" extrusionOk="0">
                  <a:moveTo>
                    <a:pt x="2488" y="0"/>
                  </a:moveTo>
                  <a:cubicBezTo>
                    <a:pt x="1193" y="0"/>
                    <a:pt x="1" y="977"/>
                    <a:pt x="554" y="2408"/>
                  </a:cubicBezTo>
                  <a:cubicBezTo>
                    <a:pt x="993" y="3517"/>
                    <a:pt x="2458" y="5777"/>
                    <a:pt x="3588" y="6028"/>
                  </a:cubicBezTo>
                  <a:cubicBezTo>
                    <a:pt x="3778" y="6071"/>
                    <a:pt x="3959" y="6092"/>
                    <a:pt x="4129" y="6092"/>
                  </a:cubicBezTo>
                  <a:cubicBezTo>
                    <a:pt x="4950" y="6092"/>
                    <a:pt x="5532" y="5604"/>
                    <a:pt x="5827" y="4772"/>
                  </a:cubicBezTo>
                  <a:cubicBezTo>
                    <a:pt x="5973" y="4312"/>
                    <a:pt x="5890" y="3308"/>
                    <a:pt x="5618" y="3119"/>
                  </a:cubicBezTo>
                  <a:cubicBezTo>
                    <a:pt x="5346" y="1927"/>
                    <a:pt x="4781" y="839"/>
                    <a:pt x="3588" y="253"/>
                  </a:cubicBezTo>
                  <a:cubicBezTo>
                    <a:pt x="3239" y="80"/>
                    <a:pt x="2859" y="0"/>
                    <a:pt x="2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2"/>
            <p:cNvSpPr/>
            <p:nvPr/>
          </p:nvSpPr>
          <p:spPr>
            <a:xfrm>
              <a:off x="4767500" y="3118425"/>
              <a:ext cx="12050" cy="42225"/>
            </a:xfrm>
            <a:custGeom>
              <a:avLst/>
              <a:gdLst/>
              <a:ahLst/>
              <a:cxnLst/>
              <a:rect l="l" t="t" r="r" b="b"/>
              <a:pathLst>
                <a:path w="482" h="1689" extrusionOk="0">
                  <a:moveTo>
                    <a:pt x="216" y="1"/>
                  </a:moveTo>
                  <a:cubicBezTo>
                    <a:pt x="153" y="1"/>
                    <a:pt x="81" y="38"/>
                    <a:pt x="1" y="119"/>
                  </a:cubicBezTo>
                  <a:lnTo>
                    <a:pt x="482" y="1688"/>
                  </a:lnTo>
                  <a:cubicBezTo>
                    <a:pt x="482" y="1123"/>
                    <a:pt x="419" y="579"/>
                    <a:pt x="315" y="35"/>
                  </a:cubicBezTo>
                  <a:cubicBezTo>
                    <a:pt x="285" y="13"/>
                    <a:pt x="252" y="1"/>
                    <a:pt x="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4344725" y="3132700"/>
              <a:ext cx="167525" cy="86075"/>
            </a:xfrm>
            <a:custGeom>
              <a:avLst/>
              <a:gdLst/>
              <a:ahLst/>
              <a:cxnLst/>
              <a:rect l="l" t="t" r="r" b="b"/>
              <a:pathLst>
                <a:path w="6701" h="3443" extrusionOk="0">
                  <a:moveTo>
                    <a:pt x="3697" y="0"/>
                  </a:moveTo>
                  <a:cubicBezTo>
                    <a:pt x="1889" y="0"/>
                    <a:pt x="1" y="916"/>
                    <a:pt x="591" y="2519"/>
                  </a:cubicBezTo>
                  <a:cubicBezTo>
                    <a:pt x="861" y="3232"/>
                    <a:pt x="1368" y="3443"/>
                    <a:pt x="1960" y="3443"/>
                  </a:cubicBezTo>
                  <a:cubicBezTo>
                    <a:pt x="2792" y="3443"/>
                    <a:pt x="3791" y="3025"/>
                    <a:pt x="4525" y="3000"/>
                  </a:cubicBezTo>
                  <a:cubicBezTo>
                    <a:pt x="4549" y="2999"/>
                    <a:pt x="4573" y="2998"/>
                    <a:pt x="4597" y="2998"/>
                  </a:cubicBezTo>
                  <a:cubicBezTo>
                    <a:pt x="5021" y="2998"/>
                    <a:pt x="5425" y="3192"/>
                    <a:pt x="5787" y="3192"/>
                  </a:cubicBezTo>
                  <a:cubicBezTo>
                    <a:pt x="6063" y="3192"/>
                    <a:pt x="6315" y="3080"/>
                    <a:pt x="6534" y="2687"/>
                  </a:cubicBezTo>
                  <a:cubicBezTo>
                    <a:pt x="6701" y="2331"/>
                    <a:pt x="6701" y="1933"/>
                    <a:pt x="6534" y="1578"/>
                  </a:cubicBezTo>
                  <a:cubicBezTo>
                    <a:pt x="6312" y="496"/>
                    <a:pt x="5026" y="0"/>
                    <a:pt x="3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4492875" y="3163225"/>
              <a:ext cx="15725" cy="16775"/>
            </a:xfrm>
            <a:custGeom>
              <a:avLst/>
              <a:gdLst/>
              <a:ahLst/>
              <a:cxnLst/>
              <a:rect l="l" t="t" r="r" b="b"/>
              <a:pathLst>
                <a:path w="629" h="671" extrusionOk="0">
                  <a:moveTo>
                    <a:pt x="168" y="0"/>
                  </a:moveTo>
                  <a:cubicBezTo>
                    <a:pt x="115" y="0"/>
                    <a:pt x="59" y="14"/>
                    <a:pt x="1" y="43"/>
                  </a:cubicBezTo>
                  <a:lnTo>
                    <a:pt x="628" y="670"/>
                  </a:lnTo>
                  <a:cubicBezTo>
                    <a:pt x="628" y="566"/>
                    <a:pt x="628" y="461"/>
                    <a:pt x="608" y="357"/>
                  </a:cubicBezTo>
                  <a:cubicBezTo>
                    <a:pt x="495" y="148"/>
                    <a:pt x="34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52"/>
          <p:cNvGrpSpPr/>
          <p:nvPr/>
        </p:nvGrpSpPr>
        <p:grpSpPr>
          <a:xfrm>
            <a:off x="6927959" y="3005603"/>
            <a:ext cx="673147" cy="770738"/>
            <a:chOff x="1492425" y="3628600"/>
            <a:chExt cx="1310900" cy="1500950"/>
          </a:xfrm>
          <a:solidFill>
            <a:srgbClr val="74A3C6"/>
          </a:solidFill>
        </p:grpSpPr>
        <p:sp>
          <p:nvSpPr>
            <p:cNvPr id="1747" name="Google Shape;1747;p52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2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52"/>
          <p:cNvGrpSpPr/>
          <p:nvPr/>
        </p:nvGrpSpPr>
        <p:grpSpPr>
          <a:xfrm>
            <a:off x="3974605" y="3196340"/>
            <a:ext cx="1089037" cy="613991"/>
            <a:chOff x="4070000" y="613475"/>
            <a:chExt cx="1835250" cy="1034700"/>
          </a:xfrm>
          <a:solidFill>
            <a:srgbClr val="74A3C6"/>
          </a:solidFill>
        </p:grpSpPr>
        <p:sp>
          <p:nvSpPr>
            <p:cNvPr id="1756" name="Google Shape;1756;p52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6" y="44773"/>
            <a:ext cx="717350" cy="724452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044" y="109395"/>
            <a:ext cx="717350" cy="7244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45"/>
          <p:cNvGrpSpPr/>
          <p:nvPr/>
        </p:nvGrpSpPr>
        <p:grpSpPr>
          <a:xfrm>
            <a:off x="775710" y="1723809"/>
            <a:ext cx="2916045" cy="2530665"/>
            <a:chOff x="3240600" y="2010675"/>
            <a:chExt cx="1128850" cy="979625"/>
          </a:xfrm>
          <a:solidFill>
            <a:schemeClr val="tx1"/>
          </a:solidFill>
        </p:grpSpPr>
        <p:sp>
          <p:nvSpPr>
            <p:cNvPr id="1398" name="Google Shape;1398;p45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45"/>
          <p:cNvSpPr txBox="1">
            <a:spLocks noGrp="1"/>
          </p:cNvSpPr>
          <p:nvPr>
            <p:ph type="title" idx="2"/>
          </p:nvPr>
        </p:nvSpPr>
        <p:spPr>
          <a:xfrm>
            <a:off x="1408880" y="2381914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96" y="4233"/>
            <a:ext cx="1315007" cy="1315007"/>
          </a:xfrm>
          <a:prstGeom prst="rect">
            <a:avLst/>
          </a:prstGeom>
        </p:spPr>
      </p:pic>
      <p:sp>
        <p:nvSpPr>
          <p:cNvPr id="16" name="Google Shape;1780;p53"/>
          <p:cNvSpPr txBox="1">
            <a:spLocks noGrp="1"/>
          </p:cNvSpPr>
          <p:nvPr>
            <p:ph type="title"/>
          </p:nvPr>
        </p:nvSpPr>
        <p:spPr>
          <a:xfrm flipH="1">
            <a:off x="4851918" y="2318892"/>
            <a:ext cx="40020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459"/>
                </a:solidFill>
              </a:rPr>
              <a:t>KEY</a:t>
            </a:r>
            <a:r>
              <a:rPr lang="en" dirty="0">
                <a:solidFill>
                  <a:srgbClr val="74A3C6"/>
                </a:solidFill>
              </a:rPr>
              <a:t> METRICS</a:t>
            </a:r>
            <a:endParaRPr dirty="0">
              <a:solidFill>
                <a:srgbClr val="74A3C6"/>
              </a:solidFill>
            </a:endParaRPr>
          </a:p>
        </p:txBody>
      </p:sp>
      <p:sp>
        <p:nvSpPr>
          <p:cNvPr id="17" name="Google Shape;1782;p53"/>
          <p:cNvSpPr txBox="1">
            <a:spLocks/>
          </p:cNvSpPr>
          <p:nvPr/>
        </p:nvSpPr>
        <p:spPr>
          <a:xfrm flipH="1">
            <a:off x="5937918" y="3433092"/>
            <a:ext cx="29160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 algn="r">
              <a:spcAft>
                <a:spcPts val="1200"/>
              </a:spcAft>
            </a:pPr>
            <a:r>
              <a:rPr lang="en-US" smtClean="0"/>
              <a:t>You could enter a subtitle here in case you need it</a:t>
            </a:r>
            <a:endParaRPr lang="en-U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475" y="1124673"/>
            <a:ext cx="717350" cy="7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5" b="10211"/>
          <a:stretch/>
        </p:blipFill>
        <p:spPr>
          <a:xfrm>
            <a:off x="27302" y="-20847"/>
            <a:ext cx="9134628" cy="5202447"/>
          </a:xfrm>
          <a:prstGeom prst="rect">
            <a:avLst/>
          </a:prstGeom>
        </p:spPr>
      </p:pic>
      <p:grpSp>
        <p:nvGrpSpPr>
          <p:cNvPr id="1787" name="Google Shape;1787;p54"/>
          <p:cNvGrpSpPr/>
          <p:nvPr/>
        </p:nvGrpSpPr>
        <p:grpSpPr>
          <a:xfrm rot="6337029">
            <a:off x="187408" y="663110"/>
            <a:ext cx="4638550" cy="4298191"/>
            <a:chOff x="3312275" y="2010675"/>
            <a:chExt cx="1057175" cy="979625"/>
          </a:xfrm>
        </p:grpSpPr>
        <p:sp>
          <p:nvSpPr>
            <p:cNvPr id="1788" name="Google Shape;1788;p54"/>
            <p:cNvSpPr/>
            <p:nvPr/>
          </p:nvSpPr>
          <p:spPr>
            <a:xfrm rot="4282815">
              <a:off x="3344797" y="2207159"/>
              <a:ext cx="110930" cy="72796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4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4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4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4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4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54"/>
          <p:cNvSpPr txBox="1">
            <a:spLocks noGrp="1"/>
          </p:cNvSpPr>
          <p:nvPr>
            <p:ph type="title"/>
          </p:nvPr>
        </p:nvSpPr>
        <p:spPr>
          <a:xfrm>
            <a:off x="1058955" y="1922942"/>
            <a:ext cx="2630100" cy="2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dk2"/>
                </a:solidFill>
              </a:rPr>
              <a:t>A </a:t>
            </a:r>
            <a:r>
              <a:rPr lang="en" dirty="0">
                <a:solidFill>
                  <a:schemeClr val="lt1"/>
                </a:solidFill>
              </a:rPr>
              <a:t>PICTURE </a:t>
            </a:r>
            <a:r>
              <a:rPr lang="en" dirty="0">
                <a:solidFill>
                  <a:schemeClr val="dk2"/>
                </a:solidFill>
              </a:rPr>
              <a:t>IS WORTH </a:t>
            </a:r>
            <a:r>
              <a:rPr lang="en" dirty="0"/>
              <a:t>A </a:t>
            </a:r>
            <a:r>
              <a:rPr lang="en" dirty="0">
                <a:solidFill>
                  <a:schemeClr val="dk2"/>
                </a:solidFill>
              </a:rPr>
              <a:t>THOUSAND </a:t>
            </a:r>
            <a:r>
              <a:rPr lang="en" dirty="0">
                <a:solidFill>
                  <a:schemeClr val="lt1"/>
                </a:solidFill>
              </a:rPr>
              <a:t>WORDS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3C6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1398494"/>
            <a:ext cx="9144000" cy="30860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99" name="Google Shape;1799;p55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USING AN </a:t>
            </a:r>
            <a:r>
              <a:rPr lang="en">
                <a:solidFill>
                  <a:schemeClr val="lt1"/>
                </a:solidFill>
              </a:rPr>
              <a:t>INFOGRAPHIC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800" name="Google Shape;1800;p55"/>
          <p:cNvGrpSpPr/>
          <p:nvPr/>
        </p:nvGrpSpPr>
        <p:grpSpPr>
          <a:xfrm>
            <a:off x="3086065" y="2014860"/>
            <a:ext cx="2971870" cy="1943888"/>
            <a:chOff x="3270375" y="2036550"/>
            <a:chExt cx="2603250" cy="1702775"/>
          </a:xfrm>
        </p:grpSpPr>
        <p:sp>
          <p:nvSpPr>
            <p:cNvPr id="1801" name="Google Shape;1801;p55"/>
            <p:cNvSpPr/>
            <p:nvPr/>
          </p:nvSpPr>
          <p:spPr>
            <a:xfrm>
              <a:off x="5243128" y="2039254"/>
              <a:ext cx="325625" cy="673600"/>
            </a:xfrm>
            <a:custGeom>
              <a:avLst/>
              <a:gdLst/>
              <a:ahLst/>
              <a:cxnLst/>
              <a:rect l="l" t="t" r="r" b="b"/>
              <a:pathLst>
                <a:path w="13025" h="26944" extrusionOk="0">
                  <a:moveTo>
                    <a:pt x="3159" y="726"/>
                  </a:moveTo>
                  <a:cubicBezTo>
                    <a:pt x="2889" y="1091"/>
                    <a:pt x="3651" y="1822"/>
                    <a:pt x="3445" y="2346"/>
                  </a:cubicBezTo>
                  <a:cubicBezTo>
                    <a:pt x="3239" y="2870"/>
                    <a:pt x="2366" y="3410"/>
                    <a:pt x="1921" y="3870"/>
                  </a:cubicBezTo>
                  <a:cubicBezTo>
                    <a:pt x="1477" y="4330"/>
                    <a:pt x="1096" y="4584"/>
                    <a:pt x="778" y="5108"/>
                  </a:cubicBezTo>
                  <a:cubicBezTo>
                    <a:pt x="461" y="5632"/>
                    <a:pt x="-47" y="6219"/>
                    <a:pt x="16" y="7013"/>
                  </a:cubicBezTo>
                  <a:cubicBezTo>
                    <a:pt x="80" y="7807"/>
                    <a:pt x="588" y="8981"/>
                    <a:pt x="1159" y="9870"/>
                  </a:cubicBezTo>
                  <a:cubicBezTo>
                    <a:pt x="1731" y="10759"/>
                    <a:pt x="3144" y="11410"/>
                    <a:pt x="3445" y="12347"/>
                  </a:cubicBezTo>
                  <a:cubicBezTo>
                    <a:pt x="3747" y="13284"/>
                    <a:pt x="3333" y="14506"/>
                    <a:pt x="2968" y="15490"/>
                  </a:cubicBezTo>
                  <a:cubicBezTo>
                    <a:pt x="2603" y="16474"/>
                    <a:pt x="1492" y="16871"/>
                    <a:pt x="1254" y="18252"/>
                  </a:cubicBezTo>
                  <a:cubicBezTo>
                    <a:pt x="1016" y="19633"/>
                    <a:pt x="1413" y="22348"/>
                    <a:pt x="1540" y="23777"/>
                  </a:cubicBezTo>
                  <a:cubicBezTo>
                    <a:pt x="1667" y="25206"/>
                    <a:pt x="1270" y="26460"/>
                    <a:pt x="2016" y="26825"/>
                  </a:cubicBezTo>
                  <a:cubicBezTo>
                    <a:pt x="2762" y="27190"/>
                    <a:pt x="5413" y="26540"/>
                    <a:pt x="6016" y="25968"/>
                  </a:cubicBezTo>
                  <a:cubicBezTo>
                    <a:pt x="6619" y="25397"/>
                    <a:pt x="5349" y="23841"/>
                    <a:pt x="5635" y="23396"/>
                  </a:cubicBezTo>
                  <a:cubicBezTo>
                    <a:pt x="5921" y="22952"/>
                    <a:pt x="7366" y="22841"/>
                    <a:pt x="7731" y="23301"/>
                  </a:cubicBezTo>
                  <a:cubicBezTo>
                    <a:pt x="8096" y="23761"/>
                    <a:pt x="7350" y="25634"/>
                    <a:pt x="7826" y="26158"/>
                  </a:cubicBezTo>
                  <a:cubicBezTo>
                    <a:pt x="8302" y="26682"/>
                    <a:pt x="10001" y="26539"/>
                    <a:pt x="10588" y="26444"/>
                  </a:cubicBezTo>
                  <a:cubicBezTo>
                    <a:pt x="11175" y="26349"/>
                    <a:pt x="11271" y="26079"/>
                    <a:pt x="11350" y="25587"/>
                  </a:cubicBezTo>
                  <a:cubicBezTo>
                    <a:pt x="11430" y="25095"/>
                    <a:pt x="11097" y="24221"/>
                    <a:pt x="11065" y="23491"/>
                  </a:cubicBezTo>
                  <a:cubicBezTo>
                    <a:pt x="11033" y="22761"/>
                    <a:pt x="11097" y="22046"/>
                    <a:pt x="11160" y="21205"/>
                  </a:cubicBezTo>
                  <a:cubicBezTo>
                    <a:pt x="11224" y="20364"/>
                    <a:pt x="11589" y="19491"/>
                    <a:pt x="11446" y="18443"/>
                  </a:cubicBezTo>
                  <a:cubicBezTo>
                    <a:pt x="11303" y="17395"/>
                    <a:pt x="10351" y="16126"/>
                    <a:pt x="10303" y="14919"/>
                  </a:cubicBezTo>
                  <a:cubicBezTo>
                    <a:pt x="10255" y="13713"/>
                    <a:pt x="10747" y="12315"/>
                    <a:pt x="11160" y="11204"/>
                  </a:cubicBezTo>
                  <a:cubicBezTo>
                    <a:pt x="11573" y="10093"/>
                    <a:pt x="12493" y="9124"/>
                    <a:pt x="12779" y="8251"/>
                  </a:cubicBezTo>
                  <a:cubicBezTo>
                    <a:pt x="13065" y="7378"/>
                    <a:pt x="13080" y="6711"/>
                    <a:pt x="12874" y="5965"/>
                  </a:cubicBezTo>
                  <a:cubicBezTo>
                    <a:pt x="12668" y="5219"/>
                    <a:pt x="11986" y="4631"/>
                    <a:pt x="11541" y="3774"/>
                  </a:cubicBezTo>
                  <a:cubicBezTo>
                    <a:pt x="11097" y="2917"/>
                    <a:pt x="10667" y="1441"/>
                    <a:pt x="10207" y="822"/>
                  </a:cubicBezTo>
                  <a:cubicBezTo>
                    <a:pt x="9747" y="203"/>
                    <a:pt x="9636" y="171"/>
                    <a:pt x="8779" y="60"/>
                  </a:cubicBezTo>
                  <a:cubicBezTo>
                    <a:pt x="7922" y="-51"/>
                    <a:pt x="6001" y="44"/>
                    <a:pt x="5064" y="155"/>
                  </a:cubicBezTo>
                  <a:cubicBezTo>
                    <a:pt x="4127" y="266"/>
                    <a:pt x="3429" y="361"/>
                    <a:pt x="3159" y="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802" name="Google Shape;1802;p55"/>
            <p:cNvSpPr/>
            <p:nvPr/>
          </p:nvSpPr>
          <p:spPr>
            <a:xfrm>
              <a:off x="3270375" y="2036550"/>
              <a:ext cx="2603250" cy="1702775"/>
            </a:xfrm>
            <a:custGeom>
              <a:avLst/>
              <a:gdLst/>
              <a:ahLst/>
              <a:cxnLst/>
              <a:rect l="l" t="t" r="r" b="b"/>
              <a:pathLst>
                <a:path w="104130" h="68111" extrusionOk="0">
                  <a:moveTo>
                    <a:pt x="95091" y="0"/>
                  </a:moveTo>
                  <a:cubicBezTo>
                    <a:pt x="94871" y="0"/>
                    <a:pt x="94582" y="146"/>
                    <a:pt x="94234" y="495"/>
                  </a:cubicBezTo>
                  <a:cubicBezTo>
                    <a:pt x="93429" y="1299"/>
                    <a:pt x="92357" y="1762"/>
                    <a:pt x="91235" y="1836"/>
                  </a:cubicBezTo>
                  <a:cubicBezTo>
                    <a:pt x="90626" y="1153"/>
                    <a:pt x="89724" y="763"/>
                    <a:pt x="88700" y="495"/>
                  </a:cubicBezTo>
                  <a:cubicBezTo>
                    <a:pt x="87604" y="1714"/>
                    <a:pt x="87214" y="2542"/>
                    <a:pt x="88384" y="3883"/>
                  </a:cubicBezTo>
                  <a:cubicBezTo>
                    <a:pt x="89944" y="5687"/>
                    <a:pt x="92210" y="5809"/>
                    <a:pt x="91138" y="8124"/>
                  </a:cubicBezTo>
                  <a:cubicBezTo>
                    <a:pt x="90041" y="10464"/>
                    <a:pt x="87311" y="11902"/>
                    <a:pt x="87677" y="13804"/>
                  </a:cubicBezTo>
                  <a:cubicBezTo>
                    <a:pt x="88042" y="15705"/>
                    <a:pt x="89870" y="17167"/>
                    <a:pt x="89944" y="18532"/>
                  </a:cubicBezTo>
                  <a:cubicBezTo>
                    <a:pt x="89992" y="19897"/>
                    <a:pt x="89480" y="22115"/>
                    <a:pt x="89529" y="23237"/>
                  </a:cubicBezTo>
                  <a:cubicBezTo>
                    <a:pt x="89575" y="24309"/>
                    <a:pt x="90474" y="26214"/>
                    <a:pt x="88911" y="26214"/>
                  </a:cubicBezTo>
                  <a:cubicBezTo>
                    <a:pt x="88804" y="26214"/>
                    <a:pt x="88685" y="26205"/>
                    <a:pt x="88554" y="26186"/>
                  </a:cubicBezTo>
                  <a:cubicBezTo>
                    <a:pt x="86531" y="25869"/>
                    <a:pt x="86775" y="25040"/>
                    <a:pt x="87652" y="24090"/>
                  </a:cubicBezTo>
                  <a:cubicBezTo>
                    <a:pt x="88530" y="23139"/>
                    <a:pt x="89237" y="22359"/>
                    <a:pt x="88042" y="22286"/>
                  </a:cubicBezTo>
                  <a:cubicBezTo>
                    <a:pt x="87950" y="22282"/>
                    <a:pt x="87863" y="22280"/>
                    <a:pt x="87779" y="22280"/>
                  </a:cubicBezTo>
                  <a:cubicBezTo>
                    <a:pt x="86774" y="22280"/>
                    <a:pt x="86315" y="22530"/>
                    <a:pt x="85483" y="22530"/>
                  </a:cubicBezTo>
                  <a:cubicBezTo>
                    <a:pt x="85449" y="22531"/>
                    <a:pt x="85417" y="22531"/>
                    <a:pt x="85384" y="22531"/>
                  </a:cubicBezTo>
                  <a:cubicBezTo>
                    <a:pt x="84608" y="22531"/>
                    <a:pt x="84146" y="22281"/>
                    <a:pt x="83169" y="22281"/>
                  </a:cubicBezTo>
                  <a:cubicBezTo>
                    <a:pt x="83091" y="22281"/>
                    <a:pt x="83009" y="22282"/>
                    <a:pt x="82924" y="22286"/>
                  </a:cubicBezTo>
                  <a:cubicBezTo>
                    <a:pt x="81729" y="22359"/>
                    <a:pt x="82461" y="23139"/>
                    <a:pt x="83314" y="24090"/>
                  </a:cubicBezTo>
                  <a:cubicBezTo>
                    <a:pt x="84191" y="25040"/>
                    <a:pt x="84411" y="25869"/>
                    <a:pt x="82412" y="26186"/>
                  </a:cubicBezTo>
                  <a:cubicBezTo>
                    <a:pt x="82282" y="26205"/>
                    <a:pt x="82165" y="26214"/>
                    <a:pt x="82059" y="26214"/>
                  </a:cubicBezTo>
                  <a:cubicBezTo>
                    <a:pt x="80513" y="26214"/>
                    <a:pt x="81391" y="24309"/>
                    <a:pt x="81437" y="23237"/>
                  </a:cubicBezTo>
                  <a:cubicBezTo>
                    <a:pt x="81486" y="22115"/>
                    <a:pt x="80974" y="19897"/>
                    <a:pt x="81022" y="18532"/>
                  </a:cubicBezTo>
                  <a:cubicBezTo>
                    <a:pt x="81096" y="17167"/>
                    <a:pt x="82948" y="15729"/>
                    <a:pt x="83289" y="13804"/>
                  </a:cubicBezTo>
                  <a:cubicBezTo>
                    <a:pt x="83655" y="11902"/>
                    <a:pt x="80901" y="10464"/>
                    <a:pt x="79828" y="8124"/>
                  </a:cubicBezTo>
                  <a:cubicBezTo>
                    <a:pt x="78756" y="5809"/>
                    <a:pt x="81022" y="5687"/>
                    <a:pt x="82582" y="3883"/>
                  </a:cubicBezTo>
                  <a:cubicBezTo>
                    <a:pt x="83752" y="2542"/>
                    <a:pt x="83362" y="1714"/>
                    <a:pt x="82266" y="519"/>
                  </a:cubicBezTo>
                  <a:cubicBezTo>
                    <a:pt x="81242" y="763"/>
                    <a:pt x="80340" y="1153"/>
                    <a:pt x="79731" y="1836"/>
                  </a:cubicBezTo>
                  <a:cubicBezTo>
                    <a:pt x="78585" y="1762"/>
                    <a:pt x="77537" y="1299"/>
                    <a:pt x="76732" y="519"/>
                  </a:cubicBezTo>
                  <a:cubicBezTo>
                    <a:pt x="76375" y="162"/>
                    <a:pt x="76080" y="12"/>
                    <a:pt x="75858" y="12"/>
                  </a:cubicBezTo>
                  <a:cubicBezTo>
                    <a:pt x="75126" y="12"/>
                    <a:pt x="75172" y="1638"/>
                    <a:pt x="76294" y="2835"/>
                  </a:cubicBezTo>
                  <a:cubicBezTo>
                    <a:pt x="76976" y="3517"/>
                    <a:pt x="77805" y="3981"/>
                    <a:pt x="78731" y="4224"/>
                  </a:cubicBezTo>
                  <a:cubicBezTo>
                    <a:pt x="78634" y="5419"/>
                    <a:pt x="79389" y="5126"/>
                    <a:pt x="78171" y="5589"/>
                  </a:cubicBezTo>
                  <a:cubicBezTo>
                    <a:pt x="78019" y="5642"/>
                    <a:pt x="77870" y="5666"/>
                    <a:pt x="77721" y="5666"/>
                  </a:cubicBezTo>
                  <a:cubicBezTo>
                    <a:pt x="76512" y="5666"/>
                    <a:pt x="75338" y="4117"/>
                    <a:pt x="73602" y="4117"/>
                  </a:cubicBezTo>
                  <a:cubicBezTo>
                    <a:pt x="73380" y="4117"/>
                    <a:pt x="73148" y="4142"/>
                    <a:pt x="72906" y="4200"/>
                  </a:cubicBezTo>
                  <a:cubicBezTo>
                    <a:pt x="72126" y="4371"/>
                    <a:pt x="71199" y="4517"/>
                    <a:pt x="70298" y="4663"/>
                  </a:cubicBezTo>
                  <a:cubicBezTo>
                    <a:pt x="70123" y="4692"/>
                    <a:pt x="69946" y="4706"/>
                    <a:pt x="69769" y="4706"/>
                  </a:cubicBezTo>
                  <a:cubicBezTo>
                    <a:pt x="69351" y="4706"/>
                    <a:pt x="68929" y="4629"/>
                    <a:pt x="68518" y="4492"/>
                  </a:cubicBezTo>
                  <a:cubicBezTo>
                    <a:pt x="67811" y="4234"/>
                    <a:pt x="66982" y="4048"/>
                    <a:pt x="66246" y="4048"/>
                  </a:cubicBezTo>
                  <a:cubicBezTo>
                    <a:pt x="65943" y="4048"/>
                    <a:pt x="65655" y="4080"/>
                    <a:pt x="65398" y="4151"/>
                  </a:cubicBezTo>
                  <a:cubicBezTo>
                    <a:pt x="61742" y="5126"/>
                    <a:pt x="50164" y="6442"/>
                    <a:pt x="46069" y="6784"/>
                  </a:cubicBezTo>
                  <a:cubicBezTo>
                    <a:pt x="45443" y="6834"/>
                    <a:pt x="44799" y="6857"/>
                    <a:pt x="44139" y="6857"/>
                  </a:cubicBezTo>
                  <a:cubicBezTo>
                    <a:pt x="36614" y="6857"/>
                    <a:pt x="26994" y="3846"/>
                    <a:pt x="18532" y="3846"/>
                  </a:cubicBezTo>
                  <a:cubicBezTo>
                    <a:pt x="15533" y="3846"/>
                    <a:pt x="12680" y="4224"/>
                    <a:pt x="10116" y="5248"/>
                  </a:cubicBezTo>
                  <a:cubicBezTo>
                    <a:pt x="9897" y="5345"/>
                    <a:pt x="9677" y="5443"/>
                    <a:pt x="9458" y="5565"/>
                  </a:cubicBezTo>
                  <a:cubicBezTo>
                    <a:pt x="6265" y="6247"/>
                    <a:pt x="4047" y="8831"/>
                    <a:pt x="4047" y="11707"/>
                  </a:cubicBezTo>
                  <a:cubicBezTo>
                    <a:pt x="4047" y="13730"/>
                    <a:pt x="3706" y="27892"/>
                    <a:pt x="3584" y="32987"/>
                  </a:cubicBezTo>
                  <a:cubicBezTo>
                    <a:pt x="3218" y="33230"/>
                    <a:pt x="2828" y="33815"/>
                    <a:pt x="2365" y="34815"/>
                  </a:cubicBezTo>
                  <a:cubicBezTo>
                    <a:pt x="1" y="40104"/>
                    <a:pt x="5461" y="48879"/>
                    <a:pt x="5461" y="48879"/>
                  </a:cubicBezTo>
                  <a:cubicBezTo>
                    <a:pt x="5461" y="48879"/>
                    <a:pt x="5924" y="41981"/>
                    <a:pt x="5899" y="39056"/>
                  </a:cubicBezTo>
                  <a:cubicBezTo>
                    <a:pt x="5899" y="37301"/>
                    <a:pt x="5461" y="34205"/>
                    <a:pt x="4632" y="33157"/>
                  </a:cubicBezTo>
                  <a:cubicBezTo>
                    <a:pt x="4729" y="29769"/>
                    <a:pt x="4973" y="21896"/>
                    <a:pt x="5241" y="18215"/>
                  </a:cubicBezTo>
                  <a:cubicBezTo>
                    <a:pt x="5461" y="20019"/>
                    <a:pt x="5680" y="22603"/>
                    <a:pt x="5412" y="24358"/>
                  </a:cubicBezTo>
                  <a:cubicBezTo>
                    <a:pt x="4973" y="27185"/>
                    <a:pt x="11116" y="36180"/>
                    <a:pt x="11579" y="38666"/>
                  </a:cubicBezTo>
                  <a:cubicBezTo>
                    <a:pt x="12042" y="41152"/>
                    <a:pt x="9580" y="47441"/>
                    <a:pt x="9580" y="47441"/>
                  </a:cubicBezTo>
                  <a:cubicBezTo>
                    <a:pt x="9580" y="47441"/>
                    <a:pt x="11432" y="62066"/>
                    <a:pt x="11432" y="62407"/>
                  </a:cubicBezTo>
                  <a:cubicBezTo>
                    <a:pt x="11432" y="62748"/>
                    <a:pt x="10360" y="65405"/>
                    <a:pt x="10360" y="65405"/>
                  </a:cubicBezTo>
                  <a:cubicBezTo>
                    <a:pt x="10360" y="65405"/>
                    <a:pt x="11725" y="65990"/>
                    <a:pt x="12091" y="66087"/>
                  </a:cubicBezTo>
                  <a:cubicBezTo>
                    <a:pt x="12432" y="66161"/>
                    <a:pt x="12286" y="67379"/>
                    <a:pt x="12286" y="67379"/>
                  </a:cubicBezTo>
                  <a:lnTo>
                    <a:pt x="18404" y="67184"/>
                  </a:lnTo>
                  <a:lnTo>
                    <a:pt x="15869" y="60628"/>
                  </a:lnTo>
                  <a:cubicBezTo>
                    <a:pt x="15869" y="60628"/>
                    <a:pt x="14991" y="49464"/>
                    <a:pt x="15771" y="47904"/>
                  </a:cubicBezTo>
                  <a:cubicBezTo>
                    <a:pt x="15893" y="47660"/>
                    <a:pt x="17892" y="42493"/>
                    <a:pt x="17892" y="42493"/>
                  </a:cubicBezTo>
                  <a:cubicBezTo>
                    <a:pt x="17892" y="42493"/>
                    <a:pt x="18209" y="43224"/>
                    <a:pt x="19720" y="43711"/>
                  </a:cubicBezTo>
                  <a:cubicBezTo>
                    <a:pt x="19159" y="45710"/>
                    <a:pt x="18477" y="47441"/>
                    <a:pt x="18477" y="47441"/>
                  </a:cubicBezTo>
                  <a:cubicBezTo>
                    <a:pt x="18477" y="47441"/>
                    <a:pt x="20280" y="62041"/>
                    <a:pt x="20280" y="62407"/>
                  </a:cubicBezTo>
                  <a:cubicBezTo>
                    <a:pt x="20280" y="62748"/>
                    <a:pt x="19208" y="65405"/>
                    <a:pt x="19208" y="65405"/>
                  </a:cubicBezTo>
                  <a:cubicBezTo>
                    <a:pt x="19208" y="65405"/>
                    <a:pt x="20573" y="65990"/>
                    <a:pt x="20939" y="66087"/>
                  </a:cubicBezTo>
                  <a:cubicBezTo>
                    <a:pt x="21280" y="66161"/>
                    <a:pt x="21134" y="67379"/>
                    <a:pt x="21134" y="67379"/>
                  </a:cubicBezTo>
                  <a:lnTo>
                    <a:pt x="27252" y="67184"/>
                  </a:lnTo>
                  <a:lnTo>
                    <a:pt x="24692" y="60628"/>
                  </a:lnTo>
                  <a:cubicBezTo>
                    <a:pt x="24692" y="60628"/>
                    <a:pt x="23839" y="49439"/>
                    <a:pt x="24619" y="47879"/>
                  </a:cubicBezTo>
                  <a:cubicBezTo>
                    <a:pt x="24692" y="47733"/>
                    <a:pt x="25594" y="45442"/>
                    <a:pt x="26204" y="43882"/>
                  </a:cubicBezTo>
                  <a:cubicBezTo>
                    <a:pt x="26496" y="43833"/>
                    <a:pt x="26789" y="43809"/>
                    <a:pt x="27081" y="43760"/>
                  </a:cubicBezTo>
                  <a:lnTo>
                    <a:pt x="27081" y="44443"/>
                  </a:lnTo>
                  <a:cubicBezTo>
                    <a:pt x="27105" y="44906"/>
                    <a:pt x="27179" y="45442"/>
                    <a:pt x="27569" y="45710"/>
                  </a:cubicBezTo>
                  <a:cubicBezTo>
                    <a:pt x="27713" y="45797"/>
                    <a:pt x="27872" y="45838"/>
                    <a:pt x="28032" y="45838"/>
                  </a:cubicBezTo>
                  <a:cubicBezTo>
                    <a:pt x="28277" y="45838"/>
                    <a:pt x="28522" y="45741"/>
                    <a:pt x="28714" y="45564"/>
                  </a:cubicBezTo>
                  <a:cubicBezTo>
                    <a:pt x="29031" y="45271"/>
                    <a:pt x="29226" y="44881"/>
                    <a:pt x="29299" y="44467"/>
                  </a:cubicBezTo>
                  <a:cubicBezTo>
                    <a:pt x="29397" y="44101"/>
                    <a:pt x="29421" y="43711"/>
                    <a:pt x="29421" y="43321"/>
                  </a:cubicBezTo>
                  <a:lnTo>
                    <a:pt x="29982" y="43175"/>
                  </a:lnTo>
                  <a:lnTo>
                    <a:pt x="29982" y="43443"/>
                  </a:lnTo>
                  <a:cubicBezTo>
                    <a:pt x="29957" y="44150"/>
                    <a:pt x="30152" y="44833"/>
                    <a:pt x="30567" y="45393"/>
                  </a:cubicBezTo>
                  <a:cubicBezTo>
                    <a:pt x="30723" y="45572"/>
                    <a:pt x="30960" y="45689"/>
                    <a:pt x="31186" y="45689"/>
                  </a:cubicBezTo>
                  <a:cubicBezTo>
                    <a:pt x="31207" y="45689"/>
                    <a:pt x="31228" y="45688"/>
                    <a:pt x="31249" y="45686"/>
                  </a:cubicBezTo>
                  <a:cubicBezTo>
                    <a:pt x="31615" y="45613"/>
                    <a:pt x="31761" y="45198"/>
                    <a:pt x="31810" y="44833"/>
                  </a:cubicBezTo>
                  <a:cubicBezTo>
                    <a:pt x="31932" y="44126"/>
                    <a:pt x="31980" y="43395"/>
                    <a:pt x="31980" y="42663"/>
                  </a:cubicBezTo>
                  <a:cubicBezTo>
                    <a:pt x="32784" y="42482"/>
                    <a:pt x="33618" y="42352"/>
                    <a:pt x="34710" y="42352"/>
                  </a:cubicBezTo>
                  <a:cubicBezTo>
                    <a:pt x="36400" y="42352"/>
                    <a:pt x="38710" y="42662"/>
                    <a:pt x="42486" y="43565"/>
                  </a:cubicBezTo>
                  <a:cubicBezTo>
                    <a:pt x="43808" y="43878"/>
                    <a:pt x="44870" y="44000"/>
                    <a:pt x="45745" y="44000"/>
                  </a:cubicBezTo>
                  <a:cubicBezTo>
                    <a:pt x="48756" y="44000"/>
                    <a:pt x="49533" y="42546"/>
                    <a:pt x="50968" y="42395"/>
                  </a:cubicBezTo>
                  <a:cubicBezTo>
                    <a:pt x="51952" y="42305"/>
                    <a:pt x="54351" y="42042"/>
                    <a:pt x="56659" y="42042"/>
                  </a:cubicBezTo>
                  <a:cubicBezTo>
                    <a:pt x="58698" y="42042"/>
                    <a:pt x="60665" y="42247"/>
                    <a:pt x="61523" y="42956"/>
                  </a:cubicBezTo>
                  <a:cubicBezTo>
                    <a:pt x="63351" y="44467"/>
                    <a:pt x="63692" y="56240"/>
                    <a:pt x="63083" y="64430"/>
                  </a:cubicBezTo>
                  <a:lnTo>
                    <a:pt x="64277" y="65551"/>
                  </a:lnTo>
                  <a:lnTo>
                    <a:pt x="64521" y="68111"/>
                  </a:lnTo>
                  <a:lnTo>
                    <a:pt x="70395" y="68111"/>
                  </a:lnTo>
                  <a:cubicBezTo>
                    <a:pt x="70395" y="68111"/>
                    <a:pt x="70663" y="65819"/>
                    <a:pt x="68884" y="65039"/>
                  </a:cubicBezTo>
                  <a:cubicBezTo>
                    <a:pt x="67104" y="64284"/>
                    <a:pt x="67592" y="62992"/>
                    <a:pt x="67080" y="59433"/>
                  </a:cubicBezTo>
                  <a:cubicBezTo>
                    <a:pt x="66568" y="55850"/>
                    <a:pt x="68372" y="52023"/>
                    <a:pt x="68372" y="51243"/>
                  </a:cubicBezTo>
                  <a:cubicBezTo>
                    <a:pt x="68640" y="49025"/>
                    <a:pt x="69225" y="46856"/>
                    <a:pt x="70103" y="44808"/>
                  </a:cubicBezTo>
                  <a:cubicBezTo>
                    <a:pt x="71151" y="48757"/>
                    <a:pt x="71297" y="57776"/>
                    <a:pt x="70809" y="64454"/>
                  </a:cubicBezTo>
                  <a:lnTo>
                    <a:pt x="71979" y="65551"/>
                  </a:lnTo>
                  <a:lnTo>
                    <a:pt x="72223" y="68111"/>
                  </a:lnTo>
                  <a:lnTo>
                    <a:pt x="78097" y="68111"/>
                  </a:lnTo>
                  <a:cubicBezTo>
                    <a:pt x="78097" y="68111"/>
                    <a:pt x="78366" y="65819"/>
                    <a:pt x="76586" y="65039"/>
                  </a:cubicBezTo>
                  <a:cubicBezTo>
                    <a:pt x="74807" y="64284"/>
                    <a:pt x="75319" y="63016"/>
                    <a:pt x="74807" y="59433"/>
                  </a:cubicBezTo>
                  <a:cubicBezTo>
                    <a:pt x="74295" y="55850"/>
                    <a:pt x="76050" y="51999"/>
                    <a:pt x="76050" y="51243"/>
                  </a:cubicBezTo>
                  <a:cubicBezTo>
                    <a:pt x="76050" y="50561"/>
                    <a:pt x="76123" y="45564"/>
                    <a:pt x="78195" y="41250"/>
                  </a:cubicBezTo>
                  <a:cubicBezTo>
                    <a:pt x="79999" y="40299"/>
                    <a:pt x="81315" y="38666"/>
                    <a:pt x="81876" y="36716"/>
                  </a:cubicBezTo>
                  <a:cubicBezTo>
                    <a:pt x="82461" y="34888"/>
                    <a:pt x="84995" y="30257"/>
                    <a:pt x="84337" y="28282"/>
                  </a:cubicBezTo>
                  <a:cubicBezTo>
                    <a:pt x="84727" y="28233"/>
                    <a:pt x="85093" y="28112"/>
                    <a:pt x="85459" y="27965"/>
                  </a:cubicBezTo>
                  <a:cubicBezTo>
                    <a:pt x="85459" y="27965"/>
                    <a:pt x="86141" y="28269"/>
                    <a:pt x="86798" y="28269"/>
                  </a:cubicBezTo>
                  <a:cubicBezTo>
                    <a:pt x="87127" y="28269"/>
                    <a:pt x="87449" y="28193"/>
                    <a:pt x="87677" y="27965"/>
                  </a:cubicBezTo>
                  <a:cubicBezTo>
                    <a:pt x="88359" y="27283"/>
                    <a:pt x="89334" y="26990"/>
                    <a:pt x="90309" y="26722"/>
                  </a:cubicBezTo>
                  <a:cubicBezTo>
                    <a:pt x="91260" y="26454"/>
                    <a:pt x="90163" y="23675"/>
                    <a:pt x="90163" y="22578"/>
                  </a:cubicBezTo>
                  <a:cubicBezTo>
                    <a:pt x="90163" y="21482"/>
                    <a:pt x="90577" y="20921"/>
                    <a:pt x="90577" y="19385"/>
                  </a:cubicBezTo>
                  <a:cubicBezTo>
                    <a:pt x="90577" y="17874"/>
                    <a:pt x="90163" y="16339"/>
                    <a:pt x="90845" y="16070"/>
                  </a:cubicBezTo>
                  <a:cubicBezTo>
                    <a:pt x="91552" y="15802"/>
                    <a:pt x="91674" y="13462"/>
                    <a:pt x="91820" y="13024"/>
                  </a:cubicBezTo>
                  <a:cubicBezTo>
                    <a:pt x="91967" y="12609"/>
                    <a:pt x="94039" y="11366"/>
                    <a:pt x="94039" y="11366"/>
                  </a:cubicBezTo>
                  <a:cubicBezTo>
                    <a:pt x="95041" y="11630"/>
                    <a:pt x="95952" y="11746"/>
                    <a:pt x="96778" y="11746"/>
                  </a:cubicBezTo>
                  <a:cubicBezTo>
                    <a:pt x="102441" y="11746"/>
                    <a:pt x="104130" y="6297"/>
                    <a:pt x="104130" y="5638"/>
                  </a:cubicBezTo>
                  <a:cubicBezTo>
                    <a:pt x="104130" y="4907"/>
                    <a:pt x="100425" y="4761"/>
                    <a:pt x="98060" y="4200"/>
                  </a:cubicBezTo>
                  <a:cubicBezTo>
                    <a:pt x="97818" y="4142"/>
                    <a:pt x="97586" y="4117"/>
                    <a:pt x="97364" y="4117"/>
                  </a:cubicBezTo>
                  <a:cubicBezTo>
                    <a:pt x="95628" y="4117"/>
                    <a:pt x="94454" y="5666"/>
                    <a:pt x="93245" y="5666"/>
                  </a:cubicBezTo>
                  <a:cubicBezTo>
                    <a:pt x="93096" y="5666"/>
                    <a:pt x="92947" y="5642"/>
                    <a:pt x="92795" y="5589"/>
                  </a:cubicBezTo>
                  <a:cubicBezTo>
                    <a:pt x="91577" y="5126"/>
                    <a:pt x="92332" y="5419"/>
                    <a:pt x="92235" y="4224"/>
                  </a:cubicBezTo>
                  <a:cubicBezTo>
                    <a:pt x="93161" y="3981"/>
                    <a:pt x="93990" y="3493"/>
                    <a:pt x="94672" y="2811"/>
                  </a:cubicBezTo>
                  <a:cubicBezTo>
                    <a:pt x="95798" y="1629"/>
                    <a:pt x="95826" y="0"/>
                    <a:pt x="95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5"/>
            <p:cNvSpPr/>
            <p:nvPr/>
          </p:nvSpPr>
          <p:spPr>
            <a:xfrm rot="-10194299">
              <a:off x="3424322" y="2130734"/>
              <a:ext cx="282643" cy="275267"/>
            </a:xfrm>
            <a:custGeom>
              <a:avLst/>
              <a:gdLst/>
              <a:ahLst/>
              <a:cxnLst/>
              <a:rect l="l" t="t" r="r" b="b"/>
              <a:pathLst>
                <a:path w="2147" h="2447" extrusionOk="0">
                  <a:moveTo>
                    <a:pt x="1398" y="1"/>
                  </a:moveTo>
                  <a:cubicBezTo>
                    <a:pt x="1387" y="1"/>
                    <a:pt x="1376" y="2"/>
                    <a:pt x="1367" y="5"/>
                  </a:cubicBezTo>
                  <a:cubicBezTo>
                    <a:pt x="1150" y="85"/>
                    <a:pt x="1099" y="352"/>
                    <a:pt x="1099" y="525"/>
                  </a:cubicBezTo>
                  <a:cubicBezTo>
                    <a:pt x="1099" y="663"/>
                    <a:pt x="1063" y="800"/>
                    <a:pt x="998" y="923"/>
                  </a:cubicBezTo>
                  <a:cubicBezTo>
                    <a:pt x="810" y="1241"/>
                    <a:pt x="449" y="1385"/>
                    <a:pt x="203" y="1653"/>
                  </a:cubicBezTo>
                  <a:cubicBezTo>
                    <a:pt x="8" y="1790"/>
                    <a:pt x="1" y="1949"/>
                    <a:pt x="174" y="2137"/>
                  </a:cubicBezTo>
                  <a:cubicBezTo>
                    <a:pt x="168" y="2346"/>
                    <a:pt x="231" y="2446"/>
                    <a:pt x="364" y="2446"/>
                  </a:cubicBezTo>
                  <a:cubicBezTo>
                    <a:pt x="391" y="2446"/>
                    <a:pt x="422" y="2442"/>
                    <a:pt x="456" y="2433"/>
                  </a:cubicBezTo>
                  <a:cubicBezTo>
                    <a:pt x="483" y="2439"/>
                    <a:pt x="510" y="2442"/>
                    <a:pt x="537" y="2442"/>
                  </a:cubicBezTo>
                  <a:cubicBezTo>
                    <a:pt x="697" y="2442"/>
                    <a:pt x="856" y="2342"/>
                    <a:pt x="998" y="2274"/>
                  </a:cubicBezTo>
                  <a:cubicBezTo>
                    <a:pt x="1237" y="2158"/>
                    <a:pt x="1453" y="2014"/>
                    <a:pt x="1656" y="1841"/>
                  </a:cubicBezTo>
                  <a:cubicBezTo>
                    <a:pt x="2147" y="1349"/>
                    <a:pt x="1887" y="670"/>
                    <a:pt x="1677" y="121"/>
                  </a:cubicBezTo>
                  <a:cubicBezTo>
                    <a:pt x="1583" y="58"/>
                    <a:pt x="1473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4" name="Google Shape;1804;p55"/>
            <p:cNvGrpSpPr/>
            <p:nvPr/>
          </p:nvGrpSpPr>
          <p:grpSpPr>
            <a:xfrm>
              <a:off x="3652007" y="2331762"/>
              <a:ext cx="599685" cy="515564"/>
              <a:chOff x="3652007" y="2331762"/>
              <a:chExt cx="599685" cy="515564"/>
            </a:xfrm>
          </p:grpSpPr>
          <p:sp>
            <p:nvSpPr>
              <p:cNvPr id="1805" name="Google Shape;1805;p55"/>
              <p:cNvSpPr/>
              <p:nvPr/>
            </p:nvSpPr>
            <p:spPr>
              <a:xfrm rot="-10194299">
                <a:off x="3685465" y="2375135"/>
                <a:ext cx="532770" cy="428818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5"/>
              <p:cNvSpPr/>
              <p:nvPr/>
            </p:nvSpPr>
            <p:spPr>
              <a:xfrm rot="-10194299">
                <a:off x="3742749" y="2538982"/>
                <a:ext cx="120587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FFF2E9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5"/>
              <p:cNvSpPr/>
              <p:nvPr/>
            </p:nvSpPr>
            <p:spPr>
              <a:xfrm rot="-10194299">
                <a:off x="3808973" y="2527456"/>
                <a:ext cx="57134" cy="10428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rgbClr val="FFF2E9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8" name="Google Shape;1808;p55"/>
            <p:cNvSpPr/>
            <p:nvPr/>
          </p:nvSpPr>
          <p:spPr>
            <a:xfrm rot="10800000">
              <a:off x="4356475" y="2653143"/>
              <a:ext cx="513301" cy="438858"/>
            </a:xfrm>
            <a:custGeom>
              <a:avLst/>
              <a:gdLst/>
              <a:ahLst/>
              <a:cxnLst/>
              <a:rect l="l" t="t" r="r" b="b"/>
              <a:pathLst>
                <a:path w="3455" h="3457" extrusionOk="0">
                  <a:moveTo>
                    <a:pt x="774" y="0"/>
                  </a:moveTo>
                  <a:cubicBezTo>
                    <a:pt x="1" y="470"/>
                    <a:pt x="232" y="2002"/>
                    <a:pt x="644" y="2616"/>
                  </a:cubicBezTo>
                  <a:cubicBezTo>
                    <a:pt x="926" y="3045"/>
                    <a:pt x="1508" y="3456"/>
                    <a:pt x="2060" y="3456"/>
                  </a:cubicBezTo>
                  <a:cubicBezTo>
                    <a:pt x="2299" y="3456"/>
                    <a:pt x="2532" y="3379"/>
                    <a:pt x="2732" y="3194"/>
                  </a:cubicBezTo>
                  <a:cubicBezTo>
                    <a:pt x="3455" y="2515"/>
                    <a:pt x="2147" y="1864"/>
                    <a:pt x="1858" y="1315"/>
                  </a:cubicBezTo>
                  <a:cubicBezTo>
                    <a:pt x="1721" y="1062"/>
                    <a:pt x="1735" y="846"/>
                    <a:pt x="1800" y="571"/>
                  </a:cubicBezTo>
                  <a:cubicBezTo>
                    <a:pt x="1921" y="63"/>
                    <a:pt x="1623" y="12"/>
                    <a:pt x="1281" y="12"/>
                  </a:cubicBezTo>
                  <a:cubicBezTo>
                    <a:pt x="1196" y="12"/>
                    <a:pt x="1107" y="15"/>
                    <a:pt x="1022" y="15"/>
                  </a:cubicBezTo>
                  <a:cubicBezTo>
                    <a:pt x="939" y="15"/>
                    <a:pt x="860" y="12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5"/>
            <p:cNvSpPr/>
            <p:nvPr/>
          </p:nvSpPr>
          <p:spPr>
            <a:xfrm rot="10800000">
              <a:off x="4594219" y="2150778"/>
              <a:ext cx="415927" cy="322851"/>
            </a:xfrm>
            <a:custGeom>
              <a:avLst/>
              <a:gdLst/>
              <a:ahLst/>
              <a:cxnLst/>
              <a:rect l="l" t="t" r="r" b="b"/>
              <a:pathLst>
                <a:path w="1966" h="1786" extrusionOk="0">
                  <a:moveTo>
                    <a:pt x="810" y="1"/>
                  </a:moveTo>
                  <a:cubicBezTo>
                    <a:pt x="362" y="160"/>
                    <a:pt x="0" y="630"/>
                    <a:pt x="145" y="1128"/>
                  </a:cubicBezTo>
                  <a:cubicBezTo>
                    <a:pt x="253" y="1507"/>
                    <a:pt x="611" y="1785"/>
                    <a:pt x="994" y="1785"/>
                  </a:cubicBezTo>
                  <a:cubicBezTo>
                    <a:pt x="1072" y="1785"/>
                    <a:pt x="1151" y="1774"/>
                    <a:pt x="1229" y="1750"/>
                  </a:cubicBezTo>
                  <a:cubicBezTo>
                    <a:pt x="1727" y="1598"/>
                    <a:pt x="1966" y="1020"/>
                    <a:pt x="1720" y="550"/>
                  </a:cubicBezTo>
                  <a:cubicBezTo>
                    <a:pt x="1525" y="232"/>
                    <a:pt x="1185" y="23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5"/>
            <p:cNvSpPr/>
            <p:nvPr/>
          </p:nvSpPr>
          <p:spPr>
            <a:xfrm>
              <a:off x="4002135" y="3060133"/>
              <a:ext cx="148250" cy="218850"/>
            </a:xfrm>
            <a:custGeom>
              <a:avLst/>
              <a:gdLst/>
              <a:ahLst/>
              <a:cxnLst/>
              <a:rect l="l" t="t" r="r" b="b"/>
              <a:pathLst>
                <a:path w="5930" h="8754" extrusionOk="0">
                  <a:moveTo>
                    <a:pt x="214" y="3464"/>
                  </a:moveTo>
                  <a:cubicBezTo>
                    <a:pt x="318" y="4506"/>
                    <a:pt x="656" y="6335"/>
                    <a:pt x="922" y="7185"/>
                  </a:cubicBezTo>
                  <a:cubicBezTo>
                    <a:pt x="1189" y="8035"/>
                    <a:pt x="1482" y="8342"/>
                    <a:pt x="1813" y="8564"/>
                  </a:cubicBezTo>
                  <a:cubicBezTo>
                    <a:pt x="2144" y="8786"/>
                    <a:pt x="2640" y="8865"/>
                    <a:pt x="2908" y="8516"/>
                  </a:cubicBezTo>
                  <a:cubicBezTo>
                    <a:pt x="3177" y="8167"/>
                    <a:pt x="3453" y="7397"/>
                    <a:pt x="3424" y="6472"/>
                  </a:cubicBezTo>
                  <a:cubicBezTo>
                    <a:pt x="3396" y="5547"/>
                    <a:pt x="2784" y="3593"/>
                    <a:pt x="2737" y="2966"/>
                  </a:cubicBezTo>
                  <a:cubicBezTo>
                    <a:pt x="2690" y="2339"/>
                    <a:pt x="2941" y="2013"/>
                    <a:pt x="3144" y="2708"/>
                  </a:cubicBezTo>
                  <a:cubicBezTo>
                    <a:pt x="3348" y="3403"/>
                    <a:pt x="3593" y="6271"/>
                    <a:pt x="3958" y="7136"/>
                  </a:cubicBezTo>
                  <a:cubicBezTo>
                    <a:pt x="4324" y="8001"/>
                    <a:pt x="5020" y="7961"/>
                    <a:pt x="5337" y="7897"/>
                  </a:cubicBezTo>
                  <a:cubicBezTo>
                    <a:pt x="5654" y="7833"/>
                    <a:pt x="5774" y="7135"/>
                    <a:pt x="5861" y="6754"/>
                  </a:cubicBezTo>
                  <a:cubicBezTo>
                    <a:pt x="5948" y="6373"/>
                    <a:pt x="5958" y="6330"/>
                    <a:pt x="5861" y="5611"/>
                  </a:cubicBezTo>
                  <a:cubicBezTo>
                    <a:pt x="5764" y="4892"/>
                    <a:pt x="5412" y="3152"/>
                    <a:pt x="5279" y="2440"/>
                  </a:cubicBezTo>
                  <a:cubicBezTo>
                    <a:pt x="5146" y="1728"/>
                    <a:pt x="5166" y="1676"/>
                    <a:pt x="5065" y="1341"/>
                  </a:cubicBezTo>
                  <a:cubicBezTo>
                    <a:pt x="4964" y="1006"/>
                    <a:pt x="4928" y="649"/>
                    <a:pt x="4673" y="428"/>
                  </a:cubicBezTo>
                  <a:cubicBezTo>
                    <a:pt x="4418" y="207"/>
                    <a:pt x="4265" y="-69"/>
                    <a:pt x="3536" y="16"/>
                  </a:cubicBezTo>
                  <a:cubicBezTo>
                    <a:pt x="2807" y="101"/>
                    <a:pt x="853" y="361"/>
                    <a:pt x="299" y="936"/>
                  </a:cubicBezTo>
                  <a:cubicBezTo>
                    <a:pt x="-255" y="1511"/>
                    <a:pt x="110" y="2423"/>
                    <a:pt x="214" y="3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11" name="Google Shape;1811;p55"/>
            <p:cNvSpPr/>
            <p:nvPr/>
          </p:nvSpPr>
          <p:spPr>
            <a:xfrm rot="-505454">
              <a:off x="3716926" y="3027899"/>
              <a:ext cx="472695" cy="204750"/>
            </a:xfrm>
            <a:custGeom>
              <a:avLst/>
              <a:gdLst/>
              <a:ahLst/>
              <a:cxnLst/>
              <a:rect l="l" t="t" r="r" b="b"/>
              <a:pathLst>
                <a:path w="18908" h="7417" extrusionOk="0">
                  <a:moveTo>
                    <a:pt x="324" y="2770"/>
                  </a:moveTo>
                  <a:cubicBezTo>
                    <a:pt x="650" y="3596"/>
                    <a:pt x="1618" y="5151"/>
                    <a:pt x="2705" y="5913"/>
                  </a:cubicBezTo>
                  <a:cubicBezTo>
                    <a:pt x="3792" y="6675"/>
                    <a:pt x="5340" y="7152"/>
                    <a:pt x="6848" y="7342"/>
                  </a:cubicBezTo>
                  <a:cubicBezTo>
                    <a:pt x="8356" y="7533"/>
                    <a:pt x="10254" y="7318"/>
                    <a:pt x="11754" y="7056"/>
                  </a:cubicBezTo>
                  <a:cubicBezTo>
                    <a:pt x="13254" y="6794"/>
                    <a:pt x="14826" y="6532"/>
                    <a:pt x="15850" y="5770"/>
                  </a:cubicBezTo>
                  <a:cubicBezTo>
                    <a:pt x="16874" y="5008"/>
                    <a:pt x="17532" y="3317"/>
                    <a:pt x="17897" y="2484"/>
                  </a:cubicBezTo>
                  <a:cubicBezTo>
                    <a:pt x="18262" y="1651"/>
                    <a:pt x="19874" y="1183"/>
                    <a:pt x="18040" y="770"/>
                  </a:cubicBezTo>
                  <a:cubicBezTo>
                    <a:pt x="16207" y="357"/>
                    <a:pt x="9777" y="-24"/>
                    <a:pt x="6896" y="8"/>
                  </a:cubicBezTo>
                  <a:cubicBezTo>
                    <a:pt x="4015" y="40"/>
                    <a:pt x="1847" y="500"/>
                    <a:pt x="752" y="960"/>
                  </a:cubicBezTo>
                  <a:cubicBezTo>
                    <a:pt x="-343" y="1420"/>
                    <a:pt x="-1" y="1945"/>
                    <a:pt x="324" y="2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12" name="Google Shape;1812;p55"/>
            <p:cNvSpPr/>
            <p:nvPr/>
          </p:nvSpPr>
          <p:spPr>
            <a:xfrm>
              <a:off x="3886936" y="3098062"/>
              <a:ext cx="134975" cy="210000"/>
            </a:xfrm>
            <a:custGeom>
              <a:avLst/>
              <a:gdLst/>
              <a:ahLst/>
              <a:cxnLst/>
              <a:rect l="l" t="t" r="r" b="b"/>
              <a:pathLst>
                <a:path w="5399" h="8400" extrusionOk="0">
                  <a:moveTo>
                    <a:pt x="65" y="3113"/>
                  </a:moveTo>
                  <a:cubicBezTo>
                    <a:pt x="68" y="4160"/>
                    <a:pt x="235" y="6023"/>
                    <a:pt x="412" y="6885"/>
                  </a:cubicBezTo>
                  <a:cubicBezTo>
                    <a:pt x="589" y="7747"/>
                    <a:pt x="785" y="8084"/>
                    <a:pt x="1128" y="8287"/>
                  </a:cubicBezTo>
                  <a:cubicBezTo>
                    <a:pt x="1472" y="8490"/>
                    <a:pt x="2166" y="8417"/>
                    <a:pt x="2473" y="8105"/>
                  </a:cubicBezTo>
                  <a:cubicBezTo>
                    <a:pt x="2780" y="7793"/>
                    <a:pt x="2946" y="7290"/>
                    <a:pt x="2971" y="6416"/>
                  </a:cubicBezTo>
                  <a:cubicBezTo>
                    <a:pt x="2996" y="5542"/>
                    <a:pt x="2611" y="3489"/>
                    <a:pt x="2625" y="2860"/>
                  </a:cubicBezTo>
                  <a:cubicBezTo>
                    <a:pt x="2639" y="2231"/>
                    <a:pt x="2914" y="2056"/>
                    <a:pt x="3054" y="2643"/>
                  </a:cubicBezTo>
                  <a:cubicBezTo>
                    <a:pt x="3195" y="3230"/>
                    <a:pt x="3264" y="5567"/>
                    <a:pt x="3468" y="6380"/>
                  </a:cubicBezTo>
                  <a:cubicBezTo>
                    <a:pt x="3672" y="7193"/>
                    <a:pt x="3976" y="7404"/>
                    <a:pt x="4278" y="7523"/>
                  </a:cubicBezTo>
                  <a:cubicBezTo>
                    <a:pt x="4580" y="7642"/>
                    <a:pt x="5096" y="7348"/>
                    <a:pt x="5278" y="7094"/>
                  </a:cubicBezTo>
                  <a:cubicBezTo>
                    <a:pt x="5461" y="6840"/>
                    <a:pt x="5385" y="6751"/>
                    <a:pt x="5373" y="5999"/>
                  </a:cubicBezTo>
                  <a:cubicBezTo>
                    <a:pt x="5361" y="5247"/>
                    <a:pt x="5252" y="3336"/>
                    <a:pt x="5206" y="2581"/>
                  </a:cubicBezTo>
                  <a:cubicBezTo>
                    <a:pt x="5160" y="1826"/>
                    <a:pt x="5166" y="1811"/>
                    <a:pt x="5098" y="1467"/>
                  </a:cubicBezTo>
                  <a:cubicBezTo>
                    <a:pt x="5030" y="1124"/>
                    <a:pt x="5028" y="764"/>
                    <a:pt x="4796" y="520"/>
                  </a:cubicBezTo>
                  <a:cubicBezTo>
                    <a:pt x="4564" y="276"/>
                    <a:pt x="4438" y="-13"/>
                    <a:pt x="3704" y="1"/>
                  </a:cubicBezTo>
                  <a:cubicBezTo>
                    <a:pt x="2970" y="15"/>
                    <a:pt x="1000" y="86"/>
                    <a:pt x="393" y="605"/>
                  </a:cubicBezTo>
                  <a:cubicBezTo>
                    <a:pt x="-213" y="1124"/>
                    <a:pt x="62" y="2066"/>
                    <a:pt x="65" y="3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13" name="Google Shape;1813;p55"/>
            <p:cNvSpPr/>
            <p:nvPr/>
          </p:nvSpPr>
          <p:spPr>
            <a:xfrm>
              <a:off x="5114340" y="2880555"/>
              <a:ext cx="218925" cy="547850"/>
            </a:xfrm>
            <a:custGeom>
              <a:avLst/>
              <a:gdLst/>
              <a:ahLst/>
              <a:cxnLst/>
              <a:rect l="l" t="t" r="r" b="b"/>
              <a:pathLst>
                <a:path w="8757" h="21914" extrusionOk="0">
                  <a:moveTo>
                    <a:pt x="8738" y="1412"/>
                  </a:moveTo>
                  <a:cubicBezTo>
                    <a:pt x="8675" y="1873"/>
                    <a:pt x="8199" y="2698"/>
                    <a:pt x="7929" y="3317"/>
                  </a:cubicBezTo>
                  <a:cubicBezTo>
                    <a:pt x="7659" y="3936"/>
                    <a:pt x="7532" y="4531"/>
                    <a:pt x="7119" y="5126"/>
                  </a:cubicBezTo>
                  <a:cubicBezTo>
                    <a:pt x="6706" y="5721"/>
                    <a:pt x="5920" y="6500"/>
                    <a:pt x="5452" y="6889"/>
                  </a:cubicBezTo>
                  <a:cubicBezTo>
                    <a:pt x="4984" y="7278"/>
                    <a:pt x="4579" y="7214"/>
                    <a:pt x="4309" y="7460"/>
                  </a:cubicBezTo>
                  <a:cubicBezTo>
                    <a:pt x="4039" y="7706"/>
                    <a:pt x="4047" y="7682"/>
                    <a:pt x="3833" y="8365"/>
                  </a:cubicBezTo>
                  <a:cubicBezTo>
                    <a:pt x="3619" y="9048"/>
                    <a:pt x="3285" y="10342"/>
                    <a:pt x="3023" y="11556"/>
                  </a:cubicBezTo>
                  <a:cubicBezTo>
                    <a:pt x="2761" y="12771"/>
                    <a:pt x="2380" y="14628"/>
                    <a:pt x="2261" y="15652"/>
                  </a:cubicBezTo>
                  <a:cubicBezTo>
                    <a:pt x="2142" y="16676"/>
                    <a:pt x="2436" y="16929"/>
                    <a:pt x="2309" y="17699"/>
                  </a:cubicBezTo>
                  <a:cubicBezTo>
                    <a:pt x="2182" y="18469"/>
                    <a:pt x="1705" y="19573"/>
                    <a:pt x="1499" y="20271"/>
                  </a:cubicBezTo>
                  <a:cubicBezTo>
                    <a:pt x="1293" y="20970"/>
                    <a:pt x="1309" y="21795"/>
                    <a:pt x="1071" y="21890"/>
                  </a:cubicBezTo>
                  <a:cubicBezTo>
                    <a:pt x="833" y="21985"/>
                    <a:pt x="230" y="21621"/>
                    <a:pt x="71" y="20843"/>
                  </a:cubicBezTo>
                  <a:cubicBezTo>
                    <a:pt x="-88" y="20065"/>
                    <a:pt x="78" y="18946"/>
                    <a:pt x="118" y="17223"/>
                  </a:cubicBezTo>
                  <a:cubicBezTo>
                    <a:pt x="158" y="15501"/>
                    <a:pt x="39" y="12469"/>
                    <a:pt x="309" y="10508"/>
                  </a:cubicBezTo>
                  <a:cubicBezTo>
                    <a:pt x="579" y="8548"/>
                    <a:pt x="1206" y="7127"/>
                    <a:pt x="1738" y="5460"/>
                  </a:cubicBezTo>
                  <a:cubicBezTo>
                    <a:pt x="2270" y="3793"/>
                    <a:pt x="2675" y="1388"/>
                    <a:pt x="3500" y="507"/>
                  </a:cubicBezTo>
                  <a:cubicBezTo>
                    <a:pt x="4326" y="-374"/>
                    <a:pt x="5889" y="165"/>
                    <a:pt x="6691" y="173"/>
                  </a:cubicBezTo>
                  <a:cubicBezTo>
                    <a:pt x="7493" y="181"/>
                    <a:pt x="7969" y="348"/>
                    <a:pt x="8310" y="554"/>
                  </a:cubicBezTo>
                  <a:cubicBezTo>
                    <a:pt x="8651" y="761"/>
                    <a:pt x="8802" y="952"/>
                    <a:pt x="8738" y="14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814" name="Google Shape;1814;p55"/>
            <p:cNvSpPr/>
            <p:nvPr/>
          </p:nvSpPr>
          <p:spPr>
            <a:xfrm>
              <a:off x="3402383" y="2579474"/>
              <a:ext cx="190650" cy="383750"/>
            </a:xfrm>
            <a:custGeom>
              <a:avLst/>
              <a:gdLst/>
              <a:ahLst/>
              <a:cxnLst/>
              <a:rect l="l" t="t" r="r" b="b"/>
              <a:pathLst>
                <a:path w="7626" h="15350" extrusionOk="0">
                  <a:moveTo>
                    <a:pt x="322" y="549"/>
                  </a:moveTo>
                  <a:cubicBezTo>
                    <a:pt x="-43" y="1009"/>
                    <a:pt x="36" y="2422"/>
                    <a:pt x="36" y="3120"/>
                  </a:cubicBezTo>
                  <a:cubicBezTo>
                    <a:pt x="36" y="3819"/>
                    <a:pt x="-107" y="3565"/>
                    <a:pt x="322" y="4740"/>
                  </a:cubicBezTo>
                  <a:cubicBezTo>
                    <a:pt x="751" y="5915"/>
                    <a:pt x="1767" y="8439"/>
                    <a:pt x="2608" y="10169"/>
                  </a:cubicBezTo>
                  <a:cubicBezTo>
                    <a:pt x="3449" y="11899"/>
                    <a:pt x="4735" y="14487"/>
                    <a:pt x="5370" y="15122"/>
                  </a:cubicBezTo>
                  <a:cubicBezTo>
                    <a:pt x="6005" y="15757"/>
                    <a:pt x="6101" y="14963"/>
                    <a:pt x="6418" y="13979"/>
                  </a:cubicBezTo>
                  <a:cubicBezTo>
                    <a:pt x="6736" y="12995"/>
                    <a:pt x="7148" y="10804"/>
                    <a:pt x="7275" y="9216"/>
                  </a:cubicBezTo>
                  <a:cubicBezTo>
                    <a:pt x="7402" y="7629"/>
                    <a:pt x="8021" y="5930"/>
                    <a:pt x="7180" y="4454"/>
                  </a:cubicBezTo>
                  <a:cubicBezTo>
                    <a:pt x="6339" y="2978"/>
                    <a:pt x="3370" y="1009"/>
                    <a:pt x="2227" y="358"/>
                  </a:cubicBezTo>
                  <a:cubicBezTo>
                    <a:pt x="1084" y="-293"/>
                    <a:pt x="687" y="89"/>
                    <a:pt x="322" y="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1815" name="Google Shape;1815;p55"/>
          <p:cNvSpPr txBox="1"/>
          <p:nvPr/>
        </p:nvSpPr>
        <p:spPr>
          <a:xfrm>
            <a:off x="6790650" y="1979553"/>
            <a:ext cx="1696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Saturn has rings and it’s a gas giant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6" name="Google Shape;1816;p55"/>
          <p:cNvSpPr txBox="1"/>
          <p:nvPr/>
        </p:nvSpPr>
        <p:spPr>
          <a:xfrm>
            <a:off x="6790650" y="1548600"/>
            <a:ext cx="1696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SATURN</a:t>
            </a:r>
            <a:endParaRPr sz="2200" b="1" dirty="0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17" name="Google Shape;1817;p55"/>
          <p:cNvSpPr txBox="1"/>
          <p:nvPr/>
        </p:nvSpPr>
        <p:spPr>
          <a:xfrm>
            <a:off x="656850" y="3473578"/>
            <a:ext cx="1755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Jupiter is the biggest planet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8" name="Google Shape;1818;p55"/>
          <p:cNvSpPr txBox="1"/>
          <p:nvPr/>
        </p:nvSpPr>
        <p:spPr>
          <a:xfrm>
            <a:off x="656850" y="3965575"/>
            <a:ext cx="1755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JUPITER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19" name="Google Shape;1819;p55"/>
          <p:cNvSpPr txBox="1"/>
          <p:nvPr/>
        </p:nvSpPr>
        <p:spPr>
          <a:xfrm>
            <a:off x="656850" y="1979553"/>
            <a:ext cx="1755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Neptune is the farthest planet 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20" name="Google Shape;1820;p55"/>
          <p:cNvSpPr txBox="1"/>
          <p:nvPr/>
        </p:nvSpPr>
        <p:spPr>
          <a:xfrm>
            <a:off x="656850" y="1548600"/>
            <a:ext cx="1755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NEPTUNE</a:t>
            </a:r>
            <a:endParaRPr sz="2200" b="1" dirty="0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1" name="Google Shape;1821;p55"/>
          <p:cNvSpPr txBox="1"/>
          <p:nvPr/>
        </p:nvSpPr>
        <p:spPr>
          <a:xfrm>
            <a:off x="6790650" y="3473570"/>
            <a:ext cx="1696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Venus has a beautiful name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22" name="Google Shape;1822;p55"/>
          <p:cNvSpPr txBox="1"/>
          <p:nvPr/>
        </p:nvSpPr>
        <p:spPr>
          <a:xfrm>
            <a:off x="6790650" y="3963788"/>
            <a:ext cx="1696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VENUS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23" name="Google Shape;1823;p55"/>
          <p:cNvCxnSpPr>
            <a:stCxn id="1820" idx="3"/>
          </p:cNvCxnSpPr>
          <p:nvPr/>
        </p:nvCxnSpPr>
        <p:spPr>
          <a:xfrm>
            <a:off x="2412450" y="1809000"/>
            <a:ext cx="790500" cy="334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24" name="Google Shape;1824;p55"/>
          <p:cNvCxnSpPr>
            <a:stCxn id="1818" idx="3"/>
          </p:cNvCxnSpPr>
          <p:nvPr/>
        </p:nvCxnSpPr>
        <p:spPr>
          <a:xfrm rot="10800000" flipH="1">
            <a:off x="2412450" y="3581275"/>
            <a:ext cx="835500" cy="644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25" name="Google Shape;1825;p55"/>
          <p:cNvCxnSpPr>
            <a:stCxn id="1816" idx="1"/>
          </p:cNvCxnSpPr>
          <p:nvPr/>
        </p:nvCxnSpPr>
        <p:spPr>
          <a:xfrm flipH="1">
            <a:off x="5981550" y="1809000"/>
            <a:ext cx="809100" cy="248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26" name="Google Shape;1826;p55"/>
          <p:cNvCxnSpPr>
            <a:stCxn id="1822" idx="1"/>
          </p:cNvCxnSpPr>
          <p:nvPr/>
        </p:nvCxnSpPr>
        <p:spPr>
          <a:xfrm rot="10800000">
            <a:off x="5391150" y="3322388"/>
            <a:ext cx="1399500" cy="901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1" name="Google Shape;1816;p55"/>
          <p:cNvSpPr txBox="1"/>
          <p:nvPr/>
        </p:nvSpPr>
        <p:spPr>
          <a:xfrm>
            <a:off x="1066495" y="3030689"/>
            <a:ext cx="1696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SATURN</a:t>
            </a:r>
            <a:endParaRPr sz="2200" b="1" dirty="0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" name="Google Shape;1820;p55"/>
          <p:cNvSpPr txBox="1"/>
          <p:nvPr/>
        </p:nvSpPr>
        <p:spPr>
          <a:xfrm>
            <a:off x="6381005" y="3104528"/>
            <a:ext cx="1755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NEPTUNE</a:t>
            </a:r>
            <a:endParaRPr sz="2200" b="1" dirty="0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/>
          <p:cNvSpPr/>
          <p:nvPr/>
        </p:nvSpPr>
        <p:spPr>
          <a:xfrm>
            <a:off x="0" y="1101012"/>
            <a:ext cx="9144000" cy="3713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21" name="Google Shape;1921;p57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 OF </a:t>
            </a:r>
            <a:r>
              <a:rPr lang="en">
                <a:solidFill>
                  <a:schemeClr val="lt1"/>
                </a:solidFill>
              </a:rPr>
              <a:t>MILK </a:t>
            </a:r>
            <a:r>
              <a:rPr lang="en"/>
              <a:t>TYPES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" name="Oval 23">
            <a:extLst>
              <a:ext uri="{FF2B5EF4-FFF2-40B4-BE49-F238E27FC236}">
                <a16:creationId xmlns=""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713225" y="161474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TextBox 24">
            <a:extLst>
              <a:ext uri="{FF2B5EF4-FFF2-40B4-BE49-F238E27FC236}">
                <a16:creationId xmlns=""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188380" y="159935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74A3C6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74A3C6"/>
              </a:solidFill>
              <a:cs typeface="Arial" pitchFamily="34" charset="0"/>
            </a:endParaRPr>
          </a:p>
        </p:txBody>
      </p:sp>
      <p:sp>
        <p:nvSpPr>
          <p:cNvPr id="54" name="TextBox 25">
            <a:extLst>
              <a:ext uri="{FF2B5EF4-FFF2-40B4-BE49-F238E27FC236}">
                <a16:creationId xmlns=""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828794" y="172246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5" name="Oval 26">
            <a:extLst>
              <a:ext uri="{FF2B5EF4-FFF2-40B4-BE49-F238E27FC236}">
                <a16:creationId xmlns=""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713225" y="239263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6" name="TextBox 27">
            <a:extLst>
              <a:ext uri="{FF2B5EF4-FFF2-40B4-BE49-F238E27FC236}">
                <a16:creationId xmlns=""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188380" y="237724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74A3C6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74A3C6"/>
              </a:solidFill>
              <a:cs typeface="Arial" pitchFamily="34" charset="0"/>
            </a:endParaRPr>
          </a:p>
        </p:txBody>
      </p:sp>
      <p:sp>
        <p:nvSpPr>
          <p:cNvPr id="57" name="TextBox 28">
            <a:extLst>
              <a:ext uri="{FF2B5EF4-FFF2-40B4-BE49-F238E27FC236}">
                <a16:creationId xmlns=""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828794" y="250035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8" name="Oval 29">
            <a:extLst>
              <a:ext uri="{FF2B5EF4-FFF2-40B4-BE49-F238E27FC236}">
                <a16:creationId xmlns=""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713225" y="317052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9" name="TextBox 30">
            <a:extLst>
              <a:ext uri="{FF2B5EF4-FFF2-40B4-BE49-F238E27FC236}">
                <a16:creationId xmlns=""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188380" y="315514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74A3C6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74A3C6"/>
              </a:solidFill>
              <a:cs typeface="Arial" pitchFamily="34" charset="0"/>
            </a:endParaRPr>
          </a:p>
        </p:txBody>
      </p:sp>
      <p:sp>
        <p:nvSpPr>
          <p:cNvPr id="60" name="TextBox 31">
            <a:extLst>
              <a:ext uri="{FF2B5EF4-FFF2-40B4-BE49-F238E27FC236}">
                <a16:creationId xmlns=""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828794" y="327824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1" name="Oval 32">
            <a:extLst>
              <a:ext uri="{FF2B5EF4-FFF2-40B4-BE49-F238E27FC236}">
                <a16:creationId xmlns=""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713225" y="394841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TextBox 33">
            <a:extLst>
              <a:ext uri="{FF2B5EF4-FFF2-40B4-BE49-F238E27FC236}">
                <a16:creationId xmlns=""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188380" y="393303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74A3C6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rgbClr val="74A3C6"/>
              </a:solidFill>
              <a:cs typeface="Arial" pitchFamily="34" charset="0"/>
            </a:endParaRPr>
          </a:p>
        </p:txBody>
      </p:sp>
      <p:sp>
        <p:nvSpPr>
          <p:cNvPr id="63" name="TextBox 34">
            <a:extLst>
              <a:ext uri="{FF2B5EF4-FFF2-40B4-BE49-F238E27FC236}">
                <a16:creationId xmlns=""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828794" y="405613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21" y="853719"/>
            <a:ext cx="2984279" cy="4208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1"/>
          <p:cNvSpPr txBox="1">
            <a:spLocks noGrp="1"/>
          </p:cNvSpPr>
          <p:nvPr>
            <p:ph type="title"/>
          </p:nvPr>
        </p:nvSpPr>
        <p:spPr>
          <a:xfrm>
            <a:off x="843854" y="287856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lt1"/>
                </a:solidFill>
              </a:rPr>
              <a:t>BREAK</a:t>
            </a:r>
            <a:r>
              <a:rPr lang="en" sz="9600" dirty="0">
                <a:solidFill>
                  <a:srgbClr val="74A3C6"/>
                </a:solidFill>
              </a:rPr>
              <a:t> </a:t>
            </a:r>
            <a:r>
              <a:rPr lang="en" sz="9600" dirty="0" smtClean="0">
                <a:solidFill>
                  <a:srgbClr val="74A3C6"/>
                </a:solidFill>
              </a:rPr>
              <a:t>TIME</a:t>
            </a:r>
            <a:endParaRPr sz="9600" dirty="0">
              <a:solidFill>
                <a:srgbClr val="74A3C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26366" y="1553003"/>
            <a:ext cx="1362076" cy="1325562"/>
            <a:chOff x="7482632" y="291663"/>
            <a:chExt cx="1362076" cy="1325562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482632" y="642500"/>
              <a:ext cx="700088" cy="809625"/>
            </a:xfrm>
            <a:custGeom>
              <a:avLst/>
              <a:gdLst>
                <a:gd name="T0" fmla="*/ 32 w 72"/>
                <a:gd name="T1" fmla="*/ 0 h 83"/>
                <a:gd name="T2" fmla="*/ 51 w 72"/>
                <a:gd name="T3" fmla="*/ 2 h 83"/>
                <a:gd name="T4" fmla="*/ 70 w 72"/>
                <a:gd name="T5" fmla="*/ 13 h 83"/>
                <a:gd name="T6" fmla="*/ 72 w 72"/>
                <a:gd name="T7" fmla="*/ 21 h 83"/>
                <a:gd name="T8" fmla="*/ 71 w 72"/>
                <a:gd name="T9" fmla="*/ 34 h 83"/>
                <a:gd name="T10" fmla="*/ 65 w 72"/>
                <a:gd name="T11" fmla="*/ 47 h 83"/>
                <a:gd name="T12" fmla="*/ 65 w 72"/>
                <a:gd name="T13" fmla="*/ 55 h 83"/>
                <a:gd name="T14" fmla="*/ 67 w 72"/>
                <a:gd name="T15" fmla="*/ 66 h 83"/>
                <a:gd name="T16" fmla="*/ 62 w 72"/>
                <a:gd name="T17" fmla="*/ 75 h 83"/>
                <a:gd name="T18" fmla="*/ 48 w 72"/>
                <a:gd name="T19" fmla="*/ 82 h 83"/>
                <a:gd name="T20" fmla="*/ 36 w 72"/>
                <a:gd name="T21" fmla="*/ 80 h 83"/>
                <a:gd name="T22" fmla="*/ 16 w 72"/>
                <a:gd name="T23" fmla="*/ 73 h 83"/>
                <a:gd name="T24" fmla="*/ 5 w 72"/>
                <a:gd name="T25" fmla="*/ 50 h 83"/>
                <a:gd name="T26" fmla="*/ 9 w 72"/>
                <a:gd name="T27" fmla="*/ 44 h 83"/>
                <a:gd name="T28" fmla="*/ 8 w 72"/>
                <a:gd name="T29" fmla="*/ 36 h 83"/>
                <a:gd name="T30" fmla="*/ 3 w 72"/>
                <a:gd name="T31" fmla="*/ 13 h 83"/>
                <a:gd name="T32" fmla="*/ 11 w 72"/>
                <a:gd name="T33" fmla="*/ 3 h 83"/>
                <a:gd name="T34" fmla="*/ 32 w 72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83">
                  <a:moveTo>
                    <a:pt x="32" y="0"/>
                  </a:moveTo>
                  <a:cubicBezTo>
                    <a:pt x="38" y="1"/>
                    <a:pt x="44" y="1"/>
                    <a:pt x="51" y="2"/>
                  </a:cubicBezTo>
                  <a:cubicBezTo>
                    <a:pt x="58" y="3"/>
                    <a:pt x="66" y="6"/>
                    <a:pt x="70" y="13"/>
                  </a:cubicBezTo>
                  <a:cubicBezTo>
                    <a:pt x="71" y="15"/>
                    <a:pt x="72" y="18"/>
                    <a:pt x="72" y="21"/>
                  </a:cubicBezTo>
                  <a:cubicBezTo>
                    <a:pt x="72" y="25"/>
                    <a:pt x="72" y="30"/>
                    <a:pt x="71" y="34"/>
                  </a:cubicBezTo>
                  <a:cubicBezTo>
                    <a:pt x="69" y="38"/>
                    <a:pt x="67" y="42"/>
                    <a:pt x="65" y="47"/>
                  </a:cubicBezTo>
                  <a:cubicBezTo>
                    <a:pt x="63" y="49"/>
                    <a:pt x="64" y="52"/>
                    <a:pt x="65" y="55"/>
                  </a:cubicBezTo>
                  <a:cubicBezTo>
                    <a:pt x="66" y="58"/>
                    <a:pt x="67" y="62"/>
                    <a:pt x="67" y="66"/>
                  </a:cubicBezTo>
                  <a:cubicBezTo>
                    <a:pt x="67" y="70"/>
                    <a:pt x="65" y="73"/>
                    <a:pt x="62" y="75"/>
                  </a:cubicBezTo>
                  <a:cubicBezTo>
                    <a:pt x="57" y="78"/>
                    <a:pt x="53" y="81"/>
                    <a:pt x="48" y="82"/>
                  </a:cubicBezTo>
                  <a:cubicBezTo>
                    <a:pt x="44" y="83"/>
                    <a:pt x="39" y="82"/>
                    <a:pt x="36" y="80"/>
                  </a:cubicBezTo>
                  <a:cubicBezTo>
                    <a:pt x="30" y="76"/>
                    <a:pt x="22" y="75"/>
                    <a:pt x="16" y="73"/>
                  </a:cubicBezTo>
                  <a:cubicBezTo>
                    <a:pt x="5" y="69"/>
                    <a:pt x="2" y="60"/>
                    <a:pt x="5" y="50"/>
                  </a:cubicBezTo>
                  <a:cubicBezTo>
                    <a:pt x="6" y="48"/>
                    <a:pt x="7" y="46"/>
                    <a:pt x="9" y="44"/>
                  </a:cubicBezTo>
                  <a:cubicBezTo>
                    <a:pt x="11" y="42"/>
                    <a:pt x="11" y="38"/>
                    <a:pt x="8" y="36"/>
                  </a:cubicBezTo>
                  <a:cubicBezTo>
                    <a:pt x="2" y="29"/>
                    <a:pt x="0" y="21"/>
                    <a:pt x="3" y="13"/>
                  </a:cubicBezTo>
                  <a:cubicBezTo>
                    <a:pt x="4" y="8"/>
                    <a:pt x="7" y="5"/>
                    <a:pt x="11" y="3"/>
                  </a:cubicBezTo>
                  <a:cubicBezTo>
                    <a:pt x="18" y="0"/>
                    <a:pt x="25" y="1"/>
                    <a:pt x="32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8182720" y="906025"/>
              <a:ext cx="661988" cy="711200"/>
            </a:xfrm>
            <a:custGeom>
              <a:avLst/>
              <a:gdLst>
                <a:gd name="T0" fmla="*/ 44 w 68"/>
                <a:gd name="T1" fmla="*/ 0 h 73"/>
                <a:gd name="T2" fmla="*/ 55 w 68"/>
                <a:gd name="T3" fmla="*/ 2 h 73"/>
                <a:gd name="T4" fmla="*/ 62 w 68"/>
                <a:gd name="T5" fmla="*/ 8 h 73"/>
                <a:gd name="T6" fmla="*/ 60 w 68"/>
                <a:gd name="T7" fmla="*/ 17 h 73"/>
                <a:gd name="T8" fmla="*/ 54 w 68"/>
                <a:gd name="T9" fmla="*/ 26 h 73"/>
                <a:gd name="T10" fmla="*/ 54 w 68"/>
                <a:gd name="T11" fmla="*/ 30 h 73"/>
                <a:gd name="T12" fmla="*/ 65 w 68"/>
                <a:gd name="T13" fmla="*/ 46 h 73"/>
                <a:gd name="T14" fmla="*/ 64 w 68"/>
                <a:gd name="T15" fmla="*/ 61 h 73"/>
                <a:gd name="T16" fmla="*/ 51 w 68"/>
                <a:gd name="T17" fmla="*/ 69 h 73"/>
                <a:gd name="T18" fmla="*/ 21 w 68"/>
                <a:gd name="T19" fmla="*/ 71 h 73"/>
                <a:gd name="T20" fmla="*/ 5 w 68"/>
                <a:gd name="T21" fmla="*/ 63 h 73"/>
                <a:gd name="T22" fmla="*/ 6 w 68"/>
                <a:gd name="T23" fmla="*/ 48 h 73"/>
                <a:gd name="T24" fmla="*/ 8 w 68"/>
                <a:gd name="T25" fmla="*/ 40 h 73"/>
                <a:gd name="T26" fmla="*/ 8 w 68"/>
                <a:gd name="T27" fmla="*/ 22 h 73"/>
                <a:gd name="T28" fmla="*/ 22 w 68"/>
                <a:gd name="T29" fmla="*/ 4 h 73"/>
                <a:gd name="T30" fmla="*/ 32 w 68"/>
                <a:gd name="T31" fmla="*/ 1 h 73"/>
                <a:gd name="T32" fmla="*/ 44 w 68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3">
                  <a:moveTo>
                    <a:pt x="44" y="0"/>
                  </a:moveTo>
                  <a:cubicBezTo>
                    <a:pt x="48" y="0"/>
                    <a:pt x="52" y="1"/>
                    <a:pt x="55" y="2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4" y="11"/>
                    <a:pt x="62" y="14"/>
                    <a:pt x="60" y="17"/>
                  </a:cubicBezTo>
                  <a:cubicBezTo>
                    <a:pt x="57" y="20"/>
                    <a:pt x="55" y="23"/>
                    <a:pt x="54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8" y="36"/>
                    <a:pt x="61" y="41"/>
                    <a:pt x="65" y="46"/>
                  </a:cubicBezTo>
                  <a:cubicBezTo>
                    <a:pt x="68" y="50"/>
                    <a:pt x="67" y="58"/>
                    <a:pt x="64" y="61"/>
                  </a:cubicBezTo>
                  <a:cubicBezTo>
                    <a:pt x="61" y="66"/>
                    <a:pt x="56" y="68"/>
                    <a:pt x="51" y="69"/>
                  </a:cubicBezTo>
                  <a:cubicBezTo>
                    <a:pt x="41" y="72"/>
                    <a:pt x="31" y="73"/>
                    <a:pt x="21" y="71"/>
                  </a:cubicBezTo>
                  <a:cubicBezTo>
                    <a:pt x="15" y="69"/>
                    <a:pt x="10" y="67"/>
                    <a:pt x="5" y="63"/>
                  </a:cubicBezTo>
                  <a:cubicBezTo>
                    <a:pt x="0" y="58"/>
                    <a:pt x="0" y="53"/>
                    <a:pt x="6" y="48"/>
                  </a:cubicBezTo>
                  <a:cubicBezTo>
                    <a:pt x="8" y="45"/>
                    <a:pt x="8" y="43"/>
                    <a:pt x="8" y="40"/>
                  </a:cubicBezTo>
                  <a:cubicBezTo>
                    <a:pt x="7" y="34"/>
                    <a:pt x="7" y="27"/>
                    <a:pt x="8" y="22"/>
                  </a:cubicBezTo>
                  <a:cubicBezTo>
                    <a:pt x="9" y="14"/>
                    <a:pt x="14" y="7"/>
                    <a:pt x="22" y="4"/>
                  </a:cubicBezTo>
                  <a:cubicBezTo>
                    <a:pt x="25" y="3"/>
                    <a:pt x="28" y="2"/>
                    <a:pt x="32" y="1"/>
                  </a:cubicBezTo>
                  <a:cubicBezTo>
                    <a:pt x="36" y="1"/>
                    <a:pt x="40" y="0"/>
                    <a:pt x="44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8104932" y="291663"/>
              <a:ext cx="681038" cy="477837"/>
            </a:xfrm>
            <a:custGeom>
              <a:avLst/>
              <a:gdLst>
                <a:gd name="T0" fmla="*/ 39 w 70"/>
                <a:gd name="T1" fmla="*/ 48 h 49"/>
                <a:gd name="T2" fmla="*/ 21 w 70"/>
                <a:gd name="T3" fmla="*/ 44 h 49"/>
                <a:gd name="T4" fmla="*/ 5 w 70"/>
                <a:gd name="T5" fmla="*/ 34 h 49"/>
                <a:gd name="T6" fmla="*/ 5 w 70"/>
                <a:gd name="T7" fmla="*/ 16 h 49"/>
                <a:gd name="T8" fmla="*/ 12 w 70"/>
                <a:gd name="T9" fmla="*/ 11 h 49"/>
                <a:gd name="T10" fmla="*/ 20 w 70"/>
                <a:gd name="T11" fmla="*/ 5 h 49"/>
                <a:gd name="T12" fmla="*/ 35 w 70"/>
                <a:gd name="T13" fmla="*/ 2 h 49"/>
                <a:gd name="T14" fmla="*/ 44 w 70"/>
                <a:gd name="T15" fmla="*/ 8 h 49"/>
                <a:gd name="T16" fmla="*/ 49 w 70"/>
                <a:gd name="T17" fmla="*/ 14 h 49"/>
                <a:gd name="T18" fmla="*/ 59 w 70"/>
                <a:gd name="T19" fmla="*/ 19 h 49"/>
                <a:gd name="T20" fmla="*/ 68 w 70"/>
                <a:gd name="T21" fmla="*/ 25 h 49"/>
                <a:gd name="T22" fmla="*/ 66 w 70"/>
                <a:gd name="T23" fmla="*/ 37 h 49"/>
                <a:gd name="T24" fmla="*/ 56 w 70"/>
                <a:gd name="T25" fmla="*/ 45 h 49"/>
                <a:gd name="T26" fmla="*/ 39 w 70"/>
                <a:gd name="T2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9">
                  <a:moveTo>
                    <a:pt x="39" y="48"/>
                  </a:moveTo>
                  <a:cubicBezTo>
                    <a:pt x="34" y="49"/>
                    <a:pt x="27" y="47"/>
                    <a:pt x="21" y="44"/>
                  </a:cubicBezTo>
                  <a:cubicBezTo>
                    <a:pt x="15" y="41"/>
                    <a:pt x="10" y="38"/>
                    <a:pt x="5" y="34"/>
                  </a:cubicBezTo>
                  <a:cubicBezTo>
                    <a:pt x="0" y="29"/>
                    <a:pt x="0" y="19"/>
                    <a:pt x="5" y="16"/>
                  </a:cubicBezTo>
                  <a:cubicBezTo>
                    <a:pt x="8" y="14"/>
                    <a:pt x="10" y="13"/>
                    <a:pt x="12" y="11"/>
                  </a:cubicBezTo>
                  <a:cubicBezTo>
                    <a:pt x="15" y="9"/>
                    <a:pt x="18" y="7"/>
                    <a:pt x="20" y="5"/>
                  </a:cubicBezTo>
                  <a:cubicBezTo>
                    <a:pt x="23" y="1"/>
                    <a:pt x="31" y="0"/>
                    <a:pt x="35" y="2"/>
                  </a:cubicBezTo>
                  <a:cubicBezTo>
                    <a:pt x="38" y="4"/>
                    <a:pt x="41" y="6"/>
                    <a:pt x="44" y="8"/>
                  </a:cubicBezTo>
                  <a:cubicBezTo>
                    <a:pt x="46" y="10"/>
                    <a:pt x="47" y="12"/>
                    <a:pt x="49" y="14"/>
                  </a:cubicBezTo>
                  <a:cubicBezTo>
                    <a:pt x="52" y="17"/>
                    <a:pt x="55" y="19"/>
                    <a:pt x="59" y="19"/>
                  </a:cubicBezTo>
                  <a:cubicBezTo>
                    <a:pt x="63" y="20"/>
                    <a:pt x="66" y="22"/>
                    <a:pt x="68" y="25"/>
                  </a:cubicBezTo>
                  <a:cubicBezTo>
                    <a:pt x="70" y="28"/>
                    <a:pt x="70" y="32"/>
                    <a:pt x="66" y="37"/>
                  </a:cubicBezTo>
                  <a:cubicBezTo>
                    <a:pt x="63" y="40"/>
                    <a:pt x="59" y="43"/>
                    <a:pt x="56" y="45"/>
                  </a:cubicBezTo>
                  <a:cubicBezTo>
                    <a:pt x="52" y="48"/>
                    <a:pt x="47" y="48"/>
                    <a:pt x="39" y="4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0" y="0"/>
            <a:ext cx="9144000" cy="727788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12" y="4417312"/>
            <a:ext cx="483750" cy="5625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954" y="108264"/>
            <a:ext cx="4725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-23086" y="1251432"/>
            <a:ext cx="9167085" cy="3892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1920" name="Google Shape;1920;p57"/>
          <p:cNvGraphicFramePr/>
          <p:nvPr>
            <p:extLst>
              <p:ext uri="{D42A27DB-BD31-4B8C-83A1-F6EECF244321}">
                <p14:modId xmlns:p14="http://schemas.microsoft.com/office/powerpoint/2010/main" val="3167233772"/>
              </p:ext>
            </p:extLst>
          </p:nvPr>
        </p:nvGraphicFramePr>
        <p:xfrm>
          <a:off x="717250" y="1418650"/>
          <a:ext cx="7717725" cy="3428330"/>
        </p:xfrm>
        <a:graphic>
          <a:graphicData uri="http://schemas.openxmlformats.org/drawingml/2006/table">
            <a:tbl>
              <a:tblPr>
                <a:noFill/>
                <a:tableStyleId>{66347C19-673F-40BB-943F-59F85C4EDE17}</a:tableStyleId>
              </a:tblPr>
              <a:tblGrid>
                <a:gridCol w="1827525"/>
                <a:gridCol w="1472550"/>
                <a:gridCol w="1472550"/>
                <a:gridCol w="1472550"/>
                <a:gridCol w="1472550"/>
              </a:tblGrid>
              <a:tr h="44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WHOLE</a:t>
                      </a:r>
                      <a:endParaRPr sz="21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SKIMMED</a:t>
                      </a:r>
                      <a:endParaRPr sz="21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ORGANIC</a:t>
                      </a:r>
                      <a:endParaRPr sz="21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FLAVORED</a:t>
                      </a:r>
                      <a:endParaRPr sz="21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It is the closest planet to the Sun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It is smallest planet in the Solar System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It’s the biggest planet of them all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</a:tr>
              <a:tr h="65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Venus has a beautiful name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21" name="Google Shape;1921;p57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 OF </a:t>
            </a:r>
            <a:r>
              <a:rPr lang="en">
                <a:solidFill>
                  <a:schemeClr val="lt1"/>
                </a:solidFill>
              </a:rPr>
              <a:t>MILK </a:t>
            </a:r>
            <a:r>
              <a:rPr lang="en"/>
              <a:t>TYPES 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922" name="Google Shape;1922;p57"/>
          <p:cNvGrpSpPr/>
          <p:nvPr/>
        </p:nvGrpSpPr>
        <p:grpSpPr>
          <a:xfrm>
            <a:off x="3091590" y="2087748"/>
            <a:ext cx="420883" cy="368590"/>
            <a:chOff x="3091590" y="2087748"/>
            <a:chExt cx="420883" cy="368590"/>
          </a:xfrm>
        </p:grpSpPr>
        <p:sp>
          <p:nvSpPr>
            <p:cNvPr id="1923" name="Google Shape;1923;p57"/>
            <p:cNvSpPr/>
            <p:nvPr/>
          </p:nvSpPr>
          <p:spPr>
            <a:xfrm>
              <a:off x="3091590" y="2087748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24" name="Google Shape;1924;p57"/>
            <p:cNvSpPr/>
            <p:nvPr/>
          </p:nvSpPr>
          <p:spPr>
            <a:xfrm>
              <a:off x="3231419" y="2199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57"/>
          <p:cNvGrpSpPr/>
          <p:nvPr/>
        </p:nvGrpSpPr>
        <p:grpSpPr>
          <a:xfrm>
            <a:off x="7473090" y="2706873"/>
            <a:ext cx="420883" cy="368590"/>
            <a:chOff x="7473090" y="2706873"/>
            <a:chExt cx="420883" cy="368590"/>
          </a:xfrm>
        </p:grpSpPr>
        <p:sp>
          <p:nvSpPr>
            <p:cNvPr id="1926" name="Google Shape;1926;p57"/>
            <p:cNvSpPr/>
            <p:nvPr/>
          </p:nvSpPr>
          <p:spPr>
            <a:xfrm>
              <a:off x="7473090" y="270687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27" name="Google Shape;1927;p57"/>
            <p:cNvSpPr/>
            <p:nvPr/>
          </p:nvSpPr>
          <p:spPr>
            <a:xfrm>
              <a:off x="7616326" y="2837062"/>
              <a:ext cx="163651" cy="119961"/>
            </a:xfrm>
            <a:custGeom>
              <a:avLst/>
              <a:gdLst/>
              <a:ahLst/>
              <a:cxnLst/>
              <a:rect l="l" t="t" r="r" b="b"/>
              <a:pathLst>
                <a:path w="13211" h="9684" extrusionOk="0">
                  <a:moveTo>
                    <a:pt x="11800" y="0"/>
                  </a:moveTo>
                  <a:lnTo>
                    <a:pt x="4992" y="6836"/>
                  </a:lnTo>
                  <a:lnTo>
                    <a:pt x="1411" y="3255"/>
                  </a:lnTo>
                  <a:lnTo>
                    <a:pt x="1" y="4693"/>
                  </a:lnTo>
                  <a:lnTo>
                    <a:pt x="4992" y="9684"/>
                  </a:lnTo>
                  <a:lnTo>
                    <a:pt x="13210" y="143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928;p57"/>
          <p:cNvGrpSpPr/>
          <p:nvPr/>
        </p:nvGrpSpPr>
        <p:grpSpPr>
          <a:xfrm>
            <a:off x="3091590" y="3335523"/>
            <a:ext cx="420883" cy="368590"/>
            <a:chOff x="3091590" y="3335523"/>
            <a:chExt cx="420883" cy="368590"/>
          </a:xfrm>
        </p:grpSpPr>
        <p:sp>
          <p:nvSpPr>
            <p:cNvPr id="1929" name="Google Shape;1929;p57"/>
            <p:cNvSpPr/>
            <p:nvPr/>
          </p:nvSpPr>
          <p:spPr>
            <a:xfrm>
              <a:off x="3091590" y="333552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30" name="Google Shape;1930;p57"/>
            <p:cNvSpPr/>
            <p:nvPr/>
          </p:nvSpPr>
          <p:spPr>
            <a:xfrm>
              <a:off x="3221844" y="3462062"/>
              <a:ext cx="163651" cy="119961"/>
            </a:xfrm>
            <a:custGeom>
              <a:avLst/>
              <a:gdLst/>
              <a:ahLst/>
              <a:cxnLst/>
              <a:rect l="l" t="t" r="r" b="b"/>
              <a:pathLst>
                <a:path w="13211" h="9684" extrusionOk="0">
                  <a:moveTo>
                    <a:pt x="11800" y="0"/>
                  </a:moveTo>
                  <a:lnTo>
                    <a:pt x="4992" y="6836"/>
                  </a:lnTo>
                  <a:lnTo>
                    <a:pt x="1411" y="3255"/>
                  </a:lnTo>
                  <a:lnTo>
                    <a:pt x="1" y="4693"/>
                  </a:lnTo>
                  <a:lnTo>
                    <a:pt x="4992" y="9684"/>
                  </a:lnTo>
                  <a:lnTo>
                    <a:pt x="13210" y="143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57"/>
          <p:cNvGrpSpPr/>
          <p:nvPr/>
        </p:nvGrpSpPr>
        <p:grpSpPr>
          <a:xfrm>
            <a:off x="4548915" y="3968936"/>
            <a:ext cx="420883" cy="368590"/>
            <a:chOff x="4548915" y="3968936"/>
            <a:chExt cx="420883" cy="368590"/>
          </a:xfrm>
        </p:grpSpPr>
        <p:sp>
          <p:nvSpPr>
            <p:cNvPr id="1932" name="Google Shape;1932;p57"/>
            <p:cNvSpPr/>
            <p:nvPr/>
          </p:nvSpPr>
          <p:spPr>
            <a:xfrm>
              <a:off x="4548915" y="3968936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33" name="Google Shape;1933;p57"/>
            <p:cNvSpPr/>
            <p:nvPr/>
          </p:nvSpPr>
          <p:spPr>
            <a:xfrm>
              <a:off x="4688842" y="4087062"/>
              <a:ext cx="163651" cy="119961"/>
            </a:xfrm>
            <a:custGeom>
              <a:avLst/>
              <a:gdLst/>
              <a:ahLst/>
              <a:cxnLst/>
              <a:rect l="l" t="t" r="r" b="b"/>
              <a:pathLst>
                <a:path w="13211" h="9684" extrusionOk="0">
                  <a:moveTo>
                    <a:pt x="11800" y="0"/>
                  </a:moveTo>
                  <a:lnTo>
                    <a:pt x="4992" y="6836"/>
                  </a:lnTo>
                  <a:lnTo>
                    <a:pt x="1411" y="3255"/>
                  </a:lnTo>
                  <a:lnTo>
                    <a:pt x="1" y="4693"/>
                  </a:lnTo>
                  <a:lnTo>
                    <a:pt x="4992" y="9684"/>
                  </a:lnTo>
                  <a:lnTo>
                    <a:pt x="13210" y="143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57"/>
          <p:cNvGrpSpPr/>
          <p:nvPr/>
        </p:nvGrpSpPr>
        <p:grpSpPr>
          <a:xfrm>
            <a:off x="4548915" y="3335523"/>
            <a:ext cx="420883" cy="368590"/>
            <a:chOff x="4548915" y="3335523"/>
            <a:chExt cx="420883" cy="368590"/>
          </a:xfrm>
        </p:grpSpPr>
        <p:sp>
          <p:nvSpPr>
            <p:cNvPr id="1935" name="Google Shape;1935;p57"/>
            <p:cNvSpPr/>
            <p:nvPr/>
          </p:nvSpPr>
          <p:spPr>
            <a:xfrm>
              <a:off x="4548915" y="333552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36" name="Google Shape;1936;p57"/>
            <p:cNvSpPr/>
            <p:nvPr/>
          </p:nvSpPr>
          <p:spPr>
            <a:xfrm>
              <a:off x="4698424" y="3449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7" name="Google Shape;1937;p57"/>
          <p:cNvGrpSpPr/>
          <p:nvPr/>
        </p:nvGrpSpPr>
        <p:grpSpPr>
          <a:xfrm>
            <a:off x="4548915" y="2706873"/>
            <a:ext cx="420883" cy="368590"/>
            <a:chOff x="4548915" y="2706873"/>
            <a:chExt cx="420883" cy="368590"/>
          </a:xfrm>
        </p:grpSpPr>
        <p:sp>
          <p:nvSpPr>
            <p:cNvPr id="1938" name="Google Shape;1938;p57"/>
            <p:cNvSpPr/>
            <p:nvPr/>
          </p:nvSpPr>
          <p:spPr>
            <a:xfrm>
              <a:off x="4548915" y="270687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39" name="Google Shape;1939;p57"/>
            <p:cNvSpPr/>
            <p:nvPr/>
          </p:nvSpPr>
          <p:spPr>
            <a:xfrm>
              <a:off x="4688842" y="2837062"/>
              <a:ext cx="163651" cy="119961"/>
            </a:xfrm>
            <a:custGeom>
              <a:avLst/>
              <a:gdLst/>
              <a:ahLst/>
              <a:cxnLst/>
              <a:rect l="l" t="t" r="r" b="b"/>
              <a:pathLst>
                <a:path w="13211" h="9684" extrusionOk="0">
                  <a:moveTo>
                    <a:pt x="11800" y="0"/>
                  </a:moveTo>
                  <a:lnTo>
                    <a:pt x="4992" y="6836"/>
                  </a:lnTo>
                  <a:lnTo>
                    <a:pt x="1411" y="3255"/>
                  </a:lnTo>
                  <a:lnTo>
                    <a:pt x="1" y="4693"/>
                  </a:lnTo>
                  <a:lnTo>
                    <a:pt x="4992" y="9684"/>
                  </a:lnTo>
                  <a:lnTo>
                    <a:pt x="13210" y="143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57"/>
          <p:cNvGrpSpPr/>
          <p:nvPr/>
        </p:nvGrpSpPr>
        <p:grpSpPr>
          <a:xfrm>
            <a:off x="4548915" y="2087748"/>
            <a:ext cx="420883" cy="368590"/>
            <a:chOff x="4548915" y="2087748"/>
            <a:chExt cx="420883" cy="368590"/>
          </a:xfrm>
        </p:grpSpPr>
        <p:sp>
          <p:nvSpPr>
            <p:cNvPr id="1941" name="Google Shape;1941;p57"/>
            <p:cNvSpPr/>
            <p:nvPr/>
          </p:nvSpPr>
          <p:spPr>
            <a:xfrm>
              <a:off x="4548915" y="2087748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2" name="Google Shape;1942;p57"/>
            <p:cNvSpPr/>
            <p:nvPr/>
          </p:nvSpPr>
          <p:spPr>
            <a:xfrm>
              <a:off x="4688842" y="2212062"/>
              <a:ext cx="163651" cy="119961"/>
            </a:xfrm>
            <a:custGeom>
              <a:avLst/>
              <a:gdLst/>
              <a:ahLst/>
              <a:cxnLst/>
              <a:rect l="l" t="t" r="r" b="b"/>
              <a:pathLst>
                <a:path w="13211" h="9684" extrusionOk="0">
                  <a:moveTo>
                    <a:pt x="11800" y="0"/>
                  </a:moveTo>
                  <a:lnTo>
                    <a:pt x="4992" y="6836"/>
                  </a:lnTo>
                  <a:lnTo>
                    <a:pt x="1411" y="3255"/>
                  </a:lnTo>
                  <a:lnTo>
                    <a:pt x="1" y="4693"/>
                  </a:lnTo>
                  <a:lnTo>
                    <a:pt x="4992" y="9684"/>
                  </a:lnTo>
                  <a:lnTo>
                    <a:pt x="13210" y="143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57"/>
          <p:cNvGrpSpPr/>
          <p:nvPr/>
        </p:nvGrpSpPr>
        <p:grpSpPr>
          <a:xfrm>
            <a:off x="6011003" y="2087748"/>
            <a:ext cx="420883" cy="368590"/>
            <a:chOff x="6011003" y="2087748"/>
            <a:chExt cx="420883" cy="368590"/>
          </a:xfrm>
        </p:grpSpPr>
        <p:sp>
          <p:nvSpPr>
            <p:cNvPr id="1944" name="Google Shape;1944;p57"/>
            <p:cNvSpPr/>
            <p:nvPr/>
          </p:nvSpPr>
          <p:spPr>
            <a:xfrm>
              <a:off x="6011003" y="2087748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5" name="Google Shape;1945;p57"/>
            <p:cNvSpPr/>
            <p:nvPr/>
          </p:nvSpPr>
          <p:spPr>
            <a:xfrm>
              <a:off x="6152630" y="2212062"/>
              <a:ext cx="163651" cy="119961"/>
            </a:xfrm>
            <a:custGeom>
              <a:avLst/>
              <a:gdLst/>
              <a:ahLst/>
              <a:cxnLst/>
              <a:rect l="l" t="t" r="r" b="b"/>
              <a:pathLst>
                <a:path w="13211" h="9684" extrusionOk="0">
                  <a:moveTo>
                    <a:pt x="11800" y="0"/>
                  </a:moveTo>
                  <a:lnTo>
                    <a:pt x="4992" y="6836"/>
                  </a:lnTo>
                  <a:lnTo>
                    <a:pt x="1411" y="3255"/>
                  </a:lnTo>
                  <a:lnTo>
                    <a:pt x="1" y="4693"/>
                  </a:lnTo>
                  <a:lnTo>
                    <a:pt x="4992" y="9684"/>
                  </a:lnTo>
                  <a:lnTo>
                    <a:pt x="13210" y="1438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57"/>
          <p:cNvGrpSpPr/>
          <p:nvPr/>
        </p:nvGrpSpPr>
        <p:grpSpPr>
          <a:xfrm>
            <a:off x="6011003" y="2706873"/>
            <a:ext cx="420883" cy="368590"/>
            <a:chOff x="6011003" y="2706873"/>
            <a:chExt cx="420883" cy="368590"/>
          </a:xfrm>
        </p:grpSpPr>
        <p:sp>
          <p:nvSpPr>
            <p:cNvPr id="1947" name="Google Shape;1947;p57"/>
            <p:cNvSpPr/>
            <p:nvPr/>
          </p:nvSpPr>
          <p:spPr>
            <a:xfrm>
              <a:off x="6011003" y="270687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48" name="Google Shape;1948;p57"/>
            <p:cNvSpPr/>
            <p:nvPr/>
          </p:nvSpPr>
          <p:spPr>
            <a:xfrm>
              <a:off x="6162212" y="2824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57"/>
          <p:cNvGrpSpPr/>
          <p:nvPr/>
        </p:nvGrpSpPr>
        <p:grpSpPr>
          <a:xfrm>
            <a:off x="3091590" y="3968936"/>
            <a:ext cx="420883" cy="368590"/>
            <a:chOff x="3091590" y="3968936"/>
            <a:chExt cx="420883" cy="368590"/>
          </a:xfrm>
        </p:grpSpPr>
        <p:sp>
          <p:nvSpPr>
            <p:cNvPr id="1950" name="Google Shape;1950;p57"/>
            <p:cNvSpPr/>
            <p:nvPr/>
          </p:nvSpPr>
          <p:spPr>
            <a:xfrm>
              <a:off x="3091590" y="3968936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51" name="Google Shape;1951;p57"/>
            <p:cNvSpPr/>
            <p:nvPr/>
          </p:nvSpPr>
          <p:spPr>
            <a:xfrm>
              <a:off x="3231419" y="4074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57"/>
          <p:cNvGrpSpPr/>
          <p:nvPr/>
        </p:nvGrpSpPr>
        <p:grpSpPr>
          <a:xfrm>
            <a:off x="6011003" y="3968936"/>
            <a:ext cx="420883" cy="368590"/>
            <a:chOff x="6011003" y="3968936"/>
            <a:chExt cx="420883" cy="368590"/>
          </a:xfrm>
        </p:grpSpPr>
        <p:sp>
          <p:nvSpPr>
            <p:cNvPr id="1953" name="Google Shape;1953;p57"/>
            <p:cNvSpPr/>
            <p:nvPr/>
          </p:nvSpPr>
          <p:spPr>
            <a:xfrm>
              <a:off x="6011003" y="3968936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54" name="Google Shape;1954;p57"/>
            <p:cNvSpPr/>
            <p:nvPr/>
          </p:nvSpPr>
          <p:spPr>
            <a:xfrm>
              <a:off x="6162212" y="4074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57"/>
          <p:cNvGrpSpPr/>
          <p:nvPr/>
        </p:nvGrpSpPr>
        <p:grpSpPr>
          <a:xfrm>
            <a:off x="7487378" y="3335523"/>
            <a:ext cx="420883" cy="368590"/>
            <a:chOff x="7487378" y="3335523"/>
            <a:chExt cx="420883" cy="368590"/>
          </a:xfrm>
        </p:grpSpPr>
        <p:sp>
          <p:nvSpPr>
            <p:cNvPr id="1956" name="Google Shape;1956;p57"/>
            <p:cNvSpPr/>
            <p:nvPr/>
          </p:nvSpPr>
          <p:spPr>
            <a:xfrm>
              <a:off x="7487378" y="333552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57" name="Google Shape;1957;p57"/>
            <p:cNvSpPr/>
            <p:nvPr/>
          </p:nvSpPr>
          <p:spPr>
            <a:xfrm>
              <a:off x="7625908" y="3449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57"/>
          <p:cNvGrpSpPr/>
          <p:nvPr/>
        </p:nvGrpSpPr>
        <p:grpSpPr>
          <a:xfrm>
            <a:off x="3091590" y="2706873"/>
            <a:ext cx="420883" cy="368590"/>
            <a:chOff x="3091590" y="2706873"/>
            <a:chExt cx="420883" cy="368590"/>
          </a:xfrm>
        </p:grpSpPr>
        <p:sp>
          <p:nvSpPr>
            <p:cNvPr id="1959" name="Google Shape;1959;p57"/>
            <p:cNvSpPr/>
            <p:nvPr/>
          </p:nvSpPr>
          <p:spPr>
            <a:xfrm>
              <a:off x="3091590" y="270687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60" name="Google Shape;1960;p57"/>
            <p:cNvSpPr/>
            <p:nvPr/>
          </p:nvSpPr>
          <p:spPr>
            <a:xfrm>
              <a:off x="3231419" y="2824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57"/>
          <p:cNvGrpSpPr/>
          <p:nvPr/>
        </p:nvGrpSpPr>
        <p:grpSpPr>
          <a:xfrm>
            <a:off x="7487378" y="2087748"/>
            <a:ext cx="420883" cy="368590"/>
            <a:chOff x="7487378" y="2087748"/>
            <a:chExt cx="420883" cy="368590"/>
          </a:xfrm>
        </p:grpSpPr>
        <p:sp>
          <p:nvSpPr>
            <p:cNvPr id="1962" name="Google Shape;1962;p57"/>
            <p:cNvSpPr/>
            <p:nvPr/>
          </p:nvSpPr>
          <p:spPr>
            <a:xfrm>
              <a:off x="7487378" y="2087748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63" name="Google Shape;1963;p57"/>
            <p:cNvSpPr/>
            <p:nvPr/>
          </p:nvSpPr>
          <p:spPr>
            <a:xfrm>
              <a:off x="7625908" y="2199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57"/>
          <p:cNvGrpSpPr/>
          <p:nvPr/>
        </p:nvGrpSpPr>
        <p:grpSpPr>
          <a:xfrm>
            <a:off x="6011003" y="3335523"/>
            <a:ext cx="420883" cy="368590"/>
            <a:chOff x="6011003" y="3335523"/>
            <a:chExt cx="420883" cy="368590"/>
          </a:xfrm>
        </p:grpSpPr>
        <p:sp>
          <p:nvSpPr>
            <p:cNvPr id="1965" name="Google Shape;1965;p57"/>
            <p:cNvSpPr/>
            <p:nvPr/>
          </p:nvSpPr>
          <p:spPr>
            <a:xfrm>
              <a:off x="6011003" y="3335523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66" name="Google Shape;1966;p57"/>
            <p:cNvSpPr/>
            <p:nvPr/>
          </p:nvSpPr>
          <p:spPr>
            <a:xfrm>
              <a:off x="6162212" y="3449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57"/>
          <p:cNvGrpSpPr/>
          <p:nvPr/>
        </p:nvGrpSpPr>
        <p:grpSpPr>
          <a:xfrm>
            <a:off x="7487378" y="3968936"/>
            <a:ext cx="420883" cy="368590"/>
            <a:chOff x="7487378" y="3968936"/>
            <a:chExt cx="420883" cy="368590"/>
          </a:xfrm>
        </p:grpSpPr>
        <p:sp>
          <p:nvSpPr>
            <p:cNvPr id="1968" name="Google Shape;1968;p57"/>
            <p:cNvSpPr/>
            <p:nvPr/>
          </p:nvSpPr>
          <p:spPr>
            <a:xfrm>
              <a:off x="7487378" y="3968936"/>
              <a:ext cx="420883" cy="368590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69" name="Google Shape;1969;p57"/>
            <p:cNvSpPr/>
            <p:nvPr/>
          </p:nvSpPr>
          <p:spPr>
            <a:xfrm>
              <a:off x="7625908" y="4074959"/>
              <a:ext cx="144500" cy="144166"/>
            </a:xfrm>
            <a:custGeom>
              <a:avLst/>
              <a:gdLst/>
              <a:ahLst/>
              <a:cxnLst/>
              <a:rect l="l" t="t" r="r" b="b"/>
              <a:pathLst>
                <a:path w="11665" h="11638" extrusionOk="0">
                  <a:moveTo>
                    <a:pt x="1465" y="1"/>
                  </a:moveTo>
                  <a:lnTo>
                    <a:pt x="1" y="1466"/>
                  </a:lnTo>
                  <a:lnTo>
                    <a:pt x="4422" y="5833"/>
                  </a:lnTo>
                  <a:lnTo>
                    <a:pt x="1" y="10200"/>
                  </a:lnTo>
                  <a:lnTo>
                    <a:pt x="1465" y="11637"/>
                  </a:lnTo>
                  <a:lnTo>
                    <a:pt x="5832" y="7270"/>
                  </a:lnTo>
                  <a:lnTo>
                    <a:pt x="10199" y="11637"/>
                  </a:lnTo>
                  <a:lnTo>
                    <a:pt x="11664" y="10200"/>
                  </a:lnTo>
                  <a:lnTo>
                    <a:pt x="7243" y="5833"/>
                  </a:lnTo>
                  <a:lnTo>
                    <a:pt x="11664" y="1466"/>
                  </a:lnTo>
                  <a:lnTo>
                    <a:pt x="10199" y="1"/>
                  </a:lnTo>
                  <a:lnTo>
                    <a:pt x="5832" y="4368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9820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31" name="Google Shape;1831;p56"/>
          <p:cNvSpPr txBox="1">
            <a:spLocks noGrp="1"/>
          </p:cNvSpPr>
          <p:nvPr>
            <p:ph type="title" idx="8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A3C6"/>
                </a:solidFill>
              </a:rPr>
              <a:t>TYPES OF </a:t>
            </a:r>
            <a:r>
              <a:rPr lang="en" dirty="0">
                <a:solidFill>
                  <a:schemeClr val="lt1"/>
                </a:solidFill>
              </a:rPr>
              <a:t>MILK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32" name="Google Shape;1832;p56"/>
          <p:cNvSpPr txBox="1">
            <a:spLocks noGrp="1"/>
          </p:cNvSpPr>
          <p:nvPr>
            <p:ph type="title"/>
          </p:nvPr>
        </p:nvSpPr>
        <p:spPr>
          <a:xfrm>
            <a:off x="824646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</a:t>
            </a:r>
            <a:endParaRPr/>
          </a:p>
        </p:txBody>
      </p:sp>
      <p:sp>
        <p:nvSpPr>
          <p:cNvPr id="1833" name="Google Shape;1833;p56"/>
          <p:cNvSpPr txBox="1">
            <a:spLocks noGrp="1"/>
          </p:cNvSpPr>
          <p:nvPr>
            <p:ph type="subTitle" idx="1"/>
          </p:nvPr>
        </p:nvSpPr>
        <p:spPr>
          <a:xfrm>
            <a:off x="824646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in the Solar System</a:t>
            </a:r>
            <a:endParaRPr/>
          </a:p>
        </p:txBody>
      </p:sp>
      <p:sp>
        <p:nvSpPr>
          <p:cNvPr id="1834" name="Google Shape;1834;p56"/>
          <p:cNvSpPr txBox="1">
            <a:spLocks noGrp="1"/>
          </p:cNvSpPr>
          <p:nvPr>
            <p:ph type="title" idx="2"/>
          </p:nvPr>
        </p:nvSpPr>
        <p:spPr>
          <a:xfrm>
            <a:off x="6341154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SKIMMED</a:t>
            </a:r>
            <a:endParaRPr/>
          </a:p>
        </p:txBody>
      </p:sp>
      <p:sp>
        <p:nvSpPr>
          <p:cNvPr id="1835" name="Google Shape;1835;p56"/>
          <p:cNvSpPr txBox="1">
            <a:spLocks noGrp="1"/>
          </p:cNvSpPr>
          <p:nvPr>
            <p:ph type="subTitle" idx="3"/>
          </p:nvPr>
        </p:nvSpPr>
        <p:spPr>
          <a:xfrm>
            <a:off x="6341150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second planet from the Sun and has a beautiful name</a:t>
            </a:r>
            <a:endParaRPr/>
          </a:p>
        </p:txBody>
      </p:sp>
      <p:sp>
        <p:nvSpPr>
          <p:cNvPr id="1836" name="Google Shape;1836;p56"/>
          <p:cNvSpPr txBox="1">
            <a:spLocks noGrp="1"/>
          </p:cNvSpPr>
          <p:nvPr>
            <p:ph type="title" idx="4"/>
          </p:nvPr>
        </p:nvSpPr>
        <p:spPr>
          <a:xfrm>
            <a:off x="824646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</a:t>
            </a:r>
            <a:endParaRPr/>
          </a:p>
        </p:txBody>
      </p:sp>
      <p:sp>
        <p:nvSpPr>
          <p:cNvPr id="1837" name="Google Shape;1837;p56"/>
          <p:cNvSpPr txBox="1">
            <a:spLocks noGrp="1"/>
          </p:cNvSpPr>
          <p:nvPr>
            <p:ph type="subTitle" idx="5"/>
          </p:nvPr>
        </p:nvSpPr>
        <p:spPr>
          <a:xfrm>
            <a:off x="824646" y="3561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Saturn is the ringed planet and a gas giant as well</a:t>
            </a:r>
            <a:endParaRPr/>
          </a:p>
        </p:txBody>
      </p:sp>
      <p:sp>
        <p:nvSpPr>
          <p:cNvPr id="1838" name="Google Shape;1838;p56"/>
          <p:cNvSpPr txBox="1">
            <a:spLocks noGrp="1"/>
          </p:cNvSpPr>
          <p:nvPr>
            <p:ph type="title" idx="6"/>
          </p:nvPr>
        </p:nvSpPr>
        <p:spPr>
          <a:xfrm>
            <a:off x="6341154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FLAVORED</a:t>
            </a:r>
            <a:endParaRPr/>
          </a:p>
        </p:txBody>
      </p:sp>
      <p:sp>
        <p:nvSpPr>
          <p:cNvPr id="1839" name="Google Shape;1839;p56"/>
          <p:cNvSpPr txBox="1">
            <a:spLocks noGrp="1"/>
          </p:cNvSpPr>
          <p:nvPr>
            <p:ph type="subTitle" idx="7"/>
          </p:nvPr>
        </p:nvSpPr>
        <p:spPr>
          <a:xfrm>
            <a:off x="6341150" y="3561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 and a gas giant</a:t>
            </a:r>
            <a:endParaRPr/>
          </a:p>
        </p:txBody>
      </p:sp>
      <p:grpSp>
        <p:nvGrpSpPr>
          <p:cNvPr id="1840" name="Google Shape;1840;p56"/>
          <p:cNvGrpSpPr/>
          <p:nvPr/>
        </p:nvGrpSpPr>
        <p:grpSpPr>
          <a:xfrm>
            <a:off x="3076337" y="3063388"/>
            <a:ext cx="1345928" cy="1168007"/>
            <a:chOff x="3240600" y="2010675"/>
            <a:chExt cx="1128850" cy="979625"/>
          </a:xfrm>
        </p:grpSpPr>
        <p:sp>
          <p:nvSpPr>
            <p:cNvPr id="1841" name="Google Shape;1841;p56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56"/>
          <p:cNvGrpSpPr/>
          <p:nvPr/>
        </p:nvGrpSpPr>
        <p:grpSpPr>
          <a:xfrm>
            <a:off x="3462109" y="3275882"/>
            <a:ext cx="659606" cy="807066"/>
            <a:chOff x="2027850" y="3269925"/>
            <a:chExt cx="952775" cy="1165775"/>
          </a:xfrm>
        </p:grpSpPr>
        <p:sp>
          <p:nvSpPr>
            <p:cNvPr id="1848" name="Google Shape;1848;p56"/>
            <p:cNvSpPr/>
            <p:nvPr/>
          </p:nvSpPr>
          <p:spPr>
            <a:xfrm>
              <a:off x="2027850" y="3338850"/>
              <a:ext cx="722075" cy="1096850"/>
            </a:xfrm>
            <a:custGeom>
              <a:avLst/>
              <a:gdLst/>
              <a:ahLst/>
              <a:cxnLst/>
              <a:rect l="l" t="t" r="r" b="b"/>
              <a:pathLst>
                <a:path w="28883" h="43874" extrusionOk="0">
                  <a:moveTo>
                    <a:pt x="22778" y="1"/>
                  </a:moveTo>
                  <a:cubicBezTo>
                    <a:pt x="22778" y="1"/>
                    <a:pt x="19954" y="4551"/>
                    <a:pt x="15960" y="8216"/>
                  </a:cubicBezTo>
                  <a:cubicBezTo>
                    <a:pt x="11952" y="11882"/>
                    <a:pt x="9585" y="16803"/>
                    <a:pt x="9585" y="16803"/>
                  </a:cubicBezTo>
                  <a:lnTo>
                    <a:pt x="756" y="35145"/>
                  </a:lnTo>
                  <a:cubicBezTo>
                    <a:pt x="0" y="36728"/>
                    <a:pt x="656" y="38625"/>
                    <a:pt x="2239" y="39381"/>
                  </a:cubicBezTo>
                  <a:lnTo>
                    <a:pt x="6575" y="41463"/>
                  </a:lnTo>
                  <a:lnTo>
                    <a:pt x="10926" y="43560"/>
                  </a:lnTo>
                  <a:cubicBezTo>
                    <a:pt x="11367" y="43772"/>
                    <a:pt x="11834" y="43873"/>
                    <a:pt x="12295" y="43873"/>
                  </a:cubicBezTo>
                  <a:cubicBezTo>
                    <a:pt x="13471" y="43873"/>
                    <a:pt x="14604" y="43214"/>
                    <a:pt x="15147" y="42076"/>
                  </a:cubicBezTo>
                  <a:lnTo>
                    <a:pt x="23976" y="23734"/>
                  </a:lnTo>
                  <a:cubicBezTo>
                    <a:pt x="23976" y="23734"/>
                    <a:pt x="26344" y="18814"/>
                    <a:pt x="26715" y="13394"/>
                  </a:cubicBezTo>
                  <a:cubicBezTo>
                    <a:pt x="27085" y="7988"/>
                    <a:pt x="28883" y="2939"/>
                    <a:pt x="28883" y="2939"/>
                  </a:cubicBezTo>
                  <a:lnTo>
                    <a:pt x="25830" y="1470"/>
                  </a:lnTo>
                  <a:lnTo>
                    <a:pt x="227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2027850" y="3616625"/>
              <a:ext cx="667525" cy="819075"/>
            </a:xfrm>
            <a:custGeom>
              <a:avLst/>
              <a:gdLst/>
              <a:ahLst/>
              <a:cxnLst/>
              <a:rect l="l" t="t" r="r" b="b"/>
              <a:pathLst>
                <a:path w="26701" h="32763" extrusionOk="0">
                  <a:moveTo>
                    <a:pt x="13265" y="1"/>
                  </a:moveTo>
                  <a:cubicBezTo>
                    <a:pt x="11853" y="1769"/>
                    <a:pt x="10612" y="3680"/>
                    <a:pt x="9585" y="5706"/>
                  </a:cubicBezTo>
                  <a:lnTo>
                    <a:pt x="756" y="24034"/>
                  </a:lnTo>
                  <a:cubicBezTo>
                    <a:pt x="0" y="25617"/>
                    <a:pt x="656" y="27514"/>
                    <a:pt x="2239" y="28270"/>
                  </a:cubicBezTo>
                  <a:lnTo>
                    <a:pt x="6575" y="30352"/>
                  </a:lnTo>
                  <a:lnTo>
                    <a:pt x="10926" y="32449"/>
                  </a:lnTo>
                  <a:cubicBezTo>
                    <a:pt x="11367" y="32661"/>
                    <a:pt x="11834" y="32762"/>
                    <a:pt x="12295" y="32762"/>
                  </a:cubicBezTo>
                  <a:cubicBezTo>
                    <a:pt x="13471" y="32762"/>
                    <a:pt x="14604" y="32103"/>
                    <a:pt x="15147" y="30965"/>
                  </a:cubicBezTo>
                  <a:lnTo>
                    <a:pt x="23976" y="12623"/>
                  </a:lnTo>
                  <a:cubicBezTo>
                    <a:pt x="23976" y="12623"/>
                    <a:pt x="26272" y="7831"/>
                    <a:pt x="26700" y="2525"/>
                  </a:cubicBezTo>
                  <a:cubicBezTo>
                    <a:pt x="26387" y="2395"/>
                    <a:pt x="26061" y="2324"/>
                    <a:pt x="25724" y="2324"/>
                  </a:cubicBezTo>
                  <a:cubicBezTo>
                    <a:pt x="25693" y="2324"/>
                    <a:pt x="25662" y="2324"/>
                    <a:pt x="25631" y="2325"/>
                  </a:cubicBezTo>
                  <a:cubicBezTo>
                    <a:pt x="23334" y="2340"/>
                    <a:pt x="21723" y="5035"/>
                    <a:pt x="19426" y="5035"/>
                  </a:cubicBezTo>
                  <a:cubicBezTo>
                    <a:pt x="17971" y="5035"/>
                    <a:pt x="16759" y="3951"/>
                    <a:pt x="15861" y="2825"/>
                  </a:cubicBezTo>
                  <a:cubicBezTo>
                    <a:pt x="15062" y="1826"/>
                    <a:pt x="14320" y="714"/>
                    <a:pt x="13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2586225" y="3269925"/>
              <a:ext cx="205775" cy="145250"/>
            </a:xfrm>
            <a:custGeom>
              <a:avLst/>
              <a:gdLst/>
              <a:ahLst/>
              <a:cxnLst/>
              <a:rect l="l" t="t" r="r" b="b"/>
              <a:pathLst>
                <a:path w="8231" h="5810" extrusionOk="0">
                  <a:moveTo>
                    <a:pt x="1386" y="0"/>
                  </a:moveTo>
                  <a:cubicBezTo>
                    <a:pt x="1239" y="0"/>
                    <a:pt x="1091" y="83"/>
                    <a:pt x="1028" y="219"/>
                  </a:cubicBezTo>
                  <a:lnTo>
                    <a:pt x="86" y="2159"/>
                  </a:lnTo>
                  <a:cubicBezTo>
                    <a:pt x="1" y="2359"/>
                    <a:pt x="72" y="2587"/>
                    <a:pt x="272" y="2687"/>
                  </a:cubicBezTo>
                  <a:lnTo>
                    <a:pt x="6690" y="5767"/>
                  </a:lnTo>
                  <a:cubicBezTo>
                    <a:pt x="6747" y="5796"/>
                    <a:pt x="6806" y="5809"/>
                    <a:pt x="6864" y="5809"/>
                  </a:cubicBezTo>
                  <a:cubicBezTo>
                    <a:pt x="7008" y="5809"/>
                    <a:pt x="7142" y="5725"/>
                    <a:pt x="7204" y="5582"/>
                  </a:cubicBezTo>
                  <a:lnTo>
                    <a:pt x="8145" y="3656"/>
                  </a:lnTo>
                  <a:cubicBezTo>
                    <a:pt x="8231" y="3457"/>
                    <a:pt x="8159" y="3229"/>
                    <a:pt x="7960" y="3129"/>
                  </a:cubicBezTo>
                  <a:lnTo>
                    <a:pt x="1541" y="34"/>
                  </a:lnTo>
                  <a:cubicBezTo>
                    <a:pt x="1492" y="11"/>
                    <a:pt x="1439" y="0"/>
                    <a:pt x="1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2699975" y="3322100"/>
              <a:ext cx="36400" cy="68850"/>
            </a:xfrm>
            <a:custGeom>
              <a:avLst/>
              <a:gdLst/>
              <a:ahLst/>
              <a:cxnLst/>
              <a:rect l="l" t="t" r="r" b="b"/>
              <a:pathLst>
                <a:path w="1456" h="2754" extrusionOk="0">
                  <a:moveTo>
                    <a:pt x="1242" y="1"/>
                  </a:moveTo>
                  <a:lnTo>
                    <a:pt x="1" y="2653"/>
                  </a:lnTo>
                  <a:lnTo>
                    <a:pt x="215" y="2753"/>
                  </a:lnTo>
                  <a:lnTo>
                    <a:pt x="1456" y="100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2625825" y="3286075"/>
              <a:ext cx="35675" cy="69200"/>
            </a:xfrm>
            <a:custGeom>
              <a:avLst/>
              <a:gdLst/>
              <a:ahLst/>
              <a:cxnLst/>
              <a:rect l="l" t="t" r="r" b="b"/>
              <a:pathLst>
                <a:path w="1427" h="2768" extrusionOk="0">
                  <a:moveTo>
                    <a:pt x="1212" y="1"/>
                  </a:moveTo>
                  <a:lnTo>
                    <a:pt x="0" y="2668"/>
                  </a:lnTo>
                  <a:lnTo>
                    <a:pt x="214" y="2768"/>
                  </a:lnTo>
                  <a:lnTo>
                    <a:pt x="1426" y="10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2724950" y="3336000"/>
              <a:ext cx="39950" cy="67075"/>
            </a:xfrm>
            <a:custGeom>
              <a:avLst/>
              <a:gdLst/>
              <a:ahLst/>
              <a:cxnLst/>
              <a:rect l="l" t="t" r="r" b="b"/>
              <a:pathLst>
                <a:path w="1598" h="2683" extrusionOk="0">
                  <a:moveTo>
                    <a:pt x="1384" y="1"/>
                  </a:moveTo>
                  <a:cubicBezTo>
                    <a:pt x="913" y="842"/>
                    <a:pt x="442" y="1712"/>
                    <a:pt x="0" y="2582"/>
                  </a:cubicBezTo>
                  <a:lnTo>
                    <a:pt x="214" y="2682"/>
                  </a:lnTo>
                  <a:cubicBezTo>
                    <a:pt x="656" y="1812"/>
                    <a:pt x="1127" y="956"/>
                    <a:pt x="1598" y="101"/>
                  </a:cubicBezTo>
                  <a:lnTo>
                    <a:pt x="13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2743850" y="3343500"/>
              <a:ext cx="37100" cy="68850"/>
            </a:xfrm>
            <a:custGeom>
              <a:avLst/>
              <a:gdLst/>
              <a:ahLst/>
              <a:cxnLst/>
              <a:rect l="l" t="t" r="r" b="b"/>
              <a:pathLst>
                <a:path w="1484" h="2754" extrusionOk="0">
                  <a:moveTo>
                    <a:pt x="1269" y="0"/>
                  </a:moveTo>
                  <a:lnTo>
                    <a:pt x="0" y="2653"/>
                  </a:lnTo>
                  <a:lnTo>
                    <a:pt x="214" y="2753"/>
                  </a:lnTo>
                  <a:lnTo>
                    <a:pt x="1483" y="11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2598000" y="3274675"/>
              <a:ext cx="40325" cy="67425"/>
            </a:xfrm>
            <a:custGeom>
              <a:avLst/>
              <a:gdLst/>
              <a:ahLst/>
              <a:cxnLst/>
              <a:rect l="l" t="t" r="r" b="b"/>
              <a:pathLst>
                <a:path w="1613" h="2697" extrusionOk="0">
                  <a:moveTo>
                    <a:pt x="1384" y="1"/>
                  </a:moveTo>
                  <a:lnTo>
                    <a:pt x="1" y="2582"/>
                  </a:lnTo>
                  <a:lnTo>
                    <a:pt x="214" y="2696"/>
                  </a:lnTo>
                  <a:lnTo>
                    <a:pt x="1612" y="11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2677875" y="3312475"/>
              <a:ext cx="38900" cy="68125"/>
            </a:xfrm>
            <a:custGeom>
              <a:avLst/>
              <a:gdLst/>
              <a:ahLst/>
              <a:cxnLst/>
              <a:rect l="l" t="t" r="r" b="b"/>
              <a:pathLst>
                <a:path w="1556" h="2725" extrusionOk="0">
                  <a:moveTo>
                    <a:pt x="1327" y="0"/>
                  </a:moveTo>
                  <a:lnTo>
                    <a:pt x="0" y="2611"/>
                  </a:lnTo>
                  <a:lnTo>
                    <a:pt x="214" y="2725"/>
                  </a:lnTo>
                  <a:lnTo>
                    <a:pt x="1555" y="115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2650775" y="3300000"/>
              <a:ext cx="39950" cy="67400"/>
            </a:xfrm>
            <a:custGeom>
              <a:avLst/>
              <a:gdLst/>
              <a:ahLst/>
              <a:cxnLst/>
              <a:rect l="l" t="t" r="r" b="b"/>
              <a:pathLst>
                <a:path w="1598" h="2696" extrusionOk="0">
                  <a:moveTo>
                    <a:pt x="1370" y="0"/>
                  </a:moveTo>
                  <a:lnTo>
                    <a:pt x="0" y="2596"/>
                  </a:lnTo>
                  <a:lnTo>
                    <a:pt x="229" y="2696"/>
                  </a:lnTo>
                  <a:lnTo>
                    <a:pt x="1598" y="10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2528125" y="3580275"/>
              <a:ext cx="140150" cy="299050"/>
            </a:xfrm>
            <a:custGeom>
              <a:avLst/>
              <a:gdLst/>
              <a:ahLst/>
              <a:cxnLst/>
              <a:rect l="l" t="t" r="r" b="b"/>
              <a:pathLst>
                <a:path w="5606" h="11962" extrusionOk="0">
                  <a:moveTo>
                    <a:pt x="4483" y="0"/>
                  </a:moveTo>
                  <a:cubicBezTo>
                    <a:pt x="3798" y="0"/>
                    <a:pt x="2993" y="807"/>
                    <a:pt x="2624" y="1383"/>
                  </a:cubicBezTo>
                  <a:cubicBezTo>
                    <a:pt x="941" y="4050"/>
                    <a:pt x="29" y="7131"/>
                    <a:pt x="0" y="10298"/>
                  </a:cubicBezTo>
                  <a:cubicBezTo>
                    <a:pt x="0" y="10754"/>
                    <a:pt x="29" y="11267"/>
                    <a:pt x="342" y="11610"/>
                  </a:cubicBezTo>
                  <a:cubicBezTo>
                    <a:pt x="561" y="11852"/>
                    <a:pt x="879" y="11962"/>
                    <a:pt x="1206" y="11962"/>
                  </a:cubicBezTo>
                  <a:cubicBezTo>
                    <a:pt x="1475" y="11962"/>
                    <a:pt x="1751" y="11888"/>
                    <a:pt x="1983" y="11752"/>
                  </a:cubicBezTo>
                  <a:cubicBezTo>
                    <a:pt x="2510" y="11453"/>
                    <a:pt x="2853" y="10939"/>
                    <a:pt x="3152" y="10426"/>
                  </a:cubicBezTo>
                  <a:cubicBezTo>
                    <a:pt x="4051" y="8857"/>
                    <a:pt x="4707" y="7174"/>
                    <a:pt x="5078" y="5405"/>
                  </a:cubicBezTo>
                  <a:cubicBezTo>
                    <a:pt x="5249" y="4607"/>
                    <a:pt x="5363" y="3808"/>
                    <a:pt x="5420" y="2995"/>
                  </a:cubicBezTo>
                  <a:cubicBezTo>
                    <a:pt x="5463" y="2325"/>
                    <a:pt x="5605" y="1426"/>
                    <a:pt x="5363" y="770"/>
                  </a:cubicBezTo>
                  <a:cubicBezTo>
                    <a:pt x="5151" y="211"/>
                    <a:pt x="4833" y="0"/>
                    <a:pt x="4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2540950" y="3989600"/>
              <a:ext cx="439675" cy="442525"/>
            </a:xfrm>
            <a:custGeom>
              <a:avLst/>
              <a:gdLst/>
              <a:ahLst/>
              <a:cxnLst/>
              <a:rect l="l" t="t" r="r" b="b"/>
              <a:pathLst>
                <a:path w="17587" h="17701" extrusionOk="0">
                  <a:moveTo>
                    <a:pt x="1170" y="1"/>
                  </a:moveTo>
                  <a:cubicBezTo>
                    <a:pt x="500" y="1"/>
                    <a:pt x="0" y="600"/>
                    <a:pt x="100" y="1256"/>
                  </a:cubicBezTo>
                  <a:lnTo>
                    <a:pt x="2382" y="15989"/>
                  </a:lnTo>
                  <a:cubicBezTo>
                    <a:pt x="2539" y="16973"/>
                    <a:pt x="3381" y="17701"/>
                    <a:pt x="4365" y="17701"/>
                  </a:cubicBezTo>
                  <a:lnTo>
                    <a:pt x="13336" y="17701"/>
                  </a:lnTo>
                  <a:cubicBezTo>
                    <a:pt x="14320" y="17687"/>
                    <a:pt x="15162" y="16959"/>
                    <a:pt x="15319" y="15975"/>
                  </a:cubicBezTo>
                  <a:lnTo>
                    <a:pt x="17487" y="1241"/>
                  </a:lnTo>
                  <a:cubicBezTo>
                    <a:pt x="17587" y="585"/>
                    <a:pt x="17073" y="1"/>
                    <a:pt x="16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2545575" y="4032575"/>
              <a:ext cx="424000" cy="399550"/>
            </a:xfrm>
            <a:custGeom>
              <a:avLst/>
              <a:gdLst/>
              <a:ahLst/>
              <a:cxnLst/>
              <a:rect l="l" t="t" r="r" b="b"/>
              <a:pathLst>
                <a:path w="16960" h="15982" extrusionOk="0">
                  <a:moveTo>
                    <a:pt x="608" y="0"/>
                  </a:moveTo>
                  <a:cubicBezTo>
                    <a:pt x="406" y="0"/>
                    <a:pt x="203" y="16"/>
                    <a:pt x="1" y="50"/>
                  </a:cubicBezTo>
                  <a:lnTo>
                    <a:pt x="2197" y="14270"/>
                  </a:lnTo>
                  <a:cubicBezTo>
                    <a:pt x="2354" y="15254"/>
                    <a:pt x="3196" y="15982"/>
                    <a:pt x="4180" y="15982"/>
                  </a:cubicBezTo>
                  <a:lnTo>
                    <a:pt x="13151" y="15982"/>
                  </a:lnTo>
                  <a:cubicBezTo>
                    <a:pt x="14150" y="15982"/>
                    <a:pt x="14991" y="15240"/>
                    <a:pt x="15134" y="14256"/>
                  </a:cubicBezTo>
                  <a:lnTo>
                    <a:pt x="16959" y="1847"/>
                  </a:lnTo>
                  <a:cubicBezTo>
                    <a:pt x="16688" y="1762"/>
                    <a:pt x="16417" y="1690"/>
                    <a:pt x="16132" y="1633"/>
                  </a:cubicBezTo>
                  <a:cubicBezTo>
                    <a:pt x="15748" y="1572"/>
                    <a:pt x="15362" y="1541"/>
                    <a:pt x="14978" y="1541"/>
                  </a:cubicBezTo>
                  <a:cubicBezTo>
                    <a:pt x="13676" y="1541"/>
                    <a:pt x="12392" y="1892"/>
                    <a:pt x="11269" y="2575"/>
                  </a:cubicBezTo>
                  <a:cubicBezTo>
                    <a:pt x="10513" y="3045"/>
                    <a:pt x="9814" y="3659"/>
                    <a:pt x="8958" y="3873"/>
                  </a:cubicBezTo>
                  <a:cubicBezTo>
                    <a:pt x="8744" y="3923"/>
                    <a:pt x="8531" y="3946"/>
                    <a:pt x="8319" y="3946"/>
                  </a:cubicBezTo>
                  <a:cubicBezTo>
                    <a:pt x="7144" y="3946"/>
                    <a:pt x="6009" y="3234"/>
                    <a:pt x="5078" y="2461"/>
                  </a:cubicBezTo>
                  <a:cubicBezTo>
                    <a:pt x="3980" y="1548"/>
                    <a:pt x="2925" y="464"/>
                    <a:pt x="1541" y="107"/>
                  </a:cubicBezTo>
                  <a:cubicBezTo>
                    <a:pt x="1230" y="38"/>
                    <a:pt x="919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2585875" y="4021375"/>
              <a:ext cx="130275" cy="251650"/>
            </a:xfrm>
            <a:custGeom>
              <a:avLst/>
              <a:gdLst/>
              <a:ahLst/>
              <a:cxnLst/>
              <a:rect l="l" t="t" r="r" b="b"/>
              <a:pathLst>
                <a:path w="5211" h="10066" extrusionOk="0">
                  <a:moveTo>
                    <a:pt x="2398" y="0"/>
                  </a:moveTo>
                  <a:cubicBezTo>
                    <a:pt x="2266" y="0"/>
                    <a:pt x="2127" y="9"/>
                    <a:pt x="1983" y="28"/>
                  </a:cubicBezTo>
                  <a:cubicBezTo>
                    <a:pt x="1" y="299"/>
                    <a:pt x="72" y="2994"/>
                    <a:pt x="129" y="4478"/>
                  </a:cubicBezTo>
                  <a:cubicBezTo>
                    <a:pt x="186" y="5875"/>
                    <a:pt x="443" y="7259"/>
                    <a:pt x="871" y="8585"/>
                  </a:cubicBezTo>
                  <a:cubicBezTo>
                    <a:pt x="1056" y="9127"/>
                    <a:pt x="1313" y="9712"/>
                    <a:pt x="1841" y="9954"/>
                  </a:cubicBezTo>
                  <a:cubicBezTo>
                    <a:pt x="1998" y="10031"/>
                    <a:pt x="2165" y="10066"/>
                    <a:pt x="2335" y="10066"/>
                  </a:cubicBezTo>
                  <a:cubicBezTo>
                    <a:pt x="2764" y="10066"/>
                    <a:pt x="3206" y="9844"/>
                    <a:pt x="3524" y="9527"/>
                  </a:cubicBezTo>
                  <a:cubicBezTo>
                    <a:pt x="3951" y="9070"/>
                    <a:pt x="4151" y="8471"/>
                    <a:pt x="4337" y="7886"/>
                  </a:cubicBezTo>
                  <a:cubicBezTo>
                    <a:pt x="4693" y="6645"/>
                    <a:pt x="4936" y="5390"/>
                    <a:pt x="5050" y="4107"/>
                  </a:cubicBezTo>
                  <a:cubicBezTo>
                    <a:pt x="5211" y="2281"/>
                    <a:pt x="4525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2" name="Google Shape;1862;p56"/>
          <p:cNvGrpSpPr/>
          <p:nvPr/>
        </p:nvGrpSpPr>
        <p:grpSpPr>
          <a:xfrm>
            <a:off x="4676537" y="1463188"/>
            <a:ext cx="1345928" cy="1168007"/>
            <a:chOff x="3240600" y="2010675"/>
            <a:chExt cx="1128850" cy="979625"/>
          </a:xfrm>
        </p:grpSpPr>
        <p:sp>
          <p:nvSpPr>
            <p:cNvPr id="1863" name="Google Shape;1863;p56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6"/>
          <p:cNvGrpSpPr/>
          <p:nvPr/>
        </p:nvGrpSpPr>
        <p:grpSpPr>
          <a:xfrm>
            <a:off x="5000820" y="1631931"/>
            <a:ext cx="922767" cy="830518"/>
            <a:chOff x="4360525" y="1335575"/>
            <a:chExt cx="1332900" cy="1199650"/>
          </a:xfrm>
        </p:grpSpPr>
        <p:sp>
          <p:nvSpPr>
            <p:cNvPr id="1870" name="Google Shape;1870;p56"/>
            <p:cNvSpPr/>
            <p:nvPr/>
          </p:nvSpPr>
          <p:spPr>
            <a:xfrm>
              <a:off x="5231275" y="1335575"/>
              <a:ext cx="376575" cy="488950"/>
            </a:xfrm>
            <a:custGeom>
              <a:avLst/>
              <a:gdLst/>
              <a:ahLst/>
              <a:cxnLst/>
              <a:rect l="l" t="t" r="r" b="b"/>
              <a:pathLst>
                <a:path w="15063" h="19558" extrusionOk="0">
                  <a:moveTo>
                    <a:pt x="4870" y="0"/>
                  </a:moveTo>
                  <a:cubicBezTo>
                    <a:pt x="4821" y="0"/>
                    <a:pt x="4771" y="1"/>
                    <a:pt x="4722" y="3"/>
                  </a:cubicBezTo>
                  <a:cubicBezTo>
                    <a:pt x="3324" y="74"/>
                    <a:pt x="1955" y="1016"/>
                    <a:pt x="1128" y="2456"/>
                  </a:cubicBezTo>
                  <a:cubicBezTo>
                    <a:pt x="457" y="3669"/>
                    <a:pt x="215" y="5038"/>
                    <a:pt x="1" y="6250"/>
                  </a:cubicBezTo>
                  <a:lnTo>
                    <a:pt x="1627" y="6535"/>
                  </a:lnTo>
                  <a:cubicBezTo>
                    <a:pt x="1826" y="5394"/>
                    <a:pt x="2040" y="4225"/>
                    <a:pt x="2568" y="3255"/>
                  </a:cubicBezTo>
                  <a:cubicBezTo>
                    <a:pt x="2996" y="2513"/>
                    <a:pt x="3795" y="1700"/>
                    <a:pt x="4793" y="1658"/>
                  </a:cubicBezTo>
                  <a:cubicBezTo>
                    <a:pt x="4827" y="1656"/>
                    <a:pt x="4862" y="1655"/>
                    <a:pt x="4896" y="1655"/>
                  </a:cubicBezTo>
                  <a:cubicBezTo>
                    <a:pt x="5970" y="1655"/>
                    <a:pt x="6974" y="2512"/>
                    <a:pt x="7831" y="3383"/>
                  </a:cubicBezTo>
                  <a:cubicBezTo>
                    <a:pt x="10370" y="5951"/>
                    <a:pt x="11867" y="8276"/>
                    <a:pt x="12509" y="10672"/>
                  </a:cubicBezTo>
                  <a:cubicBezTo>
                    <a:pt x="13308" y="13610"/>
                    <a:pt x="12609" y="16619"/>
                    <a:pt x="10726" y="18345"/>
                  </a:cubicBezTo>
                  <a:lnTo>
                    <a:pt x="11853" y="19557"/>
                  </a:lnTo>
                  <a:cubicBezTo>
                    <a:pt x="14164" y="17418"/>
                    <a:pt x="15062" y="13767"/>
                    <a:pt x="14107" y="10244"/>
                  </a:cubicBezTo>
                  <a:cubicBezTo>
                    <a:pt x="13379" y="7562"/>
                    <a:pt x="11768" y="5009"/>
                    <a:pt x="9001" y="2214"/>
                  </a:cubicBezTo>
                  <a:cubicBezTo>
                    <a:pt x="7961" y="1174"/>
                    <a:pt x="6558" y="0"/>
                    <a:pt x="4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>
              <a:off x="4708550" y="1358100"/>
              <a:ext cx="984875" cy="882725"/>
            </a:xfrm>
            <a:custGeom>
              <a:avLst/>
              <a:gdLst/>
              <a:ahLst/>
              <a:cxnLst/>
              <a:rect l="l" t="t" r="r" b="b"/>
              <a:pathLst>
                <a:path w="39395" h="35309" extrusionOk="0">
                  <a:moveTo>
                    <a:pt x="18796" y="1"/>
                  </a:moveTo>
                  <a:cubicBezTo>
                    <a:pt x="18409" y="1"/>
                    <a:pt x="18007" y="139"/>
                    <a:pt x="17701" y="400"/>
                  </a:cubicBezTo>
                  <a:cubicBezTo>
                    <a:pt x="16334" y="1556"/>
                    <a:pt x="14036" y="3088"/>
                    <a:pt x="11407" y="3088"/>
                  </a:cubicBezTo>
                  <a:cubicBezTo>
                    <a:pt x="11183" y="3088"/>
                    <a:pt x="10955" y="3077"/>
                    <a:pt x="10726" y="3053"/>
                  </a:cubicBezTo>
                  <a:cubicBezTo>
                    <a:pt x="10175" y="2995"/>
                    <a:pt x="9637" y="2966"/>
                    <a:pt x="9111" y="2966"/>
                  </a:cubicBezTo>
                  <a:cubicBezTo>
                    <a:pt x="5881" y="2966"/>
                    <a:pt x="3106" y="4054"/>
                    <a:pt x="542" y="6176"/>
                  </a:cubicBezTo>
                  <a:cubicBezTo>
                    <a:pt x="0" y="6619"/>
                    <a:pt x="229" y="7489"/>
                    <a:pt x="913" y="7603"/>
                  </a:cubicBezTo>
                  <a:cubicBezTo>
                    <a:pt x="2924" y="7959"/>
                    <a:pt x="6148" y="9072"/>
                    <a:pt x="8059" y="12523"/>
                  </a:cubicBezTo>
                  <a:cubicBezTo>
                    <a:pt x="10997" y="17786"/>
                    <a:pt x="7888" y="22878"/>
                    <a:pt x="12238" y="29182"/>
                  </a:cubicBezTo>
                  <a:cubicBezTo>
                    <a:pt x="14192" y="32007"/>
                    <a:pt x="16987" y="34331"/>
                    <a:pt x="20411" y="35073"/>
                  </a:cubicBezTo>
                  <a:cubicBezTo>
                    <a:pt x="21152" y="35233"/>
                    <a:pt x="21912" y="35308"/>
                    <a:pt x="22681" y="35308"/>
                  </a:cubicBezTo>
                  <a:cubicBezTo>
                    <a:pt x="27122" y="35308"/>
                    <a:pt x="31843" y="32802"/>
                    <a:pt x="34688" y="29653"/>
                  </a:cubicBezTo>
                  <a:cubicBezTo>
                    <a:pt x="39394" y="24404"/>
                    <a:pt x="37897" y="17045"/>
                    <a:pt x="32962" y="12523"/>
                  </a:cubicBezTo>
                  <a:cubicBezTo>
                    <a:pt x="31279" y="10969"/>
                    <a:pt x="29268" y="9856"/>
                    <a:pt x="27385" y="8587"/>
                  </a:cubicBezTo>
                  <a:cubicBezTo>
                    <a:pt x="24304" y="6476"/>
                    <a:pt x="21780" y="3866"/>
                    <a:pt x="19926" y="614"/>
                  </a:cubicBezTo>
                  <a:cubicBezTo>
                    <a:pt x="19693" y="196"/>
                    <a:pt x="19255" y="1"/>
                    <a:pt x="18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6"/>
            <p:cNvSpPr/>
            <p:nvPr/>
          </p:nvSpPr>
          <p:spPr>
            <a:xfrm>
              <a:off x="4708550" y="1448325"/>
              <a:ext cx="984875" cy="792500"/>
            </a:xfrm>
            <a:custGeom>
              <a:avLst/>
              <a:gdLst/>
              <a:ahLst/>
              <a:cxnLst/>
              <a:rect l="l" t="t" r="r" b="b"/>
              <a:pathLst>
                <a:path w="39395" h="31700" extrusionOk="0">
                  <a:moveTo>
                    <a:pt x="5078" y="0"/>
                  </a:moveTo>
                  <a:cubicBezTo>
                    <a:pt x="3409" y="556"/>
                    <a:pt x="1869" y="1426"/>
                    <a:pt x="542" y="2567"/>
                  </a:cubicBezTo>
                  <a:cubicBezTo>
                    <a:pt x="0" y="3010"/>
                    <a:pt x="229" y="3880"/>
                    <a:pt x="913" y="3994"/>
                  </a:cubicBezTo>
                  <a:cubicBezTo>
                    <a:pt x="2924" y="4350"/>
                    <a:pt x="6148" y="5463"/>
                    <a:pt x="8059" y="8914"/>
                  </a:cubicBezTo>
                  <a:cubicBezTo>
                    <a:pt x="10997" y="14177"/>
                    <a:pt x="7888" y="19269"/>
                    <a:pt x="12238" y="25573"/>
                  </a:cubicBezTo>
                  <a:cubicBezTo>
                    <a:pt x="14192" y="28398"/>
                    <a:pt x="16987" y="30722"/>
                    <a:pt x="20411" y="31464"/>
                  </a:cubicBezTo>
                  <a:cubicBezTo>
                    <a:pt x="21152" y="31624"/>
                    <a:pt x="21912" y="31699"/>
                    <a:pt x="22681" y="31699"/>
                  </a:cubicBezTo>
                  <a:cubicBezTo>
                    <a:pt x="27122" y="31699"/>
                    <a:pt x="31843" y="29193"/>
                    <a:pt x="34688" y="26044"/>
                  </a:cubicBezTo>
                  <a:cubicBezTo>
                    <a:pt x="39394" y="20795"/>
                    <a:pt x="37883" y="13450"/>
                    <a:pt x="32962" y="8914"/>
                  </a:cubicBezTo>
                  <a:cubicBezTo>
                    <a:pt x="31336" y="7417"/>
                    <a:pt x="29396" y="6319"/>
                    <a:pt x="27571" y="5092"/>
                  </a:cubicBezTo>
                  <a:cubicBezTo>
                    <a:pt x="26642" y="6105"/>
                    <a:pt x="25728" y="7104"/>
                    <a:pt x="24430" y="7104"/>
                  </a:cubicBezTo>
                  <a:cubicBezTo>
                    <a:pt x="24412" y="7104"/>
                    <a:pt x="24394" y="7103"/>
                    <a:pt x="24376" y="7103"/>
                  </a:cubicBezTo>
                  <a:cubicBezTo>
                    <a:pt x="22862" y="7066"/>
                    <a:pt x="21508" y="5596"/>
                    <a:pt x="20121" y="5596"/>
                  </a:cubicBezTo>
                  <a:cubicBezTo>
                    <a:pt x="19900" y="5596"/>
                    <a:pt x="19678" y="5633"/>
                    <a:pt x="19455" y="5720"/>
                  </a:cubicBezTo>
                  <a:cubicBezTo>
                    <a:pt x="18043" y="6262"/>
                    <a:pt x="17943" y="8216"/>
                    <a:pt x="16959" y="9357"/>
                  </a:cubicBezTo>
                  <a:cubicBezTo>
                    <a:pt x="16363" y="10030"/>
                    <a:pt x="15489" y="10334"/>
                    <a:pt x="14589" y="10334"/>
                  </a:cubicBezTo>
                  <a:cubicBezTo>
                    <a:pt x="13831" y="10334"/>
                    <a:pt x="13055" y="10119"/>
                    <a:pt x="12409" y="9727"/>
                  </a:cubicBezTo>
                  <a:cubicBezTo>
                    <a:pt x="11011" y="8872"/>
                    <a:pt x="10113" y="7388"/>
                    <a:pt x="9385" y="5905"/>
                  </a:cubicBezTo>
                  <a:cubicBezTo>
                    <a:pt x="8672" y="4407"/>
                    <a:pt x="8059" y="2853"/>
                    <a:pt x="6989" y="1583"/>
                  </a:cubicBezTo>
                  <a:cubicBezTo>
                    <a:pt x="6447" y="956"/>
                    <a:pt x="5805" y="414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4360525" y="1822575"/>
              <a:ext cx="465000" cy="712650"/>
            </a:xfrm>
            <a:custGeom>
              <a:avLst/>
              <a:gdLst/>
              <a:ahLst/>
              <a:cxnLst/>
              <a:rect l="l" t="t" r="r" b="b"/>
              <a:pathLst>
                <a:path w="18600" h="28506" extrusionOk="0">
                  <a:moveTo>
                    <a:pt x="2337" y="1"/>
                  </a:moveTo>
                  <a:cubicBezTo>
                    <a:pt x="1824" y="1"/>
                    <a:pt x="1383" y="397"/>
                    <a:pt x="1356" y="919"/>
                  </a:cubicBezTo>
                  <a:lnTo>
                    <a:pt x="72" y="25023"/>
                  </a:lnTo>
                  <a:cubicBezTo>
                    <a:pt x="1" y="26179"/>
                    <a:pt x="857" y="27191"/>
                    <a:pt x="2012" y="27334"/>
                  </a:cubicBezTo>
                  <a:lnTo>
                    <a:pt x="11868" y="28489"/>
                  </a:lnTo>
                  <a:cubicBezTo>
                    <a:pt x="11959" y="28500"/>
                    <a:pt x="12049" y="28506"/>
                    <a:pt x="12139" y="28506"/>
                  </a:cubicBezTo>
                  <a:cubicBezTo>
                    <a:pt x="13186" y="28506"/>
                    <a:pt x="14108" y="27756"/>
                    <a:pt x="14292" y="26692"/>
                  </a:cubicBezTo>
                  <a:lnTo>
                    <a:pt x="18514" y="2930"/>
                  </a:lnTo>
                  <a:cubicBezTo>
                    <a:pt x="18600" y="2388"/>
                    <a:pt x="18215" y="1875"/>
                    <a:pt x="17673" y="1803"/>
                  </a:cubicBezTo>
                  <a:lnTo>
                    <a:pt x="2440" y="6"/>
                  </a:lnTo>
                  <a:cubicBezTo>
                    <a:pt x="2405" y="3"/>
                    <a:pt x="2371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6"/>
            <p:cNvSpPr/>
            <p:nvPr/>
          </p:nvSpPr>
          <p:spPr>
            <a:xfrm>
              <a:off x="4360900" y="2001200"/>
              <a:ext cx="433600" cy="534025"/>
            </a:xfrm>
            <a:custGeom>
              <a:avLst/>
              <a:gdLst/>
              <a:ahLst/>
              <a:cxnLst/>
              <a:rect l="l" t="t" r="r" b="b"/>
              <a:pathLst>
                <a:path w="17344" h="21361" extrusionOk="0">
                  <a:moveTo>
                    <a:pt x="13998" y="1"/>
                  </a:moveTo>
                  <a:cubicBezTo>
                    <a:pt x="13751" y="1"/>
                    <a:pt x="13505" y="34"/>
                    <a:pt x="13265" y="107"/>
                  </a:cubicBezTo>
                  <a:cubicBezTo>
                    <a:pt x="12095" y="463"/>
                    <a:pt x="11353" y="1590"/>
                    <a:pt x="10954" y="2731"/>
                  </a:cubicBezTo>
                  <a:cubicBezTo>
                    <a:pt x="10555" y="3886"/>
                    <a:pt x="10398" y="5113"/>
                    <a:pt x="9884" y="6211"/>
                  </a:cubicBezTo>
                  <a:cubicBezTo>
                    <a:pt x="9378" y="7280"/>
                    <a:pt x="8386" y="8266"/>
                    <a:pt x="7197" y="8266"/>
                  </a:cubicBezTo>
                  <a:cubicBezTo>
                    <a:pt x="7180" y="8266"/>
                    <a:pt x="7163" y="8265"/>
                    <a:pt x="7146" y="8265"/>
                  </a:cubicBezTo>
                  <a:cubicBezTo>
                    <a:pt x="5720" y="8237"/>
                    <a:pt x="4707" y="6867"/>
                    <a:pt x="4193" y="5541"/>
                  </a:cubicBezTo>
                  <a:cubicBezTo>
                    <a:pt x="3680" y="4214"/>
                    <a:pt x="3380" y="2731"/>
                    <a:pt x="2411" y="1704"/>
                  </a:cubicBezTo>
                  <a:cubicBezTo>
                    <a:pt x="2011" y="1291"/>
                    <a:pt x="1512" y="977"/>
                    <a:pt x="984" y="791"/>
                  </a:cubicBezTo>
                  <a:lnTo>
                    <a:pt x="71" y="17864"/>
                  </a:lnTo>
                  <a:cubicBezTo>
                    <a:pt x="0" y="19034"/>
                    <a:pt x="856" y="20046"/>
                    <a:pt x="2011" y="20189"/>
                  </a:cubicBezTo>
                  <a:lnTo>
                    <a:pt x="11853" y="21344"/>
                  </a:lnTo>
                  <a:cubicBezTo>
                    <a:pt x="11943" y="21355"/>
                    <a:pt x="12034" y="21361"/>
                    <a:pt x="12123" y="21361"/>
                  </a:cubicBezTo>
                  <a:cubicBezTo>
                    <a:pt x="13181" y="21361"/>
                    <a:pt x="14094" y="20599"/>
                    <a:pt x="14292" y="19547"/>
                  </a:cubicBezTo>
                  <a:lnTo>
                    <a:pt x="17344" y="2332"/>
                  </a:lnTo>
                  <a:cubicBezTo>
                    <a:pt x="17059" y="1818"/>
                    <a:pt x="16702" y="1348"/>
                    <a:pt x="16274" y="934"/>
                  </a:cubicBezTo>
                  <a:cubicBezTo>
                    <a:pt x="15649" y="374"/>
                    <a:pt x="14821" y="1"/>
                    <a:pt x="139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6"/>
            <p:cNvSpPr/>
            <p:nvPr/>
          </p:nvSpPr>
          <p:spPr>
            <a:xfrm>
              <a:off x="4455750" y="1493500"/>
              <a:ext cx="368000" cy="827375"/>
            </a:xfrm>
            <a:custGeom>
              <a:avLst/>
              <a:gdLst/>
              <a:ahLst/>
              <a:cxnLst/>
              <a:rect l="l" t="t" r="r" b="b"/>
              <a:pathLst>
                <a:path w="14720" h="33095" extrusionOk="0">
                  <a:moveTo>
                    <a:pt x="13173" y="0"/>
                  </a:moveTo>
                  <a:cubicBezTo>
                    <a:pt x="11006" y="0"/>
                    <a:pt x="8882" y="1057"/>
                    <a:pt x="7360" y="2629"/>
                  </a:cubicBezTo>
                  <a:cubicBezTo>
                    <a:pt x="5620" y="4440"/>
                    <a:pt x="4635" y="6879"/>
                    <a:pt x="4165" y="9347"/>
                  </a:cubicBezTo>
                  <a:cubicBezTo>
                    <a:pt x="3694" y="11814"/>
                    <a:pt x="3694" y="14353"/>
                    <a:pt x="3723" y="16863"/>
                  </a:cubicBezTo>
                  <a:cubicBezTo>
                    <a:pt x="3751" y="19388"/>
                    <a:pt x="3794" y="21912"/>
                    <a:pt x="3366" y="24394"/>
                  </a:cubicBezTo>
                  <a:cubicBezTo>
                    <a:pt x="3166" y="25592"/>
                    <a:pt x="2767" y="26890"/>
                    <a:pt x="1712" y="27489"/>
                  </a:cubicBezTo>
                  <a:cubicBezTo>
                    <a:pt x="1284" y="27732"/>
                    <a:pt x="770" y="27846"/>
                    <a:pt x="471" y="28231"/>
                  </a:cubicBezTo>
                  <a:cubicBezTo>
                    <a:pt x="0" y="28830"/>
                    <a:pt x="342" y="29728"/>
                    <a:pt x="785" y="30370"/>
                  </a:cubicBezTo>
                  <a:cubicBezTo>
                    <a:pt x="1655" y="31625"/>
                    <a:pt x="2910" y="32581"/>
                    <a:pt x="4364" y="33094"/>
                  </a:cubicBezTo>
                  <a:lnTo>
                    <a:pt x="7887" y="27361"/>
                  </a:lnTo>
                  <a:cubicBezTo>
                    <a:pt x="7531" y="26933"/>
                    <a:pt x="7231" y="26462"/>
                    <a:pt x="7003" y="25963"/>
                  </a:cubicBezTo>
                  <a:cubicBezTo>
                    <a:pt x="6304" y="24408"/>
                    <a:pt x="6190" y="22683"/>
                    <a:pt x="6090" y="20985"/>
                  </a:cubicBezTo>
                  <a:cubicBezTo>
                    <a:pt x="5762" y="15694"/>
                    <a:pt x="5491" y="10131"/>
                    <a:pt x="7788" y="5353"/>
                  </a:cubicBezTo>
                  <a:cubicBezTo>
                    <a:pt x="8429" y="3984"/>
                    <a:pt x="9356" y="2643"/>
                    <a:pt x="10740" y="2016"/>
                  </a:cubicBezTo>
                  <a:cubicBezTo>
                    <a:pt x="11181" y="1816"/>
                    <a:pt x="11674" y="1715"/>
                    <a:pt x="12164" y="1715"/>
                  </a:cubicBezTo>
                  <a:cubicBezTo>
                    <a:pt x="13211" y="1715"/>
                    <a:pt x="14243" y="2172"/>
                    <a:pt x="14719" y="3085"/>
                  </a:cubicBezTo>
                  <a:lnTo>
                    <a:pt x="14163" y="76"/>
                  </a:lnTo>
                  <a:cubicBezTo>
                    <a:pt x="13833" y="25"/>
                    <a:pt x="13502" y="0"/>
                    <a:pt x="13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56"/>
          <p:cNvSpPr/>
          <p:nvPr/>
        </p:nvSpPr>
        <p:spPr>
          <a:xfrm>
            <a:off x="5031874" y="2060725"/>
            <a:ext cx="74322" cy="143566"/>
          </a:xfrm>
          <a:custGeom>
            <a:avLst/>
            <a:gdLst/>
            <a:ahLst/>
            <a:cxnLst/>
            <a:rect l="l" t="t" r="r" b="b"/>
            <a:pathLst>
              <a:path w="5211" h="10066" extrusionOk="0">
                <a:moveTo>
                  <a:pt x="2398" y="0"/>
                </a:moveTo>
                <a:cubicBezTo>
                  <a:pt x="2266" y="0"/>
                  <a:pt x="2127" y="9"/>
                  <a:pt x="1983" y="28"/>
                </a:cubicBezTo>
                <a:cubicBezTo>
                  <a:pt x="1" y="299"/>
                  <a:pt x="72" y="2994"/>
                  <a:pt x="129" y="4478"/>
                </a:cubicBezTo>
                <a:cubicBezTo>
                  <a:pt x="186" y="5875"/>
                  <a:pt x="443" y="7259"/>
                  <a:pt x="871" y="8585"/>
                </a:cubicBezTo>
                <a:cubicBezTo>
                  <a:pt x="1056" y="9127"/>
                  <a:pt x="1313" y="9712"/>
                  <a:pt x="1841" y="9954"/>
                </a:cubicBezTo>
                <a:cubicBezTo>
                  <a:pt x="1998" y="10031"/>
                  <a:pt x="2165" y="10066"/>
                  <a:pt x="2335" y="10066"/>
                </a:cubicBezTo>
                <a:cubicBezTo>
                  <a:pt x="2764" y="10066"/>
                  <a:pt x="3206" y="9844"/>
                  <a:pt x="3524" y="9527"/>
                </a:cubicBezTo>
                <a:cubicBezTo>
                  <a:pt x="3951" y="9070"/>
                  <a:pt x="4151" y="8471"/>
                  <a:pt x="4337" y="7886"/>
                </a:cubicBezTo>
                <a:cubicBezTo>
                  <a:pt x="4693" y="6645"/>
                  <a:pt x="4936" y="5390"/>
                  <a:pt x="5050" y="4107"/>
                </a:cubicBezTo>
                <a:cubicBezTo>
                  <a:pt x="5211" y="2281"/>
                  <a:pt x="4525" y="0"/>
                  <a:pt x="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7" name="Google Shape;1877;p56"/>
          <p:cNvGrpSpPr/>
          <p:nvPr/>
        </p:nvGrpSpPr>
        <p:grpSpPr>
          <a:xfrm>
            <a:off x="3023700" y="1463188"/>
            <a:ext cx="1345928" cy="1168007"/>
            <a:chOff x="3240600" y="2010675"/>
            <a:chExt cx="1128850" cy="979625"/>
          </a:xfrm>
        </p:grpSpPr>
        <p:sp>
          <p:nvSpPr>
            <p:cNvPr id="1878" name="Google Shape;1878;p56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6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6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6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6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6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4" name="Google Shape;1884;p56"/>
          <p:cNvGrpSpPr/>
          <p:nvPr/>
        </p:nvGrpSpPr>
        <p:grpSpPr>
          <a:xfrm>
            <a:off x="3352091" y="1737509"/>
            <a:ext cx="813885" cy="638439"/>
            <a:chOff x="1979000" y="1050750"/>
            <a:chExt cx="1175625" cy="922200"/>
          </a:xfrm>
        </p:grpSpPr>
        <p:sp>
          <p:nvSpPr>
            <p:cNvPr id="1885" name="Google Shape;1885;p56"/>
            <p:cNvSpPr/>
            <p:nvPr/>
          </p:nvSpPr>
          <p:spPr>
            <a:xfrm>
              <a:off x="1979000" y="1050750"/>
              <a:ext cx="555200" cy="769600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6"/>
            <p:cNvSpPr/>
            <p:nvPr/>
          </p:nvSpPr>
          <p:spPr>
            <a:xfrm>
              <a:off x="2011800" y="1254125"/>
              <a:ext cx="522750" cy="566450"/>
            </a:xfrm>
            <a:custGeom>
              <a:avLst/>
              <a:gdLst/>
              <a:ahLst/>
              <a:cxnLst/>
              <a:rect l="l" t="t" r="r" b="b"/>
              <a:pathLst>
                <a:path w="20910" h="22658" extrusionOk="0">
                  <a:moveTo>
                    <a:pt x="3262" y="0"/>
                  </a:moveTo>
                  <a:cubicBezTo>
                    <a:pt x="2125" y="0"/>
                    <a:pt x="988" y="279"/>
                    <a:pt x="0" y="836"/>
                  </a:cubicBezTo>
                  <a:lnTo>
                    <a:pt x="5534" y="20462"/>
                  </a:lnTo>
                  <a:cubicBezTo>
                    <a:pt x="5908" y="21783"/>
                    <a:pt x="7121" y="22658"/>
                    <a:pt x="8458" y="22658"/>
                  </a:cubicBezTo>
                  <a:cubicBezTo>
                    <a:pt x="8651" y="22658"/>
                    <a:pt x="8847" y="22639"/>
                    <a:pt x="9043" y="22602"/>
                  </a:cubicBezTo>
                  <a:lnTo>
                    <a:pt x="18342" y="20733"/>
                  </a:lnTo>
                  <a:cubicBezTo>
                    <a:pt x="19854" y="20434"/>
                    <a:pt x="20910" y="19036"/>
                    <a:pt x="20767" y="17495"/>
                  </a:cubicBezTo>
                  <a:lnTo>
                    <a:pt x="19212" y="737"/>
                  </a:lnTo>
                  <a:cubicBezTo>
                    <a:pt x="18628" y="1293"/>
                    <a:pt x="18100" y="1906"/>
                    <a:pt x="17615" y="2548"/>
                  </a:cubicBezTo>
                  <a:cubicBezTo>
                    <a:pt x="16451" y="4011"/>
                    <a:pt x="15018" y="5600"/>
                    <a:pt x="13161" y="5600"/>
                  </a:cubicBezTo>
                  <a:cubicBezTo>
                    <a:pt x="13153" y="5600"/>
                    <a:pt x="13145" y="5600"/>
                    <a:pt x="13136" y="5600"/>
                  </a:cubicBezTo>
                  <a:cubicBezTo>
                    <a:pt x="11867" y="5586"/>
                    <a:pt x="10740" y="4816"/>
                    <a:pt x="9827" y="3917"/>
                  </a:cubicBezTo>
                  <a:cubicBezTo>
                    <a:pt x="8929" y="3033"/>
                    <a:pt x="8159" y="2006"/>
                    <a:pt x="7160" y="1250"/>
                  </a:cubicBezTo>
                  <a:cubicBezTo>
                    <a:pt x="6045" y="418"/>
                    <a:pt x="4654" y="0"/>
                    <a:pt x="3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2599425" y="1202750"/>
              <a:ext cx="555200" cy="770075"/>
            </a:xfrm>
            <a:custGeom>
              <a:avLst/>
              <a:gdLst/>
              <a:ahLst/>
              <a:cxnLst/>
              <a:rect l="l" t="t" r="r" b="b"/>
              <a:pathLst>
                <a:path w="22208" h="30803" extrusionOk="0">
                  <a:moveTo>
                    <a:pt x="3664" y="1"/>
                  </a:moveTo>
                  <a:cubicBezTo>
                    <a:pt x="3032" y="1"/>
                    <a:pt x="2476" y="479"/>
                    <a:pt x="2425" y="1137"/>
                  </a:cubicBezTo>
                  <a:lnTo>
                    <a:pt x="143" y="25626"/>
                  </a:lnTo>
                  <a:cubicBezTo>
                    <a:pt x="1" y="27167"/>
                    <a:pt x="1042" y="28565"/>
                    <a:pt x="2568" y="28878"/>
                  </a:cubicBezTo>
                  <a:lnTo>
                    <a:pt x="11867" y="30747"/>
                  </a:lnTo>
                  <a:cubicBezTo>
                    <a:pt x="12062" y="30785"/>
                    <a:pt x="12256" y="30803"/>
                    <a:pt x="12448" y="30803"/>
                  </a:cubicBezTo>
                  <a:cubicBezTo>
                    <a:pt x="13776" y="30803"/>
                    <a:pt x="14988" y="29928"/>
                    <a:pt x="15362" y="28607"/>
                  </a:cubicBezTo>
                  <a:lnTo>
                    <a:pt x="22008" y="5045"/>
                  </a:lnTo>
                  <a:cubicBezTo>
                    <a:pt x="22208" y="4346"/>
                    <a:pt x="21766" y="3619"/>
                    <a:pt x="21053" y="3476"/>
                  </a:cubicBezTo>
                  <a:lnTo>
                    <a:pt x="3909" y="25"/>
                  </a:lnTo>
                  <a:cubicBezTo>
                    <a:pt x="3827" y="8"/>
                    <a:pt x="3745" y="1"/>
                    <a:pt x="3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6"/>
            <p:cNvSpPr/>
            <p:nvPr/>
          </p:nvSpPr>
          <p:spPr>
            <a:xfrm>
              <a:off x="2599425" y="1415075"/>
              <a:ext cx="525975" cy="557875"/>
            </a:xfrm>
            <a:custGeom>
              <a:avLst/>
              <a:gdLst/>
              <a:ahLst/>
              <a:cxnLst/>
              <a:rect l="l" t="t" r="r" b="b"/>
              <a:pathLst>
                <a:path w="21039" h="22315" extrusionOk="0">
                  <a:moveTo>
                    <a:pt x="20669" y="0"/>
                  </a:moveTo>
                  <a:cubicBezTo>
                    <a:pt x="19598" y="0"/>
                    <a:pt x="18495" y="430"/>
                    <a:pt x="17587" y="1031"/>
                  </a:cubicBezTo>
                  <a:cubicBezTo>
                    <a:pt x="16260" y="1901"/>
                    <a:pt x="15176" y="3099"/>
                    <a:pt x="13893" y="4026"/>
                  </a:cubicBezTo>
                  <a:cubicBezTo>
                    <a:pt x="12886" y="4745"/>
                    <a:pt x="11664" y="5301"/>
                    <a:pt x="10461" y="5301"/>
                  </a:cubicBezTo>
                  <a:cubicBezTo>
                    <a:pt x="10113" y="5301"/>
                    <a:pt x="9767" y="5255"/>
                    <a:pt x="9428" y="5153"/>
                  </a:cubicBezTo>
                  <a:cubicBezTo>
                    <a:pt x="8102" y="4753"/>
                    <a:pt x="7146" y="3612"/>
                    <a:pt x="5905" y="2985"/>
                  </a:cubicBezTo>
                  <a:cubicBezTo>
                    <a:pt x="5228" y="2656"/>
                    <a:pt x="4494" y="2492"/>
                    <a:pt x="3761" y="2492"/>
                  </a:cubicBezTo>
                  <a:cubicBezTo>
                    <a:pt x="2968" y="2492"/>
                    <a:pt x="2175" y="2685"/>
                    <a:pt x="1455" y="3070"/>
                  </a:cubicBezTo>
                  <a:lnTo>
                    <a:pt x="143" y="17148"/>
                  </a:lnTo>
                  <a:cubicBezTo>
                    <a:pt x="1" y="18688"/>
                    <a:pt x="1042" y="20086"/>
                    <a:pt x="2568" y="20385"/>
                  </a:cubicBezTo>
                  <a:lnTo>
                    <a:pt x="11853" y="22254"/>
                  </a:lnTo>
                  <a:cubicBezTo>
                    <a:pt x="12054" y="22294"/>
                    <a:pt x="12255" y="22314"/>
                    <a:pt x="12454" y="22314"/>
                  </a:cubicBezTo>
                  <a:cubicBezTo>
                    <a:pt x="13785" y="22314"/>
                    <a:pt x="14989" y="21430"/>
                    <a:pt x="15362" y="20114"/>
                  </a:cubicBezTo>
                  <a:lnTo>
                    <a:pt x="21038" y="18"/>
                  </a:lnTo>
                  <a:cubicBezTo>
                    <a:pt x="20916" y="6"/>
                    <a:pt x="20793" y="0"/>
                    <a:pt x="20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9" name="Google Shape;1889;p56"/>
          <p:cNvSpPr/>
          <p:nvPr/>
        </p:nvSpPr>
        <p:spPr>
          <a:xfrm rot="-1802582">
            <a:off x="3424377" y="1733546"/>
            <a:ext cx="70152" cy="149648"/>
          </a:xfrm>
          <a:custGeom>
            <a:avLst/>
            <a:gdLst/>
            <a:ahLst/>
            <a:cxnLst/>
            <a:rect l="l" t="t" r="r" b="b"/>
            <a:pathLst>
              <a:path w="5606" h="11962" extrusionOk="0">
                <a:moveTo>
                  <a:pt x="4483" y="0"/>
                </a:moveTo>
                <a:cubicBezTo>
                  <a:pt x="3798" y="0"/>
                  <a:pt x="2993" y="807"/>
                  <a:pt x="2624" y="1383"/>
                </a:cubicBezTo>
                <a:cubicBezTo>
                  <a:pt x="941" y="4050"/>
                  <a:pt x="29" y="7131"/>
                  <a:pt x="0" y="10298"/>
                </a:cubicBezTo>
                <a:cubicBezTo>
                  <a:pt x="0" y="10754"/>
                  <a:pt x="29" y="11267"/>
                  <a:pt x="342" y="11610"/>
                </a:cubicBezTo>
                <a:cubicBezTo>
                  <a:pt x="561" y="11852"/>
                  <a:pt x="879" y="11962"/>
                  <a:pt x="1206" y="11962"/>
                </a:cubicBezTo>
                <a:cubicBezTo>
                  <a:pt x="1475" y="11962"/>
                  <a:pt x="1751" y="11888"/>
                  <a:pt x="1983" y="11752"/>
                </a:cubicBezTo>
                <a:cubicBezTo>
                  <a:pt x="2510" y="11453"/>
                  <a:pt x="2853" y="10939"/>
                  <a:pt x="3152" y="10426"/>
                </a:cubicBezTo>
                <a:cubicBezTo>
                  <a:pt x="4051" y="8857"/>
                  <a:pt x="4707" y="7174"/>
                  <a:pt x="5078" y="5405"/>
                </a:cubicBezTo>
                <a:cubicBezTo>
                  <a:pt x="5249" y="4607"/>
                  <a:pt x="5363" y="3808"/>
                  <a:pt x="5420" y="2995"/>
                </a:cubicBezTo>
                <a:cubicBezTo>
                  <a:pt x="5463" y="2325"/>
                  <a:pt x="5605" y="1426"/>
                  <a:pt x="5363" y="770"/>
                </a:cubicBezTo>
                <a:cubicBezTo>
                  <a:pt x="5151" y="211"/>
                  <a:pt x="4833" y="0"/>
                  <a:pt x="4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56"/>
          <p:cNvSpPr/>
          <p:nvPr/>
        </p:nvSpPr>
        <p:spPr>
          <a:xfrm rot="-418641">
            <a:off x="3841104" y="1807360"/>
            <a:ext cx="70146" cy="149647"/>
          </a:xfrm>
          <a:custGeom>
            <a:avLst/>
            <a:gdLst/>
            <a:ahLst/>
            <a:cxnLst/>
            <a:rect l="l" t="t" r="r" b="b"/>
            <a:pathLst>
              <a:path w="5606" h="11962" extrusionOk="0">
                <a:moveTo>
                  <a:pt x="4483" y="0"/>
                </a:moveTo>
                <a:cubicBezTo>
                  <a:pt x="3798" y="0"/>
                  <a:pt x="2993" y="807"/>
                  <a:pt x="2624" y="1383"/>
                </a:cubicBezTo>
                <a:cubicBezTo>
                  <a:pt x="941" y="4050"/>
                  <a:pt x="29" y="7131"/>
                  <a:pt x="0" y="10298"/>
                </a:cubicBezTo>
                <a:cubicBezTo>
                  <a:pt x="0" y="10754"/>
                  <a:pt x="29" y="11267"/>
                  <a:pt x="342" y="11610"/>
                </a:cubicBezTo>
                <a:cubicBezTo>
                  <a:pt x="561" y="11852"/>
                  <a:pt x="879" y="11962"/>
                  <a:pt x="1206" y="11962"/>
                </a:cubicBezTo>
                <a:cubicBezTo>
                  <a:pt x="1475" y="11962"/>
                  <a:pt x="1751" y="11888"/>
                  <a:pt x="1983" y="11752"/>
                </a:cubicBezTo>
                <a:cubicBezTo>
                  <a:pt x="2510" y="11453"/>
                  <a:pt x="2853" y="10939"/>
                  <a:pt x="3152" y="10426"/>
                </a:cubicBezTo>
                <a:cubicBezTo>
                  <a:pt x="4051" y="8857"/>
                  <a:pt x="4707" y="7174"/>
                  <a:pt x="5078" y="5405"/>
                </a:cubicBezTo>
                <a:cubicBezTo>
                  <a:pt x="5249" y="4607"/>
                  <a:pt x="5363" y="3808"/>
                  <a:pt x="5420" y="2995"/>
                </a:cubicBezTo>
                <a:cubicBezTo>
                  <a:pt x="5463" y="2325"/>
                  <a:pt x="5605" y="1426"/>
                  <a:pt x="5363" y="770"/>
                </a:cubicBezTo>
                <a:cubicBezTo>
                  <a:pt x="5151" y="211"/>
                  <a:pt x="4833" y="0"/>
                  <a:pt x="4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56"/>
          <p:cNvSpPr/>
          <p:nvPr/>
        </p:nvSpPr>
        <p:spPr>
          <a:xfrm>
            <a:off x="5391013" y="1821434"/>
            <a:ext cx="100918" cy="261137"/>
          </a:xfrm>
          <a:custGeom>
            <a:avLst/>
            <a:gdLst/>
            <a:ahLst/>
            <a:cxnLst/>
            <a:rect l="l" t="t" r="r" b="b"/>
            <a:pathLst>
              <a:path w="5912" h="15298" extrusionOk="0">
                <a:moveTo>
                  <a:pt x="1763" y="0"/>
                </a:moveTo>
                <a:cubicBezTo>
                  <a:pt x="913" y="0"/>
                  <a:pt x="0" y="954"/>
                  <a:pt x="480" y="2003"/>
                </a:cubicBezTo>
                <a:cubicBezTo>
                  <a:pt x="2363" y="6039"/>
                  <a:pt x="537" y="10746"/>
                  <a:pt x="3019" y="14682"/>
                </a:cubicBezTo>
                <a:cubicBezTo>
                  <a:pt x="3293" y="15117"/>
                  <a:pt x="3693" y="15297"/>
                  <a:pt x="4093" y="15297"/>
                </a:cubicBezTo>
                <a:cubicBezTo>
                  <a:pt x="5005" y="15297"/>
                  <a:pt x="5911" y="14358"/>
                  <a:pt x="5287" y="13356"/>
                </a:cubicBezTo>
                <a:cubicBezTo>
                  <a:pt x="2919" y="9619"/>
                  <a:pt x="4616" y="4698"/>
                  <a:pt x="2748" y="676"/>
                </a:cubicBezTo>
                <a:cubicBezTo>
                  <a:pt x="2525" y="198"/>
                  <a:pt x="2150" y="0"/>
                  <a:pt x="17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56"/>
          <p:cNvGrpSpPr/>
          <p:nvPr/>
        </p:nvGrpSpPr>
        <p:grpSpPr>
          <a:xfrm>
            <a:off x="4676537" y="3063388"/>
            <a:ext cx="1345928" cy="1168007"/>
            <a:chOff x="3240600" y="2010675"/>
            <a:chExt cx="1128850" cy="979625"/>
          </a:xfrm>
        </p:grpSpPr>
        <p:sp>
          <p:nvSpPr>
            <p:cNvPr id="1893" name="Google Shape;1893;p56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6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6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6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6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6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56"/>
          <p:cNvGrpSpPr/>
          <p:nvPr/>
        </p:nvGrpSpPr>
        <p:grpSpPr>
          <a:xfrm>
            <a:off x="4972678" y="3242537"/>
            <a:ext cx="753634" cy="811912"/>
            <a:chOff x="4319875" y="3772100"/>
            <a:chExt cx="1088595" cy="1172775"/>
          </a:xfrm>
        </p:grpSpPr>
        <p:sp>
          <p:nvSpPr>
            <p:cNvPr id="1900" name="Google Shape;1900;p56"/>
            <p:cNvSpPr/>
            <p:nvPr/>
          </p:nvSpPr>
          <p:spPr>
            <a:xfrm>
              <a:off x="5266950" y="3996725"/>
              <a:ext cx="139800" cy="890750"/>
            </a:xfrm>
            <a:custGeom>
              <a:avLst/>
              <a:gdLst/>
              <a:ahLst/>
              <a:cxnLst/>
              <a:rect l="l" t="t" r="r" b="b"/>
              <a:pathLst>
                <a:path w="5592" h="35630" extrusionOk="0">
                  <a:moveTo>
                    <a:pt x="5591" y="1"/>
                  </a:moveTo>
                  <a:lnTo>
                    <a:pt x="0" y="3852"/>
                  </a:lnTo>
                  <a:lnTo>
                    <a:pt x="0" y="35629"/>
                  </a:lnTo>
                  <a:lnTo>
                    <a:pt x="5591" y="29382"/>
                  </a:lnTo>
                  <a:lnTo>
                    <a:pt x="559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6"/>
            <p:cNvSpPr/>
            <p:nvPr/>
          </p:nvSpPr>
          <p:spPr>
            <a:xfrm>
              <a:off x="5268670" y="4212490"/>
              <a:ext cx="139800" cy="678425"/>
            </a:xfrm>
            <a:custGeom>
              <a:avLst/>
              <a:gdLst/>
              <a:ahLst/>
              <a:cxnLst/>
              <a:rect l="l" t="t" r="r" b="b"/>
              <a:pathLst>
                <a:path w="5592" h="27137" extrusionOk="0">
                  <a:moveTo>
                    <a:pt x="810" y="1"/>
                  </a:moveTo>
                  <a:cubicBezTo>
                    <a:pt x="543" y="1"/>
                    <a:pt x="288" y="80"/>
                    <a:pt x="86" y="265"/>
                  </a:cubicBezTo>
                  <a:lnTo>
                    <a:pt x="0" y="308"/>
                  </a:lnTo>
                  <a:lnTo>
                    <a:pt x="0" y="27136"/>
                  </a:lnTo>
                  <a:lnTo>
                    <a:pt x="5591" y="20889"/>
                  </a:lnTo>
                  <a:lnTo>
                    <a:pt x="5591" y="2633"/>
                  </a:lnTo>
                  <a:cubicBezTo>
                    <a:pt x="5420" y="2790"/>
                    <a:pt x="5220" y="2904"/>
                    <a:pt x="5006" y="2961"/>
                  </a:cubicBezTo>
                  <a:cubicBezTo>
                    <a:pt x="4903" y="2990"/>
                    <a:pt x="4799" y="3003"/>
                    <a:pt x="4696" y="3003"/>
                  </a:cubicBezTo>
                  <a:cubicBezTo>
                    <a:pt x="4131" y="3003"/>
                    <a:pt x="3585" y="2604"/>
                    <a:pt x="3223" y="2134"/>
                  </a:cubicBezTo>
                  <a:cubicBezTo>
                    <a:pt x="2796" y="1592"/>
                    <a:pt x="2496" y="936"/>
                    <a:pt x="1968" y="465"/>
                  </a:cubicBezTo>
                  <a:cubicBezTo>
                    <a:pt x="1657" y="188"/>
                    <a:pt x="12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6"/>
            <p:cNvSpPr/>
            <p:nvPr/>
          </p:nvSpPr>
          <p:spPr>
            <a:xfrm>
              <a:off x="4772997" y="4093005"/>
              <a:ext cx="493985" cy="794475"/>
            </a:xfrm>
            <a:custGeom>
              <a:avLst/>
              <a:gdLst/>
              <a:ahLst/>
              <a:cxnLst/>
              <a:rect l="l" t="t" r="r" b="b"/>
              <a:pathLst>
                <a:path w="19556" h="31779" extrusionOk="0">
                  <a:moveTo>
                    <a:pt x="1" y="1"/>
                  </a:moveTo>
                  <a:lnTo>
                    <a:pt x="1" y="31778"/>
                  </a:lnTo>
                  <a:lnTo>
                    <a:pt x="19555" y="31778"/>
                  </a:lnTo>
                  <a:lnTo>
                    <a:pt x="195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6"/>
            <p:cNvSpPr/>
            <p:nvPr/>
          </p:nvSpPr>
          <p:spPr>
            <a:xfrm>
              <a:off x="4778075" y="4201125"/>
              <a:ext cx="488900" cy="686350"/>
            </a:xfrm>
            <a:custGeom>
              <a:avLst/>
              <a:gdLst/>
              <a:ahLst/>
              <a:cxnLst/>
              <a:rect l="l" t="t" r="r" b="b"/>
              <a:pathLst>
                <a:path w="19556" h="27454" extrusionOk="0">
                  <a:moveTo>
                    <a:pt x="17216" y="0"/>
                  </a:moveTo>
                  <a:cubicBezTo>
                    <a:pt x="17092" y="0"/>
                    <a:pt x="16969" y="4"/>
                    <a:pt x="16845" y="12"/>
                  </a:cubicBezTo>
                  <a:cubicBezTo>
                    <a:pt x="15019" y="140"/>
                    <a:pt x="13322" y="1081"/>
                    <a:pt x="12067" y="2394"/>
                  </a:cubicBezTo>
                  <a:cubicBezTo>
                    <a:pt x="10712" y="3806"/>
                    <a:pt x="9585" y="5774"/>
                    <a:pt x="7660" y="6016"/>
                  </a:cubicBezTo>
                  <a:cubicBezTo>
                    <a:pt x="7531" y="6033"/>
                    <a:pt x="7401" y="6041"/>
                    <a:pt x="7272" y="6041"/>
                  </a:cubicBezTo>
                  <a:cubicBezTo>
                    <a:pt x="6291" y="6041"/>
                    <a:pt x="5329" y="5584"/>
                    <a:pt x="4522" y="5004"/>
                  </a:cubicBezTo>
                  <a:cubicBezTo>
                    <a:pt x="3595" y="4362"/>
                    <a:pt x="2782" y="3563"/>
                    <a:pt x="1812" y="2993"/>
                  </a:cubicBezTo>
                  <a:cubicBezTo>
                    <a:pt x="1242" y="2665"/>
                    <a:pt x="628" y="2422"/>
                    <a:pt x="1" y="2265"/>
                  </a:cubicBezTo>
                  <a:lnTo>
                    <a:pt x="1" y="27453"/>
                  </a:lnTo>
                  <a:lnTo>
                    <a:pt x="19555" y="27453"/>
                  </a:lnTo>
                  <a:lnTo>
                    <a:pt x="19555" y="482"/>
                  </a:lnTo>
                  <a:cubicBezTo>
                    <a:pt x="18813" y="161"/>
                    <a:pt x="18018" y="0"/>
                    <a:pt x="172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6"/>
            <p:cNvSpPr/>
            <p:nvPr/>
          </p:nvSpPr>
          <p:spPr>
            <a:xfrm>
              <a:off x="4837275" y="3772100"/>
              <a:ext cx="488875" cy="100575"/>
            </a:xfrm>
            <a:custGeom>
              <a:avLst/>
              <a:gdLst/>
              <a:ahLst/>
              <a:cxnLst/>
              <a:rect l="l" t="t" r="r" b="b"/>
              <a:pathLst>
                <a:path w="19555" h="4023" extrusionOk="0">
                  <a:moveTo>
                    <a:pt x="0" y="0"/>
                  </a:moveTo>
                  <a:lnTo>
                    <a:pt x="0" y="4022"/>
                  </a:lnTo>
                  <a:lnTo>
                    <a:pt x="19555" y="4022"/>
                  </a:lnTo>
                  <a:lnTo>
                    <a:pt x="195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6"/>
            <p:cNvSpPr/>
            <p:nvPr/>
          </p:nvSpPr>
          <p:spPr>
            <a:xfrm>
              <a:off x="5266950" y="3872650"/>
              <a:ext cx="139800" cy="220375"/>
            </a:xfrm>
            <a:custGeom>
              <a:avLst/>
              <a:gdLst/>
              <a:ahLst/>
              <a:cxnLst/>
              <a:rect l="l" t="t" r="r" b="b"/>
              <a:pathLst>
                <a:path w="5592" h="8815" extrusionOk="0">
                  <a:moveTo>
                    <a:pt x="2368" y="0"/>
                  </a:moveTo>
                  <a:lnTo>
                    <a:pt x="2368" y="286"/>
                  </a:lnTo>
                  <a:lnTo>
                    <a:pt x="0" y="8815"/>
                  </a:lnTo>
                  <a:lnTo>
                    <a:pt x="5591" y="4964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6"/>
            <p:cNvSpPr/>
            <p:nvPr/>
          </p:nvSpPr>
          <p:spPr>
            <a:xfrm>
              <a:off x="4778075" y="3870930"/>
              <a:ext cx="548075" cy="220375"/>
            </a:xfrm>
            <a:custGeom>
              <a:avLst/>
              <a:gdLst/>
              <a:ahLst/>
              <a:cxnLst/>
              <a:rect l="l" t="t" r="r" b="b"/>
              <a:pathLst>
                <a:path w="21923" h="8815" extrusionOk="0">
                  <a:moveTo>
                    <a:pt x="2368" y="0"/>
                  </a:moveTo>
                  <a:lnTo>
                    <a:pt x="1" y="8815"/>
                  </a:lnTo>
                  <a:lnTo>
                    <a:pt x="19555" y="8815"/>
                  </a:lnTo>
                  <a:lnTo>
                    <a:pt x="2192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6"/>
            <p:cNvSpPr/>
            <p:nvPr/>
          </p:nvSpPr>
          <p:spPr>
            <a:xfrm>
              <a:off x="4842975" y="3902925"/>
              <a:ext cx="75250" cy="153275"/>
            </a:xfrm>
            <a:custGeom>
              <a:avLst/>
              <a:gdLst/>
              <a:ahLst/>
              <a:cxnLst/>
              <a:rect l="l" t="t" r="r" b="b"/>
              <a:pathLst>
                <a:path w="3010" h="6131" extrusionOk="0">
                  <a:moveTo>
                    <a:pt x="2215" y="0"/>
                  </a:moveTo>
                  <a:cubicBezTo>
                    <a:pt x="2071" y="0"/>
                    <a:pt x="1922" y="38"/>
                    <a:pt x="1783" y="102"/>
                  </a:cubicBezTo>
                  <a:cubicBezTo>
                    <a:pt x="1298" y="330"/>
                    <a:pt x="1042" y="815"/>
                    <a:pt x="828" y="1285"/>
                  </a:cubicBezTo>
                  <a:cubicBezTo>
                    <a:pt x="329" y="2455"/>
                    <a:pt x="58" y="3696"/>
                    <a:pt x="15" y="4979"/>
                  </a:cubicBezTo>
                  <a:cubicBezTo>
                    <a:pt x="1" y="5308"/>
                    <a:pt x="29" y="5664"/>
                    <a:pt x="257" y="5907"/>
                  </a:cubicBezTo>
                  <a:cubicBezTo>
                    <a:pt x="402" y="6059"/>
                    <a:pt x="605" y="6130"/>
                    <a:pt x="814" y="6130"/>
                  </a:cubicBezTo>
                  <a:cubicBezTo>
                    <a:pt x="976" y="6130"/>
                    <a:pt x="1141" y="6087"/>
                    <a:pt x="1284" y="6006"/>
                  </a:cubicBezTo>
                  <a:cubicBezTo>
                    <a:pt x="1598" y="5807"/>
                    <a:pt x="1855" y="5536"/>
                    <a:pt x="2026" y="5208"/>
                  </a:cubicBezTo>
                  <a:cubicBezTo>
                    <a:pt x="2354" y="4666"/>
                    <a:pt x="2596" y="4081"/>
                    <a:pt x="2753" y="3482"/>
                  </a:cubicBezTo>
                  <a:cubicBezTo>
                    <a:pt x="2896" y="2954"/>
                    <a:pt x="2967" y="2398"/>
                    <a:pt x="2981" y="1856"/>
                  </a:cubicBezTo>
                  <a:cubicBezTo>
                    <a:pt x="2981" y="1385"/>
                    <a:pt x="3010" y="701"/>
                    <a:pt x="2753" y="287"/>
                  </a:cubicBezTo>
                  <a:cubicBezTo>
                    <a:pt x="2626" y="83"/>
                    <a:pt x="2427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6"/>
            <p:cNvSpPr/>
            <p:nvPr/>
          </p:nvSpPr>
          <p:spPr>
            <a:xfrm>
              <a:off x="4872925" y="3790975"/>
              <a:ext cx="43525" cy="54975"/>
            </a:xfrm>
            <a:custGeom>
              <a:avLst/>
              <a:gdLst/>
              <a:ahLst/>
              <a:cxnLst/>
              <a:rect l="l" t="t" r="r" b="b"/>
              <a:pathLst>
                <a:path w="1741" h="2199" extrusionOk="0">
                  <a:moveTo>
                    <a:pt x="856" y="0"/>
                  </a:moveTo>
                  <a:cubicBezTo>
                    <a:pt x="702" y="0"/>
                    <a:pt x="548" y="52"/>
                    <a:pt x="414" y="172"/>
                  </a:cubicBezTo>
                  <a:cubicBezTo>
                    <a:pt x="72" y="529"/>
                    <a:pt x="1" y="1385"/>
                    <a:pt x="243" y="1798"/>
                  </a:cubicBezTo>
                  <a:cubicBezTo>
                    <a:pt x="362" y="2060"/>
                    <a:pt x="609" y="2198"/>
                    <a:pt x="859" y="2198"/>
                  </a:cubicBezTo>
                  <a:cubicBezTo>
                    <a:pt x="1058" y="2198"/>
                    <a:pt x="1259" y="2110"/>
                    <a:pt x="1398" y="1927"/>
                  </a:cubicBezTo>
                  <a:cubicBezTo>
                    <a:pt x="1527" y="1770"/>
                    <a:pt x="1627" y="1570"/>
                    <a:pt x="1669" y="1370"/>
                  </a:cubicBezTo>
                  <a:cubicBezTo>
                    <a:pt x="1741" y="1128"/>
                    <a:pt x="1741" y="857"/>
                    <a:pt x="1669" y="614"/>
                  </a:cubicBezTo>
                  <a:cubicBezTo>
                    <a:pt x="1570" y="276"/>
                    <a:pt x="1213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6"/>
            <p:cNvSpPr/>
            <p:nvPr/>
          </p:nvSpPr>
          <p:spPr>
            <a:xfrm>
              <a:off x="4830850" y="4133850"/>
              <a:ext cx="75975" cy="346625"/>
            </a:xfrm>
            <a:custGeom>
              <a:avLst/>
              <a:gdLst/>
              <a:ahLst/>
              <a:cxnLst/>
              <a:rect l="l" t="t" r="r" b="b"/>
              <a:pathLst>
                <a:path w="3039" h="13865" extrusionOk="0">
                  <a:moveTo>
                    <a:pt x="993" y="0"/>
                  </a:moveTo>
                  <a:cubicBezTo>
                    <a:pt x="667" y="0"/>
                    <a:pt x="353" y="132"/>
                    <a:pt x="186" y="449"/>
                  </a:cubicBezTo>
                  <a:cubicBezTo>
                    <a:pt x="1" y="763"/>
                    <a:pt x="1" y="1162"/>
                    <a:pt x="15" y="1519"/>
                  </a:cubicBezTo>
                  <a:cubicBezTo>
                    <a:pt x="43" y="3302"/>
                    <a:pt x="72" y="5099"/>
                    <a:pt x="100" y="6882"/>
                  </a:cubicBezTo>
                  <a:lnTo>
                    <a:pt x="100" y="7081"/>
                  </a:lnTo>
                  <a:cubicBezTo>
                    <a:pt x="115" y="7994"/>
                    <a:pt x="100" y="8893"/>
                    <a:pt x="129" y="9806"/>
                  </a:cubicBezTo>
                  <a:cubicBezTo>
                    <a:pt x="172" y="10676"/>
                    <a:pt x="129" y="11731"/>
                    <a:pt x="414" y="12573"/>
                  </a:cubicBezTo>
                  <a:cubicBezTo>
                    <a:pt x="528" y="13115"/>
                    <a:pt x="742" y="13714"/>
                    <a:pt x="1256" y="13842"/>
                  </a:cubicBezTo>
                  <a:cubicBezTo>
                    <a:pt x="1324" y="13857"/>
                    <a:pt x="1391" y="13865"/>
                    <a:pt x="1458" y="13865"/>
                  </a:cubicBezTo>
                  <a:cubicBezTo>
                    <a:pt x="1701" y="13865"/>
                    <a:pt x="1933" y="13767"/>
                    <a:pt x="2111" y="13600"/>
                  </a:cubicBezTo>
                  <a:cubicBezTo>
                    <a:pt x="2325" y="13386"/>
                    <a:pt x="2497" y="13129"/>
                    <a:pt x="2596" y="12844"/>
                  </a:cubicBezTo>
                  <a:cubicBezTo>
                    <a:pt x="3039" y="11745"/>
                    <a:pt x="3010" y="10519"/>
                    <a:pt x="2953" y="9349"/>
                  </a:cubicBezTo>
                  <a:lnTo>
                    <a:pt x="2725" y="2888"/>
                  </a:lnTo>
                  <a:cubicBezTo>
                    <a:pt x="2725" y="2375"/>
                    <a:pt x="2668" y="1875"/>
                    <a:pt x="2554" y="1376"/>
                  </a:cubicBezTo>
                  <a:cubicBezTo>
                    <a:pt x="2411" y="877"/>
                    <a:pt x="2097" y="449"/>
                    <a:pt x="1655" y="178"/>
                  </a:cubicBezTo>
                  <a:cubicBezTo>
                    <a:pt x="1460" y="66"/>
                    <a:pt x="1224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6"/>
            <p:cNvSpPr/>
            <p:nvPr/>
          </p:nvSpPr>
          <p:spPr>
            <a:xfrm>
              <a:off x="4319875" y="4551200"/>
              <a:ext cx="294200" cy="351600"/>
            </a:xfrm>
            <a:custGeom>
              <a:avLst/>
              <a:gdLst/>
              <a:ahLst/>
              <a:cxnLst/>
              <a:rect l="l" t="t" r="r" b="b"/>
              <a:pathLst>
                <a:path w="11768" h="14064" extrusionOk="0">
                  <a:moveTo>
                    <a:pt x="4466" y="1"/>
                  </a:moveTo>
                  <a:cubicBezTo>
                    <a:pt x="3303" y="1"/>
                    <a:pt x="2197" y="410"/>
                    <a:pt x="1427" y="1170"/>
                  </a:cubicBezTo>
                  <a:cubicBezTo>
                    <a:pt x="429" y="2140"/>
                    <a:pt x="1" y="3638"/>
                    <a:pt x="258" y="5178"/>
                  </a:cubicBezTo>
                  <a:cubicBezTo>
                    <a:pt x="443" y="6319"/>
                    <a:pt x="985" y="7446"/>
                    <a:pt x="1912" y="8630"/>
                  </a:cubicBezTo>
                  <a:cubicBezTo>
                    <a:pt x="4251" y="11668"/>
                    <a:pt x="7731" y="13636"/>
                    <a:pt x="11554" y="14064"/>
                  </a:cubicBezTo>
                  <a:lnTo>
                    <a:pt x="11768" y="12053"/>
                  </a:lnTo>
                  <a:cubicBezTo>
                    <a:pt x="8516" y="11653"/>
                    <a:pt x="5535" y="9985"/>
                    <a:pt x="3510" y="7403"/>
                  </a:cubicBezTo>
                  <a:cubicBezTo>
                    <a:pt x="2796" y="6476"/>
                    <a:pt x="2397" y="5634"/>
                    <a:pt x="2269" y="4850"/>
                  </a:cubicBezTo>
                  <a:cubicBezTo>
                    <a:pt x="2112" y="3980"/>
                    <a:pt x="2340" y="3124"/>
                    <a:pt x="2853" y="2625"/>
                  </a:cubicBezTo>
                  <a:cubicBezTo>
                    <a:pt x="3241" y="2247"/>
                    <a:pt x="3826" y="2047"/>
                    <a:pt x="4457" y="2047"/>
                  </a:cubicBezTo>
                  <a:cubicBezTo>
                    <a:pt x="4754" y="2047"/>
                    <a:pt x="5062" y="2091"/>
                    <a:pt x="5364" y="2183"/>
                  </a:cubicBezTo>
                  <a:cubicBezTo>
                    <a:pt x="6234" y="2454"/>
                    <a:pt x="7061" y="3053"/>
                    <a:pt x="7931" y="4037"/>
                  </a:cubicBezTo>
                  <a:lnTo>
                    <a:pt x="9457" y="2696"/>
                  </a:lnTo>
                  <a:cubicBezTo>
                    <a:pt x="8345" y="1427"/>
                    <a:pt x="7204" y="614"/>
                    <a:pt x="5963" y="229"/>
                  </a:cubicBezTo>
                  <a:cubicBezTo>
                    <a:pt x="5468" y="75"/>
                    <a:pt x="4962" y="1"/>
                    <a:pt x="4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6"/>
            <p:cNvSpPr/>
            <p:nvPr/>
          </p:nvSpPr>
          <p:spPr>
            <a:xfrm>
              <a:off x="4436850" y="4551550"/>
              <a:ext cx="79875" cy="99525"/>
            </a:xfrm>
            <a:custGeom>
              <a:avLst/>
              <a:gdLst/>
              <a:ahLst/>
              <a:cxnLst/>
              <a:rect l="l" t="t" r="r" b="b"/>
              <a:pathLst>
                <a:path w="3195" h="3981" extrusionOk="0">
                  <a:moveTo>
                    <a:pt x="0" y="1"/>
                  </a:moveTo>
                  <a:lnTo>
                    <a:pt x="0" y="1"/>
                  </a:lnTo>
                  <a:cubicBezTo>
                    <a:pt x="157" y="685"/>
                    <a:pt x="271" y="1384"/>
                    <a:pt x="357" y="2083"/>
                  </a:cubicBezTo>
                  <a:cubicBezTo>
                    <a:pt x="457" y="2112"/>
                    <a:pt x="571" y="2140"/>
                    <a:pt x="670" y="2169"/>
                  </a:cubicBezTo>
                  <a:cubicBezTo>
                    <a:pt x="1526" y="2440"/>
                    <a:pt x="2353" y="3025"/>
                    <a:pt x="3195" y="3980"/>
                  </a:cubicBezTo>
                  <a:cubicBezTo>
                    <a:pt x="3124" y="3025"/>
                    <a:pt x="3095" y="2055"/>
                    <a:pt x="3038" y="1099"/>
                  </a:cubicBezTo>
                  <a:cubicBezTo>
                    <a:pt x="2496" y="714"/>
                    <a:pt x="1911" y="429"/>
                    <a:pt x="1284" y="229"/>
                  </a:cubicBezTo>
                  <a:cubicBezTo>
                    <a:pt x="870" y="86"/>
                    <a:pt x="428" y="1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6"/>
            <p:cNvSpPr/>
            <p:nvPr/>
          </p:nvSpPr>
          <p:spPr>
            <a:xfrm>
              <a:off x="4411875" y="4769075"/>
              <a:ext cx="189025" cy="132650"/>
            </a:xfrm>
            <a:custGeom>
              <a:avLst/>
              <a:gdLst/>
              <a:ahLst/>
              <a:cxnLst/>
              <a:rect l="l" t="t" r="r" b="b"/>
              <a:pathLst>
                <a:path w="7561" h="5306" extrusionOk="0">
                  <a:moveTo>
                    <a:pt x="1042" y="0"/>
                  </a:moveTo>
                  <a:cubicBezTo>
                    <a:pt x="985" y="200"/>
                    <a:pt x="914" y="400"/>
                    <a:pt x="828" y="585"/>
                  </a:cubicBezTo>
                  <a:cubicBezTo>
                    <a:pt x="614" y="1041"/>
                    <a:pt x="343" y="1455"/>
                    <a:pt x="1" y="1812"/>
                  </a:cubicBezTo>
                  <a:cubicBezTo>
                    <a:pt x="2097" y="3694"/>
                    <a:pt x="4693" y="4907"/>
                    <a:pt x="7489" y="5306"/>
                  </a:cubicBezTo>
                  <a:cubicBezTo>
                    <a:pt x="7546" y="5049"/>
                    <a:pt x="7560" y="4793"/>
                    <a:pt x="7546" y="4522"/>
                  </a:cubicBezTo>
                  <a:cubicBezTo>
                    <a:pt x="7503" y="4065"/>
                    <a:pt x="7403" y="3623"/>
                    <a:pt x="7246" y="3195"/>
                  </a:cubicBezTo>
                  <a:cubicBezTo>
                    <a:pt x="4907" y="2739"/>
                    <a:pt x="2768" y="1626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6"/>
            <p:cNvSpPr/>
            <p:nvPr/>
          </p:nvSpPr>
          <p:spPr>
            <a:xfrm>
              <a:off x="4442900" y="4517675"/>
              <a:ext cx="535600" cy="427200"/>
            </a:xfrm>
            <a:custGeom>
              <a:avLst/>
              <a:gdLst/>
              <a:ahLst/>
              <a:cxnLst/>
              <a:rect l="l" t="t" r="r" b="b"/>
              <a:pathLst>
                <a:path w="21424" h="17088" extrusionOk="0">
                  <a:moveTo>
                    <a:pt x="1798" y="1"/>
                  </a:moveTo>
                  <a:cubicBezTo>
                    <a:pt x="1798" y="1"/>
                    <a:pt x="1" y="17074"/>
                    <a:pt x="10541" y="17088"/>
                  </a:cubicBezTo>
                  <a:cubicBezTo>
                    <a:pt x="21423" y="17088"/>
                    <a:pt x="19284" y="1"/>
                    <a:pt x="1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6"/>
            <p:cNvSpPr/>
            <p:nvPr/>
          </p:nvSpPr>
          <p:spPr>
            <a:xfrm>
              <a:off x="4484975" y="4567225"/>
              <a:ext cx="446450" cy="377300"/>
            </a:xfrm>
            <a:custGeom>
              <a:avLst/>
              <a:gdLst/>
              <a:ahLst/>
              <a:cxnLst/>
              <a:rect l="l" t="t" r="r" b="b"/>
              <a:pathLst>
                <a:path w="17858" h="15092" extrusionOk="0">
                  <a:moveTo>
                    <a:pt x="15248" y="0"/>
                  </a:moveTo>
                  <a:cubicBezTo>
                    <a:pt x="14215" y="0"/>
                    <a:pt x="13191" y="332"/>
                    <a:pt x="12438" y="1014"/>
                  </a:cubicBezTo>
                  <a:cubicBezTo>
                    <a:pt x="11725" y="1642"/>
                    <a:pt x="11268" y="2512"/>
                    <a:pt x="10569" y="3168"/>
                  </a:cubicBezTo>
                  <a:cubicBezTo>
                    <a:pt x="9767" y="3917"/>
                    <a:pt x="8722" y="4315"/>
                    <a:pt x="7655" y="4315"/>
                  </a:cubicBezTo>
                  <a:cubicBezTo>
                    <a:pt x="7281" y="4315"/>
                    <a:pt x="6904" y="4266"/>
                    <a:pt x="6533" y="4166"/>
                  </a:cubicBezTo>
                  <a:cubicBezTo>
                    <a:pt x="5506" y="3881"/>
                    <a:pt x="4622" y="3225"/>
                    <a:pt x="3766" y="2583"/>
                  </a:cubicBezTo>
                  <a:cubicBezTo>
                    <a:pt x="2924" y="1941"/>
                    <a:pt x="2040" y="1285"/>
                    <a:pt x="999" y="1014"/>
                  </a:cubicBezTo>
                  <a:cubicBezTo>
                    <a:pt x="739" y="946"/>
                    <a:pt x="471" y="905"/>
                    <a:pt x="208" y="905"/>
                  </a:cubicBezTo>
                  <a:cubicBezTo>
                    <a:pt x="138" y="905"/>
                    <a:pt x="69" y="908"/>
                    <a:pt x="1" y="914"/>
                  </a:cubicBezTo>
                  <a:cubicBezTo>
                    <a:pt x="15" y="5778"/>
                    <a:pt x="1070" y="15092"/>
                    <a:pt x="8858" y="15092"/>
                  </a:cubicBezTo>
                  <a:cubicBezTo>
                    <a:pt x="17002" y="15092"/>
                    <a:pt x="17858" y="5550"/>
                    <a:pt x="17772" y="729"/>
                  </a:cubicBezTo>
                  <a:cubicBezTo>
                    <a:pt x="17530" y="586"/>
                    <a:pt x="17287" y="458"/>
                    <a:pt x="17030" y="344"/>
                  </a:cubicBezTo>
                  <a:cubicBezTo>
                    <a:pt x="16469" y="116"/>
                    <a:pt x="15857" y="0"/>
                    <a:pt x="152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6"/>
            <p:cNvSpPr/>
            <p:nvPr/>
          </p:nvSpPr>
          <p:spPr>
            <a:xfrm>
              <a:off x="4818725" y="4539600"/>
              <a:ext cx="87750" cy="178525"/>
            </a:xfrm>
            <a:custGeom>
              <a:avLst/>
              <a:gdLst/>
              <a:ahLst/>
              <a:cxnLst/>
              <a:rect l="l" t="t" r="r" b="b"/>
              <a:pathLst>
                <a:path w="3510" h="7141" extrusionOk="0">
                  <a:moveTo>
                    <a:pt x="2000" y="0"/>
                  </a:moveTo>
                  <a:cubicBezTo>
                    <a:pt x="1421" y="0"/>
                    <a:pt x="805" y="423"/>
                    <a:pt x="486" y="992"/>
                  </a:cubicBezTo>
                  <a:cubicBezTo>
                    <a:pt x="172" y="1534"/>
                    <a:pt x="86" y="2176"/>
                    <a:pt x="58" y="2804"/>
                  </a:cubicBezTo>
                  <a:cubicBezTo>
                    <a:pt x="1" y="3631"/>
                    <a:pt x="29" y="4458"/>
                    <a:pt x="115" y="5285"/>
                  </a:cubicBezTo>
                  <a:cubicBezTo>
                    <a:pt x="143" y="5685"/>
                    <a:pt x="243" y="6084"/>
                    <a:pt x="414" y="6455"/>
                  </a:cubicBezTo>
                  <a:cubicBezTo>
                    <a:pt x="600" y="6826"/>
                    <a:pt x="956" y="7083"/>
                    <a:pt x="1370" y="7140"/>
                  </a:cubicBezTo>
                  <a:cubicBezTo>
                    <a:pt x="1385" y="7140"/>
                    <a:pt x="1400" y="7141"/>
                    <a:pt x="1415" y="7141"/>
                  </a:cubicBezTo>
                  <a:cubicBezTo>
                    <a:pt x="1756" y="7141"/>
                    <a:pt x="2093" y="6986"/>
                    <a:pt x="2311" y="6726"/>
                  </a:cubicBezTo>
                  <a:cubicBezTo>
                    <a:pt x="2554" y="6455"/>
                    <a:pt x="2739" y="6141"/>
                    <a:pt x="2853" y="5799"/>
                  </a:cubicBezTo>
                  <a:cubicBezTo>
                    <a:pt x="3338" y="4544"/>
                    <a:pt x="3509" y="3175"/>
                    <a:pt x="3352" y="1834"/>
                  </a:cubicBezTo>
                  <a:cubicBezTo>
                    <a:pt x="3324" y="1406"/>
                    <a:pt x="3196" y="992"/>
                    <a:pt x="2996" y="622"/>
                  </a:cubicBezTo>
                  <a:cubicBezTo>
                    <a:pt x="2742" y="181"/>
                    <a:pt x="2379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0" y="4632290"/>
            <a:ext cx="9144000" cy="519777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98" y="160034"/>
            <a:ext cx="965633" cy="9450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74" name="Google Shape;1974;p58"/>
          <p:cNvSpPr txBox="1">
            <a:spLocks noGrp="1"/>
          </p:cNvSpPr>
          <p:nvPr>
            <p:ph type="title"/>
          </p:nvPr>
        </p:nvSpPr>
        <p:spPr>
          <a:xfrm>
            <a:off x="456713" y="2099280"/>
            <a:ext cx="7727100" cy="168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350</a:t>
            </a:r>
            <a:r>
              <a:rPr lang="en" dirty="0">
                <a:solidFill>
                  <a:srgbClr val="74A3C6"/>
                </a:solidFill>
              </a:rPr>
              <a:t>,000</a:t>
            </a:r>
            <a:endParaRPr dirty="0">
              <a:solidFill>
                <a:srgbClr val="74A3C6"/>
              </a:solidFill>
            </a:endParaRPr>
          </a:p>
        </p:txBody>
      </p:sp>
      <p:sp>
        <p:nvSpPr>
          <p:cNvPr id="1975" name="Google Shape;1975;p58"/>
          <p:cNvSpPr txBox="1">
            <a:spLocks noGrp="1"/>
          </p:cNvSpPr>
          <p:nvPr>
            <p:ph type="subTitle" idx="1"/>
          </p:nvPr>
        </p:nvSpPr>
        <p:spPr>
          <a:xfrm>
            <a:off x="456713" y="3668280"/>
            <a:ext cx="6097200" cy="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Big numbers catch your audience’s attention</a:t>
            </a:r>
            <a:endParaRPr b="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13" y="1590216"/>
            <a:ext cx="2320229" cy="241896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55467"/>
            <a:ext cx="5040313" cy="1560513"/>
            <a:chOff x="-6350" y="-2459038"/>
            <a:chExt cx="5040313" cy="1560513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-6350" y="-2459038"/>
              <a:ext cx="5014913" cy="1560513"/>
            </a:xfrm>
            <a:custGeom>
              <a:avLst/>
              <a:gdLst>
                <a:gd name="T0" fmla="*/ 784 w 817"/>
                <a:gd name="T1" fmla="*/ 143 h 252"/>
                <a:gd name="T2" fmla="*/ 786 w 817"/>
                <a:gd name="T3" fmla="*/ 77 h 252"/>
                <a:gd name="T4" fmla="*/ 741 w 817"/>
                <a:gd name="T5" fmla="*/ 35 h 252"/>
                <a:gd name="T6" fmla="*/ 752 w 817"/>
                <a:gd name="T7" fmla="*/ 72 h 252"/>
                <a:gd name="T8" fmla="*/ 685 w 817"/>
                <a:gd name="T9" fmla="*/ 49 h 252"/>
                <a:gd name="T10" fmla="*/ 650 w 817"/>
                <a:gd name="T11" fmla="*/ 17 h 252"/>
                <a:gd name="T12" fmla="*/ 639 w 817"/>
                <a:gd name="T13" fmla="*/ 50 h 252"/>
                <a:gd name="T14" fmla="*/ 609 w 817"/>
                <a:gd name="T15" fmla="*/ 71 h 252"/>
                <a:gd name="T16" fmla="*/ 641 w 817"/>
                <a:gd name="T17" fmla="*/ 94 h 252"/>
                <a:gd name="T18" fmla="*/ 655 w 817"/>
                <a:gd name="T19" fmla="*/ 108 h 252"/>
                <a:gd name="T20" fmla="*/ 612 w 817"/>
                <a:gd name="T21" fmla="*/ 137 h 252"/>
                <a:gd name="T22" fmla="*/ 552 w 817"/>
                <a:gd name="T23" fmla="*/ 151 h 252"/>
                <a:gd name="T24" fmla="*/ 511 w 817"/>
                <a:gd name="T25" fmla="*/ 127 h 252"/>
                <a:gd name="T26" fmla="*/ 445 w 817"/>
                <a:gd name="T27" fmla="*/ 94 h 252"/>
                <a:gd name="T28" fmla="*/ 384 w 817"/>
                <a:gd name="T29" fmla="*/ 113 h 252"/>
                <a:gd name="T30" fmla="*/ 354 w 817"/>
                <a:gd name="T31" fmla="*/ 110 h 252"/>
                <a:gd name="T32" fmla="*/ 325 w 817"/>
                <a:gd name="T33" fmla="*/ 144 h 252"/>
                <a:gd name="T34" fmla="*/ 278 w 817"/>
                <a:gd name="T35" fmla="*/ 86 h 252"/>
                <a:gd name="T36" fmla="*/ 262 w 817"/>
                <a:gd name="T37" fmla="*/ 172 h 252"/>
                <a:gd name="T38" fmla="*/ 153 w 817"/>
                <a:gd name="T39" fmla="*/ 143 h 252"/>
                <a:gd name="T40" fmla="*/ 76 w 817"/>
                <a:gd name="T41" fmla="*/ 91 h 252"/>
                <a:gd name="T42" fmla="*/ 0 w 817"/>
                <a:gd name="T43" fmla="*/ 150 h 252"/>
                <a:gd name="T44" fmla="*/ 48 w 817"/>
                <a:gd name="T45" fmla="*/ 185 h 252"/>
                <a:gd name="T46" fmla="*/ 70 w 817"/>
                <a:gd name="T47" fmla="*/ 170 h 252"/>
                <a:gd name="T48" fmla="*/ 88 w 817"/>
                <a:gd name="T49" fmla="*/ 170 h 252"/>
                <a:gd name="T50" fmla="*/ 153 w 817"/>
                <a:gd name="T51" fmla="*/ 212 h 252"/>
                <a:gd name="T52" fmla="*/ 190 w 817"/>
                <a:gd name="T53" fmla="*/ 230 h 252"/>
                <a:gd name="T54" fmla="*/ 215 w 817"/>
                <a:gd name="T55" fmla="*/ 238 h 252"/>
                <a:gd name="T56" fmla="*/ 312 w 817"/>
                <a:gd name="T57" fmla="*/ 242 h 252"/>
                <a:gd name="T58" fmla="*/ 338 w 817"/>
                <a:gd name="T59" fmla="*/ 225 h 252"/>
                <a:gd name="T60" fmla="*/ 438 w 817"/>
                <a:gd name="T61" fmla="*/ 170 h 252"/>
                <a:gd name="T62" fmla="*/ 468 w 817"/>
                <a:gd name="T63" fmla="*/ 164 h 252"/>
                <a:gd name="T64" fmla="*/ 545 w 817"/>
                <a:gd name="T65" fmla="*/ 197 h 252"/>
                <a:gd name="T66" fmla="*/ 603 w 817"/>
                <a:gd name="T67" fmla="*/ 236 h 252"/>
                <a:gd name="T68" fmla="*/ 627 w 817"/>
                <a:gd name="T69" fmla="*/ 246 h 252"/>
                <a:gd name="T70" fmla="*/ 753 w 817"/>
                <a:gd name="T71" fmla="*/ 225 h 252"/>
                <a:gd name="T72" fmla="*/ 815 w 817"/>
                <a:gd name="T73" fmla="*/ 130 h 252"/>
                <a:gd name="T74" fmla="*/ 661 w 817"/>
                <a:gd name="T75" fmla="*/ 89 h 252"/>
                <a:gd name="T76" fmla="*/ 659 w 817"/>
                <a:gd name="T77" fmla="*/ 109 h 252"/>
                <a:gd name="T78" fmla="*/ 664 w 817"/>
                <a:gd name="T79" fmla="*/ 100 h 252"/>
                <a:gd name="T80" fmla="*/ 671 w 817"/>
                <a:gd name="T81" fmla="*/ 105 h 252"/>
                <a:gd name="T82" fmla="*/ 673 w 817"/>
                <a:gd name="T83" fmla="*/ 98 h 252"/>
                <a:gd name="T84" fmla="*/ 681 w 817"/>
                <a:gd name="T85" fmla="*/ 98 h 252"/>
                <a:gd name="T86" fmla="*/ 674 w 817"/>
                <a:gd name="T87" fmla="*/ 92 h 252"/>
                <a:gd name="T88" fmla="*/ 733 w 817"/>
                <a:gd name="T89" fmla="*/ 88 h 252"/>
                <a:gd name="T90" fmla="*/ 733 w 817"/>
                <a:gd name="T91" fmla="*/ 88 h 252"/>
                <a:gd name="T92" fmla="*/ 681 w 817"/>
                <a:gd name="T93" fmla="*/ 97 h 252"/>
                <a:gd name="T94" fmla="*/ 220 w 817"/>
                <a:gd name="T95" fmla="*/ 234 h 252"/>
                <a:gd name="T96" fmla="*/ 221 w 817"/>
                <a:gd name="T97" fmla="*/ 235 h 252"/>
                <a:gd name="T98" fmla="*/ 222 w 817"/>
                <a:gd name="T99" fmla="*/ 227 h 252"/>
                <a:gd name="T100" fmla="*/ 106 w 817"/>
                <a:gd name="T101" fmla="*/ 101 h 252"/>
                <a:gd name="T102" fmla="*/ 102 w 817"/>
                <a:gd name="T103" fmla="*/ 98 h 252"/>
                <a:gd name="T104" fmla="*/ 127 w 817"/>
                <a:gd name="T105" fmla="*/ 192 h 252"/>
                <a:gd name="T106" fmla="*/ 624 w 817"/>
                <a:gd name="T107" fmla="*/ 239 h 252"/>
                <a:gd name="T108" fmla="*/ 625 w 817"/>
                <a:gd name="T109" fmla="*/ 238 h 252"/>
                <a:gd name="T110" fmla="*/ 632 w 817"/>
                <a:gd name="T111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7" h="252">
                  <a:moveTo>
                    <a:pt x="813" y="122"/>
                  </a:moveTo>
                  <a:cubicBezTo>
                    <a:pt x="812" y="119"/>
                    <a:pt x="809" y="118"/>
                    <a:pt x="807" y="118"/>
                  </a:cubicBezTo>
                  <a:cubicBezTo>
                    <a:pt x="804" y="118"/>
                    <a:pt x="801" y="119"/>
                    <a:pt x="800" y="122"/>
                  </a:cubicBezTo>
                  <a:cubicBezTo>
                    <a:pt x="798" y="125"/>
                    <a:pt x="798" y="128"/>
                    <a:pt x="798" y="132"/>
                  </a:cubicBezTo>
                  <a:cubicBezTo>
                    <a:pt x="797" y="137"/>
                    <a:pt x="797" y="143"/>
                    <a:pt x="790" y="145"/>
                  </a:cubicBezTo>
                  <a:cubicBezTo>
                    <a:pt x="789" y="145"/>
                    <a:pt x="789" y="145"/>
                    <a:pt x="788" y="145"/>
                  </a:cubicBezTo>
                  <a:cubicBezTo>
                    <a:pt x="786" y="144"/>
                    <a:pt x="785" y="143"/>
                    <a:pt x="784" y="143"/>
                  </a:cubicBezTo>
                  <a:cubicBezTo>
                    <a:pt x="781" y="138"/>
                    <a:pt x="780" y="133"/>
                    <a:pt x="783" y="128"/>
                  </a:cubicBezTo>
                  <a:cubicBezTo>
                    <a:pt x="784" y="126"/>
                    <a:pt x="785" y="125"/>
                    <a:pt x="786" y="123"/>
                  </a:cubicBezTo>
                  <a:cubicBezTo>
                    <a:pt x="789" y="115"/>
                    <a:pt x="792" y="106"/>
                    <a:pt x="789" y="97"/>
                  </a:cubicBezTo>
                  <a:cubicBezTo>
                    <a:pt x="789" y="98"/>
                    <a:pt x="788" y="98"/>
                    <a:pt x="787" y="98"/>
                  </a:cubicBezTo>
                  <a:cubicBezTo>
                    <a:pt x="788" y="98"/>
                    <a:pt x="789" y="98"/>
                    <a:pt x="789" y="97"/>
                  </a:cubicBezTo>
                  <a:cubicBezTo>
                    <a:pt x="789" y="95"/>
                    <a:pt x="789" y="92"/>
                    <a:pt x="789" y="90"/>
                  </a:cubicBezTo>
                  <a:cubicBezTo>
                    <a:pt x="791" y="85"/>
                    <a:pt x="790" y="81"/>
                    <a:pt x="786" y="77"/>
                  </a:cubicBezTo>
                  <a:cubicBezTo>
                    <a:pt x="783" y="73"/>
                    <a:pt x="781" y="72"/>
                    <a:pt x="776" y="74"/>
                  </a:cubicBezTo>
                  <a:cubicBezTo>
                    <a:pt x="774" y="74"/>
                    <a:pt x="772" y="74"/>
                    <a:pt x="769" y="74"/>
                  </a:cubicBezTo>
                  <a:cubicBezTo>
                    <a:pt x="769" y="74"/>
                    <a:pt x="770" y="73"/>
                    <a:pt x="770" y="73"/>
                  </a:cubicBezTo>
                  <a:cubicBezTo>
                    <a:pt x="771" y="69"/>
                    <a:pt x="768" y="66"/>
                    <a:pt x="767" y="64"/>
                  </a:cubicBezTo>
                  <a:cubicBezTo>
                    <a:pt x="763" y="55"/>
                    <a:pt x="760" y="46"/>
                    <a:pt x="753" y="39"/>
                  </a:cubicBezTo>
                  <a:cubicBezTo>
                    <a:pt x="751" y="42"/>
                    <a:pt x="749" y="41"/>
                    <a:pt x="748" y="39"/>
                  </a:cubicBezTo>
                  <a:cubicBezTo>
                    <a:pt x="746" y="37"/>
                    <a:pt x="744" y="35"/>
                    <a:pt x="741" y="35"/>
                  </a:cubicBezTo>
                  <a:cubicBezTo>
                    <a:pt x="740" y="35"/>
                    <a:pt x="740" y="34"/>
                    <a:pt x="739" y="35"/>
                  </a:cubicBezTo>
                  <a:cubicBezTo>
                    <a:pt x="738" y="36"/>
                    <a:pt x="739" y="37"/>
                    <a:pt x="739" y="37"/>
                  </a:cubicBezTo>
                  <a:cubicBezTo>
                    <a:pt x="742" y="40"/>
                    <a:pt x="743" y="44"/>
                    <a:pt x="748" y="46"/>
                  </a:cubicBezTo>
                  <a:cubicBezTo>
                    <a:pt x="753" y="48"/>
                    <a:pt x="754" y="53"/>
                    <a:pt x="753" y="58"/>
                  </a:cubicBezTo>
                  <a:cubicBezTo>
                    <a:pt x="753" y="59"/>
                    <a:pt x="753" y="59"/>
                    <a:pt x="754" y="60"/>
                  </a:cubicBezTo>
                  <a:cubicBezTo>
                    <a:pt x="754" y="63"/>
                    <a:pt x="754" y="66"/>
                    <a:pt x="754" y="70"/>
                  </a:cubicBezTo>
                  <a:cubicBezTo>
                    <a:pt x="753" y="70"/>
                    <a:pt x="753" y="71"/>
                    <a:pt x="752" y="72"/>
                  </a:cubicBezTo>
                  <a:cubicBezTo>
                    <a:pt x="748" y="72"/>
                    <a:pt x="743" y="72"/>
                    <a:pt x="740" y="74"/>
                  </a:cubicBezTo>
                  <a:cubicBezTo>
                    <a:pt x="736" y="76"/>
                    <a:pt x="732" y="76"/>
                    <a:pt x="728" y="74"/>
                  </a:cubicBezTo>
                  <a:cubicBezTo>
                    <a:pt x="728" y="74"/>
                    <a:pt x="728" y="74"/>
                    <a:pt x="728" y="74"/>
                  </a:cubicBezTo>
                  <a:cubicBezTo>
                    <a:pt x="725" y="61"/>
                    <a:pt x="722" y="61"/>
                    <a:pt x="711" y="62"/>
                  </a:cubicBezTo>
                  <a:cubicBezTo>
                    <a:pt x="709" y="62"/>
                    <a:pt x="708" y="62"/>
                    <a:pt x="707" y="63"/>
                  </a:cubicBezTo>
                  <a:cubicBezTo>
                    <a:pt x="702" y="64"/>
                    <a:pt x="699" y="63"/>
                    <a:pt x="695" y="61"/>
                  </a:cubicBezTo>
                  <a:cubicBezTo>
                    <a:pt x="690" y="58"/>
                    <a:pt x="687" y="54"/>
                    <a:pt x="685" y="49"/>
                  </a:cubicBezTo>
                  <a:cubicBezTo>
                    <a:pt x="683" y="44"/>
                    <a:pt x="682" y="39"/>
                    <a:pt x="681" y="34"/>
                  </a:cubicBezTo>
                  <a:cubicBezTo>
                    <a:pt x="679" y="29"/>
                    <a:pt x="674" y="26"/>
                    <a:pt x="669" y="27"/>
                  </a:cubicBezTo>
                  <a:cubicBezTo>
                    <a:pt x="665" y="28"/>
                    <a:pt x="663" y="32"/>
                    <a:pt x="664" y="37"/>
                  </a:cubicBezTo>
                  <a:cubicBezTo>
                    <a:pt x="664" y="38"/>
                    <a:pt x="665" y="39"/>
                    <a:pt x="663" y="40"/>
                  </a:cubicBezTo>
                  <a:cubicBezTo>
                    <a:pt x="662" y="40"/>
                    <a:pt x="661" y="40"/>
                    <a:pt x="661" y="39"/>
                  </a:cubicBezTo>
                  <a:cubicBezTo>
                    <a:pt x="659" y="39"/>
                    <a:pt x="659" y="37"/>
                    <a:pt x="659" y="36"/>
                  </a:cubicBezTo>
                  <a:cubicBezTo>
                    <a:pt x="657" y="29"/>
                    <a:pt x="655" y="23"/>
                    <a:pt x="650" y="17"/>
                  </a:cubicBezTo>
                  <a:cubicBezTo>
                    <a:pt x="647" y="13"/>
                    <a:pt x="643" y="10"/>
                    <a:pt x="641" y="5"/>
                  </a:cubicBezTo>
                  <a:cubicBezTo>
                    <a:pt x="640" y="2"/>
                    <a:pt x="638" y="0"/>
                    <a:pt x="634" y="0"/>
                  </a:cubicBezTo>
                  <a:cubicBezTo>
                    <a:pt x="631" y="1"/>
                    <a:pt x="628" y="5"/>
                    <a:pt x="629" y="9"/>
                  </a:cubicBezTo>
                  <a:cubicBezTo>
                    <a:pt x="630" y="17"/>
                    <a:pt x="635" y="24"/>
                    <a:pt x="642" y="28"/>
                  </a:cubicBezTo>
                  <a:cubicBezTo>
                    <a:pt x="652" y="33"/>
                    <a:pt x="654" y="42"/>
                    <a:pt x="649" y="51"/>
                  </a:cubicBezTo>
                  <a:cubicBezTo>
                    <a:pt x="648" y="54"/>
                    <a:pt x="646" y="55"/>
                    <a:pt x="643" y="53"/>
                  </a:cubicBezTo>
                  <a:cubicBezTo>
                    <a:pt x="642" y="51"/>
                    <a:pt x="640" y="51"/>
                    <a:pt x="639" y="50"/>
                  </a:cubicBezTo>
                  <a:cubicBezTo>
                    <a:pt x="629" y="45"/>
                    <a:pt x="620" y="47"/>
                    <a:pt x="614" y="55"/>
                  </a:cubicBezTo>
                  <a:cubicBezTo>
                    <a:pt x="612" y="57"/>
                    <a:pt x="609" y="59"/>
                    <a:pt x="607" y="59"/>
                  </a:cubicBezTo>
                  <a:cubicBezTo>
                    <a:pt x="602" y="61"/>
                    <a:pt x="598" y="60"/>
                    <a:pt x="593" y="60"/>
                  </a:cubicBezTo>
                  <a:cubicBezTo>
                    <a:pt x="584" y="61"/>
                    <a:pt x="576" y="63"/>
                    <a:pt x="571" y="72"/>
                  </a:cubicBezTo>
                  <a:cubicBezTo>
                    <a:pt x="568" y="78"/>
                    <a:pt x="571" y="83"/>
                    <a:pt x="577" y="85"/>
                  </a:cubicBezTo>
                  <a:cubicBezTo>
                    <a:pt x="585" y="86"/>
                    <a:pt x="590" y="82"/>
                    <a:pt x="594" y="78"/>
                  </a:cubicBezTo>
                  <a:cubicBezTo>
                    <a:pt x="599" y="74"/>
                    <a:pt x="603" y="72"/>
                    <a:pt x="609" y="71"/>
                  </a:cubicBezTo>
                  <a:cubicBezTo>
                    <a:pt x="615" y="69"/>
                    <a:pt x="621" y="72"/>
                    <a:pt x="628" y="73"/>
                  </a:cubicBezTo>
                  <a:cubicBezTo>
                    <a:pt x="628" y="74"/>
                    <a:pt x="628" y="74"/>
                    <a:pt x="628" y="74"/>
                  </a:cubicBezTo>
                  <a:cubicBezTo>
                    <a:pt x="629" y="74"/>
                    <a:pt x="630" y="74"/>
                    <a:pt x="631" y="75"/>
                  </a:cubicBezTo>
                  <a:cubicBezTo>
                    <a:pt x="632" y="77"/>
                    <a:pt x="634" y="78"/>
                    <a:pt x="636" y="79"/>
                  </a:cubicBezTo>
                  <a:cubicBezTo>
                    <a:pt x="636" y="80"/>
                    <a:pt x="636" y="80"/>
                    <a:pt x="637" y="80"/>
                  </a:cubicBezTo>
                  <a:cubicBezTo>
                    <a:pt x="637" y="82"/>
                    <a:pt x="638" y="83"/>
                    <a:pt x="639" y="83"/>
                  </a:cubicBezTo>
                  <a:cubicBezTo>
                    <a:pt x="640" y="87"/>
                    <a:pt x="642" y="90"/>
                    <a:pt x="641" y="94"/>
                  </a:cubicBezTo>
                  <a:cubicBezTo>
                    <a:pt x="639" y="99"/>
                    <a:pt x="641" y="103"/>
                    <a:pt x="645" y="106"/>
                  </a:cubicBezTo>
                  <a:cubicBezTo>
                    <a:pt x="645" y="107"/>
                    <a:pt x="646" y="108"/>
                    <a:pt x="647" y="108"/>
                  </a:cubicBezTo>
                  <a:cubicBezTo>
                    <a:pt x="647" y="108"/>
                    <a:pt x="647" y="108"/>
                    <a:pt x="647" y="108"/>
                  </a:cubicBezTo>
                  <a:cubicBezTo>
                    <a:pt x="649" y="108"/>
                    <a:pt x="652" y="108"/>
                    <a:pt x="655" y="108"/>
                  </a:cubicBezTo>
                  <a:cubicBezTo>
                    <a:pt x="655" y="107"/>
                    <a:pt x="655" y="107"/>
                    <a:pt x="656" y="107"/>
                  </a:cubicBezTo>
                  <a:cubicBezTo>
                    <a:pt x="656" y="107"/>
                    <a:pt x="656" y="107"/>
                    <a:pt x="656" y="107"/>
                  </a:cubicBezTo>
                  <a:cubicBezTo>
                    <a:pt x="655" y="107"/>
                    <a:pt x="655" y="107"/>
                    <a:pt x="655" y="108"/>
                  </a:cubicBezTo>
                  <a:cubicBezTo>
                    <a:pt x="652" y="108"/>
                    <a:pt x="649" y="108"/>
                    <a:pt x="647" y="108"/>
                  </a:cubicBezTo>
                  <a:cubicBezTo>
                    <a:pt x="647" y="110"/>
                    <a:pt x="648" y="111"/>
                    <a:pt x="650" y="113"/>
                  </a:cubicBezTo>
                  <a:cubicBezTo>
                    <a:pt x="652" y="119"/>
                    <a:pt x="650" y="126"/>
                    <a:pt x="647" y="131"/>
                  </a:cubicBezTo>
                  <a:cubicBezTo>
                    <a:pt x="644" y="135"/>
                    <a:pt x="641" y="139"/>
                    <a:pt x="639" y="143"/>
                  </a:cubicBezTo>
                  <a:cubicBezTo>
                    <a:pt x="637" y="146"/>
                    <a:pt x="634" y="148"/>
                    <a:pt x="630" y="148"/>
                  </a:cubicBezTo>
                  <a:cubicBezTo>
                    <a:pt x="627" y="147"/>
                    <a:pt x="626" y="144"/>
                    <a:pt x="625" y="142"/>
                  </a:cubicBezTo>
                  <a:cubicBezTo>
                    <a:pt x="623" y="135"/>
                    <a:pt x="618" y="133"/>
                    <a:pt x="612" y="137"/>
                  </a:cubicBezTo>
                  <a:cubicBezTo>
                    <a:pt x="609" y="138"/>
                    <a:pt x="607" y="139"/>
                    <a:pt x="604" y="139"/>
                  </a:cubicBezTo>
                  <a:cubicBezTo>
                    <a:pt x="600" y="138"/>
                    <a:pt x="597" y="139"/>
                    <a:pt x="595" y="143"/>
                  </a:cubicBezTo>
                  <a:cubicBezTo>
                    <a:pt x="594" y="147"/>
                    <a:pt x="594" y="151"/>
                    <a:pt x="597" y="154"/>
                  </a:cubicBezTo>
                  <a:cubicBezTo>
                    <a:pt x="597" y="154"/>
                    <a:pt x="597" y="154"/>
                    <a:pt x="597" y="154"/>
                  </a:cubicBezTo>
                  <a:cubicBezTo>
                    <a:pt x="597" y="156"/>
                    <a:pt x="595" y="155"/>
                    <a:pt x="594" y="155"/>
                  </a:cubicBezTo>
                  <a:cubicBezTo>
                    <a:pt x="588" y="155"/>
                    <a:pt x="583" y="153"/>
                    <a:pt x="577" y="152"/>
                  </a:cubicBezTo>
                  <a:cubicBezTo>
                    <a:pt x="569" y="151"/>
                    <a:pt x="561" y="149"/>
                    <a:pt x="552" y="151"/>
                  </a:cubicBezTo>
                  <a:cubicBezTo>
                    <a:pt x="550" y="151"/>
                    <a:pt x="549" y="149"/>
                    <a:pt x="548" y="148"/>
                  </a:cubicBezTo>
                  <a:cubicBezTo>
                    <a:pt x="544" y="144"/>
                    <a:pt x="540" y="141"/>
                    <a:pt x="536" y="138"/>
                  </a:cubicBezTo>
                  <a:cubicBezTo>
                    <a:pt x="535" y="138"/>
                    <a:pt x="535" y="137"/>
                    <a:pt x="534" y="137"/>
                  </a:cubicBezTo>
                  <a:cubicBezTo>
                    <a:pt x="534" y="137"/>
                    <a:pt x="534" y="137"/>
                    <a:pt x="534" y="137"/>
                  </a:cubicBezTo>
                  <a:cubicBezTo>
                    <a:pt x="532" y="134"/>
                    <a:pt x="529" y="133"/>
                    <a:pt x="526" y="132"/>
                  </a:cubicBezTo>
                  <a:cubicBezTo>
                    <a:pt x="525" y="132"/>
                    <a:pt x="525" y="132"/>
                    <a:pt x="525" y="132"/>
                  </a:cubicBezTo>
                  <a:cubicBezTo>
                    <a:pt x="520" y="129"/>
                    <a:pt x="516" y="127"/>
                    <a:pt x="511" y="127"/>
                  </a:cubicBezTo>
                  <a:cubicBezTo>
                    <a:pt x="502" y="125"/>
                    <a:pt x="495" y="122"/>
                    <a:pt x="487" y="120"/>
                  </a:cubicBezTo>
                  <a:cubicBezTo>
                    <a:pt x="481" y="118"/>
                    <a:pt x="475" y="115"/>
                    <a:pt x="468" y="114"/>
                  </a:cubicBezTo>
                  <a:cubicBezTo>
                    <a:pt x="456" y="111"/>
                    <a:pt x="444" y="111"/>
                    <a:pt x="432" y="112"/>
                  </a:cubicBezTo>
                  <a:cubicBezTo>
                    <a:pt x="430" y="113"/>
                    <a:pt x="428" y="113"/>
                    <a:pt x="427" y="112"/>
                  </a:cubicBezTo>
                  <a:cubicBezTo>
                    <a:pt x="427" y="110"/>
                    <a:pt x="428" y="109"/>
                    <a:pt x="429" y="108"/>
                  </a:cubicBezTo>
                  <a:cubicBezTo>
                    <a:pt x="430" y="107"/>
                    <a:pt x="430" y="106"/>
                    <a:pt x="431" y="106"/>
                  </a:cubicBezTo>
                  <a:cubicBezTo>
                    <a:pt x="435" y="101"/>
                    <a:pt x="440" y="98"/>
                    <a:pt x="445" y="94"/>
                  </a:cubicBezTo>
                  <a:cubicBezTo>
                    <a:pt x="448" y="92"/>
                    <a:pt x="448" y="89"/>
                    <a:pt x="445" y="87"/>
                  </a:cubicBezTo>
                  <a:cubicBezTo>
                    <a:pt x="442" y="84"/>
                    <a:pt x="436" y="84"/>
                    <a:pt x="433" y="87"/>
                  </a:cubicBezTo>
                  <a:cubicBezTo>
                    <a:pt x="431" y="89"/>
                    <a:pt x="431" y="91"/>
                    <a:pt x="428" y="91"/>
                  </a:cubicBezTo>
                  <a:cubicBezTo>
                    <a:pt x="425" y="92"/>
                    <a:pt x="424" y="94"/>
                    <a:pt x="423" y="97"/>
                  </a:cubicBezTo>
                  <a:cubicBezTo>
                    <a:pt x="421" y="103"/>
                    <a:pt x="417" y="108"/>
                    <a:pt x="410" y="109"/>
                  </a:cubicBezTo>
                  <a:cubicBezTo>
                    <a:pt x="405" y="110"/>
                    <a:pt x="401" y="109"/>
                    <a:pt x="396" y="108"/>
                  </a:cubicBezTo>
                  <a:cubicBezTo>
                    <a:pt x="390" y="106"/>
                    <a:pt x="387" y="107"/>
                    <a:pt x="384" y="113"/>
                  </a:cubicBezTo>
                  <a:cubicBezTo>
                    <a:pt x="382" y="118"/>
                    <a:pt x="380" y="122"/>
                    <a:pt x="375" y="124"/>
                  </a:cubicBezTo>
                  <a:cubicBezTo>
                    <a:pt x="373" y="125"/>
                    <a:pt x="370" y="126"/>
                    <a:pt x="369" y="128"/>
                  </a:cubicBezTo>
                  <a:cubicBezTo>
                    <a:pt x="367" y="133"/>
                    <a:pt x="363" y="134"/>
                    <a:pt x="359" y="135"/>
                  </a:cubicBezTo>
                  <a:cubicBezTo>
                    <a:pt x="356" y="136"/>
                    <a:pt x="352" y="136"/>
                    <a:pt x="349" y="138"/>
                  </a:cubicBezTo>
                  <a:cubicBezTo>
                    <a:pt x="346" y="138"/>
                    <a:pt x="346" y="137"/>
                    <a:pt x="346" y="135"/>
                  </a:cubicBezTo>
                  <a:cubicBezTo>
                    <a:pt x="348" y="129"/>
                    <a:pt x="349" y="123"/>
                    <a:pt x="354" y="118"/>
                  </a:cubicBezTo>
                  <a:cubicBezTo>
                    <a:pt x="356" y="116"/>
                    <a:pt x="356" y="113"/>
                    <a:pt x="354" y="110"/>
                  </a:cubicBezTo>
                  <a:cubicBezTo>
                    <a:pt x="353" y="107"/>
                    <a:pt x="350" y="106"/>
                    <a:pt x="347" y="107"/>
                  </a:cubicBezTo>
                  <a:cubicBezTo>
                    <a:pt x="343" y="108"/>
                    <a:pt x="343" y="112"/>
                    <a:pt x="343" y="115"/>
                  </a:cubicBezTo>
                  <a:cubicBezTo>
                    <a:pt x="343" y="123"/>
                    <a:pt x="340" y="131"/>
                    <a:pt x="336" y="139"/>
                  </a:cubicBezTo>
                  <a:cubicBezTo>
                    <a:pt x="336" y="139"/>
                    <a:pt x="336" y="139"/>
                    <a:pt x="336" y="139"/>
                  </a:cubicBezTo>
                  <a:cubicBezTo>
                    <a:pt x="334" y="140"/>
                    <a:pt x="332" y="141"/>
                    <a:pt x="330" y="143"/>
                  </a:cubicBezTo>
                  <a:cubicBezTo>
                    <a:pt x="329" y="143"/>
                    <a:pt x="328" y="143"/>
                    <a:pt x="328" y="144"/>
                  </a:cubicBezTo>
                  <a:cubicBezTo>
                    <a:pt x="327" y="144"/>
                    <a:pt x="326" y="144"/>
                    <a:pt x="325" y="144"/>
                  </a:cubicBezTo>
                  <a:cubicBezTo>
                    <a:pt x="321" y="144"/>
                    <a:pt x="321" y="140"/>
                    <a:pt x="318" y="139"/>
                  </a:cubicBezTo>
                  <a:cubicBezTo>
                    <a:pt x="318" y="137"/>
                    <a:pt x="317" y="136"/>
                    <a:pt x="317" y="135"/>
                  </a:cubicBezTo>
                  <a:cubicBezTo>
                    <a:pt x="317" y="135"/>
                    <a:pt x="317" y="134"/>
                    <a:pt x="316" y="134"/>
                  </a:cubicBezTo>
                  <a:cubicBezTo>
                    <a:pt x="315" y="130"/>
                    <a:pt x="315" y="126"/>
                    <a:pt x="314" y="122"/>
                  </a:cubicBezTo>
                  <a:cubicBezTo>
                    <a:pt x="313" y="112"/>
                    <a:pt x="311" y="102"/>
                    <a:pt x="305" y="93"/>
                  </a:cubicBezTo>
                  <a:cubicBezTo>
                    <a:pt x="301" y="87"/>
                    <a:pt x="296" y="83"/>
                    <a:pt x="289" y="81"/>
                  </a:cubicBezTo>
                  <a:cubicBezTo>
                    <a:pt x="285" y="80"/>
                    <a:pt x="279" y="83"/>
                    <a:pt x="278" y="86"/>
                  </a:cubicBezTo>
                  <a:cubicBezTo>
                    <a:pt x="276" y="90"/>
                    <a:pt x="278" y="93"/>
                    <a:pt x="280" y="95"/>
                  </a:cubicBezTo>
                  <a:cubicBezTo>
                    <a:pt x="282" y="97"/>
                    <a:pt x="285" y="97"/>
                    <a:pt x="287" y="98"/>
                  </a:cubicBezTo>
                  <a:cubicBezTo>
                    <a:pt x="290" y="98"/>
                    <a:pt x="292" y="98"/>
                    <a:pt x="294" y="98"/>
                  </a:cubicBezTo>
                  <a:cubicBezTo>
                    <a:pt x="298" y="99"/>
                    <a:pt x="301" y="101"/>
                    <a:pt x="303" y="104"/>
                  </a:cubicBezTo>
                  <a:cubicBezTo>
                    <a:pt x="306" y="108"/>
                    <a:pt x="307" y="114"/>
                    <a:pt x="307" y="119"/>
                  </a:cubicBezTo>
                  <a:cubicBezTo>
                    <a:pt x="305" y="135"/>
                    <a:pt x="298" y="149"/>
                    <a:pt x="286" y="159"/>
                  </a:cubicBezTo>
                  <a:cubicBezTo>
                    <a:pt x="279" y="165"/>
                    <a:pt x="270" y="168"/>
                    <a:pt x="262" y="172"/>
                  </a:cubicBezTo>
                  <a:cubicBezTo>
                    <a:pt x="256" y="173"/>
                    <a:pt x="249" y="175"/>
                    <a:pt x="242" y="173"/>
                  </a:cubicBezTo>
                  <a:cubicBezTo>
                    <a:pt x="234" y="170"/>
                    <a:pt x="225" y="170"/>
                    <a:pt x="216" y="171"/>
                  </a:cubicBezTo>
                  <a:cubicBezTo>
                    <a:pt x="212" y="172"/>
                    <a:pt x="211" y="171"/>
                    <a:pt x="210" y="167"/>
                  </a:cubicBezTo>
                  <a:cubicBezTo>
                    <a:pt x="207" y="158"/>
                    <a:pt x="201" y="152"/>
                    <a:pt x="192" y="150"/>
                  </a:cubicBezTo>
                  <a:cubicBezTo>
                    <a:pt x="185" y="149"/>
                    <a:pt x="179" y="150"/>
                    <a:pt x="172" y="151"/>
                  </a:cubicBezTo>
                  <a:cubicBezTo>
                    <a:pt x="169" y="151"/>
                    <a:pt x="166" y="151"/>
                    <a:pt x="163" y="148"/>
                  </a:cubicBezTo>
                  <a:cubicBezTo>
                    <a:pt x="160" y="145"/>
                    <a:pt x="157" y="143"/>
                    <a:pt x="153" y="143"/>
                  </a:cubicBezTo>
                  <a:cubicBezTo>
                    <a:pt x="144" y="141"/>
                    <a:pt x="138" y="136"/>
                    <a:pt x="133" y="128"/>
                  </a:cubicBezTo>
                  <a:cubicBezTo>
                    <a:pt x="130" y="122"/>
                    <a:pt x="125" y="118"/>
                    <a:pt x="119" y="115"/>
                  </a:cubicBezTo>
                  <a:cubicBezTo>
                    <a:pt x="118" y="114"/>
                    <a:pt x="116" y="112"/>
                    <a:pt x="115" y="110"/>
                  </a:cubicBezTo>
                  <a:cubicBezTo>
                    <a:pt x="115" y="107"/>
                    <a:pt x="116" y="104"/>
                    <a:pt x="113" y="101"/>
                  </a:cubicBezTo>
                  <a:cubicBezTo>
                    <a:pt x="112" y="96"/>
                    <a:pt x="109" y="92"/>
                    <a:pt x="106" y="88"/>
                  </a:cubicBezTo>
                  <a:cubicBezTo>
                    <a:pt x="100" y="81"/>
                    <a:pt x="91" y="80"/>
                    <a:pt x="84" y="86"/>
                  </a:cubicBezTo>
                  <a:cubicBezTo>
                    <a:pt x="81" y="88"/>
                    <a:pt x="80" y="91"/>
                    <a:pt x="76" y="91"/>
                  </a:cubicBezTo>
                  <a:cubicBezTo>
                    <a:pt x="71" y="91"/>
                    <a:pt x="66" y="90"/>
                    <a:pt x="62" y="88"/>
                  </a:cubicBezTo>
                  <a:cubicBezTo>
                    <a:pt x="56" y="84"/>
                    <a:pt x="54" y="78"/>
                    <a:pt x="51" y="73"/>
                  </a:cubicBezTo>
                  <a:cubicBezTo>
                    <a:pt x="46" y="63"/>
                    <a:pt x="31" y="58"/>
                    <a:pt x="22" y="63"/>
                  </a:cubicBezTo>
                  <a:cubicBezTo>
                    <a:pt x="16" y="65"/>
                    <a:pt x="14" y="69"/>
                    <a:pt x="11" y="74"/>
                  </a:cubicBezTo>
                  <a:cubicBezTo>
                    <a:pt x="9" y="79"/>
                    <a:pt x="5" y="82"/>
                    <a:pt x="0" y="83"/>
                  </a:cubicBezTo>
                  <a:cubicBezTo>
                    <a:pt x="0" y="98"/>
                    <a:pt x="0" y="113"/>
                    <a:pt x="0" y="128"/>
                  </a:cubicBezTo>
                  <a:cubicBezTo>
                    <a:pt x="0" y="135"/>
                    <a:pt x="0" y="143"/>
                    <a:pt x="0" y="150"/>
                  </a:cubicBezTo>
                  <a:cubicBezTo>
                    <a:pt x="0" y="156"/>
                    <a:pt x="0" y="162"/>
                    <a:pt x="0" y="168"/>
                  </a:cubicBezTo>
                  <a:cubicBezTo>
                    <a:pt x="0" y="169"/>
                    <a:pt x="0" y="170"/>
                    <a:pt x="0" y="171"/>
                  </a:cubicBezTo>
                  <a:cubicBezTo>
                    <a:pt x="0" y="171"/>
                    <a:pt x="1" y="171"/>
                    <a:pt x="1" y="171"/>
                  </a:cubicBezTo>
                  <a:cubicBezTo>
                    <a:pt x="14" y="164"/>
                    <a:pt x="17" y="164"/>
                    <a:pt x="27" y="174"/>
                  </a:cubicBezTo>
                  <a:cubicBezTo>
                    <a:pt x="27" y="174"/>
                    <a:pt x="28" y="175"/>
                    <a:pt x="28" y="175"/>
                  </a:cubicBezTo>
                  <a:cubicBezTo>
                    <a:pt x="34" y="179"/>
                    <a:pt x="39" y="184"/>
                    <a:pt x="46" y="185"/>
                  </a:cubicBezTo>
                  <a:cubicBezTo>
                    <a:pt x="47" y="185"/>
                    <a:pt x="47" y="185"/>
                    <a:pt x="48" y="185"/>
                  </a:cubicBezTo>
                  <a:cubicBezTo>
                    <a:pt x="50" y="186"/>
                    <a:pt x="51" y="186"/>
                    <a:pt x="53" y="185"/>
                  </a:cubicBezTo>
                  <a:cubicBezTo>
                    <a:pt x="53" y="185"/>
                    <a:pt x="54" y="185"/>
                    <a:pt x="55" y="185"/>
                  </a:cubicBezTo>
                  <a:cubicBezTo>
                    <a:pt x="57" y="184"/>
                    <a:pt x="59" y="184"/>
                    <a:pt x="60" y="181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81"/>
                    <a:pt x="60" y="180"/>
                    <a:pt x="61" y="179"/>
                  </a:cubicBezTo>
                  <a:cubicBezTo>
                    <a:pt x="61" y="178"/>
                    <a:pt x="62" y="176"/>
                    <a:pt x="63" y="174"/>
                  </a:cubicBezTo>
                  <a:cubicBezTo>
                    <a:pt x="65" y="173"/>
                    <a:pt x="68" y="171"/>
                    <a:pt x="70" y="170"/>
                  </a:cubicBezTo>
                  <a:cubicBezTo>
                    <a:pt x="70" y="170"/>
                    <a:pt x="70" y="170"/>
                    <a:pt x="71" y="170"/>
                  </a:cubicBezTo>
                  <a:cubicBezTo>
                    <a:pt x="71" y="170"/>
                    <a:pt x="72" y="169"/>
                    <a:pt x="73" y="169"/>
                  </a:cubicBezTo>
                  <a:cubicBezTo>
                    <a:pt x="73" y="169"/>
                    <a:pt x="74" y="169"/>
                    <a:pt x="74" y="169"/>
                  </a:cubicBezTo>
                  <a:cubicBezTo>
                    <a:pt x="76" y="169"/>
                    <a:pt x="78" y="169"/>
                    <a:pt x="80" y="168"/>
                  </a:cubicBezTo>
                  <a:cubicBezTo>
                    <a:pt x="81" y="169"/>
                    <a:pt x="82" y="169"/>
                    <a:pt x="83" y="169"/>
                  </a:cubicBezTo>
                  <a:cubicBezTo>
                    <a:pt x="84" y="169"/>
                    <a:pt x="85" y="169"/>
                    <a:pt x="85" y="169"/>
                  </a:cubicBezTo>
                  <a:cubicBezTo>
                    <a:pt x="86" y="169"/>
                    <a:pt x="87" y="170"/>
                    <a:pt x="88" y="170"/>
                  </a:cubicBezTo>
                  <a:cubicBezTo>
                    <a:pt x="88" y="170"/>
                    <a:pt x="88" y="170"/>
                    <a:pt x="89" y="170"/>
                  </a:cubicBezTo>
                  <a:cubicBezTo>
                    <a:pt x="93" y="172"/>
                    <a:pt x="98" y="174"/>
                    <a:pt x="102" y="176"/>
                  </a:cubicBezTo>
                  <a:cubicBezTo>
                    <a:pt x="113" y="182"/>
                    <a:pt x="120" y="190"/>
                    <a:pt x="122" y="203"/>
                  </a:cubicBezTo>
                  <a:cubicBezTo>
                    <a:pt x="122" y="207"/>
                    <a:pt x="124" y="212"/>
                    <a:pt x="127" y="216"/>
                  </a:cubicBezTo>
                  <a:cubicBezTo>
                    <a:pt x="133" y="222"/>
                    <a:pt x="142" y="222"/>
                    <a:pt x="145" y="216"/>
                  </a:cubicBezTo>
                  <a:cubicBezTo>
                    <a:pt x="146" y="214"/>
                    <a:pt x="148" y="213"/>
                    <a:pt x="150" y="212"/>
                  </a:cubicBezTo>
                  <a:cubicBezTo>
                    <a:pt x="151" y="212"/>
                    <a:pt x="152" y="212"/>
                    <a:pt x="153" y="212"/>
                  </a:cubicBezTo>
                  <a:cubicBezTo>
                    <a:pt x="155" y="213"/>
                    <a:pt x="156" y="213"/>
                    <a:pt x="158" y="214"/>
                  </a:cubicBezTo>
                  <a:cubicBezTo>
                    <a:pt x="165" y="217"/>
                    <a:pt x="173" y="219"/>
                    <a:pt x="180" y="224"/>
                  </a:cubicBezTo>
                  <a:cubicBezTo>
                    <a:pt x="181" y="224"/>
                    <a:pt x="181" y="224"/>
                    <a:pt x="181" y="225"/>
                  </a:cubicBezTo>
                  <a:cubicBezTo>
                    <a:pt x="181" y="225"/>
                    <a:pt x="182" y="225"/>
                    <a:pt x="182" y="225"/>
                  </a:cubicBezTo>
                  <a:cubicBezTo>
                    <a:pt x="182" y="225"/>
                    <a:pt x="182" y="225"/>
                    <a:pt x="182" y="225"/>
                  </a:cubicBezTo>
                  <a:cubicBezTo>
                    <a:pt x="183" y="227"/>
                    <a:pt x="185" y="228"/>
                    <a:pt x="186" y="228"/>
                  </a:cubicBezTo>
                  <a:cubicBezTo>
                    <a:pt x="187" y="229"/>
                    <a:pt x="188" y="230"/>
                    <a:pt x="190" y="230"/>
                  </a:cubicBezTo>
                  <a:cubicBezTo>
                    <a:pt x="190" y="230"/>
                    <a:pt x="191" y="230"/>
                    <a:pt x="192" y="230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194" y="230"/>
                    <a:pt x="195" y="231"/>
                    <a:pt x="197" y="231"/>
                  </a:cubicBezTo>
                  <a:cubicBezTo>
                    <a:pt x="198" y="232"/>
                    <a:pt x="199" y="232"/>
                    <a:pt x="200" y="231"/>
                  </a:cubicBezTo>
                  <a:cubicBezTo>
                    <a:pt x="200" y="231"/>
                    <a:pt x="201" y="231"/>
                    <a:pt x="201" y="231"/>
                  </a:cubicBezTo>
                  <a:cubicBezTo>
                    <a:pt x="206" y="234"/>
                    <a:pt x="210" y="236"/>
                    <a:pt x="215" y="238"/>
                  </a:cubicBezTo>
                  <a:cubicBezTo>
                    <a:pt x="220" y="241"/>
                    <a:pt x="226" y="242"/>
                    <a:pt x="232" y="242"/>
                  </a:cubicBezTo>
                  <a:cubicBezTo>
                    <a:pt x="242" y="244"/>
                    <a:pt x="252" y="244"/>
                    <a:pt x="262" y="246"/>
                  </a:cubicBezTo>
                  <a:cubicBezTo>
                    <a:pt x="266" y="248"/>
                    <a:pt x="271" y="250"/>
                    <a:pt x="275" y="248"/>
                  </a:cubicBezTo>
                  <a:cubicBezTo>
                    <a:pt x="280" y="246"/>
                    <a:pt x="284" y="246"/>
                    <a:pt x="289" y="248"/>
                  </a:cubicBezTo>
                  <a:cubicBezTo>
                    <a:pt x="293" y="249"/>
                    <a:pt x="297" y="251"/>
                    <a:pt x="301" y="248"/>
                  </a:cubicBezTo>
                  <a:cubicBezTo>
                    <a:pt x="305" y="247"/>
                    <a:pt x="308" y="245"/>
                    <a:pt x="311" y="243"/>
                  </a:cubicBezTo>
                  <a:cubicBezTo>
                    <a:pt x="311" y="243"/>
                    <a:pt x="312" y="242"/>
                    <a:pt x="312" y="242"/>
                  </a:cubicBezTo>
                  <a:cubicBezTo>
                    <a:pt x="312" y="242"/>
                    <a:pt x="313" y="242"/>
                    <a:pt x="313" y="242"/>
                  </a:cubicBezTo>
                  <a:cubicBezTo>
                    <a:pt x="315" y="242"/>
                    <a:pt x="316" y="243"/>
                    <a:pt x="318" y="243"/>
                  </a:cubicBezTo>
                  <a:cubicBezTo>
                    <a:pt x="319" y="244"/>
                    <a:pt x="319" y="244"/>
                    <a:pt x="321" y="243"/>
                  </a:cubicBezTo>
                  <a:cubicBezTo>
                    <a:pt x="323" y="242"/>
                    <a:pt x="325" y="240"/>
                    <a:pt x="328" y="238"/>
                  </a:cubicBezTo>
                  <a:cubicBezTo>
                    <a:pt x="333" y="235"/>
                    <a:pt x="333" y="229"/>
                    <a:pt x="337" y="226"/>
                  </a:cubicBezTo>
                  <a:cubicBezTo>
                    <a:pt x="337" y="226"/>
                    <a:pt x="337" y="226"/>
                    <a:pt x="338" y="225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41" y="223"/>
                    <a:pt x="344" y="220"/>
                    <a:pt x="347" y="218"/>
                  </a:cubicBezTo>
                  <a:cubicBezTo>
                    <a:pt x="354" y="214"/>
                    <a:pt x="361" y="208"/>
                    <a:pt x="366" y="202"/>
                  </a:cubicBezTo>
                  <a:cubicBezTo>
                    <a:pt x="370" y="198"/>
                    <a:pt x="374" y="194"/>
                    <a:pt x="379" y="191"/>
                  </a:cubicBezTo>
                  <a:cubicBezTo>
                    <a:pt x="386" y="186"/>
                    <a:pt x="393" y="181"/>
                    <a:pt x="401" y="180"/>
                  </a:cubicBezTo>
                  <a:cubicBezTo>
                    <a:pt x="406" y="179"/>
                    <a:pt x="411" y="177"/>
                    <a:pt x="415" y="175"/>
                  </a:cubicBezTo>
                  <a:cubicBezTo>
                    <a:pt x="418" y="173"/>
                    <a:pt x="421" y="173"/>
                    <a:pt x="424" y="173"/>
                  </a:cubicBezTo>
                  <a:cubicBezTo>
                    <a:pt x="429" y="173"/>
                    <a:pt x="433" y="172"/>
                    <a:pt x="438" y="170"/>
                  </a:cubicBezTo>
                  <a:cubicBezTo>
                    <a:pt x="447" y="167"/>
                    <a:pt x="456" y="171"/>
                    <a:pt x="461" y="180"/>
                  </a:cubicBezTo>
                  <a:cubicBezTo>
                    <a:pt x="461" y="181"/>
                    <a:pt x="462" y="183"/>
                    <a:pt x="464" y="185"/>
                  </a:cubicBezTo>
                  <a:cubicBezTo>
                    <a:pt x="465" y="186"/>
                    <a:pt x="466" y="186"/>
                    <a:pt x="468" y="186"/>
                  </a:cubicBezTo>
                  <a:cubicBezTo>
                    <a:pt x="470" y="185"/>
                    <a:pt x="470" y="184"/>
                    <a:pt x="471" y="182"/>
                  </a:cubicBezTo>
                  <a:cubicBezTo>
                    <a:pt x="471" y="179"/>
                    <a:pt x="469" y="177"/>
                    <a:pt x="467" y="177"/>
                  </a:cubicBezTo>
                  <a:cubicBezTo>
                    <a:pt x="465" y="176"/>
                    <a:pt x="464" y="176"/>
                    <a:pt x="463" y="174"/>
                  </a:cubicBezTo>
                  <a:cubicBezTo>
                    <a:pt x="463" y="171"/>
                    <a:pt x="466" y="165"/>
                    <a:pt x="468" y="164"/>
                  </a:cubicBezTo>
                  <a:cubicBezTo>
                    <a:pt x="476" y="162"/>
                    <a:pt x="485" y="161"/>
                    <a:pt x="491" y="168"/>
                  </a:cubicBezTo>
                  <a:cubicBezTo>
                    <a:pt x="496" y="173"/>
                    <a:pt x="501" y="174"/>
                    <a:pt x="507" y="171"/>
                  </a:cubicBezTo>
                  <a:cubicBezTo>
                    <a:pt x="509" y="169"/>
                    <a:pt x="511" y="169"/>
                    <a:pt x="514" y="169"/>
                  </a:cubicBezTo>
                  <a:cubicBezTo>
                    <a:pt x="519" y="170"/>
                    <a:pt x="522" y="172"/>
                    <a:pt x="526" y="174"/>
                  </a:cubicBezTo>
                  <a:cubicBezTo>
                    <a:pt x="529" y="177"/>
                    <a:pt x="532" y="180"/>
                    <a:pt x="533" y="184"/>
                  </a:cubicBezTo>
                  <a:cubicBezTo>
                    <a:pt x="534" y="186"/>
                    <a:pt x="535" y="187"/>
                    <a:pt x="537" y="188"/>
                  </a:cubicBezTo>
                  <a:cubicBezTo>
                    <a:pt x="541" y="190"/>
                    <a:pt x="543" y="193"/>
                    <a:pt x="545" y="197"/>
                  </a:cubicBezTo>
                  <a:cubicBezTo>
                    <a:pt x="547" y="202"/>
                    <a:pt x="550" y="205"/>
                    <a:pt x="554" y="207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56" y="210"/>
                    <a:pt x="559" y="211"/>
                    <a:pt x="562" y="212"/>
                  </a:cubicBezTo>
                  <a:cubicBezTo>
                    <a:pt x="568" y="214"/>
                    <a:pt x="573" y="216"/>
                    <a:pt x="577" y="220"/>
                  </a:cubicBezTo>
                  <a:cubicBezTo>
                    <a:pt x="578" y="221"/>
                    <a:pt x="579" y="221"/>
                    <a:pt x="581" y="221"/>
                  </a:cubicBezTo>
                  <a:cubicBezTo>
                    <a:pt x="583" y="223"/>
                    <a:pt x="586" y="226"/>
                    <a:pt x="588" y="228"/>
                  </a:cubicBezTo>
                  <a:cubicBezTo>
                    <a:pt x="593" y="231"/>
                    <a:pt x="597" y="236"/>
                    <a:pt x="603" y="236"/>
                  </a:cubicBezTo>
                  <a:cubicBezTo>
                    <a:pt x="604" y="238"/>
                    <a:pt x="606" y="238"/>
                    <a:pt x="607" y="239"/>
                  </a:cubicBezTo>
                  <a:cubicBezTo>
                    <a:pt x="608" y="240"/>
                    <a:pt x="609" y="240"/>
                    <a:pt x="610" y="240"/>
                  </a:cubicBezTo>
                  <a:cubicBezTo>
                    <a:pt x="610" y="241"/>
                    <a:pt x="611" y="241"/>
                    <a:pt x="612" y="241"/>
                  </a:cubicBezTo>
                  <a:cubicBezTo>
                    <a:pt x="612" y="241"/>
                    <a:pt x="613" y="241"/>
                    <a:pt x="614" y="241"/>
                  </a:cubicBezTo>
                  <a:cubicBezTo>
                    <a:pt x="615" y="244"/>
                    <a:pt x="618" y="243"/>
                    <a:pt x="620" y="244"/>
                  </a:cubicBezTo>
                  <a:cubicBezTo>
                    <a:pt x="622" y="245"/>
                    <a:pt x="624" y="246"/>
                    <a:pt x="627" y="246"/>
                  </a:cubicBezTo>
                  <a:cubicBezTo>
                    <a:pt x="627" y="246"/>
                    <a:pt x="627" y="246"/>
                    <a:pt x="627" y="246"/>
                  </a:cubicBezTo>
                  <a:cubicBezTo>
                    <a:pt x="632" y="249"/>
                    <a:pt x="638" y="249"/>
                    <a:pt x="643" y="250"/>
                  </a:cubicBezTo>
                  <a:cubicBezTo>
                    <a:pt x="654" y="251"/>
                    <a:pt x="665" y="248"/>
                    <a:pt x="675" y="251"/>
                  </a:cubicBezTo>
                  <a:cubicBezTo>
                    <a:pt x="678" y="252"/>
                    <a:pt x="681" y="252"/>
                    <a:pt x="685" y="252"/>
                  </a:cubicBezTo>
                  <a:cubicBezTo>
                    <a:pt x="704" y="252"/>
                    <a:pt x="721" y="244"/>
                    <a:pt x="738" y="235"/>
                  </a:cubicBezTo>
                  <a:cubicBezTo>
                    <a:pt x="741" y="233"/>
                    <a:pt x="745" y="232"/>
                    <a:pt x="748" y="229"/>
                  </a:cubicBezTo>
                  <a:cubicBezTo>
                    <a:pt x="749" y="228"/>
                    <a:pt x="750" y="227"/>
                    <a:pt x="751" y="226"/>
                  </a:cubicBezTo>
                  <a:cubicBezTo>
                    <a:pt x="752" y="226"/>
                    <a:pt x="752" y="226"/>
                    <a:pt x="753" y="225"/>
                  </a:cubicBezTo>
                  <a:cubicBezTo>
                    <a:pt x="753" y="225"/>
                    <a:pt x="753" y="225"/>
                    <a:pt x="753" y="225"/>
                  </a:cubicBezTo>
                  <a:cubicBezTo>
                    <a:pt x="765" y="219"/>
                    <a:pt x="775" y="210"/>
                    <a:pt x="784" y="200"/>
                  </a:cubicBezTo>
                  <a:cubicBezTo>
                    <a:pt x="786" y="199"/>
                    <a:pt x="787" y="198"/>
                    <a:pt x="787" y="196"/>
                  </a:cubicBezTo>
                  <a:cubicBezTo>
                    <a:pt x="790" y="190"/>
                    <a:pt x="794" y="186"/>
                    <a:pt x="798" y="181"/>
                  </a:cubicBezTo>
                  <a:cubicBezTo>
                    <a:pt x="802" y="178"/>
                    <a:pt x="805" y="173"/>
                    <a:pt x="806" y="168"/>
                  </a:cubicBezTo>
                  <a:cubicBezTo>
                    <a:pt x="807" y="162"/>
                    <a:pt x="808" y="156"/>
                    <a:pt x="811" y="152"/>
                  </a:cubicBezTo>
                  <a:cubicBezTo>
                    <a:pt x="816" y="145"/>
                    <a:pt x="817" y="138"/>
                    <a:pt x="815" y="130"/>
                  </a:cubicBezTo>
                  <a:cubicBezTo>
                    <a:pt x="815" y="127"/>
                    <a:pt x="815" y="124"/>
                    <a:pt x="813" y="122"/>
                  </a:cubicBezTo>
                  <a:close/>
                  <a:moveTo>
                    <a:pt x="656" y="103"/>
                  </a:moveTo>
                  <a:cubicBezTo>
                    <a:pt x="656" y="103"/>
                    <a:pt x="656" y="102"/>
                    <a:pt x="656" y="102"/>
                  </a:cubicBezTo>
                  <a:cubicBezTo>
                    <a:pt x="656" y="102"/>
                    <a:pt x="656" y="103"/>
                    <a:pt x="656" y="103"/>
                  </a:cubicBezTo>
                  <a:close/>
                  <a:moveTo>
                    <a:pt x="661" y="89"/>
                  </a:moveTo>
                  <a:cubicBezTo>
                    <a:pt x="661" y="89"/>
                    <a:pt x="661" y="89"/>
                    <a:pt x="661" y="89"/>
                  </a:cubicBezTo>
                  <a:cubicBezTo>
                    <a:pt x="661" y="89"/>
                    <a:pt x="661" y="89"/>
                    <a:pt x="661" y="89"/>
                  </a:cubicBezTo>
                  <a:cubicBezTo>
                    <a:pt x="661" y="89"/>
                    <a:pt x="661" y="89"/>
                    <a:pt x="661" y="89"/>
                  </a:cubicBezTo>
                  <a:close/>
                  <a:moveTo>
                    <a:pt x="693" y="104"/>
                  </a:moveTo>
                  <a:cubicBezTo>
                    <a:pt x="693" y="103"/>
                    <a:pt x="693" y="103"/>
                    <a:pt x="693" y="103"/>
                  </a:cubicBezTo>
                  <a:cubicBezTo>
                    <a:pt x="693" y="103"/>
                    <a:pt x="693" y="103"/>
                    <a:pt x="693" y="104"/>
                  </a:cubicBezTo>
                  <a:close/>
                  <a:moveTo>
                    <a:pt x="659" y="109"/>
                  </a:moveTo>
                  <a:cubicBezTo>
                    <a:pt x="659" y="109"/>
                    <a:pt x="659" y="109"/>
                    <a:pt x="659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109"/>
                    <a:pt x="659" y="109"/>
                    <a:pt x="659" y="109"/>
                  </a:cubicBezTo>
                  <a:close/>
                  <a:moveTo>
                    <a:pt x="663" y="105"/>
                  </a:moveTo>
                  <a:cubicBezTo>
                    <a:pt x="663" y="105"/>
                    <a:pt x="663" y="105"/>
                    <a:pt x="663" y="105"/>
                  </a:cubicBezTo>
                  <a:cubicBezTo>
                    <a:pt x="663" y="105"/>
                    <a:pt x="663" y="105"/>
                    <a:pt x="663" y="105"/>
                  </a:cubicBezTo>
                  <a:close/>
                  <a:moveTo>
                    <a:pt x="663" y="101"/>
                  </a:moveTo>
                  <a:cubicBezTo>
                    <a:pt x="663" y="100"/>
                    <a:pt x="663" y="100"/>
                    <a:pt x="664" y="100"/>
                  </a:cubicBezTo>
                  <a:cubicBezTo>
                    <a:pt x="663" y="100"/>
                    <a:pt x="663" y="100"/>
                    <a:pt x="663" y="101"/>
                  </a:cubicBezTo>
                  <a:close/>
                  <a:moveTo>
                    <a:pt x="669" y="102"/>
                  </a:moveTo>
                  <a:cubicBezTo>
                    <a:pt x="670" y="101"/>
                    <a:pt x="670" y="101"/>
                    <a:pt x="670" y="100"/>
                  </a:cubicBezTo>
                  <a:cubicBezTo>
                    <a:pt x="670" y="101"/>
                    <a:pt x="670" y="101"/>
                    <a:pt x="669" y="102"/>
                  </a:cubicBezTo>
                  <a:close/>
                  <a:moveTo>
                    <a:pt x="671" y="105"/>
                  </a:moveTo>
                  <a:cubicBezTo>
                    <a:pt x="671" y="105"/>
                    <a:pt x="671" y="105"/>
                    <a:pt x="671" y="105"/>
                  </a:cubicBezTo>
                  <a:cubicBezTo>
                    <a:pt x="671" y="105"/>
                    <a:pt x="671" y="105"/>
                    <a:pt x="671" y="105"/>
                  </a:cubicBezTo>
                  <a:cubicBezTo>
                    <a:pt x="671" y="105"/>
                    <a:pt x="671" y="105"/>
                    <a:pt x="671" y="105"/>
                  </a:cubicBezTo>
                  <a:close/>
                  <a:moveTo>
                    <a:pt x="674" y="97"/>
                  </a:moveTo>
                  <a:cubicBezTo>
                    <a:pt x="674" y="97"/>
                    <a:pt x="674" y="97"/>
                    <a:pt x="674" y="97"/>
                  </a:cubicBezTo>
                  <a:cubicBezTo>
                    <a:pt x="674" y="97"/>
                    <a:pt x="674" y="97"/>
                    <a:pt x="674" y="97"/>
                  </a:cubicBezTo>
                  <a:close/>
                  <a:moveTo>
                    <a:pt x="673" y="98"/>
                  </a:moveTo>
                  <a:cubicBezTo>
                    <a:pt x="673" y="98"/>
                    <a:pt x="673" y="98"/>
                    <a:pt x="673" y="98"/>
                  </a:cubicBezTo>
                  <a:cubicBezTo>
                    <a:pt x="673" y="98"/>
                    <a:pt x="673" y="98"/>
                    <a:pt x="673" y="98"/>
                  </a:cubicBezTo>
                  <a:cubicBezTo>
                    <a:pt x="673" y="98"/>
                    <a:pt x="673" y="98"/>
                    <a:pt x="673" y="99"/>
                  </a:cubicBezTo>
                  <a:cubicBezTo>
                    <a:pt x="673" y="98"/>
                    <a:pt x="673" y="98"/>
                    <a:pt x="673" y="98"/>
                  </a:cubicBezTo>
                  <a:close/>
                  <a:moveTo>
                    <a:pt x="679" y="99"/>
                  </a:moveTo>
                  <a:cubicBezTo>
                    <a:pt x="679" y="99"/>
                    <a:pt x="679" y="99"/>
                    <a:pt x="680" y="99"/>
                  </a:cubicBezTo>
                  <a:cubicBezTo>
                    <a:pt x="679" y="99"/>
                    <a:pt x="679" y="99"/>
                    <a:pt x="679" y="99"/>
                  </a:cubicBezTo>
                  <a:close/>
                  <a:moveTo>
                    <a:pt x="680" y="99"/>
                  </a:moveTo>
                  <a:cubicBezTo>
                    <a:pt x="680" y="99"/>
                    <a:pt x="681" y="99"/>
                    <a:pt x="681" y="98"/>
                  </a:cubicBezTo>
                  <a:cubicBezTo>
                    <a:pt x="681" y="99"/>
                    <a:pt x="680" y="99"/>
                    <a:pt x="680" y="99"/>
                  </a:cubicBezTo>
                  <a:close/>
                  <a:moveTo>
                    <a:pt x="677" y="97"/>
                  </a:moveTo>
                  <a:cubicBezTo>
                    <a:pt x="677" y="97"/>
                    <a:pt x="677" y="97"/>
                    <a:pt x="677" y="97"/>
                  </a:cubicBezTo>
                  <a:cubicBezTo>
                    <a:pt x="677" y="97"/>
                    <a:pt x="677" y="97"/>
                    <a:pt x="677" y="97"/>
                  </a:cubicBezTo>
                  <a:close/>
                  <a:moveTo>
                    <a:pt x="674" y="92"/>
                  </a:moveTo>
                  <a:cubicBezTo>
                    <a:pt x="674" y="92"/>
                    <a:pt x="673" y="92"/>
                    <a:pt x="673" y="92"/>
                  </a:cubicBezTo>
                  <a:cubicBezTo>
                    <a:pt x="673" y="92"/>
                    <a:pt x="674" y="92"/>
                    <a:pt x="674" y="92"/>
                  </a:cubicBezTo>
                  <a:close/>
                  <a:moveTo>
                    <a:pt x="757" y="104"/>
                  </a:moveTo>
                  <a:cubicBezTo>
                    <a:pt x="757" y="104"/>
                    <a:pt x="757" y="105"/>
                    <a:pt x="757" y="105"/>
                  </a:cubicBezTo>
                  <a:cubicBezTo>
                    <a:pt x="757" y="105"/>
                    <a:pt x="757" y="104"/>
                    <a:pt x="757" y="104"/>
                  </a:cubicBezTo>
                  <a:close/>
                  <a:moveTo>
                    <a:pt x="764" y="107"/>
                  </a:moveTo>
                  <a:cubicBezTo>
                    <a:pt x="763" y="107"/>
                    <a:pt x="763" y="107"/>
                    <a:pt x="763" y="107"/>
                  </a:cubicBezTo>
                  <a:cubicBezTo>
                    <a:pt x="763" y="107"/>
                    <a:pt x="764" y="107"/>
                    <a:pt x="764" y="107"/>
                  </a:cubicBezTo>
                  <a:close/>
                  <a:moveTo>
                    <a:pt x="733" y="88"/>
                  </a:moveTo>
                  <a:cubicBezTo>
                    <a:pt x="733" y="88"/>
                    <a:pt x="733" y="88"/>
                    <a:pt x="733" y="88"/>
                  </a:cubicBezTo>
                  <a:cubicBezTo>
                    <a:pt x="733" y="88"/>
                    <a:pt x="733" y="88"/>
                    <a:pt x="733" y="88"/>
                  </a:cubicBezTo>
                  <a:cubicBezTo>
                    <a:pt x="733" y="88"/>
                    <a:pt x="733" y="88"/>
                    <a:pt x="733" y="88"/>
                  </a:cubicBezTo>
                  <a:cubicBezTo>
                    <a:pt x="733" y="88"/>
                    <a:pt x="733" y="88"/>
                    <a:pt x="733" y="88"/>
                  </a:cubicBezTo>
                  <a:cubicBezTo>
                    <a:pt x="733" y="88"/>
                    <a:pt x="733" y="88"/>
                    <a:pt x="733" y="88"/>
                  </a:cubicBezTo>
                  <a:cubicBezTo>
                    <a:pt x="732" y="87"/>
                    <a:pt x="732" y="87"/>
                    <a:pt x="732" y="87"/>
                  </a:cubicBezTo>
                  <a:cubicBezTo>
                    <a:pt x="732" y="87"/>
                    <a:pt x="732" y="87"/>
                    <a:pt x="733" y="88"/>
                  </a:cubicBezTo>
                  <a:close/>
                  <a:moveTo>
                    <a:pt x="722" y="88"/>
                  </a:moveTo>
                  <a:cubicBezTo>
                    <a:pt x="722" y="88"/>
                    <a:pt x="722" y="88"/>
                    <a:pt x="722" y="88"/>
                  </a:cubicBezTo>
                  <a:cubicBezTo>
                    <a:pt x="722" y="88"/>
                    <a:pt x="722" y="88"/>
                    <a:pt x="722" y="88"/>
                  </a:cubicBezTo>
                  <a:cubicBezTo>
                    <a:pt x="722" y="88"/>
                    <a:pt x="722" y="88"/>
                    <a:pt x="722" y="88"/>
                  </a:cubicBezTo>
                  <a:close/>
                  <a:moveTo>
                    <a:pt x="681" y="97"/>
                  </a:moveTo>
                  <a:cubicBezTo>
                    <a:pt x="681" y="97"/>
                    <a:pt x="681" y="97"/>
                    <a:pt x="681" y="97"/>
                  </a:cubicBezTo>
                  <a:cubicBezTo>
                    <a:pt x="681" y="97"/>
                    <a:pt x="681" y="97"/>
                    <a:pt x="681" y="97"/>
                  </a:cubicBezTo>
                  <a:close/>
                  <a:moveTo>
                    <a:pt x="101" y="101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1" y="101"/>
                  </a:cubicBezTo>
                  <a:close/>
                  <a:moveTo>
                    <a:pt x="219" y="233"/>
                  </a:moveTo>
                  <a:cubicBezTo>
                    <a:pt x="219" y="233"/>
                    <a:pt x="220" y="233"/>
                    <a:pt x="220" y="234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0" y="233"/>
                    <a:pt x="219" y="233"/>
                    <a:pt x="219" y="233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19" y="233"/>
                    <a:pt x="219" y="233"/>
                    <a:pt x="219" y="233"/>
                  </a:cubicBezTo>
                  <a:close/>
                  <a:moveTo>
                    <a:pt x="221" y="235"/>
                  </a:moveTo>
                  <a:cubicBezTo>
                    <a:pt x="221" y="235"/>
                    <a:pt x="221" y="235"/>
                    <a:pt x="221" y="235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221" y="235"/>
                    <a:pt x="221" y="235"/>
                    <a:pt x="221" y="235"/>
                  </a:cubicBezTo>
                  <a:close/>
                  <a:moveTo>
                    <a:pt x="219" y="227"/>
                  </a:moveTo>
                  <a:cubicBezTo>
                    <a:pt x="219" y="228"/>
                    <a:pt x="219" y="228"/>
                    <a:pt x="218" y="229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19" y="228"/>
                    <a:pt x="219" y="228"/>
                    <a:pt x="219" y="227"/>
                  </a:cubicBezTo>
                  <a:cubicBezTo>
                    <a:pt x="220" y="227"/>
                    <a:pt x="221" y="227"/>
                    <a:pt x="222" y="227"/>
                  </a:cubicBezTo>
                  <a:cubicBezTo>
                    <a:pt x="221" y="227"/>
                    <a:pt x="220" y="227"/>
                    <a:pt x="219" y="227"/>
                  </a:cubicBezTo>
                  <a:close/>
                  <a:moveTo>
                    <a:pt x="222" y="227"/>
                  </a:moveTo>
                  <a:cubicBezTo>
                    <a:pt x="223" y="227"/>
                    <a:pt x="224" y="227"/>
                    <a:pt x="224" y="227"/>
                  </a:cubicBezTo>
                  <a:cubicBezTo>
                    <a:pt x="224" y="227"/>
                    <a:pt x="223" y="227"/>
                    <a:pt x="222" y="227"/>
                  </a:cubicBezTo>
                  <a:close/>
                  <a:moveTo>
                    <a:pt x="106" y="101"/>
                  </a:moveTo>
                  <a:cubicBezTo>
                    <a:pt x="107" y="102"/>
                    <a:pt x="108" y="102"/>
                    <a:pt x="110" y="102"/>
                  </a:cubicBezTo>
                  <a:cubicBezTo>
                    <a:pt x="108" y="102"/>
                    <a:pt x="107" y="102"/>
                    <a:pt x="106" y="101"/>
                  </a:cubicBezTo>
                  <a:close/>
                  <a:moveTo>
                    <a:pt x="105" y="97"/>
                  </a:move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lose/>
                  <a:moveTo>
                    <a:pt x="101" y="99"/>
                  </a:moveTo>
                  <a:cubicBezTo>
                    <a:pt x="102" y="99"/>
                    <a:pt x="102" y="99"/>
                    <a:pt x="102" y="98"/>
                  </a:cubicBezTo>
                  <a:cubicBezTo>
                    <a:pt x="102" y="98"/>
                    <a:pt x="103" y="98"/>
                    <a:pt x="103" y="98"/>
                  </a:cubicBezTo>
                  <a:cubicBezTo>
                    <a:pt x="103" y="98"/>
                    <a:pt x="102" y="98"/>
                    <a:pt x="102" y="98"/>
                  </a:cubicBezTo>
                  <a:cubicBezTo>
                    <a:pt x="102" y="99"/>
                    <a:pt x="102" y="99"/>
                    <a:pt x="101" y="99"/>
                  </a:cubicBezTo>
                  <a:cubicBezTo>
                    <a:pt x="101" y="100"/>
                    <a:pt x="101" y="100"/>
                    <a:pt x="100" y="100"/>
                  </a:cubicBezTo>
                  <a:cubicBezTo>
                    <a:pt x="101" y="100"/>
                    <a:pt x="101" y="100"/>
                    <a:pt x="101" y="99"/>
                  </a:cubicBezTo>
                  <a:close/>
                  <a:moveTo>
                    <a:pt x="127" y="191"/>
                  </a:move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7" y="192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306" y="239"/>
                  </a:moveTo>
                  <a:cubicBezTo>
                    <a:pt x="306" y="239"/>
                    <a:pt x="306" y="239"/>
                    <a:pt x="306" y="239"/>
                  </a:cubicBezTo>
                  <a:cubicBezTo>
                    <a:pt x="306" y="239"/>
                    <a:pt x="306" y="239"/>
                    <a:pt x="306" y="239"/>
                  </a:cubicBezTo>
                  <a:cubicBezTo>
                    <a:pt x="306" y="239"/>
                    <a:pt x="306" y="239"/>
                    <a:pt x="306" y="239"/>
                  </a:cubicBezTo>
                  <a:close/>
                  <a:moveTo>
                    <a:pt x="623" y="240"/>
                  </a:moveTo>
                  <a:cubicBezTo>
                    <a:pt x="623" y="239"/>
                    <a:pt x="623" y="239"/>
                    <a:pt x="624" y="239"/>
                  </a:cubicBezTo>
                  <a:cubicBezTo>
                    <a:pt x="623" y="239"/>
                    <a:pt x="623" y="239"/>
                    <a:pt x="623" y="240"/>
                  </a:cubicBezTo>
                  <a:cubicBezTo>
                    <a:pt x="623" y="240"/>
                    <a:pt x="623" y="240"/>
                    <a:pt x="623" y="240"/>
                  </a:cubicBezTo>
                  <a:close/>
                  <a:moveTo>
                    <a:pt x="624" y="239"/>
                  </a:moveTo>
                  <a:cubicBezTo>
                    <a:pt x="624" y="239"/>
                    <a:pt x="624" y="239"/>
                    <a:pt x="624" y="239"/>
                  </a:cubicBezTo>
                  <a:cubicBezTo>
                    <a:pt x="624" y="239"/>
                    <a:pt x="624" y="239"/>
                    <a:pt x="624" y="239"/>
                  </a:cubicBezTo>
                  <a:cubicBezTo>
                    <a:pt x="624" y="239"/>
                    <a:pt x="624" y="239"/>
                    <a:pt x="624" y="239"/>
                  </a:cubicBezTo>
                  <a:close/>
                  <a:moveTo>
                    <a:pt x="625" y="238"/>
                  </a:moveTo>
                  <a:cubicBezTo>
                    <a:pt x="625" y="238"/>
                    <a:pt x="625" y="238"/>
                    <a:pt x="625" y="238"/>
                  </a:cubicBezTo>
                  <a:cubicBezTo>
                    <a:pt x="625" y="238"/>
                    <a:pt x="625" y="238"/>
                    <a:pt x="625" y="238"/>
                  </a:cubicBezTo>
                  <a:close/>
                  <a:moveTo>
                    <a:pt x="632" y="240"/>
                  </a:moveTo>
                  <a:cubicBezTo>
                    <a:pt x="632" y="240"/>
                    <a:pt x="632" y="240"/>
                    <a:pt x="632" y="240"/>
                  </a:cubicBezTo>
                  <a:cubicBezTo>
                    <a:pt x="632" y="240"/>
                    <a:pt x="632" y="240"/>
                    <a:pt x="632" y="240"/>
                  </a:cubicBezTo>
                  <a:close/>
                  <a:moveTo>
                    <a:pt x="632" y="241"/>
                  </a:moveTo>
                  <a:cubicBezTo>
                    <a:pt x="632" y="242"/>
                    <a:pt x="632" y="242"/>
                    <a:pt x="632" y="242"/>
                  </a:cubicBezTo>
                  <a:cubicBezTo>
                    <a:pt x="632" y="242"/>
                    <a:pt x="632" y="242"/>
                    <a:pt x="632" y="241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4708525" y="-1250950"/>
              <a:ext cx="295275" cy="198438"/>
            </a:xfrm>
            <a:custGeom>
              <a:avLst/>
              <a:gdLst>
                <a:gd name="T0" fmla="*/ 31 w 48"/>
                <a:gd name="T1" fmla="*/ 4 h 32"/>
                <a:gd name="T2" fmla="*/ 24 w 48"/>
                <a:gd name="T3" fmla="*/ 12 h 32"/>
                <a:gd name="T4" fmla="*/ 3 w 48"/>
                <a:gd name="T5" fmla="*/ 28 h 32"/>
                <a:gd name="T6" fmla="*/ 0 w 48"/>
                <a:gd name="T7" fmla="*/ 30 h 32"/>
                <a:gd name="T8" fmla="*/ 4 w 48"/>
                <a:gd name="T9" fmla="*/ 32 h 32"/>
                <a:gd name="T10" fmla="*/ 18 w 48"/>
                <a:gd name="T11" fmla="*/ 29 h 32"/>
                <a:gd name="T12" fmla="*/ 42 w 48"/>
                <a:gd name="T13" fmla="*/ 19 h 32"/>
                <a:gd name="T14" fmla="*/ 45 w 48"/>
                <a:gd name="T15" fmla="*/ 4 h 32"/>
                <a:gd name="T16" fmla="*/ 31 w 48"/>
                <a:gd name="T1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31" y="4"/>
                  </a:moveTo>
                  <a:cubicBezTo>
                    <a:pt x="28" y="6"/>
                    <a:pt x="26" y="9"/>
                    <a:pt x="24" y="12"/>
                  </a:cubicBezTo>
                  <a:cubicBezTo>
                    <a:pt x="19" y="20"/>
                    <a:pt x="12" y="25"/>
                    <a:pt x="3" y="28"/>
                  </a:cubicBezTo>
                  <a:cubicBezTo>
                    <a:pt x="2" y="28"/>
                    <a:pt x="0" y="28"/>
                    <a:pt x="0" y="30"/>
                  </a:cubicBezTo>
                  <a:cubicBezTo>
                    <a:pt x="0" y="32"/>
                    <a:pt x="3" y="32"/>
                    <a:pt x="4" y="32"/>
                  </a:cubicBezTo>
                  <a:cubicBezTo>
                    <a:pt x="9" y="31"/>
                    <a:pt x="13" y="30"/>
                    <a:pt x="18" y="29"/>
                  </a:cubicBezTo>
                  <a:cubicBezTo>
                    <a:pt x="27" y="27"/>
                    <a:pt x="35" y="25"/>
                    <a:pt x="42" y="19"/>
                  </a:cubicBezTo>
                  <a:cubicBezTo>
                    <a:pt x="47" y="16"/>
                    <a:pt x="48" y="9"/>
                    <a:pt x="45" y="4"/>
                  </a:cubicBezTo>
                  <a:cubicBezTo>
                    <a:pt x="41" y="0"/>
                    <a:pt x="36" y="0"/>
                    <a:pt x="31" y="4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357563" y="-1820863"/>
              <a:ext cx="227013" cy="123825"/>
            </a:xfrm>
            <a:custGeom>
              <a:avLst/>
              <a:gdLst>
                <a:gd name="T0" fmla="*/ 9 w 37"/>
                <a:gd name="T1" fmla="*/ 19 h 20"/>
                <a:gd name="T2" fmla="*/ 36 w 37"/>
                <a:gd name="T3" fmla="*/ 7 h 20"/>
                <a:gd name="T4" fmla="*/ 36 w 37"/>
                <a:gd name="T5" fmla="*/ 6 h 20"/>
                <a:gd name="T6" fmla="*/ 31 w 37"/>
                <a:gd name="T7" fmla="*/ 1 h 20"/>
                <a:gd name="T8" fmla="*/ 16 w 37"/>
                <a:gd name="T9" fmla="*/ 1 h 20"/>
                <a:gd name="T10" fmla="*/ 2 w 37"/>
                <a:gd name="T11" fmla="*/ 5 h 20"/>
                <a:gd name="T12" fmla="*/ 0 w 37"/>
                <a:gd name="T13" fmla="*/ 10 h 20"/>
                <a:gd name="T14" fmla="*/ 9 w 37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0">
                  <a:moveTo>
                    <a:pt x="9" y="19"/>
                  </a:moveTo>
                  <a:cubicBezTo>
                    <a:pt x="16" y="20"/>
                    <a:pt x="32" y="14"/>
                    <a:pt x="36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7" y="2"/>
                    <a:pt x="36" y="0"/>
                    <a:pt x="31" y="1"/>
                  </a:cubicBezTo>
                  <a:cubicBezTo>
                    <a:pt x="26" y="2"/>
                    <a:pt x="21" y="1"/>
                    <a:pt x="16" y="1"/>
                  </a:cubicBezTo>
                  <a:cubicBezTo>
                    <a:pt x="11" y="0"/>
                    <a:pt x="5" y="0"/>
                    <a:pt x="2" y="5"/>
                  </a:cubicBezTo>
                  <a:cubicBezTo>
                    <a:pt x="0" y="7"/>
                    <a:pt x="0" y="8"/>
                    <a:pt x="0" y="10"/>
                  </a:cubicBezTo>
                  <a:cubicBezTo>
                    <a:pt x="1" y="14"/>
                    <a:pt x="5" y="18"/>
                    <a:pt x="9" y="19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941888" y="-1987550"/>
              <a:ext cx="92075" cy="92075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8 w 15"/>
                <a:gd name="T5" fmla="*/ 15 h 15"/>
                <a:gd name="T6" fmla="*/ 15 w 15"/>
                <a:gd name="T7" fmla="*/ 8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4" y="15"/>
                    <a:pt x="8" y="15"/>
                  </a:cubicBezTo>
                  <a:cubicBezTo>
                    <a:pt x="11" y="15"/>
                    <a:pt x="15" y="12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854325" y="-1071563"/>
              <a:ext cx="85725" cy="87313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6 w 14"/>
                <a:gd name="T5" fmla="*/ 14 h 14"/>
                <a:gd name="T6" fmla="*/ 13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4" y="14"/>
                    <a:pt x="6" y="14"/>
                  </a:cubicBezTo>
                  <a:cubicBezTo>
                    <a:pt x="10" y="14"/>
                    <a:pt x="14" y="10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312738" y="-1035050"/>
              <a:ext cx="79375" cy="87313"/>
            </a:xfrm>
            <a:custGeom>
              <a:avLst/>
              <a:gdLst>
                <a:gd name="T0" fmla="*/ 7 w 13"/>
                <a:gd name="T1" fmla="*/ 1 h 14"/>
                <a:gd name="T2" fmla="*/ 0 w 13"/>
                <a:gd name="T3" fmla="*/ 7 h 14"/>
                <a:gd name="T4" fmla="*/ 6 w 13"/>
                <a:gd name="T5" fmla="*/ 14 h 14"/>
                <a:gd name="T6" fmla="*/ 13 w 13"/>
                <a:gd name="T7" fmla="*/ 6 h 14"/>
                <a:gd name="T8" fmla="*/ 7 w 13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7" y="1"/>
                  </a:moveTo>
                  <a:cubicBezTo>
                    <a:pt x="3" y="1"/>
                    <a:pt x="0" y="3"/>
                    <a:pt x="0" y="7"/>
                  </a:cubicBezTo>
                  <a:cubicBezTo>
                    <a:pt x="0" y="11"/>
                    <a:pt x="2" y="14"/>
                    <a:pt x="6" y="14"/>
                  </a:cubicBezTo>
                  <a:cubicBezTo>
                    <a:pt x="11" y="14"/>
                    <a:pt x="13" y="11"/>
                    <a:pt x="13" y="6"/>
                  </a:cubicBezTo>
                  <a:cubicBezTo>
                    <a:pt x="13" y="3"/>
                    <a:pt x="10" y="0"/>
                    <a:pt x="7" y="1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693863" y="-1660525"/>
              <a:ext cx="55563" cy="55563"/>
            </a:xfrm>
            <a:custGeom>
              <a:avLst/>
              <a:gdLst>
                <a:gd name="T0" fmla="*/ 9 w 9"/>
                <a:gd name="T1" fmla="*/ 5 h 9"/>
                <a:gd name="T2" fmla="*/ 5 w 9"/>
                <a:gd name="T3" fmla="*/ 0 h 9"/>
                <a:gd name="T4" fmla="*/ 0 w 9"/>
                <a:gd name="T5" fmla="*/ 4 h 9"/>
                <a:gd name="T6" fmla="*/ 5 w 9"/>
                <a:gd name="T7" fmla="*/ 9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2"/>
                    <a:pt x="8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9" y="8"/>
                    <a:pt x="9" y="5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59"/>
          <p:cNvSpPr txBox="1">
            <a:spLocks noGrp="1"/>
          </p:cNvSpPr>
          <p:nvPr>
            <p:ph type="title"/>
          </p:nvPr>
        </p:nvSpPr>
        <p:spPr>
          <a:xfrm>
            <a:off x="3766650" y="67023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24h</a:t>
            </a:r>
            <a:r>
              <a:rPr lang="en"/>
              <a:t> 37m 23s</a:t>
            </a:r>
            <a:endParaRPr/>
          </a:p>
        </p:txBody>
      </p:sp>
      <p:sp>
        <p:nvSpPr>
          <p:cNvPr id="1981" name="Google Shape;1981;p59"/>
          <p:cNvSpPr txBox="1">
            <a:spLocks noGrp="1"/>
          </p:cNvSpPr>
          <p:nvPr>
            <p:ph type="subTitle" idx="1"/>
          </p:nvPr>
        </p:nvSpPr>
        <p:spPr>
          <a:xfrm>
            <a:off x="3766650" y="1253631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982" name="Google Shape;1982;p59"/>
          <p:cNvSpPr txBox="1">
            <a:spLocks noGrp="1"/>
          </p:cNvSpPr>
          <p:nvPr>
            <p:ph type="title" idx="2"/>
          </p:nvPr>
        </p:nvSpPr>
        <p:spPr>
          <a:xfrm>
            <a:off x="2242650" y="1954317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333</a:t>
            </a:r>
            <a:r>
              <a:rPr lang="en"/>
              <a:t>,000.000</a:t>
            </a:r>
            <a:endParaRPr/>
          </a:p>
        </p:txBody>
      </p:sp>
      <p:sp>
        <p:nvSpPr>
          <p:cNvPr id="1983" name="Google Shape;1983;p59"/>
          <p:cNvSpPr txBox="1">
            <a:spLocks noGrp="1"/>
          </p:cNvSpPr>
          <p:nvPr>
            <p:ph type="subTitle" idx="3"/>
          </p:nvPr>
        </p:nvSpPr>
        <p:spPr>
          <a:xfrm>
            <a:off x="2242650" y="2554650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Jupiter's rotation period</a:t>
            </a:r>
            <a:endParaRPr/>
          </a:p>
        </p:txBody>
      </p:sp>
      <p:sp>
        <p:nvSpPr>
          <p:cNvPr id="1984" name="Google Shape;1984;p59"/>
          <p:cNvSpPr txBox="1">
            <a:spLocks noGrp="1"/>
          </p:cNvSpPr>
          <p:nvPr>
            <p:ph type="title" idx="4"/>
          </p:nvPr>
        </p:nvSpPr>
        <p:spPr>
          <a:xfrm>
            <a:off x="718650" y="3265644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386</a:t>
            </a:r>
            <a:r>
              <a:rPr lang="en"/>
              <a:t>,000 km</a:t>
            </a:r>
            <a:endParaRPr/>
          </a:p>
        </p:txBody>
      </p:sp>
      <p:sp>
        <p:nvSpPr>
          <p:cNvPr id="1985" name="Google Shape;1985;p59"/>
          <p:cNvSpPr txBox="1">
            <a:spLocks noGrp="1"/>
          </p:cNvSpPr>
          <p:nvPr>
            <p:ph type="subTitle" idx="5"/>
          </p:nvPr>
        </p:nvSpPr>
        <p:spPr>
          <a:xfrm>
            <a:off x="718650" y="387446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distance between Earth and the Moon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1414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015" name="Google Shape;2015;p61"/>
          <p:cNvGrpSpPr/>
          <p:nvPr/>
        </p:nvGrpSpPr>
        <p:grpSpPr>
          <a:xfrm>
            <a:off x="563269" y="1255004"/>
            <a:ext cx="4870260" cy="3202554"/>
            <a:chOff x="235800" y="830650"/>
            <a:chExt cx="6978450" cy="4588844"/>
          </a:xfrm>
          <a:solidFill>
            <a:srgbClr val="74A3C6"/>
          </a:solidFill>
        </p:grpSpPr>
        <p:sp>
          <p:nvSpPr>
            <p:cNvPr id="2016" name="Google Shape;2016;p6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61"/>
          <p:cNvSpPr txBox="1"/>
          <p:nvPr/>
        </p:nvSpPr>
        <p:spPr>
          <a:xfrm>
            <a:off x="5841650" y="1271950"/>
            <a:ext cx="25986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Mercury is the closest planet to the Sun and the smallest one in the Solar System—it’s only a bit larger than the Moon</a:t>
            </a:r>
            <a:endParaRPr sz="16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23" name="Google Shape;2023;p61"/>
          <p:cNvSpPr txBox="1"/>
          <p:nvPr/>
        </p:nvSpPr>
        <p:spPr>
          <a:xfrm>
            <a:off x="6434650" y="3099956"/>
            <a:ext cx="1305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MARS</a:t>
            </a:r>
            <a:endParaRPr sz="2200" b="1" dirty="0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24" name="Google Shape;2024;p61"/>
          <p:cNvSpPr txBox="1"/>
          <p:nvPr/>
        </p:nvSpPr>
        <p:spPr>
          <a:xfrm>
            <a:off x="6434650" y="3638156"/>
            <a:ext cx="1305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SATURN</a:t>
            </a:r>
            <a:endParaRPr sz="22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25" name="Google Shape;2025;p61"/>
          <p:cNvSpPr/>
          <p:nvPr/>
        </p:nvSpPr>
        <p:spPr>
          <a:xfrm>
            <a:off x="1432925" y="2693198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26" name="Google Shape;2026;p61"/>
          <p:cNvSpPr/>
          <p:nvPr/>
        </p:nvSpPr>
        <p:spPr>
          <a:xfrm>
            <a:off x="828075" y="2250273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27" name="Google Shape;2027;p61"/>
          <p:cNvSpPr/>
          <p:nvPr/>
        </p:nvSpPr>
        <p:spPr>
          <a:xfrm>
            <a:off x="1182875" y="3015773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28" name="Google Shape;2028;p61"/>
          <p:cNvSpPr/>
          <p:nvPr/>
        </p:nvSpPr>
        <p:spPr>
          <a:xfrm>
            <a:off x="2197300" y="3542173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29" name="Google Shape;2029;p61"/>
          <p:cNvSpPr/>
          <p:nvPr/>
        </p:nvSpPr>
        <p:spPr>
          <a:xfrm>
            <a:off x="1599600" y="4023948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30" name="Google Shape;2030;p61"/>
          <p:cNvSpPr/>
          <p:nvPr/>
        </p:nvSpPr>
        <p:spPr>
          <a:xfrm>
            <a:off x="5104800" y="3947748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31" name="Google Shape;2031;p61"/>
          <p:cNvSpPr/>
          <p:nvPr/>
        </p:nvSpPr>
        <p:spPr>
          <a:xfrm>
            <a:off x="4114200" y="2728548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32" name="Google Shape;2032;p61"/>
          <p:cNvSpPr/>
          <p:nvPr/>
        </p:nvSpPr>
        <p:spPr>
          <a:xfrm>
            <a:off x="3199800" y="2271348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33" name="Google Shape;2033;p61"/>
          <p:cNvSpPr/>
          <p:nvPr/>
        </p:nvSpPr>
        <p:spPr>
          <a:xfrm>
            <a:off x="2818800" y="2347548"/>
            <a:ext cx="180225" cy="157833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34" name="Google Shape;2034;p61"/>
          <p:cNvSpPr/>
          <p:nvPr/>
        </p:nvSpPr>
        <p:spPr>
          <a:xfrm>
            <a:off x="5961888" y="3755119"/>
            <a:ext cx="360450" cy="315666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35" name="Google Shape;2035;p61"/>
          <p:cNvSpPr/>
          <p:nvPr/>
        </p:nvSpPr>
        <p:spPr>
          <a:xfrm>
            <a:off x="5961888" y="3212194"/>
            <a:ext cx="360450" cy="315666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" name="Rectángulo 24"/>
          <p:cNvSpPr/>
          <p:nvPr/>
        </p:nvSpPr>
        <p:spPr>
          <a:xfrm>
            <a:off x="27392" y="29995"/>
            <a:ext cx="9144000" cy="654372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14" name="Google Shape;2014;p61"/>
          <p:cNvSpPr txBox="1">
            <a:spLocks noGrp="1"/>
          </p:cNvSpPr>
          <p:nvPr>
            <p:ph type="title"/>
          </p:nvPr>
        </p:nvSpPr>
        <p:spPr>
          <a:xfrm>
            <a:off x="686113" y="153864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THIS IS A </a:t>
            </a:r>
            <a:r>
              <a:rPr lang="en" dirty="0">
                <a:solidFill>
                  <a:srgbClr val="FFB459"/>
                </a:solidFill>
              </a:rPr>
              <a:t>MAP</a:t>
            </a:r>
            <a:endParaRPr dirty="0">
              <a:solidFill>
                <a:srgbClr val="FFB4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1007706"/>
            <a:ext cx="9144000" cy="39561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그룹 3">
            <a:extLst>
              <a:ext uri="{FF2B5EF4-FFF2-40B4-BE49-F238E27FC236}">
                <a16:creationId xmlns="" xmlns:a16="http://schemas.microsoft.com/office/drawing/2014/main" id="{71D16908-C640-415A-9976-EB9E7B21225D}"/>
              </a:ext>
            </a:extLst>
          </p:cNvPr>
          <p:cNvGrpSpPr/>
          <p:nvPr/>
        </p:nvGrpSpPr>
        <p:grpSpPr>
          <a:xfrm>
            <a:off x="809067" y="1639310"/>
            <a:ext cx="5420370" cy="839461"/>
            <a:chOff x="467544" y="1934588"/>
            <a:chExt cx="4248200" cy="839461"/>
          </a:xfrm>
        </p:grpSpPr>
        <p:sp>
          <p:nvSpPr>
            <p:cNvPr id="7" name="Rectangle 16">
              <a:extLst>
                <a:ext uri="{FF2B5EF4-FFF2-40B4-BE49-F238E27FC236}">
                  <a16:creationId xmlns="" xmlns:a16="http://schemas.microsoft.com/office/drawing/2014/main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74A3C6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" name="Rectangle 17">
              <a:extLst>
                <a:ext uri="{FF2B5EF4-FFF2-40B4-BE49-F238E27FC236}">
                  <a16:creationId xmlns="" xmlns:a16="http://schemas.microsoft.com/office/drawing/2014/main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FB459"/>
                  </a:solidFill>
                </a:rPr>
                <a:t>1. Contents Here A</a:t>
              </a:r>
              <a:endParaRPr lang="ko-KR" altLang="en-US" sz="2000" b="1" dirty="0">
                <a:solidFill>
                  <a:srgbClr val="FFB459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="" xmlns:a16="http://schemas.microsoft.com/office/drawing/2014/main" id="{AAF2DB2A-0A52-470B-B3C6-622B9E61225D}"/>
              </a:ext>
            </a:extLst>
          </p:cNvPr>
          <p:cNvGrpSpPr/>
          <p:nvPr/>
        </p:nvGrpSpPr>
        <p:grpSpPr>
          <a:xfrm>
            <a:off x="809067" y="2770931"/>
            <a:ext cx="5420370" cy="839461"/>
            <a:chOff x="467544" y="2816016"/>
            <a:chExt cx="4248200" cy="839461"/>
          </a:xfrm>
        </p:grpSpPr>
        <p:sp>
          <p:nvSpPr>
            <p:cNvPr id="10" name="Rectangle 19">
              <a:extLst>
                <a:ext uri="{FF2B5EF4-FFF2-40B4-BE49-F238E27FC236}">
                  <a16:creationId xmlns="" xmlns:a16="http://schemas.microsoft.com/office/drawing/2014/main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74A3C6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1" name="Rectangle 20">
              <a:extLst>
                <a:ext uri="{FF2B5EF4-FFF2-40B4-BE49-F238E27FC236}">
                  <a16:creationId xmlns="" xmlns:a16="http://schemas.microsoft.com/office/drawing/2014/main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FB459"/>
                  </a:solidFill>
                </a:rPr>
                <a:t>2. Contents Here B</a:t>
              </a:r>
              <a:endParaRPr lang="ko-KR" altLang="en-US" sz="2000" b="1" dirty="0">
                <a:solidFill>
                  <a:srgbClr val="FFB459"/>
                </a:solidFill>
              </a:endParaRPr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="" xmlns:a16="http://schemas.microsoft.com/office/drawing/2014/main" id="{5BE48A48-1936-4F5F-A444-0C643CDA1FBA}"/>
              </a:ext>
            </a:extLst>
          </p:cNvPr>
          <p:cNvGrpSpPr/>
          <p:nvPr/>
        </p:nvGrpSpPr>
        <p:grpSpPr>
          <a:xfrm>
            <a:off x="809067" y="3902551"/>
            <a:ext cx="5420370" cy="839461"/>
            <a:chOff x="467544" y="3697444"/>
            <a:chExt cx="4248200" cy="839461"/>
          </a:xfrm>
        </p:grpSpPr>
        <p:sp>
          <p:nvSpPr>
            <p:cNvPr id="13" name="Rectangle 22">
              <a:extLst>
                <a:ext uri="{FF2B5EF4-FFF2-40B4-BE49-F238E27FC236}">
                  <a16:creationId xmlns="" xmlns:a16="http://schemas.microsoft.com/office/drawing/2014/main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74A3C6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Rectangle 23">
              <a:extLst>
                <a:ext uri="{FF2B5EF4-FFF2-40B4-BE49-F238E27FC236}">
                  <a16:creationId xmlns="" xmlns:a16="http://schemas.microsoft.com/office/drawing/2014/main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FB459"/>
                  </a:solidFill>
                </a:rPr>
                <a:t>3. Contents Here C</a:t>
              </a:r>
              <a:endParaRPr lang="ko-KR" altLang="en-US" sz="2000" b="1" dirty="0">
                <a:solidFill>
                  <a:srgbClr val="FFB459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390" y="522514"/>
            <a:ext cx="3080657" cy="4620986"/>
          </a:xfrm>
          <a:prstGeom prst="rect">
            <a:avLst/>
          </a:prstGeom>
        </p:spPr>
      </p:pic>
      <p:sp>
        <p:nvSpPr>
          <p:cNvPr id="21" name="Google Shape;1991;p60"/>
          <p:cNvSpPr txBox="1">
            <a:spLocks/>
          </p:cNvSpPr>
          <p:nvPr/>
        </p:nvSpPr>
        <p:spPr>
          <a:xfrm>
            <a:off x="-1497663" y="166867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32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s-PE" sz="4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endParaRPr lang="es-PE" sz="4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1643157"/>
            <a:ext cx="9144000" cy="35003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90" name="Google Shape;1990;p60"/>
          <p:cNvSpPr/>
          <p:nvPr/>
        </p:nvSpPr>
        <p:spPr>
          <a:xfrm>
            <a:off x="958558" y="1746769"/>
            <a:ext cx="2545500" cy="2545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60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KEY </a:t>
            </a:r>
            <a:r>
              <a:rPr lang="en" sz="6600" dirty="0">
                <a:solidFill>
                  <a:schemeClr val="lt1"/>
                </a:solidFill>
              </a:rPr>
              <a:t>METRICS</a:t>
            </a:r>
            <a:endParaRPr sz="6600" dirty="0">
              <a:solidFill>
                <a:schemeClr val="lt1"/>
              </a:solidFill>
            </a:endParaRPr>
          </a:p>
        </p:txBody>
      </p:sp>
      <p:sp>
        <p:nvSpPr>
          <p:cNvPr id="1992" name="Google Shape;1992;p60"/>
          <p:cNvSpPr txBox="1"/>
          <p:nvPr/>
        </p:nvSpPr>
        <p:spPr>
          <a:xfrm>
            <a:off x="4152799" y="3412893"/>
            <a:ext cx="166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MARS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93" name="Google Shape;1993;p60"/>
          <p:cNvSpPr txBox="1"/>
          <p:nvPr/>
        </p:nvSpPr>
        <p:spPr>
          <a:xfrm>
            <a:off x="3901800" y="2300607"/>
            <a:ext cx="21657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Venus is the second planet from the Sun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4" name="Google Shape;1994;p60"/>
          <p:cNvSpPr txBox="1"/>
          <p:nvPr/>
        </p:nvSpPr>
        <p:spPr>
          <a:xfrm>
            <a:off x="3901800" y="3750059"/>
            <a:ext cx="216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Despite being red, Mars is actually a cold place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5" name="Google Shape;1995;p60"/>
          <p:cNvSpPr txBox="1"/>
          <p:nvPr/>
        </p:nvSpPr>
        <p:spPr>
          <a:xfrm>
            <a:off x="4152799" y="1972195"/>
            <a:ext cx="166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VENUS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96" name="Google Shape;1996;p60"/>
          <p:cNvSpPr txBox="1"/>
          <p:nvPr/>
        </p:nvSpPr>
        <p:spPr>
          <a:xfrm>
            <a:off x="6509249" y="3412893"/>
            <a:ext cx="166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JUPITER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997" name="Google Shape;1997;p60"/>
          <p:cNvSpPr txBox="1"/>
          <p:nvPr/>
        </p:nvSpPr>
        <p:spPr>
          <a:xfrm>
            <a:off x="6258300" y="2300607"/>
            <a:ext cx="21657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Mercury is the closest planet to the Sun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8" name="Google Shape;1998;p60"/>
          <p:cNvSpPr txBox="1"/>
          <p:nvPr/>
        </p:nvSpPr>
        <p:spPr>
          <a:xfrm>
            <a:off x="6258300" y="3750059"/>
            <a:ext cx="216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It’s the biggest planet in the Solar System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99" name="Google Shape;1999;p60"/>
          <p:cNvSpPr txBox="1"/>
          <p:nvPr/>
        </p:nvSpPr>
        <p:spPr>
          <a:xfrm>
            <a:off x="6509249" y="1972195"/>
            <a:ext cx="166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MERCURY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00" name="Google Shape;2000;p60"/>
          <p:cNvSpPr/>
          <p:nvPr/>
        </p:nvSpPr>
        <p:spPr>
          <a:xfrm>
            <a:off x="4804463" y="1706426"/>
            <a:ext cx="360450" cy="315666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01" name="Google Shape;2001;p60"/>
          <p:cNvSpPr/>
          <p:nvPr/>
        </p:nvSpPr>
        <p:spPr>
          <a:xfrm>
            <a:off x="7166663" y="1706426"/>
            <a:ext cx="360450" cy="315666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rgbClr val="74A3C6"/>
          </a:solidFill>
          <a:ln>
            <a:noFill/>
          </a:ln>
        </p:spPr>
      </p:sp>
      <p:sp>
        <p:nvSpPr>
          <p:cNvPr id="2002" name="Google Shape;2002;p60"/>
          <p:cNvSpPr/>
          <p:nvPr/>
        </p:nvSpPr>
        <p:spPr>
          <a:xfrm>
            <a:off x="4804463" y="3154226"/>
            <a:ext cx="360450" cy="315666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3" name="Google Shape;2003;p60"/>
          <p:cNvSpPr/>
          <p:nvPr/>
        </p:nvSpPr>
        <p:spPr>
          <a:xfrm>
            <a:off x="7166663" y="3154226"/>
            <a:ext cx="360450" cy="315666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2004" name="Google Shape;2004;p60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595" y="1643157"/>
            <a:ext cx="2871426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5" name="Google Shape;2005;p60"/>
          <p:cNvSpPr txBox="1"/>
          <p:nvPr/>
        </p:nvSpPr>
        <p:spPr>
          <a:xfrm>
            <a:off x="2371725" y="2586132"/>
            <a:ext cx="100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Space Grotesk"/>
                <a:ea typeface="Space Grotesk"/>
                <a:cs typeface="Space Grotesk"/>
                <a:sym typeface="Space Grotesk"/>
              </a:rPr>
              <a:t>40%</a:t>
            </a:r>
            <a:endParaRPr sz="2200" b="1">
              <a:solidFill>
                <a:schemeClr val="lt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06" name="Google Shape;2006;p60"/>
          <p:cNvSpPr txBox="1"/>
          <p:nvPr/>
        </p:nvSpPr>
        <p:spPr>
          <a:xfrm>
            <a:off x="1181100" y="2243232"/>
            <a:ext cx="100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Space Grotesk"/>
                <a:ea typeface="Space Grotesk"/>
                <a:cs typeface="Space Grotesk"/>
                <a:sym typeface="Space Grotesk"/>
              </a:rPr>
              <a:t>25%</a:t>
            </a:r>
            <a:endParaRPr sz="2200" b="1">
              <a:solidFill>
                <a:schemeClr val="lt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07" name="Google Shape;2007;p60"/>
          <p:cNvSpPr txBox="1"/>
          <p:nvPr/>
        </p:nvSpPr>
        <p:spPr>
          <a:xfrm>
            <a:off x="1647825" y="3519582"/>
            <a:ext cx="100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25%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08" name="Google Shape;2008;p60"/>
          <p:cNvSpPr txBox="1"/>
          <p:nvPr/>
        </p:nvSpPr>
        <p:spPr>
          <a:xfrm>
            <a:off x="952500" y="2976657"/>
            <a:ext cx="100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10%</a:t>
            </a:r>
            <a:endParaRPr sz="22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09" name="Google Shape;2009;p60"/>
          <p:cNvSpPr txBox="1"/>
          <p:nvPr/>
        </p:nvSpPr>
        <p:spPr>
          <a:xfrm>
            <a:off x="714225" y="4542982"/>
            <a:ext cx="7715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Follow the link in the graph to modify its data and then paste the new one here. </a:t>
            </a:r>
            <a:r>
              <a:rPr lang="en" sz="1200" b="1">
                <a:solidFill>
                  <a:srgbClr val="595959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rgbClr val="595959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9873"/>
          <a:stretch/>
        </p:blipFill>
        <p:spPr>
          <a:xfrm>
            <a:off x="0" y="1"/>
            <a:ext cx="9170587" cy="5144756"/>
          </a:xfrm>
          <a:prstGeom prst="rect">
            <a:avLst/>
          </a:prstGeom>
        </p:spPr>
      </p:pic>
      <p:sp>
        <p:nvSpPr>
          <p:cNvPr id="2014" name="Google Shape;2014;p61"/>
          <p:cNvSpPr txBox="1">
            <a:spLocks noGrp="1"/>
          </p:cNvSpPr>
          <p:nvPr>
            <p:ph type="title"/>
          </p:nvPr>
        </p:nvSpPr>
        <p:spPr>
          <a:xfrm>
            <a:off x="-2200797" y="4353492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</a:t>
            </a:r>
            <a:r>
              <a:rPr lang="en" dirty="0">
                <a:solidFill>
                  <a:schemeClr val="lt1"/>
                </a:solidFill>
              </a:rPr>
              <a:t>MAP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22" name="Google Shape;2022;p61"/>
          <p:cNvSpPr txBox="1"/>
          <p:nvPr/>
        </p:nvSpPr>
        <p:spPr>
          <a:xfrm>
            <a:off x="194134" y="223730"/>
            <a:ext cx="25986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Arimo"/>
                <a:ea typeface="Arimo"/>
                <a:cs typeface="Arimo"/>
                <a:sym typeface="Arimo"/>
              </a:rPr>
              <a:t>Mercury is the closest planet to the Sun and the smallest one in the Solar System—it’s only a bit larger than the Moon</a:t>
            </a:r>
            <a:endParaRPr sz="1600" dirty="0">
              <a:solidFill>
                <a:schemeClr val="tx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" name="Google Shape;2022;p61"/>
          <p:cNvSpPr txBox="1"/>
          <p:nvPr/>
        </p:nvSpPr>
        <p:spPr>
          <a:xfrm>
            <a:off x="6394675" y="3629727"/>
            <a:ext cx="2598600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Arimo"/>
                <a:ea typeface="Arimo"/>
                <a:cs typeface="Arimo"/>
                <a:sym typeface="Arimo"/>
              </a:rPr>
              <a:t>Mercury is the closest planet to the Sun and the smallest one in the Solar System—it’s only a bit larger than the Moon</a:t>
            </a:r>
            <a:endParaRPr sz="1600" dirty="0">
              <a:solidFill>
                <a:schemeClr val="tx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17074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/>
          <p:cNvSpPr/>
          <p:nvPr/>
        </p:nvSpPr>
        <p:spPr>
          <a:xfrm>
            <a:off x="0" y="1643157"/>
            <a:ext cx="9144000" cy="35003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4A3C6"/>
              </a:solidFill>
            </a:endParaRPr>
          </a:p>
        </p:txBody>
      </p:sp>
      <p:sp>
        <p:nvSpPr>
          <p:cNvPr id="2040" name="Google Shape;2040;p62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 </a:t>
            </a:r>
            <a:r>
              <a:rPr lang="en" sz="4000" dirty="0">
                <a:solidFill>
                  <a:schemeClr val="lt1"/>
                </a:solidFill>
              </a:rPr>
              <a:t>TIMELINE </a:t>
            </a:r>
            <a:r>
              <a:rPr lang="en" sz="4000" dirty="0"/>
              <a:t>ALWAYS WORKS FINE</a:t>
            </a:r>
            <a:endParaRPr sz="4000" dirty="0"/>
          </a:p>
        </p:txBody>
      </p:sp>
      <p:sp>
        <p:nvSpPr>
          <p:cNvPr id="2041" name="Google Shape;2041;p62"/>
          <p:cNvSpPr txBox="1"/>
          <p:nvPr/>
        </p:nvSpPr>
        <p:spPr>
          <a:xfrm>
            <a:off x="720650" y="346600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Venus is the second planet from the Sun</a:t>
            </a:r>
            <a:endParaRPr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42" name="Google Shape;2042;p62"/>
          <p:cNvSpPr txBox="1"/>
          <p:nvPr/>
        </p:nvSpPr>
        <p:spPr>
          <a:xfrm>
            <a:off x="720650" y="186565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1 STEP</a:t>
            </a:r>
            <a:endParaRPr sz="22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3" name="Google Shape;2043;p62"/>
          <p:cNvSpPr txBox="1"/>
          <p:nvPr/>
        </p:nvSpPr>
        <p:spPr>
          <a:xfrm>
            <a:off x="2736517" y="346600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Mercury is the smallest planet in the Solar System</a:t>
            </a:r>
            <a:endParaRPr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44" name="Google Shape;2044;p62"/>
          <p:cNvSpPr txBox="1"/>
          <p:nvPr/>
        </p:nvSpPr>
        <p:spPr>
          <a:xfrm>
            <a:off x="2736517" y="186565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2 STEP</a:t>
            </a:r>
            <a:endParaRPr sz="22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5" name="Google Shape;2045;p62"/>
          <p:cNvSpPr txBox="1"/>
          <p:nvPr/>
        </p:nvSpPr>
        <p:spPr>
          <a:xfrm>
            <a:off x="4752383" y="346600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Mars is actually a cold place full of iron oxide dust</a:t>
            </a:r>
            <a:endParaRPr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46" name="Google Shape;2046;p62"/>
          <p:cNvSpPr txBox="1"/>
          <p:nvPr/>
        </p:nvSpPr>
        <p:spPr>
          <a:xfrm>
            <a:off x="4752383" y="186565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3 STEP</a:t>
            </a:r>
            <a:endParaRPr sz="22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7" name="Google Shape;2047;p62"/>
          <p:cNvSpPr txBox="1"/>
          <p:nvPr/>
        </p:nvSpPr>
        <p:spPr>
          <a:xfrm>
            <a:off x="6768250" y="3466000"/>
            <a:ext cx="16551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Jupiter is the biggest planet in the Solar System</a:t>
            </a:r>
            <a:endParaRPr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48" name="Google Shape;2048;p62"/>
          <p:cNvSpPr txBox="1"/>
          <p:nvPr/>
        </p:nvSpPr>
        <p:spPr>
          <a:xfrm>
            <a:off x="6768250" y="186565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4 STEP</a:t>
            </a:r>
            <a:endParaRPr sz="22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2049" name="Google Shape;2049;p62"/>
          <p:cNvGrpSpPr/>
          <p:nvPr/>
        </p:nvGrpSpPr>
        <p:grpSpPr>
          <a:xfrm>
            <a:off x="5056684" y="2562214"/>
            <a:ext cx="1046354" cy="656950"/>
            <a:chOff x="4716200" y="3388800"/>
            <a:chExt cx="1389950" cy="872675"/>
          </a:xfrm>
        </p:grpSpPr>
        <p:sp>
          <p:nvSpPr>
            <p:cNvPr id="2050" name="Google Shape;2050;p62"/>
            <p:cNvSpPr/>
            <p:nvPr/>
          </p:nvSpPr>
          <p:spPr>
            <a:xfrm>
              <a:off x="4967600" y="4184900"/>
              <a:ext cx="913950" cy="76575"/>
            </a:xfrm>
            <a:custGeom>
              <a:avLst/>
              <a:gdLst/>
              <a:ahLst/>
              <a:cxnLst/>
              <a:rect l="l" t="t" r="r" b="b"/>
              <a:pathLst>
                <a:path w="36558" h="3063" extrusionOk="0">
                  <a:moveTo>
                    <a:pt x="18272" y="0"/>
                  </a:moveTo>
                  <a:cubicBezTo>
                    <a:pt x="8179" y="0"/>
                    <a:pt x="0" y="681"/>
                    <a:pt x="0" y="1538"/>
                  </a:cubicBezTo>
                  <a:cubicBezTo>
                    <a:pt x="0" y="2382"/>
                    <a:pt x="8179" y="3063"/>
                    <a:pt x="18272" y="3063"/>
                  </a:cubicBezTo>
                  <a:cubicBezTo>
                    <a:pt x="28366" y="3063"/>
                    <a:pt x="36557" y="2382"/>
                    <a:pt x="36557" y="1538"/>
                  </a:cubicBezTo>
                  <a:cubicBezTo>
                    <a:pt x="36557" y="681"/>
                    <a:pt x="28366" y="0"/>
                    <a:pt x="18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4716200" y="3941050"/>
              <a:ext cx="1389950" cy="307550"/>
            </a:xfrm>
            <a:custGeom>
              <a:avLst/>
              <a:gdLst/>
              <a:ahLst/>
              <a:cxnLst/>
              <a:rect l="l" t="t" r="r" b="b"/>
              <a:pathLst>
                <a:path w="55598" h="12302" extrusionOk="0">
                  <a:moveTo>
                    <a:pt x="27799" y="1"/>
                  </a:moveTo>
                  <a:cubicBezTo>
                    <a:pt x="12450" y="1"/>
                    <a:pt x="0" y="2458"/>
                    <a:pt x="0" y="3932"/>
                  </a:cubicBezTo>
                  <a:cubicBezTo>
                    <a:pt x="0" y="6554"/>
                    <a:pt x="7007" y="10170"/>
                    <a:pt x="16974" y="11808"/>
                  </a:cubicBezTo>
                  <a:cubicBezTo>
                    <a:pt x="19685" y="12260"/>
                    <a:pt x="22622" y="12302"/>
                    <a:pt x="25689" y="12302"/>
                  </a:cubicBezTo>
                  <a:cubicBezTo>
                    <a:pt x="26386" y="12302"/>
                    <a:pt x="27090" y="12300"/>
                    <a:pt x="27799" y="12300"/>
                  </a:cubicBezTo>
                  <a:cubicBezTo>
                    <a:pt x="27960" y="12300"/>
                    <a:pt x="28121" y="12300"/>
                    <a:pt x="28281" y="12300"/>
                  </a:cubicBezTo>
                  <a:cubicBezTo>
                    <a:pt x="32213" y="12300"/>
                    <a:pt x="35951" y="12288"/>
                    <a:pt x="39329" y="11695"/>
                  </a:cubicBezTo>
                  <a:cubicBezTo>
                    <a:pt x="48932" y="9994"/>
                    <a:pt x="55598" y="6491"/>
                    <a:pt x="55598" y="3932"/>
                  </a:cubicBezTo>
                  <a:cubicBezTo>
                    <a:pt x="55598" y="3025"/>
                    <a:pt x="43160" y="1"/>
                    <a:pt x="27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4716200" y="3940750"/>
              <a:ext cx="1389950" cy="257075"/>
            </a:xfrm>
            <a:custGeom>
              <a:avLst/>
              <a:gdLst/>
              <a:ahLst/>
              <a:cxnLst/>
              <a:rect l="l" t="t" r="r" b="b"/>
              <a:pathLst>
                <a:path w="55598" h="10283" extrusionOk="0">
                  <a:moveTo>
                    <a:pt x="27799" y="0"/>
                  </a:moveTo>
                  <a:cubicBezTo>
                    <a:pt x="12450" y="0"/>
                    <a:pt x="0" y="2470"/>
                    <a:pt x="0" y="3944"/>
                  </a:cubicBezTo>
                  <a:cubicBezTo>
                    <a:pt x="0" y="6162"/>
                    <a:pt x="12438" y="10283"/>
                    <a:pt x="27799" y="10283"/>
                  </a:cubicBezTo>
                  <a:cubicBezTo>
                    <a:pt x="43160" y="10283"/>
                    <a:pt x="55598" y="6162"/>
                    <a:pt x="55598" y="3944"/>
                  </a:cubicBezTo>
                  <a:cubicBezTo>
                    <a:pt x="55598" y="2962"/>
                    <a:pt x="43160" y="0"/>
                    <a:pt x="27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5041300" y="4042175"/>
              <a:ext cx="733750" cy="136125"/>
            </a:xfrm>
            <a:custGeom>
              <a:avLst/>
              <a:gdLst/>
              <a:ahLst/>
              <a:cxnLst/>
              <a:rect l="l" t="t" r="r" b="b"/>
              <a:pathLst>
                <a:path w="29350" h="5445" extrusionOk="0">
                  <a:moveTo>
                    <a:pt x="14669" y="1"/>
                  </a:moveTo>
                  <a:cubicBezTo>
                    <a:pt x="6566" y="1"/>
                    <a:pt x="1" y="1097"/>
                    <a:pt x="1" y="2433"/>
                  </a:cubicBezTo>
                  <a:cubicBezTo>
                    <a:pt x="1" y="3769"/>
                    <a:pt x="6566" y="5445"/>
                    <a:pt x="14669" y="5445"/>
                  </a:cubicBezTo>
                  <a:cubicBezTo>
                    <a:pt x="22772" y="5445"/>
                    <a:pt x="29350" y="3769"/>
                    <a:pt x="29350" y="2433"/>
                  </a:cubicBezTo>
                  <a:cubicBezTo>
                    <a:pt x="29350" y="1097"/>
                    <a:pt x="22784" y="1"/>
                    <a:pt x="14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4952775" y="3483950"/>
              <a:ext cx="1062350" cy="664100"/>
            </a:xfrm>
            <a:custGeom>
              <a:avLst/>
              <a:gdLst/>
              <a:ahLst/>
              <a:cxnLst/>
              <a:rect l="l" t="t" r="r" b="b"/>
              <a:pathLst>
                <a:path w="42494" h="26564" extrusionOk="0">
                  <a:moveTo>
                    <a:pt x="37200" y="6931"/>
                  </a:moveTo>
                  <a:cubicBezTo>
                    <a:pt x="38801" y="6931"/>
                    <a:pt x="40111" y="8380"/>
                    <a:pt x="40111" y="10157"/>
                  </a:cubicBezTo>
                  <a:cubicBezTo>
                    <a:pt x="40111" y="11921"/>
                    <a:pt x="38801" y="13370"/>
                    <a:pt x="37200" y="13370"/>
                  </a:cubicBezTo>
                  <a:cubicBezTo>
                    <a:pt x="37024" y="13370"/>
                    <a:pt x="36848" y="13345"/>
                    <a:pt x="36684" y="13320"/>
                  </a:cubicBezTo>
                  <a:cubicBezTo>
                    <a:pt x="36684" y="13232"/>
                    <a:pt x="36684" y="13143"/>
                    <a:pt x="36684" y="13068"/>
                  </a:cubicBezTo>
                  <a:lnTo>
                    <a:pt x="36684" y="6994"/>
                  </a:lnTo>
                  <a:cubicBezTo>
                    <a:pt x="36860" y="6956"/>
                    <a:pt x="37024" y="6931"/>
                    <a:pt x="37200" y="6931"/>
                  </a:cubicBezTo>
                  <a:close/>
                  <a:moveTo>
                    <a:pt x="1" y="0"/>
                  </a:moveTo>
                  <a:lnTo>
                    <a:pt x="1" y="13068"/>
                  </a:lnTo>
                  <a:cubicBezTo>
                    <a:pt x="1" y="17693"/>
                    <a:pt x="3391" y="21763"/>
                    <a:pt x="8507" y="24094"/>
                  </a:cubicBezTo>
                  <a:cubicBezTo>
                    <a:pt x="7486" y="24308"/>
                    <a:pt x="6894" y="24560"/>
                    <a:pt x="6894" y="24825"/>
                  </a:cubicBezTo>
                  <a:cubicBezTo>
                    <a:pt x="6894" y="25619"/>
                    <a:pt x="11960" y="26564"/>
                    <a:pt x="18223" y="26564"/>
                  </a:cubicBezTo>
                  <a:cubicBezTo>
                    <a:pt x="24473" y="26564"/>
                    <a:pt x="29551" y="25619"/>
                    <a:pt x="29551" y="24825"/>
                  </a:cubicBezTo>
                  <a:cubicBezTo>
                    <a:pt x="29551" y="24573"/>
                    <a:pt x="29022" y="24334"/>
                    <a:pt x="28102" y="24132"/>
                  </a:cubicBezTo>
                  <a:cubicBezTo>
                    <a:pt x="32185" y="22292"/>
                    <a:pt x="35184" y="19356"/>
                    <a:pt x="36255" y="15891"/>
                  </a:cubicBezTo>
                  <a:cubicBezTo>
                    <a:pt x="36570" y="15954"/>
                    <a:pt x="36885" y="15991"/>
                    <a:pt x="37200" y="15991"/>
                  </a:cubicBezTo>
                  <a:cubicBezTo>
                    <a:pt x="40124" y="15991"/>
                    <a:pt x="42493" y="13383"/>
                    <a:pt x="42493" y="10157"/>
                  </a:cubicBezTo>
                  <a:cubicBezTo>
                    <a:pt x="42493" y="6931"/>
                    <a:pt x="40111" y="4310"/>
                    <a:pt x="37200" y="4310"/>
                  </a:cubicBezTo>
                  <a:cubicBezTo>
                    <a:pt x="37024" y="4310"/>
                    <a:pt x="36860" y="4322"/>
                    <a:pt x="36684" y="4348"/>
                  </a:cubicBezTo>
                  <a:lnTo>
                    <a:pt x="366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4952775" y="3388800"/>
              <a:ext cx="917100" cy="212350"/>
            </a:xfrm>
            <a:custGeom>
              <a:avLst/>
              <a:gdLst/>
              <a:ahLst/>
              <a:cxnLst/>
              <a:rect l="l" t="t" r="r" b="b"/>
              <a:pathLst>
                <a:path w="36684" h="8494" extrusionOk="0">
                  <a:moveTo>
                    <a:pt x="18336" y="0"/>
                  </a:moveTo>
                  <a:cubicBezTo>
                    <a:pt x="8204" y="0"/>
                    <a:pt x="1" y="1210"/>
                    <a:pt x="1" y="3806"/>
                  </a:cubicBezTo>
                  <a:cubicBezTo>
                    <a:pt x="1" y="6402"/>
                    <a:pt x="8204" y="8494"/>
                    <a:pt x="18336" y="8494"/>
                  </a:cubicBezTo>
                  <a:cubicBezTo>
                    <a:pt x="28468" y="8494"/>
                    <a:pt x="36684" y="6402"/>
                    <a:pt x="36684" y="3806"/>
                  </a:cubicBezTo>
                  <a:cubicBezTo>
                    <a:pt x="36684" y="1210"/>
                    <a:pt x="28468" y="0"/>
                    <a:pt x="18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6" name="Google Shape;2056;p62"/>
            <p:cNvSpPr/>
            <p:nvPr/>
          </p:nvSpPr>
          <p:spPr>
            <a:xfrm>
              <a:off x="4991525" y="3413675"/>
              <a:ext cx="839600" cy="162900"/>
            </a:xfrm>
            <a:custGeom>
              <a:avLst/>
              <a:gdLst/>
              <a:ahLst/>
              <a:cxnLst/>
              <a:rect l="l" t="t" r="r" b="b"/>
              <a:pathLst>
                <a:path w="33584" h="6516" extrusionOk="0">
                  <a:moveTo>
                    <a:pt x="16786" y="1"/>
                  </a:moveTo>
                  <a:cubicBezTo>
                    <a:pt x="7511" y="1"/>
                    <a:pt x="1" y="757"/>
                    <a:pt x="1" y="2811"/>
                  </a:cubicBezTo>
                  <a:cubicBezTo>
                    <a:pt x="1" y="4852"/>
                    <a:pt x="7511" y="6516"/>
                    <a:pt x="16786" y="6516"/>
                  </a:cubicBezTo>
                  <a:cubicBezTo>
                    <a:pt x="26061" y="6516"/>
                    <a:pt x="33584" y="4852"/>
                    <a:pt x="33584" y="2811"/>
                  </a:cubicBezTo>
                  <a:cubicBezTo>
                    <a:pt x="33584" y="757"/>
                    <a:pt x="26061" y="1"/>
                    <a:pt x="16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7" name="Google Shape;2057;p62"/>
            <p:cNvSpPr/>
            <p:nvPr/>
          </p:nvSpPr>
          <p:spPr>
            <a:xfrm>
              <a:off x="5022725" y="3596400"/>
              <a:ext cx="776900" cy="344375"/>
            </a:xfrm>
            <a:custGeom>
              <a:avLst/>
              <a:gdLst/>
              <a:ahLst/>
              <a:cxnLst/>
              <a:rect l="l" t="t" r="r" b="b"/>
              <a:pathLst>
                <a:path w="31076" h="13775" extrusionOk="0">
                  <a:moveTo>
                    <a:pt x="0" y="1"/>
                  </a:moveTo>
                  <a:lnTo>
                    <a:pt x="0" y="9263"/>
                  </a:lnTo>
                  <a:cubicBezTo>
                    <a:pt x="2659" y="12653"/>
                    <a:pt x="9704" y="13774"/>
                    <a:pt x="15538" y="13774"/>
                  </a:cubicBezTo>
                  <a:cubicBezTo>
                    <a:pt x="21725" y="13774"/>
                    <a:pt x="28581" y="12653"/>
                    <a:pt x="31076" y="8923"/>
                  </a:cubicBezTo>
                  <a:lnTo>
                    <a:pt x="31076" y="1"/>
                  </a:lnTo>
                  <a:cubicBezTo>
                    <a:pt x="31076" y="1"/>
                    <a:pt x="25985" y="2231"/>
                    <a:pt x="15135" y="2231"/>
                  </a:cubicBezTo>
                  <a:cubicBezTo>
                    <a:pt x="4083" y="22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58" name="Google Shape;2058;p62"/>
            <p:cNvSpPr/>
            <p:nvPr/>
          </p:nvSpPr>
          <p:spPr>
            <a:xfrm>
              <a:off x="5022725" y="3810625"/>
              <a:ext cx="776900" cy="276625"/>
            </a:xfrm>
            <a:custGeom>
              <a:avLst/>
              <a:gdLst/>
              <a:ahLst/>
              <a:cxnLst/>
              <a:rect l="l" t="t" r="r" b="b"/>
              <a:pathLst>
                <a:path w="31076" h="11065" extrusionOk="0">
                  <a:moveTo>
                    <a:pt x="31076" y="1"/>
                  </a:moveTo>
                  <a:cubicBezTo>
                    <a:pt x="31075" y="1"/>
                    <a:pt x="25984" y="1929"/>
                    <a:pt x="15135" y="1929"/>
                  </a:cubicBezTo>
                  <a:cubicBezTo>
                    <a:pt x="4084" y="1929"/>
                    <a:pt x="1" y="1"/>
                    <a:pt x="0" y="1"/>
                  </a:cubicBezTo>
                  <a:lnTo>
                    <a:pt x="0" y="1"/>
                  </a:lnTo>
                  <a:cubicBezTo>
                    <a:pt x="0" y="6100"/>
                    <a:pt x="6956" y="11065"/>
                    <a:pt x="15538" y="11065"/>
                  </a:cubicBezTo>
                  <a:cubicBezTo>
                    <a:pt x="24120" y="11065"/>
                    <a:pt x="31076" y="6113"/>
                    <a:pt x="31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</p:grpSp>
      <p:grpSp>
        <p:nvGrpSpPr>
          <p:cNvPr id="2059" name="Google Shape;2059;p62"/>
          <p:cNvGrpSpPr/>
          <p:nvPr/>
        </p:nvGrpSpPr>
        <p:grpSpPr>
          <a:xfrm>
            <a:off x="1025013" y="2562214"/>
            <a:ext cx="1046373" cy="657194"/>
            <a:chOff x="1485175" y="3388475"/>
            <a:chExt cx="1389975" cy="873000"/>
          </a:xfrm>
        </p:grpSpPr>
        <p:sp>
          <p:nvSpPr>
            <p:cNvPr id="2060" name="Google Shape;2060;p62"/>
            <p:cNvSpPr/>
            <p:nvPr/>
          </p:nvSpPr>
          <p:spPr>
            <a:xfrm>
              <a:off x="1719550" y="4184900"/>
              <a:ext cx="913950" cy="76575"/>
            </a:xfrm>
            <a:custGeom>
              <a:avLst/>
              <a:gdLst/>
              <a:ahLst/>
              <a:cxnLst/>
              <a:rect l="l" t="t" r="r" b="b"/>
              <a:pathLst>
                <a:path w="36558" h="3063" extrusionOk="0">
                  <a:moveTo>
                    <a:pt x="18273" y="0"/>
                  </a:moveTo>
                  <a:cubicBezTo>
                    <a:pt x="8179" y="0"/>
                    <a:pt x="1" y="681"/>
                    <a:pt x="1" y="1538"/>
                  </a:cubicBezTo>
                  <a:cubicBezTo>
                    <a:pt x="1" y="2382"/>
                    <a:pt x="8179" y="3063"/>
                    <a:pt x="18273" y="3063"/>
                  </a:cubicBezTo>
                  <a:cubicBezTo>
                    <a:pt x="28367" y="3063"/>
                    <a:pt x="36558" y="2382"/>
                    <a:pt x="36558" y="1538"/>
                  </a:cubicBezTo>
                  <a:cubicBezTo>
                    <a:pt x="36558" y="681"/>
                    <a:pt x="28367" y="0"/>
                    <a:pt x="18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1" name="Google Shape;2061;p62"/>
            <p:cNvSpPr/>
            <p:nvPr/>
          </p:nvSpPr>
          <p:spPr>
            <a:xfrm>
              <a:off x="1485175" y="3940425"/>
              <a:ext cx="1389975" cy="307850"/>
            </a:xfrm>
            <a:custGeom>
              <a:avLst/>
              <a:gdLst/>
              <a:ahLst/>
              <a:cxnLst/>
              <a:rect l="l" t="t" r="r" b="b"/>
              <a:pathLst>
                <a:path w="55599" h="12314" extrusionOk="0">
                  <a:moveTo>
                    <a:pt x="27799" y="1"/>
                  </a:moveTo>
                  <a:cubicBezTo>
                    <a:pt x="12451" y="1"/>
                    <a:pt x="0" y="2470"/>
                    <a:pt x="0" y="3945"/>
                  </a:cubicBezTo>
                  <a:cubicBezTo>
                    <a:pt x="0" y="6566"/>
                    <a:pt x="7007" y="10183"/>
                    <a:pt x="16987" y="11821"/>
                  </a:cubicBezTo>
                  <a:cubicBezTo>
                    <a:pt x="19792" y="12278"/>
                    <a:pt x="22830" y="12313"/>
                    <a:pt x="26010" y="12313"/>
                  </a:cubicBezTo>
                  <a:cubicBezTo>
                    <a:pt x="26602" y="12313"/>
                    <a:pt x="27198" y="12312"/>
                    <a:pt x="27799" y="12312"/>
                  </a:cubicBezTo>
                  <a:cubicBezTo>
                    <a:pt x="31920" y="12312"/>
                    <a:pt x="35814" y="12312"/>
                    <a:pt x="39330" y="11695"/>
                  </a:cubicBezTo>
                  <a:cubicBezTo>
                    <a:pt x="48932" y="10006"/>
                    <a:pt x="55598" y="6503"/>
                    <a:pt x="55598" y="3932"/>
                  </a:cubicBezTo>
                  <a:cubicBezTo>
                    <a:pt x="55598" y="3038"/>
                    <a:pt x="43160" y="1"/>
                    <a:pt x="27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2" name="Google Shape;2062;p62"/>
            <p:cNvSpPr/>
            <p:nvPr/>
          </p:nvSpPr>
          <p:spPr>
            <a:xfrm>
              <a:off x="1485175" y="3940425"/>
              <a:ext cx="1389975" cy="257100"/>
            </a:xfrm>
            <a:custGeom>
              <a:avLst/>
              <a:gdLst/>
              <a:ahLst/>
              <a:cxnLst/>
              <a:rect l="l" t="t" r="r" b="b"/>
              <a:pathLst>
                <a:path w="55599" h="10284" extrusionOk="0">
                  <a:moveTo>
                    <a:pt x="27799" y="1"/>
                  </a:moveTo>
                  <a:cubicBezTo>
                    <a:pt x="12451" y="1"/>
                    <a:pt x="0" y="2470"/>
                    <a:pt x="0" y="3932"/>
                  </a:cubicBezTo>
                  <a:cubicBezTo>
                    <a:pt x="0" y="6163"/>
                    <a:pt x="12438" y="10283"/>
                    <a:pt x="27799" y="10283"/>
                  </a:cubicBezTo>
                  <a:cubicBezTo>
                    <a:pt x="43160" y="10283"/>
                    <a:pt x="55598" y="6163"/>
                    <a:pt x="55598" y="3932"/>
                  </a:cubicBezTo>
                  <a:cubicBezTo>
                    <a:pt x="55598" y="2975"/>
                    <a:pt x="43160" y="1"/>
                    <a:pt x="27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3" name="Google Shape;2063;p62"/>
            <p:cNvSpPr/>
            <p:nvPr/>
          </p:nvSpPr>
          <p:spPr>
            <a:xfrm>
              <a:off x="1810300" y="4041875"/>
              <a:ext cx="733725" cy="136125"/>
            </a:xfrm>
            <a:custGeom>
              <a:avLst/>
              <a:gdLst/>
              <a:ahLst/>
              <a:cxnLst/>
              <a:rect l="l" t="t" r="r" b="b"/>
              <a:pathLst>
                <a:path w="29349" h="5445" extrusionOk="0">
                  <a:moveTo>
                    <a:pt x="14668" y="0"/>
                  </a:moveTo>
                  <a:cubicBezTo>
                    <a:pt x="6565" y="0"/>
                    <a:pt x="0" y="1097"/>
                    <a:pt x="0" y="2432"/>
                  </a:cubicBezTo>
                  <a:cubicBezTo>
                    <a:pt x="0" y="3768"/>
                    <a:pt x="6565" y="5444"/>
                    <a:pt x="14668" y="5444"/>
                  </a:cubicBezTo>
                  <a:cubicBezTo>
                    <a:pt x="22771" y="5444"/>
                    <a:pt x="29349" y="3768"/>
                    <a:pt x="29349" y="2432"/>
                  </a:cubicBezTo>
                  <a:cubicBezTo>
                    <a:pt x="29349" y="1084"/>
                    <a:pt x="22771" y="0"/>
                    <a:pt x="14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4" name="Google Shape;2064;p62"/>
            <p:cNvSpPr/>
            <p:nvPr/>
          </p:nvSpPr>
          <p:spPr>
            <a:xfrm>
              <a:off x="1721775" y="3483625"/>
              <a:ext cx="1062000" cy="663800"/>
            </a:xfrm>
            <a:custGeom>
              <a:avLst/>
              <a:gdLst/>
              <a:ahLst/>
              <a:cxnLst/>
              <a:rect l="l" t="t" r="r" b="b"/>
              <a:pathLst>
                <a:path w="42480" h="26552" extrusionOk="0">
                  <a:moveTo>
                    <a:pt x="37187" y="6931"/>
                  </a:moveTo>
                  <a:cubicBezTo>
                    <a:pt x="38800" y="6931"/>
                    <a:pt x="40098" y="8368"/>
                    <a:pt x="40098" y="10145"/>
                  </a:cubicBezTo>
                  <a:cubicBezTo>
                    <a:pt x="40098" y="11921"/>
                    <a:pt x="38800" y="13371"/>
                    <a:pt x="37187" y="13371"/>
                  </a:cubicBezTo>
                  <a:cubicBezTo>
                    <a:pt x="37011" y="13358"/>
                    <a:pt x="36834" y="13345"/>
                    <a:pt x="36670" y="13308"/>
                  </a:cubicBezTo>
                  <a:cubicBezTo>
                    <a:pt x="36670" y="13232"/>
                    <a:pt x="36683" y="13144"/>
                    <a:pt x="36683" y="13056"/>
                  </a:cubicBezTo>
                  <a:lnTo>
                    <a:pt x="36683" y="6982"/>
                  </a:lnTo>
                  <a:cubicBezTo>
                    <a:pt x="36847" y="6956"/>
                    <a:pt x="37011" y="6931"/>
                    <a:pt x="37187" y="6931"/>
                  </a:cubicBezTo>
                  <a:close/>
                  <a:moveTo>
                    <a:pt x="0" y="0"/>
                  </a:moveTo>
                  <a:lnTo>
                    <a:pt x="0" y="13056"/>
                  </a:lnTo>
                  <a:cubicBezTo>
                    <a:pt x="0" y="17693"/>
                    <a:pt x="3390" y="21763"/>
                    <a:pt x="8506" y="24082"/>
                  </a:cubicBezTo>
                  <a:cubicBezTo>
                    <a:pt x="7473" y="24296"/>
                    <a:pt x="6881" y="24561"/>
                    <a:pt x="6881" y="24825"/>
                  </a:cubicBezTo>
                  <a:cubicBezTo>
                    <a:pt x="6881" y="25607"/>
                    <a:pt x="11959" y="26552"/>
                    <a:pt x="18209" y="26552"/>
                  </a:cubicBezTo>
                  <a:cubicBezTo>
                    <a:pt x="24472" y="26552"/>
                    <a:pt x="29538" y="25607"/>
                    <a:pt x="29538" y="24825"/>
                  </a:cubicBezTo>
                  <a:cubicBezTo>
                    <a:pt x="29538" y="24573"/>
                    <a:pt x="29021" y="24334"/>
                    <a:pt x="28101" y="24120"/>
                  </a:cubicBezTo>
                  <a:cubicBezTo>
                    <a:pt x="32184" y="22292"/>
                    <a:pt x="35171" y="19356"/>
                    <a:pt x="36242" y="15891"/>
                  </a:cubicBezTo>
                  <a:cubicBezTo>
                    <a:pt x="36557" y="15954"/>
                    <a:pt x="36872" y="15992"/>
                    <a:pt x="37187" y="15992"/>
                  </a:cubicBezTo>
                  <a:cubicBezTo>
                    <a:pt x="40111" y="15992"/>
                    <a:pt x="42480" y="13371"/>
                    <a:pt x="42480" y="10145"/>
                  </a:cubicBezTo>
                  <a:cubicBezTo>
                    <a:pt x="42480" y="6931"/>
                    <a:pt x="40111" y="4310"/>
                    <a:pt x="37187" y="4310"/>
                  </a:cubicBezTo>
                  <a:cubicBezTo>
                    <a:pt x="37023" y="4310"/>
                    <a:pt x="36847" y="4323"/>
                    <a:pt x="36683" y="4335"/>
                  </a:cubicBezTo>
                  <a:lnTo>
                    <a:pt x="366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5" name="Google Shape;2065;p62"/>
            <p:cNvSpPr/>
            <p:nvPr/>
          </p:nvSpPr>
          <p:spPr>
            <a:xfrm>
              <a:off x="1721775" y="3388475"/>
              <a:ext cx="917075" cy="212375"/>
            </a:xfrm>
            <a:custGeom>
              <a:avLst/>
              <a:gdLst/>
              <a:ahLst/>
              <a:cxnLst/>
              <a:rect l="l" t="t" r="r" b="b"/>
              <a:pathLst>
                <a:path w="36683" h="8495" extrusionOk="0">
                  <a:moveTo>
                    <a:pt x="18335" y="1"/>
                  </a:moveTo>
                  <a:cubicBezTo>
                    <a:pt x="8204" y="1"/>
                    <a:pt x="0" y="1211"/>
                    <a:pt x="0" y="3806"/>
                  </a:cubicBezTo>
                  <a:cubicBezTo>
                    <a:pt x="0" y="6390"/>
                    <a:pt x="8204" y="8494"/>
                    <a:pt x="18335" y="8494"/>
                  </a:cubicBezTo>
                  <a:cubicBezTo>
                    <a:pt x="28467" y="8494"/>
                    <a:pt x="36683" y="6390"/>
                    <a:pt x="36683" y="3806"/>
                  </a:cubicBezTo>
                  <a:cubicBezTo>
                    <a:pt x="36683" y="1211"/>
                    <a:pt x="28467" y="1"/>
                    <a:pt x="18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6" name="Google Shape;2066;p62"/>
            <p:cNvSpPr/>
            <p:nvPr/>
          </p:nvSpPr>
          <p:spPr>
            <a:xfrm>
              <a:off x="1760525" y="3413050"/>
              <a:ext cx="839600" cy="163225"/>
            </a:xfrm>
            <a:custGeom>
              <a:avLst/>
              <a:gdLst/>
              <a:ahLst/>
              <a:cxnLst/>
              <a:rect l="l" t="t" r="r" b="b"/>
              <a:pathLst>
                <a:path w="33584" h="6529" extrusionOk="0">
                  <a:moveTo>
                    <a:pt x="16785" y="1"/>
                  </a:moveTo>
                  <a:cubicBezTo>
                    <a:pt x="7511" y="1"/>
                    <a:pt x="0" y="769"/>
                    <a:pt x="0" y="2823"/>
                  </a:cubicBezTo>
                  <a:cubicBezTo>
                    <a:pt x="0" y="4865"/>
                    <a:pt x="7511" y="6528"/>
                    <a:pt x="16785" y="6528"/>
                  </a:cubicBezTo>
                  <a:cubicBezTo>
                    <a:pt x="26060" y="6528"/>
                    <a:pt x="33583" y="4865"/>
                    <a:pt x="33583" y="2823"/>
                  </a:cubicBezTo>
                  <a:cubicBezTo>
                    <a:pt x="33583" y="769"/>
                    <a:pt x="26060" y="1"/>
                    <a:pt x="16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</p:grpSp>
      <p:grpSp>
        <p:nvGrpSpPr>
          <p:cNvPr id="2067" name="Google Shape;2067;p62"/>
          <p:cNvGrpSpPr/>
          <p:nvPr/>
        </p:nvGrpSpPr>
        <p:grpSpPr>
          <a:xfrm>
            <a:off x="7072500" y="2562214"/>
            <a:ext cx="1046599" cy="659566"/>
            <a:chOff x="3089350" y="4584675"/>
            <a:chExt cx="1390275" cy="876150"/>
          </a:xfrm>
        </p:grpSpPr>
        <p:sp>
          <p:nvSpPr>
            <p:cNvPr id="2068" name="Google Shape;2068;p62"/>
            <p:cNvSpPr/>
            <p:nvPr/>
          </p:nvSpPr>
          <p:spPr>
            <a:xfrm>
              <a:off x="3325625" y="5383925"/>
              <a:ext cx="913950" cy="76900"/>
            </a:xfrm>
            <a:custGeom>
              <a:avLst/>
              <a:gdLst/>
              <a:ahLst/>
              <a:cxnLst/>
              <a:rect l="l" t="t" r="r" b="b"/>
              <a:pathLst>
                <a:path w="36558" h="3076" extrusionOk="0">
                  <a:moveTo>
                    <a:pt x="18285" y="1"/>
                  </a:moveTo>
                  <a:cubicBezTo>
                    <a:pt x="8179" y="1"/>
                    <a:pt x="0" y="694"/>
                    <a:pt x="0" y="1538"/>
                  </a:cubicBezTo>
                  <a:cubicBezTo>
                    <a:pt x="0" y="2382"/>
                    <a:pt x="8179" y="3075"/>
                    <a:pt x="18285" y="3075"/>
                  </a:cubicBezTo>
                  <a:cubicBezTo>
                    <a:pt x="28379" y="3075"/>
                    <a:pt x="36557" y="2382"/>
                    <a:pt x="36557" y="1538"/>
                  </a:cubicBezTo>
                  <a:cubicBezTo>
                    <a:pt x="36557" y="694"/>
                    <a:pt x="28379" y="1"/>
                    <a:pt x="18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69" name="Google Shape;2069;p62"/>
            <p:cNvSpPr/>
            <p:nvPr/>
          </p:nvSpPr>
          <p:spPr>
            <a:xfrm>
              <a:off x="3089350" y="5136950"/>
              <a:ext cx="1390275" cy="307825"/>
            </a:xfrm>
            <a:custGeom>
              <a:avLst/>
              <a:gdLst/>
              <a:ahLst/>
              <a:cxnLst/>
              <a:rect l="l" t="t" r="r" b="b"/>
              <a:pathLst>
                <a:path w="55611" h="12313" extrusionOk="0">
                  <a:moveTo>
                    <a:pt x="27799" y="0"/>
                  </a:moveTo>
                  <a:cubicBezTo>
                    <a:pt x="12450" y="0"/>
                    <a:pt x="0" y="2470"/>
                    <a:pt x="0" y="3932"/>
                  </a:cubicBezTo>
                  <a:cubicBezTo>
                    <a:pt x="0" y="6553"/>
                    <a:pt x="7007" y="10169"/>
                    <a:pt x="16987" y="11808"/>
                  </a:cubicBezTo>
                  <a:cubicBezTo>
                    <a:pt x="19802" y="12277"/>
                    <a:pt x="22851" y="12313"/>
                    <a:pt x="26044" y="12313"/>
                  </a:cubicBezTo>
                  <a:cubicBezTo>
                    <a:pt x="26624" y="12313"/>
                    <a:pt x="27210" y="12312"/>
                    <a:pt x="27799" y="12312"/>
                  </a:cubicBezTo>
                  <a:cubicBezTo>
                    <a:pt x="31920" y="12312"/>
                    <a:pt x="35826" y="12312"/>
                    <a:pt x="39329" y="11694"/>
                  </a:cubicBezTo>
                  <a:cubicBezTo>
                    <a:pt x="48932" y="10006"/>
                    <a:pt x="55610" y="6490"/>
                    <a:pt x="55610" y="3932"/>
                  </a:cubicBezTo>
                  <a:cubicBezTo>
                    <a:pt x="55610" y="3024"/>
                    <a:pt x="43160" y="0"/>
                    <a:pt x="27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0" name="Google Shape;2070;p62"/>
            <p:cNvSpPr/>
            <p:nvPr/>
          </p:nvSpPr>
          <p:spPr>
            <a:xfrm>
              <a:off x="3089350" y="5136625"/>
              <a:ext cx="1390275" cy="257100"/>
            </a:xfrm>
            <a:custGeom>
              <a:avLst/>
              <a:gdLst/>
              <a:ahLst/>
              <a:cxnLst/>
              <a:rect l="l" t="t" r="r" b="b"/>
              <a:pathLst>
                <a:path w="55611" h="10284" extrusionOk="0">
                  <a:moveTo>
                    <a:pt x="27812" y="0"/>
                  </a:moveTo>
                  <a:cubicBezTo>
                    <a:pt x="12450" y="0"/>
                    <a:pt x="0" y="2470"/>
                    <a:pt x="0" y="3945"/>
                  </a:cubicBezTo>
                  <a:cubicBezTo>
                    <a:pt x="0" y="6163"/>
                    <a:pt x="12450" y="10283"/>
                    <a:pt x="27799" y="10283"/>
                  </a:cubicBezTo>
                  <a:cubicBezTo>
                    <a:pt x="43160" y="10283"/>
                    <a:pt x="55610" y="6163"/>
                    <a:pt x="55610" y="3945"/>
                  </a:cubicBezTo>
                  <a:cubicBezTo>
                    <a:pt x="55610" y="2974"/>
                    <a:pt x="43160" y="0"/>
                    <a:pt x="27812" y="0"/>
                  </a:cubicBezTo>
                  <a:close/>
                </a:path>
              </a:pathLst>
            </a:custGeom>
            <a:solidFill>
              <a:srgbClr val="F8E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1" name="Google Shape;2071;p62"/>
            <p:cNvSpPr/>
            <p:nvPr/>
          </p:nvSpPr>
          <p:spPr>
            <a:xfrm>
              <a:off x="3414450" y="5238375"/>
              <a:ext cx="733750" cy="136125"/>
            </a:xfrm>
            <a:custGeom>
              <a:avLst/>
              <a:gdLst/>
              <a:ahLst/>
              <a:cxnLst/>
              <a:rect l="l" t="t" r="r" b="b"/>
              <a:pathLst>
                <a:path w="29350" h="5445" extrusionOk="0">
                  <a:moveTo>
                    <a:pt x="14669" y="1"/>
                  </a:moveTo>
                  <a:cubicBezTo>
                    <a:pt x="6566" y="1"/>
                    <a:pt x="1" y="1084"/>
                    <a:pt x="1" y="2420"/>
                  </a:cubicBezTo>
                  <a:cubicBezTo>
                    <a:pt x="1" y="3756"/>
                    <a:pt x="6566" y="5445"/>
                    <a:pt x="14669" y="5445"/>
                  </a:cubicBezTo>
                  <a:cubicBezTo>
                    <a:pt x="22784" y="5445"/>
                    <a:pt x="29350" y="3756"/>
                    <a:pt x="29350" y="2420"/>
                  </a:cubicBezTo>
                  <a:cubicBezTo>
                    <a:pt x="29350" y="1084"/>
                    <a:pt x="22784" y="1"/>
                    <a:pt x="14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2" name="Google Shape;2072;p62"/>
            <p:cNvSpPr/>
            <p:nvPr/>
          </p:nvSpPr>
          <p:spPr>
            <a:xfrm>
              <a:off x="3325925" y="4679825"/>
              <a:ext cx="1062025" cy="664125"/>
            </a:xfrm>
            <a:custGeom>
              <a:avLst/>
              <a:gdLst/>
              <a:ahLst/>
              <a:cxnLst/>
              <a:rect l="l" t="t" r="r" b="b"/>
              <a:pathLst>
                <a:path w="42481" h="26565" extrusionOk="0">
                  <a:moveTo>
                    <a:pt x="37188" y="6944"/>
                  </a:moveTo>
                  <a:cubicBezTo>
                    <a:pt x="38801" y="6944"/>
                    <a:pt x="40099" y="8380"/>
                    <a:pt x="40099" y="10157"/>
                  </a:cubicBezTo>
                  <a:cubicBezTo>
                    <a:pt x="40099" y="11934"/>
                    <a:pt x="38801" y="13370"/>
                    <a:pt x="37188" y="13370"/>
                  </a:cubicBezTo>
                  <a:cubicBezTo>
                    <a:pt x="37011" y="13370"/>
                    <a:pt x="36848" y="13345"/>
                    <a:pt x="36671" y="13320"/>
                  </a:cubicBezTo>
                  <a:cubicBezTo>
                    <a:pt x="36671" y="13232"/>
                    <a:pt x="36684" y="13144"/>
                    <a:pt x="36684" y="13068"/>
                  </a:cubicBezTo>
                  <a:lnTo>
                    <a:pt x="36684" y="6994"/>
                  </a:lnTo>
                  <a:cubicBezTo>
                    <a:pt x="36848" y="6956"/>
                    <a:pt x="37024" y="6944"/>
                    <a:pt x="37188" y="6944"/>
                  </a:cubicBezTo>
                  <a:close/>
                  <a:moveTo>
                    <a:pt x="1" y="0"/>
                  </a:moveTo>
                  <a:lnTo>
                    <a:pt x="1" y="13068"/>
                  </a:lnTo>
                  <a:cubicBezTo>
                    <a:pt x="1" y="17705"/>
                    <a:pt x="3391" y="21776"/>
                    <a:pt x="8507" y="24094"/>
                  </a:cubicBezTo>
                  <a:cubicBezTo>
                    <a:pt x="7486" y="24309"/>
                    <a:pt x="6894" y="24561"/>
                    <a:pt x="6894" y="24825"/>
                  </a:cubicBezTo>
                  <a:cubicBezTo>
                    <a:pt x="6894" y="25619"/>
                    <a:pt x="11960" y="26564"/>
                    <a:pt x="18223" y="26564"/>
                  </a:cubicBezTo>
                  <a:cubicBezTo>
                    <a:pt x="24473" y="26564"/>
                    <a:pt x="29551" y="25619"/>
                    <a:pt x="29551" y="24825"/>
                  </a:cubicBezTo>
                  <a:cubicBezTo>
                    <a:pt x="29551" y="24573"/>
                    <a:pt x="29022" y="24334"/>
                    <a:pt x="28102" y="24132"/>
                  </a:cubicBezTo>
                  <a:cubicBezTo>
                    <a:pt x="32185" y="22305"/>
                    <a:pt x="35184" y="19356"/>
                    <a:pt x="36255" y="15903"/>
                  </a:cubicBezTo>
                  <a:cubicBezTo>
                    <a:pt x="36558" y="15966"/>
                    <a:pt x="36873" y="15992"/>
                    <a:pt x="37200" y="15992"/>
                  </a:cubicBezTo>
                  <a:cubicBezTo>
                    <a:pt x="40124" y="15992"/>
                    <a:pt x="42480" y="13383"/>
                    <a:pt x="42480" y="10157"/>
                  </a:cubicBezTo>
                  <a:cubicBezTo>
                    <a:pt x="42480" y="6931"/>
                    <a:pt x="40111" y="4310"/>
                    <a:pt x="37188" y="4310"/>
                  </a:cubicBezTo>
                  <a:cubicBezTo>
                    <a:pt x="37024" y="4310"/>
                    <a:pt x="36848" y="4323"/>
                    <a:pt x="36684" y="4348"/>
                  </a:cubicBezTo>
                  <a:lnTo>
                    <a:pt x="366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3" name="Google Shape;2073;p62"/>
            <p:cNvSpPr/>
            <p:nvPr/>
          </p:nvSpPr>
          <p:spPr>
            <a:xfrm>
              <a:off x="3325925" y="4584675"/>
              <a:ext cx="917100" cy="212675"/>
            </a:xfrm>
            <a:custGeom>
              <a:avLst/>
              <a:gdLst/>
              <a:ahLst/>
              <a:cxnLst/>
              <a:rect l="l" t="t" r="r" b="b"/>
              <a:pathLst>
                <a:path w="36684" h="8507" extrusionOk="0">
                  <a:moveTo>
                    <a:pt x="18336" y="1"/>
                  </a:moveTo>
                  <a:cubicBezTo>
                    <a:pt x="8204" y="1"/>
                    <a:pt x="1" y="1210"/>
                    <a:pt x="1" y="3806"/>
                  </a:cubicBezTo>
                  <a:cubicBezTo>
                    <a:pt x="1" y="6402"/>
                    <a:pt x="8204" y="8507"/>
                    <a:pt x="18336" y="8507"/>
                  </a:cubicBezTo>
                  <a:cubicBezTo>
                    <a:pt x="28468" y="8507"/>
                    <a:pt x="36684" y="6402"/>
                    <a:pt x="36684" y="3806"/>
                  </a:cubicBezTo>
                  <a:cubicBezTo>
                    <a:pt x="36684" y="1210"/>
                    <a:pt x="28468" y="1"/>
                    <a:pt x="18336" y="1"/>
                  </a:cubicBezTo>
                  <a:close/>
                </a:path>
              </a:pathLst>
            </a:custGeom>
            <a:solidFill>
              <a:srgbClr val="F8E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4" name="Google Shape;2074;p62"/>
            <p:cNvSpPr/>
            <p:nvPr/>
          </p:nvSpPr>
          <p:spPr>
            <a:xfrm>
              <a:off x="3364675" y="4609250"/>
              <a:ext cx="839600" cy="163225"/>
            </a:xfrm>
            <a:custGeom>
              <a:avLst/>
              <a:gdLst/>
              <a:ahLst/>
              <a:cxnLst/>
              <a:rect l="l" t="t" r="r" b="b"/>
              <a:pathLst>
                <a:path w="33584" h="6529" extrusionOk="0">
                  <a:moveTo>
                    <a:pt x="16786" y="1"/>
                  </a:moveTo>
                  <a:cubicBezTo>
                    <a:pt x="7524" y="1"/>
                    <a:pt x="1" y="782"/>
                    <a:pt x="1" y="2823"/>
                  </a:cubicBezTo>
                  <a:cubicBezTo>
                    <a:pt x="1" y="4865"/>
                    <a:pt x="7524" y="6528"/>
                    <a:pt x="16799" y="6528"/>
                  </a:cubicBezTo>
                  <a:cubicBezTo>
                    <a:pt x="26061" y="6528"/>
                    <a:pt x="33584" y="4865"/>
                    <a:pt x="33584" y="2823"/>
                  </a:cubicBezTo>
                  <a:cubicBezTo>
                    <a:pt x="33584" y="782"/>
                    <a:pt x="26061" y="1"/>
                    <a:pt x="16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5" name="Google Shape;2075;p62"/>
            <p:cNvSpPr/>
            <p:nvPr/>
          </p:nvSpPr>
          <p:spPr>
            <a:xfrm>
              <a:off x="3396175" y="4792275"/>
              <a:ext cx="776600" cy="276650"/>
            </a:xfrm>
            <a:custGeom>
              <a:avLst/>
              <a:gdLst/>
              <a:ahLst/>
              <a:cxnLst/>
              <a:rect l="l" t="t" r="r" b="b"/>
              <a:pathLst>
                <a:path w="31064" h="11066" extrusionOk="0">
                  <a:moveTo>
                    <a:pt x="1" y="1"/>
                  </a:moveTo>
                  <a:lnTo>
                    <a:pt x="1" y="5394"/>
                  </a:lnTo>
                  <a:cubicBezTo>
                    <a:pt x="2647" y="8784"/>
                    <a:pt x="9704" y="11065"/>
                    <a:pt x="15526" y="11065"/>
                  </a:cubicBezTo>
                  <a:cubicBezTo>
                    <a:pt x="21713" y="11065"/>
                    <a:pt x="28569" y="8482"/>
                    <a:pt x="31064" y="4752"/>
                  </a:cubicBezTo>
                  <a:lnTo>
                    <a:pt x="31064" y="1"/>
                  </a:lnTo>
                  <a:cubicBezTo>
                    <a:pt x="31064" y="1"/>
                    <a:pt x="25973" y="2231"/>
                    <a:pt x="15123" y="2231"/>
                  </a:cubicBezTo>
                  <a:cubicBezTo>
                    <a:pt x="4071" y="22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6" name="Google Shape;2076;p62"/>
            <p:cNvSpPr/>
            <p:nvPr/>
          </p:nvSpPr>
          <p:spPr>
            <a:xfrm>
              <a:off x="3396175" y="4902225"/>
              <a:ext cx="776600" cy="276625"/>
            </a:xfrm>
            <a:custGeom>
              <a:avLst/>
              <a:gdLst/>
              <a:ahLst/>
              <a:cxnLst/>
              <a:rect l="l" t="t" r="r" b="b"/>
              <a:pathLst>
                <a:path w="31064" h="11065" extrusionOk="0">
                  <a:moveTo>
                    <a:pt x="1" y="1"/>
                  </a:moveTo>
                  <a:lnTo>
                    <a:pt x="1" y="5394"/>
                  </a:lnTo>
                  <a:cubicBezTo>
                    <a:pt x="2647" y="8784"/>
                    <a:pt x="9704" y="11065"/>
                    <a:pt x="15526" y="11065"/>
                  </a:cubicBezTo>
                  <a:cubicBezTo>
                    <a:pt x="21713" y="11065"/>
                    <a:pt x="28569" y="8482"/>
                    <a:pt x="31064" y="4764"/>
                  </a:cubicBezTo>
                  <a:lnTo>
                    <a:pt x="31064" y="1"/>
                  </a:lnTo>
                  <a:cubicBezTo>
                    <a:pt x="31064" y="1"/>
                    <a:pt x="25973" y="2231"/>
                    <a:pt x="15123" y="2231"/>
                  </a:cubicBezTo>
                  <a:cubicBezTo>
                    <a:pt x="4071" y="22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77" name="Google Shape;2077;p62"/>
            <p:cNvSpPr/>
            <p:nvPr/>
          </p:nvSpPr>
          <p:spPr>
            <a:xfrm>
              <a:off x="3396175" y="5006500"/>
              <a:ext cx="776600" cy="276650"/>
            </a:xfrm>
            <a:custGeom>
              <a:avLst/>
              <a:gdLst/>
              <a:ahLst/>
              <a:cxnLst/>
              <a:rect l="l" t="t" r="r" b="b"/>
              <a:pathLst>
                <a:path w="31064" h="11066" extrusionOk="0">
                  <a:moveTo>
                    <a:pt x="1" y="1"/>
                  </a:moveTo>
                  <a:cubicBezTo>
                    <a:pt x="1" y="6113"/>
                    <a:pt x="6944" y="11065"/>
                    <a:pt x="15526" y="11065"/>
                  </a:cubicBezTo>
                  <a:cubicBezTo>
                    <a:pt x="24108" y="11065"/>
                    <a:pt x="31064" y="6113"/>
                    <a:pt x="31064" y="1"/>
                  </a:cubicBezTo>
                  <a:lnTo>
                    <a:pt x="31064" y="1"/>
                  </a:lnTo>
                  <a:cubicBezTo>
                    <a:pt x="31063" y="1"/>
                    <a:pt x="25972" y="2521"/>
                    <a:pt x="15123" y="2521"/>
                  </a:cubicBezTo>
                  <a:cubicBezTo>
                    <a:pt x="4072" y="25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</p:grpSp>
      <p:grpSp>
        <p:nvGrpSpPr>
          <p:cNvPr id="2078" name="Google Shape;2078;p62"/>
          <p:cNvGrpSpPr/>
          <p:nvPr/>
        </p:nvGrpSpPr>
        <p:grpSpPr>
          <a:xfrm>
            <a:off x="3040849" y="2562214"/>
            <a:ext cx="1046373" cy="657194"/>
            <a:chOff x="1485175" y="3388475"/>
            <a:chExt cx="1389975" cy="873000"/>
          </a:xfrm>
        </p:grpSpPr>
        <p:sp>
          <p:nvSpPr>
            <p:cNvPr id="2079" name="Google Shape;2079;p62"/>
            <p:cNvSpPr/>
            <p:nvPr/>
          </p:nvSpPr>
          <p:spPr>
            <a:xfrm>
              <a:off x="1719550" y="4184900"/>
              <a:ext cx="913950" cy="76575"/>
            </a:xfrm>
            <a:custGeom>
              <a:avLst/>
              <a:gdLst/>
              <a:ahLst/>
              <a:cxnLst/>
              <a:rect l="l" t="t" r="r" b="b"/>
              <a:pathLst>
                <a:path w="36558" h="3063" extrusionOk="0">
                  <a:moveTo>
                    <a:pt x="18273" y="0"/>
                  </a:moveTo>
                  <a:cubicBezTo>
                    <a:pt x="8179" y="0"/>
                    <a:pt x="1" y="681"/>
                    <a:pt x="1" y="1538"/>
                  </a:cubicBezTo>
                  <a:cubicBezTo>
                    <a:pt x="1" y="2382"/>
                    <a:pt x="8179" y="3063"/>
                    <a:pt x="18273" y="3063"/>
                  </a:cubicBezTo>
                  <a:cubicBezTo>
                    <a:pt x="28367" y="3063"/>
                    <a:pt x="36558" y="2382"/>
                    <a:pt x="36558" y="1538"/>
                  </a:cubicBezTo>
                  <a:cubicBezTo>
                    <a:pt x="36558" y="681"/>
                    <a:pt x="28367" y="0"/>
                    <a:pt x="18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0" name="Google Shape;2080;p62"/>
            <p:cNvSpPr/>
            <p:nvPr/>
          </p:nvSpPr>
          <p:spPr>
            <a:xfrm>
              <a:off x="1485175" y="3940425"/>
              <a:ext cx="1389975" cy="307850"/>
            </a:xfrm>
            <a:custGeom>
              <a:avLst/>
              <a:gdLst/>
              <a:ahLst/>
              <a:cxnLst/>
              <a:rect l="l" t="t" r="r" b="b"/>
              <a:pathLst>
                <a:path w="55599" h="12314" extrusionOk="0">
                  <a:moveTo>
                    <a:pt x="27799" y="1"/>
                  </a:moveTo>
                  <a:cubicBezTo>
                    <a:pt x="12451" y="1"/>
                    <a:pt x="0" y="2470"/>
                    <a:pt x="0" y="3945"/>
                  </a:cubicBezTo>
                  <a:cubicBezTo>
                    <a:pt x="0" y="6566"/>
                    <a:pt x="7007" y="10183"/>
                    <a:pt x="16987" y="11821"/>
                  </a:cubicBezTo>
                  <a:cubicBezTo>
                    <a:pt x="19792" y="12278"/>
                    <a:pt x="22830" y="12313"/>
                    <a:pt x="26010" y="12313"/>
                  </a:cubicBezTo>
                  <a:cubicBezTo>
                    <a:pt x="26602" y="12313"/>
                    <a:pt x="27198" y="12312"/>
                    <a:pt x="27799" y="12312"/>
                  </a:cubicBezTo>
                  <a:cubicBezTo>
                    <a:pt x="31920" y="12312"/>
                    <a:pt x="35814" y="12312"/>
                    <a:pt x="39330" y="11695"/>
                  </a:cubicBezTo>
                  <a:cubicBezTo>
                    <a:pt x="48932" y="10006"/>
                    <a:pt x="55598" y="6503"/>
                    <a:pt x="55598" y="3932"/>
                  </a:cubicBezTo>
                  <a:cubicBezTo>
                    <a:pt x="55598" y="3038"/>
                    <a:pt x="43160" y="1"/>
                    <a:pt x="27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1" name="Google Shape;2081;p62"/>
            <p:cNvSpPr/>
            <p:nvPr/>
          </p:nvSpPr>
          <p:spPr>
            <a:xfrm>
              <a:off x="1485175" y="3940425"/>
              <a:ext cx="1389975" cy="257100"/>
            </a:xfrm>
            <a:custGeom>
              <a:avLst/>
              <a:gdLst/>
              <a:ahLst/>
              <a:cxnLst/>
              <a:rect l="l" t="t" r="r" b="b"/>
              <a:pathLst>
                <a:path w="55599" h="10284" extrusionOk="0">
                  <a:moveTo>
                    <a:pt x="27799" y="1"/>
                  </a:moveTo>
                  <a:cubicBezTo>
                    <a:pt x="12451" y="1"/>
                    <a:pt x="0" y="2470"/>
                    <a:pt x="0" y="3932"/>
                  </a:cubicBezTo>
                  <a:cubicBezTo>
                    <a:pt x="0" y="6163"/>
                    <a:pt x="12438" y="10283"/>
                    <a:pt x="27799" y="10283"/>
                  </a:cubicBezTo>
                  <a:cubicBezTo>
                    <a:pt x="43160" y="10283"/>
                    <a:pt x="55598" y="6163"/>
                    <a:pt x="55598" y="3932"/>
                  </a:cubicBezTo>
                  <a:cubicBezTo>
                    <a:pt x="55598" y="2975"/>
                    <a:pt x="43160" y="1"/>
                    <a:pt x="27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2" name="Google Shape;2082;p62"/>
            <p:cNvSpPr/>
            <p:nvPr/>
          </p:nvSpPr>
          <p:spPr>
            <a:xfrm>
              <a:off x="1810300" y="4041875"/>
              <a:ext cx="733725" cy="136125"/>
            </a:xfrm>
            <a:custGeom>
              <a:avLst/>
              <a:gdLst/>
              <a:ahLst/>
              <a:cxnLst/>
              <a:rect l="l" t="t" r="r" b="b"/>
              <a:pathLst>
                <a:path w="29349" h="5445" extrusionOk="0">
                  <a:moveTo>
                    <a:pt x="14668" y="0"/>
                  </a:moveTo>
                  <a:cubicBezTo>
                    <a:pt x="6565" y="0"/>
                    <a:pt x="0" y="1097"/>
                    <a:pt x="0" y="2432"/>
                  </a:cubicBezTo>
                  <a:cubicBezTo>
                    <a:pt x="0" y="3768"/>
                    <a:pt x="6565" y="5444"/>
                    <a:pt x="14668" y="5444"/>
                  </a:cubicBezTo>
                  <a:cubicBezTo>
                    <a:pt x="22771" y="5444"/>
                    <a:pt x="29349" y="3768"/>
                    <a:pt x="29349" y="2432"/>
                  </a:cubicBezTo>
                  <a:cubicBezTo>
                    <a:pt x="29349" y="1084"/>
                    <a:pt x="22771" y="0"/>
                    <a:pt x="14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3" name="Google Shape;2083;p62"/>
            <p:cNvSpPr/>
            <p:nvPr/>
          </p:nvSpPr>
          <p:spPr>
            <a:xfrm>
              <a:off x="1721775" y="3483625"/>
              <a:ext cx="1062000" cy="663800"/>
            </a:xfrm>
            <a:custGeom>
              <a:avLst/>
              <a:gdLst/>
              <a:ahLst/>
              <a:cxnLst/>
              <a:rect l="l" t="t" r="r" b="b"/>
              <a:pathLst>
                <a:path w="42480" h="26552" extrusionOk="0">
                  <a:moveTo>
                    <a:pt x="37187" y="6931"/>
                  </a:moveTo>
                  <a:cubicBezTo>
                    <a:pt x="38800" y="6931"/>
                    <a:pt x="40098" y="8368"/>
                    <a:pt x="40098" y="10145"/>
                  </a:cubicBezTo>
                  <a:cubicBezTo>
                    <a:pt x="40098" y="11921"/>
                    <a:pt x="38800" y="13371"/>
                    <a:pt x="37187" y="13371"/>
                  </a:cubicBezTo>
                  <a:cubicBezTo>
                    <a:pt x="37011" y="13358"/>
                    <a:pt x="36834" y="13345"/>
                    <a:pt x="36670" y="13308"/>
                  </a:cubicBezTo>
                  <a:cubicBezTo>
                    <a:pt x="36670" y="13232"/>
                    <a:pt x="36683" y="13144"/>
                    <a:pt x="36683" y="13056"/>
                  </a:cubicBezTo>
                  <a:lnTo>
                    <a:pt x="36683" y="6982"/>
                  </a:lnTo>
                  <a:cubicBezTo>
                    <a:pt x="36847" y="6956"/>
                    <a:pt x="37011" y="6931"/>
                    <a:pt x="37187" y="6931"/>
                  </a:cubicBezTo>
                  <a:close/>
                  <a:moveTo>
                    <a:pt x="0" y="0"/>
                  </a:moveTo>
                  <a:lnTo>
                    <a:pt x="0" y="13056"/>
                  </a:lnTo>
                  <a:cubicBezTo>
                    <a:pt x="0" y="17693"/>
                    <a:pt x="3390" y="21763"/>
                    <a:pt x="8506" y="24082"/>
                  </a:cubicBezTo>
                  <a:cubicBezTo>
                    <a:pt x="7473" y="24296"/>
                    <a:pt x="6881" y="24561"/>
                    <a:pt x="6881" y="24825"/>
                  </a:cubicBezTo>
                  <a:cubicBezTo>
                    <a:pt x="6881" y="25607"/>
                    <a:pt x="11959" y="26552"/>
                    <a:pt x="18209" y="26552"/>
                  </a:cubicBezTo>
                  <a:cubicBezTo>
                    <a:pt x="24472" y="26552"/>
                    <a:pt x="29538" y="25607"/>
                    <a:pt x="29538" y="24825"/>
                  </a:cubicBezTo>
                  <a:cubicBezTo>
                    <a:pt x="29538" y="24573"/>
                    <a:pt x="29021" y="24334"/>
                    <a:pt x="28101" y="24120"/>
                  </a:cubicBezTo>
                  <a:cubicBezTo>
                    <a:pt x="32184" y="22292"/>
                    <a:pt x="35171" y="19356"/>
                    <a:pt x="36242" y="15891"/>
                  </a:cubicBezTo>
                  <a:cubicBezTo>
                    <a:pt x="36557" y="15954"/>
                    <a:pt x="36872" y="15992"/>
                    <a:pt x="37187" y="15992"/>
                  </a:cubicBezTo>
                  <a:cubicBezTo>
                    <a:pt x="40111" y="15992"/>
                    <a:pt x="42480" y="13371"/>
                    <a:pt x="42480" y="10145"/>
                  </a:cubicBezTo>
                  <a:cubicBezTo>
                    <a:pt x="42480" y="6931"/>
                    <a:pt x="40111" y="4310"/>
                    <a:pt x="37187" y="4310"/>
                  </a:cubicBezTo>
                  <a:cubicBezTo>
                    <a:pt x="37023" y="4310"/>
                    <a:pt x="36847" y="4323"/>
                    <a:pt x="36683" y="4335"/>
                  </a:cubicBezTo>
                  <a:lnTo>
                    <a:pt x="366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4" name="Google Shape;2084;p62"/>
            <p:cNvSpPr/>
            <p:nvPr/>
          </p:nvSpPr>
          <p:spPr>
            <a:xfrm>
              <a:off x="1721775" y="3388475"/>
              <a:ext cx="917075" cy="212375"/>
            </a:xfrm>
            <a:custGeom>
              <a:avLst/>
              <a:gdLst/>
              <a:ahLst/>
              <a:cxnLst/>
              <a:rect l="l" t="t" r="r" b="b"/>
              <a:pathLst>
                <a:path w="36683" h="8495" extrusionOk="0">
                  <a:moveTo>
                    <a:pt x="18335" y="1"/>
                  </a:moveTo>
                  <a:cubicBezTo>
                    <a:pt x="8204" y="1"/>
                    <a:pt x="0" y="1211"/>
                    <a:pt x="0" y="3806"/>
                  </a:cubicBezTo>
                  <a:cubicBezTo>
                    <a:pt x="0" y="6390"/>
                    <a:pt x="8204" y="8494"/>
                    <a:pt x="18335" y="8494"/>
                  </a:cubicBezTo>
                  <a:cubicBezTo>
                    <a:pt x="28467" y="8494"/>
                    <a:pt x="36683" y="6390"/>
                    <a:pt x="36683" y="3806"/>
                  </a:cubicBezTo>
                  <a:cubicBezTo>
                    <a:pt x="36683" y="1211"/>
                    <a:pt x="28467" y="1"/>
                    <a:pt x="18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5" name="Google Shape;2085;p62"/>
            <p:cNvSpPr/>
            <p:nvPr/>
          </p:nvSpPr>
          <p:spPr>
            <a:xfrm>
              <a:off x="1760525" y="3413050"/>
              <a:ext cx="839600" cy="163225"/>
            </a:xfrm>
            <a:custGeom>
              <a:avLst/>
              <a:gdLst/>
              <a:ahLst/>
              <a:cxnLst/>
              <a:rect l="l" t="t" r="r" b="b"/>
              <a:pathLst>
                <a:path w="33584" h="6529" extrusionOk="0">
                  <a:moveTo>
                    <a:pt x="16785" y="1"/>
                  </a:moveTo>
                  <a:cubicBezTo>
                    <a:pt x="7511" y="1"/>
                    <a:pt x="0" y="769"/>
                    <a:pt x="0" y="2823"/>
                  </a:cubicBezTo>
                  <a:cubicBezTo>
                    <a:pt x="0" y="4865"/>
                    <a:pt x="7511" y="6528"/>
                    <a:pt x="16785" y="6528"/>
                  </a:cubicBezTo>
                  <a:cubicBezTo>
                    <a:pt x="26060" y="6528"/>
                    <a:pt x="33583" y="4865"/>
                    <a:pt x="33583" y="2823"/>
                  </a:cubicBezTo>
                  <a:cubicBezTo>
                    <a:pt x="33583" y="769"/>
                    <a:pt x="26060" y="1"/>
                    <a:pt x="16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  <p:sp>
          <p:nvSpPr>
            <p:cNvPr id="2086" name="Google Shape;2086;p62"/>
            <p:cNvSpPr/>
            <p:nvPr/>
          </p:nvSpPr>
          <p:spPr>
            <a:xfrm>
              <a:off x="1828875" y="3839300"/>
              <a:ext cx="695000" cy="217725"/>
            </a:xfrm>
            <a:custGeom>
              <a:avLst/>
              <a:gdLst/>
              <a:ahLst/>
              <a:cxnLst/>
              <a:rect l="l" t="t" r="r" b="b"/>
              <a:pathLst>
                <a:path w="27800" h="8709" extrusionOk="0">
                  <a:moveTo>
                    <a:pt x="1" y="1"/>
                  </a:moveTo>
                  <a:lnTo>
                    <a:pt x="1" y="2596"/>
                  </a:lnTo>
                  <a:cubicBezTo>
                    <a:pt x="2559" y="6213"/>
                    <a:pt x="7826" y="8708"/>
                    <a:pt x="13900" y="8708"/>
                  </a:cubicBezTo>
                  <a:cubicBezTo>
                    <a:pt x="19987" y="8708"/>
                    <a:pt x="25254" y="6226"/>
                    <a:pt x="27799" y="2596"/>
                  </a:cubicBezTo>
                  <a:lnTo>
                    <a:pt x="27799" y="744"/>
                  </a:lnTo>
                  <a:cubicBezTo>
                    <a:pt x="27799" y="744"/>
                    <a:pt x="22771" y="2382"/>
                    <a:pt x="13598" y="2382"/>
                  </a:cubicBezTo>
                  <a:cubicBezTo>
                    <a:pt x="4525" y="238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4A3C6"/>
                </a:solidFill>
              </a:endParaRPr>
            </a:p>
          </p:txBody>
        </p:sp>
      </p:grpSp>
      <p:cxnSp>
        <p:nvCxnSpPr>
          <p:cNvPr id="2087" name="Google Shape;2087;p62"/>
          <p:cNvCxnSpPr/>
          <p:nvPr/>
        </p:nvCxnSpPr>
        <p:spPr>
          <a:xfrm rot="10800000" flipH="1">
            <a:off x="2019300" y="2638650"/>
            <a:ext cx="1228800" cy="428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8" name="Google Shape;2088;p62"/>
          <p:cNvCxnSpPr/>
          <p:nvPr/>
        </p:nvCxnSpPr>
        <p:spPr>
          <a:xfrm rot="10800000">
            <a:off x="3895725" y="2638625"/>
            <a:ext cx="1181100" cy="433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9" name="Google Shape;2089;p62"/>
          <p:cNvCxnSpPr/>
          <p:nvPr/>
        </p:nvCxnSpPr>
        <p:spPr>
          <a:xfrm rot="10800000" flipH="1">
            <a:off x="6067425" y="2643150"/>
            <a:ext cx="1202400" cy="423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A3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0" name="Google Shape;2090;p62"/>
          <p:cNvCxnSpPr/>
          <p:nvPr/>
        </p:nvCxnSpPr>
        <p:spPr>
          <a:xfrm rot="10800000">
            <a:off x="-123825" y="2638625"/>
            <a:ext cx="1181100" cy="433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1" name="Google Shape;2091;p62"/>
          <p:cNvCxnSpPr/>
          <p:nvPr/>
        </p:nvCxnSpPr>
        <p:spPr>
          <a:xfrm rot="10800000">
            <a:off x="7915200" y="2638725"/>
            <a:ext cx="1381200" cy="495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350" y="3652314"/>
            <a:ext cx="692336" cy="14911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34" y="129354"/>
            <a:ext cx="2208131" cy="2208131"/>
          </a:xfrm>
          <a:prstGeom prst="rect">
            <a:avLst/>
          </a:prstGeom>
        </p:spPr>
      </p:pic>
      <p:sp>
        <p:nvSpPr>
          <p:cNvPr id="2103" name="Google Shape;2103;p63"/>
          <p:cNvSpPr txBox="1">
            <a:spLocks noGrp="1"/>
          </p:cNvSpPr>
          <p:nvPr>
            <p:ph type="title" idx="2"/>
          </p:nvPr>
        </p:nvSpPr>
        <p:spPr>
          <a:xfrm flipH="1">
            <a:off x="3680284" y="1499326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104" name="Google Shape;2104;p63"/>
          <p:cNvSpPr txBox="1">
            <a:spLocks noGrp="1"/>
          </p:cNvSpPr>
          <p:nvPr>
            <p:ph type="title"/>
          </p:nvPr>
        </p:nvSpPr>
        <p:spPr>
          <a:xfrm flipH="1">
            <a:off x="1666684" y="2930787"/>
            <a:ext cx="59226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459"/>
                </a:solidFill>
              </a:rPr>
              <a:t>MAIN</a:t>
            </a:r>
            <a:r>
              <a:rPr lang="en" dirty="0">
                <a:solidFill>
                  <a:srgbClr val="74A3C6"/>
                </a:solidFill>
              </a:rPr>
              <a:t> CONCLUSION</a:t>
            </a:r>
            <a:endParaRPr dirty="0">
              <a:solidFill>
                <a:srgbClr val="74A3C6"/>
              </a:solidFill>
            </a:endParaRPr>
          </a:p>
        </p:txBody>
      </p:sp>
      <p:sp>
        <p:nvSpPr>
          <p:cNvPr id="2105" name="Google Shape;2105;p63"/>
          <p:cNvSpPr txBox="1">
            <a:spLocks noGrp="1"/>
          </p:cNvSpPr>
          <p:nvPr>
            <p:ph type="subTitle" idx="1"/>
          </p:nvPr>
        </p:nvSpPr>
        <p:spPr>
          <a:xfrm flipH="1">
            <a:off x="1666684" y="3568737"/>
            <a:ext cx="59226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74A3C6"/>
                </a:solidFill>
              </a:rPr>
              <a:t>You could enter a subtitle here in case you need it</a:t>
            </a:r>
            <a:endParaRPr>
              <a:solidFill>
                <a:srgbClr val="74A3C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1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 </a:t>
            </a:r>
            <a:r>
              <a:rPr lang="en" dirty="0"/>
              <a:t>OF THIS TEMPLATE</a:t>
            </a:r>
            <a:endParaRPr dirty="0"/>
          </a:p>
        </p:txBody>
      </p:sp>
      <p:grpSp>
        <p:nvGrpSpPr>
          <p:cNvPr id="28" name="Grupo 27"/>
          <p:cNvGrpSpPr/>
          <p:nvPr/>
        </p:nvGrpSpPr>
        <p:grpSpPr>
          <a:xfrm>
            <a:off x="713225" y="1834177"/>
            <a:ext cx="2532218" cy="1005353"/>
            <a:chOff x="640834" y="2334920"/>
            <a:chExt cx="2532218" cy="1005353"/>
          </a:xfrm>
        </p:grpSpPr>
        <p:sp>
          <p:nvSpPr>
            <p:cNvPr id="29" name="TextBox 15">
              <a:extLst>
                <a:ext uri="{FF2B5EF4-FFF2-40B4-BE49-F238E27FC236}">
                  <a16:creationId xmlns="" xmlns:a16="http://schemas.microsoft.com/office/drawing/2014/main" id="{82F25B64-97AA-4B03-90CC-2D8112EA5323}"/>
                </a:ext>
              </a:extLst>
            </p:cNvPr>
            <p:cNvSpPr txBox="1"/>
            <p:nvPr/>
          </p:nvSpPr>
          <p:spPr>
            <a:xfrm>
              <a:off x="1787862" y="2334920"/>
              <a:ext cx="1385190" cy="307777"/>
            </a:xfrm>
            <a:prstGeom prst="rect">
              <a:avLst/>
            </a:prstGeom>
            <a:solidFill>
              <a:srgbClr val="FEB8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0" name="TextBox 31">
              <a:extLst>
                <a:ext uri="{FF2B5EF4-FFF2-40B4-BE49-F238E27FC236}">
                  <a16:creationId xmlns=""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640834" y="2693942"/>
              <a:ext cx="2532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168603" y="1834176"/>
            <a:ext cx="2532218" cy="1005354"/>
            <a:chOff x="8933574" y="2334919"/>
            <a:chExt cx="2532218" cy="1005354"/>
          </a:xfrm>
        </p:grpSpPr>
        <p:sp>
          <p:nvSpPr>
            <p:cNvPr id="32" name="TextBox 28">
              <a:extLst>
                <a:ext uri="{FF2B5EF4-FFF2-40B4-BE49-F238E27FC236}">
                  <a16:creationId xmlns=""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8933574" y="2693942"/>
              <a:ext cx="2532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="" xmlns:a16="http://schemas.microsoft.com/office/drawing/2014/main" id="{82F25B64-97AA-4B03-90CC-2D8112EA5323}"/>
                </a:ext>
              </a:extLst>
            </p:cNvPr>
            <p:cNvSpPr txBox="1"/>
            <p:nvPr/>
          </p:nvSpPr>
          <p:spPr>
            <a:xfrm>
              <a:off x="8933574" y="2334919"/>
              <a:ext cx="1385190" cy="307777"/>
            </a:xfrm>
            <a:prstGeom prst="rect">
              <a:avLst/>
            </a:prstGeom>
            <a:solidFill>
              <a:srgbClr val="FEB8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13225" y="3394015"/>
            <a:ext cx="2532218" cy="1005353"/>
            <a:chOff x="640834" y="2334920"/>
            <a:chExt cx="2532218" cy="1005353"/>
          </a:xfrm>
        </p:grpSpPr>
        <p:sp>
          <p:nvSpPr>
            <p:cNvPr id="35" name="TextBox 15">
              <a:extLst>
                <a:ext uri="{FF2B5EF4-FFF2-40B4-BE49-F238E27FC236}">
                  <a16:creationId xmlns="" xmlns:a16="http://schemas.microsoft.com/office/drawing/2014/main" id="{82F25B64-97AA-4B03-90CC-2D8112EA5323}"/>
                </a:ext>
              </a:extLst>
            </p:cNvPr>
            <p:cNvSpPr txBox="1"/>
            <p:nvPr/>
          </p:nvSpPr>
          <p:spPr>
            <a:xfrm>
              <a:off x="1787862" y="2334920"/>
              <a:ext cx="1385190" cy="307777"/>
            </a:xfrm>
            <a:prstGeom prst="rect">
              <a:avLst/>
            </a:prstGeom>
            <a:solidFill>
              <a:srgbClr val="FEB8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=""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640834" y="2693942"/>
              <a:ext cx="2532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168603" y="3394014"/>
            <a:ext cx="2532218" cy="1005354"/>
            <a:chOff x="8933574" y="2334919"/>
            <a:chExt cx="2532218" cy="1005354"/>
          </a:xfrm>
        </p:grpSpPr>
        <p:sp>
          <p:nvSpPr>
            <p:cNvPr id="38" name="TextBox 28">
              <a:extLst>
                <a:ext uri="{FF2B5EF4-FFF2-40B4-BE49-F238E27FC236}">
                  <a16:creationId xmlns=""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8933574" y="2693942"/>
              <a:ext cx="25322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9" name="TextBox 15">
              <a:extLst>
                <a:ext uri="{FF2B5EF4-FFF2-40B4-BE49-F238E27FC236}">
                  <a16:creationId xmlns="" xmlns:a16="http://schemas.microsoft.com/office/drawing/2014/main" id="{82F25B64-97AA-4B03-90CC-2D8112EA5323}"/>
                </a:ext>
              </a:extLst>
            </p:cNvPr>
            <p:cNvSpPr txBox="1"/>
            <p:nvPr/>
          </p:nvSpPr>
          <p:spPr>
            <a:xfrm>
              <a:off x="8933574" y="2334919"/>
              <a:ext cx="1385190" cy="307777"/>
            </a:xfrm>
            <a:prstGeom prst="rect">
              <a:avLst/>
            </a:prstGeom>
            <a:solidFill>
              <a:srgbClr val="FEB8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49" y="992450"/>
            <a:ext cx="2605748" cy="38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6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ángulo 79"/>
          <p:cNvSpPr/>
          <p:nvPr/>
        </p:nvSpPr>
        <p:spPr>
          <a:xfrm>
            <a:off x="0" y="1289939"/>
            <a:ext cx="9144000" cy="3853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52" y="2243989"/>
            <a:ext cx="1320159" cy="2843421"/>
          </a:xfrm>
          <a:prstGeom prst="rect">
            <a:avLst/>
          </a:prstGeom>
        </p:spPr>
      </p:pic>
      <p:grpSp>
        <p:nvGrpSpPr>
          <p:cNvPr id="2110" name="Google Shape;2110;p64"/>
          <p:cNvGrpSpPr/>
          <p:nvPr/>
        </p:nvGrpSpPr>
        <p:grpSpPr>
          <a:xfrm>
            <a:off x="304944" y="1889513"/>
            <a:ext cx="4015786" cy="572080"/>
            <a:chOff x="2318461" y="1433182"/>
            <a:chExt cx="4182239" cy="595792"/>
          </a:xfrm>
        </p:grpSpPr>
        <p:grpSp>
          <p:nvGrpSpPr>
            <p:cNvPr id="2111" name="Google Shape;2111;p64"/>
            <p:cNvGrpSpPr/>
            <p:nvPr/>
          </p:nvGrpSpPr>
          <p:grpSpPr>
            <a:xfrm rot="650937">
              <a:off x="4423668" y="1464613"/>
              <a:ext cx="384592" cy="532929"/>
              <a:chOff x="1979000" y="1050750"/>
              <a:chExt cx="555550" cy="769825"/>
            </a:xfrm>
          </p:grpSpPr>
          <p:sp>
            <p:nvSpPr>
              <p:cNvPr id="2112" name="Google Shape;2112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4" name="Google Shape;2114;p64"/>
            <p:cNvSpPr/>
            <p:nvPr/>
          </p:nvSpPr>
          <p:spPr>
            <a:xfrm rot="650937">
              <a:off x="4835353" y="1464691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4"/>
            <p:cNvSpPr/>
            <p:nvPr/>
          </p:nvSpPr>
          <p:spPr>
            <a:xfrm rot="650937">
              <a:off x="5246784" y="1464691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4"/>
            <p:cNvSpPr/>
            <p:nvPr/>
          </p:nvSpPr>
          <p:spPr>
            <a:xfrm rot="650937">
              <a:off x="5658214" y="1464691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4"/>
            <p:cNvSpPr/>
            <p:nvPr/>
          </p:nvSpPr>
          <p:spPr>
            <a:xfrm rot="650937">
              <a:off x="6069645" y="1464691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8" name="Google Shape;2118;p64"/>
            <p:cNvGrpSpPr/>
            <p:nvPr/>
          </p:nvGrpSpPr>
          <p:grpSpPr>
            <a:xfrm rot="650937">
              <a:off x="4011970" y="1464613"/>
              <a:ext cx="384592" cy="532929"/>
              <a:chOff x="1979000" y="1050750"/>
              <a:chExt cx="555550" cy="769825"/>
            </a:xfrm>
          </p:grpSpPr>
          <p:sp>
            <p:nvSpPr>
              <p:cNvPr id="2119" name="Google Shape;2119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1" name="Google Shape;2121;p64"/>
            <p:cNvGrpSpPr/>
            <p:nvPr/>
          </p:nvGrpSpPr>
          <p:grpSpPr>
            <a:xfrm rot="650937">
              <a:off x="3600272" y="1464613"/>
              <a:ext cx="384592" cy="532929"/>
              <a:chOff x="1979000" y="1050750"/>
              <a:chExt cx="555550" cy="769825"/>
            </a:xfrm>
          </p:grpSpPr>
          <p:sp>
            <p:nvSpPr>
              <p:cNvPr id="2122" name="Google Shape;2122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4" name="Google Shape;2124;p64"/>
            <p:cNvGrpSpPr/>
            <p:nvPr/>
          </p:nvGrpSpPr>
          <p:grpSpPr>
            <a:xfrm rot="650937">
              <a:off x="3188574" y="1464613"/>
              <a:ext cx="384592" cy="532929"/>
              <a:chOff x="1979000" y="1050750"/>
              <a:chExt cx="555550" cy="769825"/>
            </a:xfrm>
          </p:grpSpPr>
          <p:sp>
            <p:nvSpPr>
              <p:cNvPr id="2125" name="Google Shape;2125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7" name="Google Shape;2127;p64"/>
            <p:cNvGrpSpPr/>
            <p:nvPr/>
          </p:nvGrpSpPr>
          <p:grpSpPr>
            <a:xfrm rot="650937">
              <a:off x="2776876" y="1464613"/>
              <a:ext cx="384592" cy="532929"/>
              <a:chOff x="1979000" y="1050750"/>
              <a:chExt cx="555550" cy="769825"/>
            </a:xfrm>
          </p:grpSpPr>
          <p:sp>
            <p:nvSpPr>
              <p:cNvPr id="2128" name="Google Shape;2128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0" name="Google Shape;2130;p64"/>
            <p:cNvGrpSpPr/>
            <p:nvPr/>
          </p:nvGrpSpPr>
          <p:grpSpPr>
            <a:xfrm rot="650937">
              <a:off x="2365178" y="1464613"/>
              <a:ext cx="384592" cy="532929"/>
              <a:chOff x="1979000" y="1050750"/>
              <a:chExt cx="555550" cy="769825"/>
            </a:xfrm>
          </p:grpSpPr>
          <p:sp>
            <p:nvSpPr>
              <p:cNvPr id="2131" name="Google Shape;2131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64"/>
          <p:cNvGrpSpPr/>
          <p:nvPr/>
        </p:nvGrpSpPr>
        <p:grpSpPr>
          <a:xfrm>
            <a:off x="304972" y="2861486"/>
            <a:ext cx="4015757" cy="572080"/>
            <a:chOff x="2318490" y="2123744"/>
            <a:chExt cx="4182209" cy="595792"/>
          </a:xfrm>
        </p:grpSpPr>
        <p:grpSp>
          <p:nvGrpSpPr>
            <p:cNvPr id="2134" name="Google Shape;2134;p64"/>
            <p:cNvGrpSpPr/>
            <p:nvPr/>
          </p:nvGrpSpPr>
          <p:grpSpPr>
            <a:xfrm>
              <a:off x="4376683" y="2123744"/>
              <a:ext cx="477759" cy="595792"/>
              <a:chOff x="4376683" y="2123744"/>
              <a:chExt cx="477759" cy="595792"/>
            </a:xfrm>
          </p:grpSpPr>
          <p:sp>
            <p:nvSpPr>
              <p:cNvPr id="2135" name="Google Shape;2135;p64"/>
              <p:cNvSpPr/>
              <p:nvPr/>
            </p:nvSpPr>
            <p:spPr>
              <a:xfrm rot="650937">
                <a:off x="4423388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4"/>
              <p:cNvSpPr/>
              <p:nvPr/>
            </p:nvSpPr>
            <p:spPr>
              <a:xfrm rot="650937">
                <a:off x="4432624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7" name="Google Shape;2137;p64"/>
            <p:cNvSpPr/>
            <p:nvPr/>
          </p:nvSpPr>
          <p:spPr>
            <a:xfrm rot="650937">
              <a:off x="5658274" y="2155254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4"/>
            <p:cNvSpPr/>
            <p:nvPr/>
          </p:nvSpPr>
          <p:spPr>
            <a:xfrm rot="650937">
              <a:off x="6069645" y="2155254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9" name="Google Shape;2139;p64"/>
            <p:cNvGrpSpPr/>
            <p:nvPr/>
          </p:nvGrpSpPr>
          <p:grpSpPr>
            <a:xfrm>
              <a:off x="3965044" y="2123744"/>
              <a:ext cx="477759" cy="595792"/>
              <a:chOff x="3965044" y="2123744"/>
              <a:chExt cx="477759" cy="595792"/>
            </a:xfrm>
          </p:grpSpPr>
          <p:sp>
            <p:nvSpPr>
              <p:cNvPr id="2140" name="Google Shape;2140;p64"/>
              <p:cNvSpPr/>
              <p:nvPr/>
            </p:nvSpPr>
            <p:spPr>
              <a:xfrm rot="650937">
                <a:off x="4011749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4"/>
              <p:cNvSpPr/>
              <p:nvPr/>
            </p:nvSpPr>
            <p:spPr>
              <a:xfrm rot="650937">
                <a:off x="4020986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2" name="Google Shape;2142;p64"/>
            <p:cNvGrpSpPr/>
            <p:nvPr/>
          </p:nvGrpSpPr>
          <p:grpSpPr>
            <a:xfrm>
              <a:off x="3553406" y="2123744"/>
              <a:ext cx="477759" cy="595792"/>
              <a:chOff x="3553406" y="2123744"/>
              <a:chExt cx="477759" cy="595792"/>
            </a:xfrm>
          </p:grpSpPr>
          <p:sp>
            <p:nvSpPr>
              <p:cNvPr id="2143" name="Google Shape;2143;p64"/>
              <p:cNvSpPr/>
              <p:nvPr/>
            </p:nvSpPr>
            <p:spPr>
              <a:xfrm rot="650937">
                <a:off x="3600110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4"/>
              <p:cNvSpPr/>
              <p:nvPr/>
            </p:nvSpPr>
            <p:spPr>
              <a:xfrm rot="650937">
                <a:off x="3609347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5" name="Google Shape;2145;p64"/>
            <p:cNvGrpSpPr/>
            <p:nvPr/>
          </p:nvGrpSpPr>
          <p:grpSpPr>
            <a:xfrm>
              <a:off x="3141767" y="2123744"/>
              <a:ext cx="477759" cy="595792"/>
              <a:chOff x="3141767" y="2123744"/>
              <a:chExt cx="477759" cy="595792"/>
            </a:xfrm>
          </p:grpSpPr>
          <p:sp>
            <p:nvSpPr>
              <p:cNvPr id="2146" name="Google Shape;2146;p64"/>
              <p:cNvSpPr/>
              <p:nvPr/>
            </p:nvSpPr>
            <p:spPr>
              <a:xfrm rot="650937">
                <a:off x="3188472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4"/>
              <p:cNvSpPr/>
              <p:nvPr/>
            </p:nvSpPr>
            <p:spPr>
              <a:xfrm rot="650937">
                <a:off x="3197709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8" name="Google Shape;2148;p64"/>
            <p:cNvGrpSpPr/>
            <p:nvPr/>
          </p:nvGrpSpPr>
          <p:grpSpPr>
            <a:xfrm>
              <a:off x="2730129" y="2123744"/>
              <a:ext cx="477759" cy="595792"/>
              <a:chOff x="2730129" y="2123744"/>
              <a:chExt cx="477759" cy="595792"/>
            </a:xfrm>
          </p:grpSpPr>
          <p:sp>
            <p:nvSpPr>
              <p:cNvPr id="2149" name="Google Shape;2149;p64"/>
              <p:cNvSpPr/>
              <p:nvPr/>
            </p:nvSpPr>
            <p:spPr>
              <a:xfrm rot="650937">
                <a:off x="2776833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4"/>
              <p:cNvSpPr/>
              <p:nvPr/>
            </p:nvSpPr>
            <p:spPr>
              <a:xfrm rot="650937">
                <a:off x="2786070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1" name="Google Shape;2151;p64"/>
            <p:cNvGrpSpPr/>
            <p:nvPr/>
          </p:nvGrpSpPr>
          <p:grpSpPr>
            <a:xfrm>
              <a:off x="2318490" y="2123744"/>
              <a:ext cx="477759" cy="595792"/>
              <a:chOff x="2318490" y="2123744"/>
              <a:chExt cx="477759" cy="595792"/>
            </a:xfrm>
          </p:grpSpPr>
          <p:sp>
            <p:nvSpPr>
              <p:cNvPr id="2152" name="Google Shape;2152;p64"/>
              <p:cNvSpPr/>
              <p:nvPr/>
            </p:nvSpPr>
            <p:spPr>
              <a:xfrm rot="650937">
                <a:off x="2365195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4"/>
              <p:cNvSpPr/>
              <p:nvPr/>
            </p:nvSpPr>
            <p:spPr>
              <a:xfrm rot="650937">
                <a:off x="2374432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4" name="Google Shape;2154;p64"/>
            <p:cNvGrpSpPr/>
            <p:nvPr/>
          </p:nvGrpSpPr>
          <p:grpSpPr>
            <a:xfrm>
              <a:off x="4788321" y="2123744"/>
              <a:ext cx="477759" cy="595792"/>
              <a:chOff x="4788321" y="2123744"/>
              <a:chExt cx="477759" cy="595792"/>
            </a:xfrm>
          </p:grpSpPr>
          <p:sp>
            <p:nvSpPr>
              <p:cNvPr id="2155" name="Google Shape;2155;p64"/>
              <p:cNvSpPr/>
              <p:nvPr/>
            </p:nvSpPr>
            <p:spPr>
              <a:xfrm rot="650937">
                <a:off x="4835026" y="2155154"/>
                <a:ext cx="384350" cy="532773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4"/>
              <p:cNvSpPr/>
              <p:nvPr/>
            </p:nvSpPr>
            <p:spPr>
              <a:xfrm rot="650937">
                <a:off x="4844263" y="2296846"/>
                <a:ext cx="361886" cy="392138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64"/>
            <p:cNvGrpSpPr/>
            <p:nvPr/>
          </p:nvGrpSpPr>
          <p:grpSpPr>
            <a:xfrm rot="650937">
              <a:off x="5246648" y="2155176"/>
              <a:ext cx="384592" cy="532929"/>
              <a:chOff x="1979000" y="1050750"/>
              <a:chExt cx="555550" cy="769825"/>
            </a:xfrm>
          </p:grpSpPr>
          <p:sp>
            <p:nvSpPr>
              <p:cNvPr id="2158" name="Google Shape;2158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0" name="Google Shape;2160;p64"/>
          <p:cNvGrpSpPr/>
          <p:nvPr/>
        </p:nvGrpSpPr>
        <p:grpSpPr>
          <a:xfrm>
            <a:off x="304956" y="3833472"/>
            <a:ext cx="4015786" cy="572080"/>
            <a:chOff x="2318461" y="2814307"/>
            <a:chExt cx="4182239" cy="595792"/>
          </a:xfrm>
        </p:grpSpPr>
        <p:sp>
          <p:nvSpPr>
            <p:cNvPr id="2161" name="Google Shape;2161;p64"/>
            <p:cNvSpPr/>
            <p:nvPr/>
          </p:nvSpPr>
          <p:spPr>
            <a:xfrm rot="650937">
              <a:off x="4835264" y="2845816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 rot="650937">
              <a:off x="5246724" y="2845816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 rot="650937">
              <a:off x="5658185" y="2845816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 rot="650937">
              <a:off x="6069645" y="2845816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5" name="Google Shape;2165;p64"/>
            <p:cNvGrpSpPr/>
            <p:nvPr/>
          </p:nvGrpSpPr>
          <p:grpSpPr>
            <a:xfrm rot="650937">
              <a:off x="4012089" y="2845738"/>
              <a:ext cx="384592" cy="532929"/>
              <a:chOff x="1979000" y="1050750"/>
              <a:chExt cx="555550" cy="769825"/>
            </a:xfrm>
          </p:grpSpPr>
          <p:sp>
            <p:nvSpPr>
              <p:cNvPr id="2166" name="Google Shape;2166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8" name="Google Shape;2168;p64"/>
            <p:cNvGrpSpPr/>
            <p:nvPr/>
          </p:nvGrpSpPr>
          <p:grpSpPr>
            <a:xfrm rot="650937">
              <a:off x="3600361" y="2845738"/>
              <a:ext cx="384592" cy="532929"/>
              <a:chOff x="1979000" y="1050750"/>
              <a:chExt cx="555550" cy="769825"/>
            </a:xfrm>
          </p:grpSpPr>
          <p:sp>
            <p:nvSpPr>
              <p:cNvPr id="2169" name="Google Shape;2169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1" name="Google Shape;2171;p64"/>
            <p:cNvGrpSpPr/>
            <p:nvPr/>
          </p:nvGrpSpPr>
          <p:grpSpPr>
            <a:xfrm rot="650937">
              <a:off x="3188633" y="2845738"/>
              <a:ext cx="384592" cy="532929"/>
              <a:chOff x="1979000" y="1050750"/>
              <a:chExt cx="555550" cy="769825"/>
            </a:xfrm>
          </p:grpSpPr>
          <p:sp>
            <p:nvSpPr>
              <p:cNvPr id="2172" name="Google Shape;2172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4" name="Google Shape;2174;p64"/>
            <p:cNvGrpSpPr/>
            <p:nvPr/>
          </p:nvGrpSpPr>
          <p:grpSpPr>
            <a:xfrm rot="650937">
              <a:off x="2776906" y="2845738"/>
              <a:ext cx="384592" cy="532929"/>
              <a:chOff x="1979000" y="1050750"/>
              <a:chExt cx="555550" cy="769825"/>
            </a:xfrm>
          </p:grpSpPr>
          <p:sp>
            <p:nvSpPr>
              <p:cNvPr id="2175" name="Google Shape;2175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7" name="Google Shape;2177;p64"/>
            <p:cNvGrpSpPr/>
            <p:nvPr/>
          </p:nvGrpSpPr>
          <p:grpSpPr>
            <a:xfrm rot="650937">
              <a:off x="2365178" y="2845738"/>
              <a:ext cx="384592" cy="532929"/>
              <a:chOff x="1979000" y="1050750"/>
              <a:chExt cx="555550" cy="769825"/>
            </a:xfrm>
          </p:grpSpPr>
          <p:sp>
            <p:nvSpPr>
              <p:cNvPr id="2178" name="Google Shape;2178;p64"/>
              <p:cNvSpPr/>
              <p:nvPr/>
            </p:nvSpPr>
            <p:spPr>
              <a:xfrm>
                <a:off x="1979000" y="1050750"/>
                <a:ext cx="555200" cy="76960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30784" extrusionOk="0">
                    <a:moveTo>
                      <a:pt x="18577" y="0"/>
                    </a:moveTo>
                    <a:cubicBezTo>
                      <a:pt x="18490" y="0"/>
                      <a:pt x="18402" y="9"/>
                      <a:pt x="18314" y="29"/>
                    </a:cubicBezTo>
                    <a:lnTo>
                      <a:pt x="1155" y="3466"/>
                    </a:lnTo>
                    <a:cubicBezTo>
                      <a:pt x="442" y="3609"/>
                      <a:pt x="0" y="4322"/>
                      <a:pt x="200" y="5021"/>
                    </a:cubicBezTo>
                    <a:lnTo>
                      <a:pt x="6846" y="28583"/>
                    </a:lnTo>
                    <a:cubicBezTo>
                      <a:pt x="7218" y="29909"/>
                      <a:pt x="8420" y="30783"/>
                      <a:pt x="9749" y="30783"/>
                    </a:cubicBezTo>
                    <a:cubicBezTo>
                      <a:pt x="9949" y="30783"/>
                      <a:pt x="10152" y="30763"/>
                      <a:pt x="10355" y="30722"/>
                    </a:cubicBezTo>
                    <a:lnTo>
                      <a:pt x="19654" y="28868"/>
                    </a:lnTo>
                    <a:cubicBezTo>
                      <a:pt x="21166" y="28554"/>
                      <a:pt x="22207" y="27171"/>
                      <a:pt x="22079" y="25630"/>
                    </a:cubicBezTo>
                    <a:lnTo>
                      <a:pt x="19797" y="1127"/>
                    </a:lnTo>
                    <a:cubicBezTo>
                      <a:pt x="19734" y="476"/>
                      <a:pt x="19199" y="0"/>
                      <a:pt x="18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4"/>
              <p:cNvSpPr/>
              <p:nvPr/>
            </p:nvSpPr>
            <p:spPr>
              <a:xfrm>
                <a:off x="2011800" y="1254125"/>
                <a:ext cx="522750" cy="566450"/>
              </a:xfrm>
              <a:custGeom>
                <a:avLst/>
                <a:gdLst/>
                <a:ahLst/>
                <a:cxnLst/>
                <a:rect l="l" t="t" r="r" b="b"/>
                <a:pathLst>
                  <a:path w="20910" h="22658" extrusionOk="0">
                    <a:moveTo>
                      <a:pt x="3262" y="0"/>
                    </a:moveTo>
                    <a:cubicBezTo>
                      <a:pt x="2125" y="0"/>
                      <a:pt x="988" y="279"/>
                      <a:pt x="0" y="836"/>
                    </a:cubicBezTo>
                    <a:lnTo>
                      <a:pt x="5534" y="20462"/>
                    </a:lnTo>
                    <a:cubicBezTo>
                      <a:pt x="5908" y="21783"/>
                      <a:pt x="7121" y="22658"/>
                      <a:pt x="8458" y="22658"/>
                    </a:cubicBezTo>
                    <a:cubicBezTo>
                      <a:pt x="8651" y="22658"/>
                      <a:pt x="8847" y="22639"/>
                      <a:pt x="9043" y="22602"/>
                    </a:cubicBezTo>
                    <a:lnTo>
                      <a:pt x="18342" y="20733"/>
                    </a:lnTo>
                    <a:cubicBezTo>
                      <a:pt x="19854" y="20434"/>
                      <a:pt x="20910" y="19036"/>
                      <a:pt x="20767" y="17495"/>
                    </a:cubicBezTo>
                    <a:lnTo>
                      <a:pt x="19212" y="737"/>
                    </a:lnTo>
                    <a:cubicBezTo>
                      <a:pt x="18628" y="1293"/>
                      <a:pt x="18100" y="1906"/>
                      <a:pt x="17615" y="2548"/>
                    </a:cubicBezTo>
                    <a:cubicBezTo>
                      <a:pt x="16451" y="4011"/>
                      <a:pt x="15018" y="5600"/>
                      <a:pt x="13161" y="5600"/>
                    </a:cubicBezTo>
                    <a:cubicBezTo>
                      <a:pt x="13153" y="5600"/>
                      <a:pt x="13145" y="5600"/>
                      <a:pt x="13136" y="5600"/>
                    </a:cubicBezTo>
                    <a:cubicBezTo>
                      <a:pt x="11867" y="5586"/>
                      <a:pt x="10740" y="4816"/>
                      <a:pt x="9827" y="3917"/>
                    </a:cubicBezTo>
                    <a:cubicBezTo>
                      <a:pt x="8929" y="3033"/>
                      <a:pt x="8159" y="2006"/>
                      <a:pt x="7160" y="1250"/>
                    </a:cubicBezTo>
                    <a:cubicBezTo>
                      <a:pt x="6045" y="418"/>
                      <a:pt x="4654" y="0"/>
                      <a:pt x="3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0" name="Google Shape;2180;p64"/>
            <p:cNvSpPr/>
            <p:nvPr/>
          </p:nvSpPr>
          <p:spPr>
            <a:xfrm rot="650937">
              <a:off x="4423804" y="2845816"/>
              <a:ext cx="384350" cy="532773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1" name="Google Shape;2181;p64"/>
          <p:cNvSpPr txBox="1">
            <a:spLocks noGrp="1"/>
          </p:cNvSpPr>
          <p:nvPr>
            <p:ph type="title" idx="2"/>
          </p:nvPr>
        </p:nvSpPr>
        <p:spPr>
          <a:xfrm>
            <a:off x="4564082" y="2757131"/>
            <a:ext cx="1357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80%</a:t>
            </a:r>
            <a:endParaRPr/>
          </a:p>
        </p:txBody>
      </p:sp>
      <p:sp>
        <p:nvSpPr>
          <p:cNvPr id="2182" name="Google Shape;2182;p64"/>
          <p:cNvSpPr txBox="1">
            <a:spLocks noGrp="1"/>
          </p:cNvSpPr>
          <p:nvPr>
            <p:ph type="title" idx="3"/>
          </p:nvPr>
        </p:nvSpPr>
        <p:spPr>
          <a:xfrm>
            <a:off x="4564063" y="3723156"/>
            <a:ext cx="1357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2183" name="Google Shape;2183;p64"/>
          <p:cNvSpPr txBox="1">
            <a:spLocks noGrp="1"/>
          </p:cNvSpPr>
          <p:nvPr>
            <p:ph type="title" idx="4"/>
          </p:nvPr>
        </p:nvSpPr>
        <p:spPr>
          <a:xfrm flipH="1">
            <a:off x="715836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</a:rPr>
              <a:t>DO YOU NEED </a:t>
            </a:r>
            <a:r>
              <a:rPr lang="en" sz="4000" dirty="0">
                <a:solidFill>
                  <a:schemeClr val="lt1"/>
                </a:solidFill>
              </a:rPr>
              <a:t>PERCENTAGES</a:t>
            </a:r>
            <a:r>
              <a:rPr lang="en" sz="4000" dirty="0"/>
              <a:t>?</a:t>
            </a:r>
            <a:endParaRPr sz="4000" dirty="0"/>
          </a:p>
        </p:txBody>
      </p:sp>
      <p:sp>
        <p:nvSpPr>
          <p:cNvPr id="2184" name="Google Shape;2184;p64"/>
          <p:cNvSpPr txBox="1">
            <a:spLocks noGrp="1"/>
          </p:cNvSpPr>
          <p:nvPr>
            <p:ph type="title"/>
          </p:nvPr>
        </p:nvSpPr>
        <p:spPr>
          <a:xfrm>
            <a:off x="4564063" y="1791106"/>
            <a:ext cx="1357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A3C6"/>
                </a:solidFill>
              </a:rPr>
              <a:t>60%</a:t>
            </a:r>
            <a:endParaRPr dirty="0">
              <a:solidFill>
                <a:srgbClr val="74A3C6"/>
              </a:solidFill>
            </a:endParaRPr>
          </a:p>
        </p:txBody>
      </p:sp>
      <p:sp>
        <p:nvSpPr>
          <p:cNvPr id="2185" name="Google Shape;2185;p64"/>
          <p:cNvSpPr txBox="1">
            <a:spLocks noGrp="1"/>
          </p:cNvSpPr>
          <p:nvPr>
            <p:ph type="subTitle" idx="1"/>
          </p:nvPr>
        </p:nvSpPr>
        <p:spPr>
          <a:xfrm>
            <a:off x="4628699" y="2357281"/>
            <a:ext cx="3582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186" name="Google Shape;2186;p64"/>
          <p:cNvSpPr txBox="1">
            <a:spLocks noGrp="1"/>
          </p:cNvSpPr>
          <p:nvPr>
            <p:ph type="subTitle" idx="5"/>
          </p:nvPr>
        </p:nvSpPr>
        <p:spPr>
          <a:xfrm>
            <a:off x="4625038" y="3352626"/>
            <a:ext cx="3582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</a:t>
            </a:r>
            <a:endParaRPr/>
          </a:p>
        </p:txBody>
      </p:sp>
      <p:sp>
        <p:nvSpPr>
          <p:cNvPr id="2187" name="Google Shape;2187;p64"/>
          <p:cNvSpPr txBox="1">
            <a:spLocks noGrp="1"/>
          </p:cNvSpPr>
          <p:nvPr>
            <p:ph type="subTitle" idx="6"/>
          </p:nvPr>
        </p:nvSpPr>
        <p:spPr>
          <a:xfrm>
            <a:off x="4628699" y="4303172"/>
            <a:ext cx="3582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2" name="Google Shape;2192;p65"/>
          <p:cNvGrpSpPr/>
          <p:nvPr/>
        </p:nvGrpSpPr>
        <p:grpSpPr>
          <a:xfrm rot="-430761" flipH="1">
            <a:off x="-945306" y="-2012298"/>
            <a:ext cx="12234910" cy="11336663"/>
            <a:chOff x="1246708" y="-265581"/>
            <a:chExt cx="6449296" cy="5975810"/>
          </a:xfrm>
        </p:grpSpPr>
        <p:sp>
          <p:nvSpPr>
            <p:cNvPr id="2193" name="Google Shape;2193;p65"/>
            <p:cNvSpPr/>
            <p:nvPr/>
          </p:nvSpPr>
          <p:spPr>
            <a:xfrm>
              <a:off x="1246708" y="-265581"/>
              <a:ext cx="6449296" cy="5975810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5"/>
            <p:cNvSpPr/>
            <p:nvPr/>
          </p:nvSpPr>
          <p:spPr>
            <a:xfrm rot="3815539">
              <a:off x="7052416" y="273204"/>
              <a:ext cx="246404" cy="215771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195" name="Google Shape;2195;p65"/>
            <p:cNvSpPr/>
            <p:nvPr/>
          </p:nvSpPr>
          <p:spPr>
            <a:xfrm>
              <a:off x="2204283" y="1767382"/>
              <a:ext cx="183989" cy="167776"/>
            </a:xfrm>
            <a:custGeom>
              <a:avLst/>
              <a:gdLst/>
              <a:ahLst/>
              <a:cxnLst/>
              <a:rect l="l" t="t" r="r" b="b"/>
              <a:pathLst>
                <a:path w="2216" h="2043" extrusionOk="0">
                  <a:moveTo>
                    <a:pt x="1010" y="0"/>
                  </a:moveTo>
                  <a:cubicBezTo>
                    <a:pt x="656" y="260"/>
                    <a:pt x="288" y="557"/>
                    <a:pt x="165" y="997"/>
                  </a:cubicBezTo>
                  <a:cubicBezTo>
                    <a:pt x="0" y="1559"/>
                    <a:pt x="310" y="2042"/>
                    <a:pt x="878" y="2042"/>
                  </a:cubicBezTo>
                  <a:cubicBezTo>
                    <a:pt x="909" y="2042"/>
                    <a:pt x="941" y="2041"/>
                    <a:pt x="974" y="2038"/>
                  </a:cubicBezTo>
                  <a:cubicBezTo>
                    <a:pt x="1509" y="1995"/>
                    <a:pt x="2065" y="1575"/>
                    <a:pt x="2138" y="1033"/>
                  </a:cubicBezTo>
                  <a:cubicBezTo>
                    <a:pt x="2216" y="499"/>
                    <a:pt x="1800" y="41"/>
                    <a:pt x="1283" y="41"/>
                  </a:cubicBezTo>
                  <a:cubicBezTo>
                    <a:pt x="1227" y="41"/>
                    <a:pt x="1170" y="47"/>
                    <a:pt x="1111" y="58"/>
                  </a:cubicBezTo>
                  <a:cubicBezTo>
                    <a:pt x="1106" y="59"/>
                    <a:pt x="1100" y="59"/>
                    <a:pt x="1095" y="59"/>
                  </a:cubicBezTo>
                  <a:cubicBezTo>
                    <a:pt x="1058" y="59"/>
                    <a:pt x="1023" y="38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5"/>
            <p:cNvSpPr/>
            <p:nvPr/>
          </p:nvSpPr>
          <p:spPr>
            <a:xfrm>
              <a:off x="2770840" y="4712461"/>
              <a:ext cx="122466" cy="109223"/>
            </a:xfrm>
            <a:custGeom>
              <a:avLst/>
              <a:gdLst/>
              <a:ahLst/>
              <a:cxnLst/>
              <a:rect l="l" t="t" r="r" b="b"/>
              <a:pathLst>
                <a:path w="1475" h="1330" extrusionOk="0">
                  <a:moveTo>
                    <a:pt x="506" y="1"/>
                  </a:moveTo>
                  <a:cubicBezTo>
                    <a:pt x="454" y="1"/>
                    <a:pt x="404" y="3"/>
                    <a:pt x="354" y="5"/>
                  </a:cubicBezTo>
                  <a:cubicBezTo>
                    <a:pt x="109" y="200"/>
                    <a:pt x="0" y="518"/>
                    <a:pt x="65" y="822"/>
                  </a:cubicBezTo>
                  <a:cubicBezTo>
                    <a:pt x="162" y="1125"/>
                    <a:pt x="442" y="1330"/>
                    <a:pt x="753" y="1330"/>
                  </a:cubicBezTo>
                  <a:cubicBezTo>
                    <a:pt x="791" y="1330"/>
                    <a:pt x="829" y="1327"/>
                    <a:pt x="867" y="1320"/>
                  </a:cubicBezTo>
                  <a:cubicBezTo>
                    <a:pt x="1265" y="1263"/>
                    <a:pt x="1474" y="836"/>
                    <a:pt x="1373" y="468"/>
                  </a:cubicBezTo>
                  <a:cubicBezTo>
                    <a:pt x="1253" y="83"/>
                    <a:pt x="863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5"/>
            <p:cNvSpPr/>
            <p:nvPr/>
          </p:nvSpPr>
          <p:spPr>
            <a:xfrm>
              <a:off x="6012705" y="4823474"/>
              <a:ext cx="205825" cy="180998"/>
            </a:xfrm>
            <a:custGeom>
              <a:avLst/>
              <a:gdLst/>
              <a:ahLst/>
              <a:cxnLst/>
              <a:rect l="l" t="t" r="r" b="b"/>
              <a:pathLst>
                <a:path w="2479" h="2204" extrusionOk="0">
                  <a:moveTo>
                    <a:pt x="766" y="1"/>
                  </a:moveTo>
                  <a:cubicBezTo>
                    <a:pt x="325" y="333"/>
                    <a:pt x="0" y="839"/>
                    <a:pt x="137" y="1410"/>
                  </a:cubicBezTo>
                  <a:cubicBezTo>
                    <a:pt x="245" y="1861"/>
                    <a:pt x="637" y="2204"/>
                    <a:pt x="1055" y="2204"/>
                  </a:cubicBezTo>
                  <a:cubicBezTo>
                    <a:pt x="1225" y="2204"/>
                    <a:pt x="1400" y="2147"/>
                    <a:pt x="1561" y="2017"/>
                  </a:cubicBezTo>
                  <a:cubicBezTo>
                    <a:pt x="2479" y="1265"/>
                    <a:pt x="1178" y="629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12" y="2116073"/>
            <a:ext cx="2157505" cy="1716888"/>
          </a:xfrm>
          <a:prstGeom prst="rect">
            <a:avLst/>
          </a:prstGeom>
        </p:spPr>
      </p:pic>
      <p:sp>
        <p:nvSpPr>
          <p:cNvPr id="2198" name="Google Shape;2198;p65"/>
          <p:cNvSpPr txBox="1">
            <a:spLocks noGrp="1"/>
          </p:cNvSpPr>
          <p:nvPr>
            <p:ph type="title"/>
          </p:nvPr>
        </p:nvSpPr>
        <p:spPr>
          <a:xfrm>
            <a:off x="713225" y="603864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A3C6"/>
                </a:solidFill>
              </a:rPr>
              <a:t>ABOUT THE </a:t>
            </a:r>
            <a:r>
              <a:rPr lang="en" dirty="0">
                <a:solidFill>
                  <a:schemeClr val="lt1"/>
                </a:solidFill>
              </a:rPr>
              <a:t>PRODUCT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00" name="Google Shape;2200;p65"/>
          <p:cNvSpPr txBox="1"/>
          <p:nvPr/>
        </p:nvSpPr>
        <p:spPr>
          <a:xfrm>
            <a:off x="6288750" y="141432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JUPITER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01" name="Google Shape;2201;p65"/>
          <p:cNvSpPr txBox="1"/>
          <p:nvPr/>
        </p:nvSpPr>
        <p:spPr>
          <a:xfrm>
            <a:off x="6398550" y="17998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Jupiter is the biggest planet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02" name="Google Shape;2202;p65"/>
          <p:cNvSpPr txBox="1"/>
          <p:nvPr/>
        </p:nvSpPr>
        <p:spPr>
          <a:xfrm>
            <a:off x="877975" y="2190025"/>
            <a:ext cx="1741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SATURN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03" name="Google Shape;2203;p65"/>
          <p:cNvSpPr txBox="1"/>
          <p:nvPr/>
        </p:nvSpPr>
        <p:spPr>
          <a:xfrm>
            <a:off x="877975" y="25755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Saturn is a gas giant a has rings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04" name="Google Shape;2204;p65"/>
          <p:cNvSpPr txBox="1"/>
          <p:nvPr/>
        </p:nvSpPr>
        <p:spPr>
          <a:xfrm>
            <a:off x="877975" y="3270525"/>
            <a:ext cx="1741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VENUS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05" name="Google Shape;2205;p65"/>
          <p:cNvSpPr txBox="1"/>
          <p:nvPr/>
        </p:nvSpPr>
        <p:spPr>
          <a:xfrm>
            <a:off x="877975" y="365603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Venus has beautiful name, but it’s hot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06" name="Google Shape;2206;p65"/>
          <p:cNvSpPr txBox="1"/>
          <p:nvPr/>
        </p:nvSpPr>
        <p:spPr>
          <a:xfrm>
            <a:off x="6288750" y="2490931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MARS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07" name="Google Shape;2207;p65"/>
          <p:cNvSpPr txBox="1"/>
          <p:nvPr/>
        </p:nvSpPr>
        <p:spPr>
          <a:xfrm>
            <a:off x="6398550" y="28723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Despite being red, Mars is a cold place</a:t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208" name="Google Shape;2208;p65"/>
          <p:cNvCxnSpPr/>
          <p:nvPr/>
        </p:nvCxnSpPr>
        <p:spPr>
          <a:xfrm rot="10800000">
            <a:off x="2276475" y="2419500"/>
            <a:ext cx="1562100" cy="285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09" name="Google Shape;2209;p65"/>
          <p:cNvCxnSpPr/>
          <p:nvPr/>
        </p:nvCxnSpPr>
        <p:spPr>
          <a:xfrm flipH="1">
            <a:off x="2247975" y="3276600"/>
            <a:ext cx="1476300" cy="285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10" name="Google Shape;2210;p65"/>
          <p:cNvCxnSpPr/>
          <p:nvPr/>
        </p:nvCxnSpPr>
        <p:spPr>
          <a:xfrm rot="10800000" flipH="1">
            <a:off x="5172150" y="1647875"/>
            <a:ext cx="1638300" cy="723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11" name="Google Shape;2211;p65"/>
          <p:cNvCxnSpPr/>
          <p:nvPr/>
        </p:nvCxnSpPr>
        <p:spPr>
          <a:xfrm rot="10800000" flipH="1">
            <a:off x="5295900" y="2752800"/>
            <a:ext cx="1552500" cy="600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" name="Freeform 5"/>
          <p:cNvSpPr>
            <a:spLocks/>
          </p:cNvSpPr>
          <p:nvPr/>
        </p:nvSpPr>
        <p:spPr bwMode="auto">
          <a:xfrm>
            <a:off x="7957680" y="762909"/>
            <a:ext cx="1052513" cy="777875"/>
          </a:xfrm>
          <a:custGeom>
            <a:avLst/>
            <a:gdLst>
              <a:gd name="T0" fmla="*/ 5 w 169"/>
              <a:gd name="T1" fmla="*/ 9 h 124"/>
              <a:gd name="T2" fmla="*/ 14 w 169"/>
              <a:gd name="T3" fmla="*/ 4 h 124"/>
              <a:gd name="T4" fmla="*/ 19 w 169"/>
              <a:gd name="T5" fmla="*/ 4 h 124"/>
              <a:gd name="T6" fmla="*/ 33 w 169"/>
              <a:gd name="T7" fmla="*/ 6 h 124"/>
              <a:gd name="T8" fmla="*/ 39 w 169"/>
              <a:gd name="T9" fmla="*/ 7 h 124"/>
              <a:gd name="T10" fmla="*/ 45 w 169"/>
              <a:gd name="T11" fmla="*/ 12 h 124"/>
              <a:gd name="T12" fmla="*/ 67 w 169"/>
              <a:gd name="T13" fmla="*/ 14 h 124"/>
              <a:gd name="T14" fmla="*/ 121 w 169"/>
              <a:gd name="T15" fmla="*/ 11 h 124"/>
              <a:gd name="T16" fmla="*/ 165 w 169"/>
              <a:gd name="T17" fmla="*/ 29 h 124"/>
              <a:gd name="T18" fmla="*/ 169 w 169"/>
              <a:gd name="T19" fmla="*/ 62 h 124"/>
              <a:gd name="T20" fmla="*/ 169 w 169"/>
              <a:gd name="T21" fmla="*/ 76 h 124"/>
              <a:gd name="T22" fmla="*/ 167 w 169"/>
              <a:gd name="T23" fmla="*/ 89 h 124"/>
              <a:gd name="T24" fmla="*/ 165 w 169"/>
              <a:gd name="T25" fmla="*/ 73 h 124"/>
              <a:gd name="T26" fmla="*/ 166 w 169"/>
              <a:gd name="T27" fmla="*/ 46 h 124"/>
              <a:gd name="T28" fmla="*/ 162 w 169"/>
              <a:gd name="T29" fmla="*/ 31 h 124"/>
              <a:gd name="T30" fmla="*/ 161 w 169"/>
              <a:gd name="T31" fmla="*/ 49 h 124"/>
              <a:gd name="T32" fmla="*/ 152 w 169"/>
              <a:gd name="T33" fmla="*/ 77 h 124"/>
              <a:gd name="T34" fmla="*/ 159 w 169"/>
              <a:gd name="T35" fmla="*/ 89 h 124"/>
              <a:gd name="T36" fmla="*/ 156 w 169"/>
              <a:gd name="T37" fmla="*/ 116 h 124"/>
              <a:gd name="T38" fmla="*/ 153 w 169"/>
              <a:gd name="T39" fmla="*/ 122 h 124"/>
              <a:gd name="T40" fmla="*/ 145 w 169"/>
              <a:gd name="T41" fmla="*/ 118 h 124"/>
              <a:gd name="T42" fmla="*/ 148 w 169"/>
              <a:gd name="T43" fmla="*/ 95 h 124"/>
              <a:gd name="T44" fmla="*/ 138 w 169"/>
              <a:gd name="T45" fmla="*/ 110 h 124"/>
              <a:gd name="T46" fmla="*/ 135 w 169"/>
              <a:gd name="T47" fmla="*/ 116 h 124"/>
              <a:gd name="T48" fmla="*/ 124 w 169"/>
              <a:gd name="T49" fmla="*/ 114 h 124"/>
              <a:gd name="T50" fmla="*/ 135 w 169"/>
              <a:gd name="T51" fmla="*/ 87 h 124"/>
              <a:gd name="T52" fmla="*/ 132 w 169"/>
              <a:gd name="T53" fmla="*/ 91 h 124"/>
              <a:gd name="T54" fmla="*/ 126 w 169"/>
              <a:gd name="T55" fmla="*/ 88 h 124"/>
              <a:gd name="T56" fmla="*/ 123 w 169"/>
              <a:gd name="T57" fmla="*/ 91 h 124"/>
              <a:gd name="T58" fmla="*/ 122 w 169"/>
              <a:gd name="T59" fmla="*/ 88 h 124"/>
              <a:gd name="T60" fmla="*/ 119 w 169"/>
              <a:gd name="T61" fmla="*/ 87 h 124"/>
              <a:gd name="T62" fmla="*/ 116 w 169"/>
              <a:gd name="T63" fmla="*/ 86 h 124"/>
              <a:gd name="T64" fmla="*/ 111 w 169"/>
              <a:gd name="T65" fmla="*/ 78 h 124"/>
              <a:gd name="T66" fmla="*/ 86 w 169"/>
              <a:gd name="T67" fmla="*/ 74 h 124"/>
              <a:gd name="T68" fmla="*/ 75 w 169"/>
              <a:gd name="T69" fmla="*/ 77 h 124"/>
              <a:gd name="T70" fmla="*/ 73 w 169"/>
              <a:gd name="T71" fmla="*/ 105 h 124"/>
              <a:gd name="T72" fmla="*/ 74 w 169"/>
              <a:gd name="T73" fmla="*/ 114 h 124"/>
              <a:gd name="T74" fmla="*/ 70 w 169"/>
              <a:gd name="T75" fmla="*/ 122 h 124"/>
              <a:gd name="T76" fmla="*/ 60 w 169"/>
              <a:gd name="T77" fmla="*/ 121 h 124"/>
              <a:gd name="T78" fmla="*/ 64 w 169"/>
              <a:gd name="T79" fmla="*/ 116 h 124"/>
              <a:gd name="T80" fmla="*/ 63 w 169"/>
              <a:gd name="T81" fmla="*/ 94 h 124"/>
              <a:gd name="T82" fmla="*/ 61 w 169"/>
              <a:gd name="T83" fmla="*/ 85 h 124"/>
              <a:gd name="T84" fmla="*/ 60 w 169"/>
              <a:gd name="T85" fmla="*/ 104 h 124"/>
              <a:gd name="T86" fmla="*/ 57 w 169"/>
              <a:gd name="T87" fmla="*/ 114 h 124"/>
              <a:gd name="T88" fmla="*/ 48 w 169"/>
              <a:gd name="T89" fmla="*/ 112 h 124"/>
              <a:gd name="T90" fmla="*/ 52 w 169"/>
              <a:gd name="T91" fmla="*/ 102 h 124"/>
              <a:gd name="T92" fmla="*/ 51 w 169"/>
              <a:gd name="T93" fmla="*/ 71 h 124"/>
              <a:gd name="T94" fmla="*/ 39 w 169"/>
              <a:gd name="T95" fmla="*/ 54 h 124"/>
              <a:gd name="T96" fmla="*/ 30 w 169"/>
              <a:gd name="T97" fmla="*/ 43 h 124"/>
              <a:gd name="T98" fmla="*/ 9 w 169"/>
              <a:gd name="T99" fmla="*/ 40 h 124"/>
              <a:gd name="T100" fmla="*/ 3 w 169"/>
              <a:gd name="T101" fmla="*/ 26 h 124"/>
              <a:gd name="T102" fmla="*/ 12 w 169"/>
              <a:gd name="T103" fmla="*/ 1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9" h="124">
                <a:moveTo>
                  <a:pt x="12" y="14"/>
                </a:moveTo>
                <a:cubicBezTo>
                  <a:pt x="10" y="13"/>
                  <a:pt x="8" y="11"/>
                  <a:pt x="5" y="9"/>
                </a:cubicBezTo>
                <a:cubicBezTo>
                  <a:pt x="8" y="8"/>
                  <a:pt x="11" y="8"/>
                  <a:pt x="13" y="7"/>
                </a:cubicBezTo>
                <a:cubicBezTo>
                  <a:pt x="14" y="7"/>
                  <a:pt x="15" y="6"/>
                  <a:pt x="14" y="4"/>
                </a:cubicBezTo>
                <a:cubicBezTo>
                  <a:pt x="14" y="3"/>
                  <a:pt x="13" y="2"/>
                  <a:pt x="13" y="1"/>
                </a:cubicBezTo>
                <a:cubicBezTo>
                  <a:pt x="15" y="1"/>
                  <a:pt x="18" y="1"/>
                  <a:pt x="19" y="4"/>
                </a:cubicBezTo>
                <a:cubicBezTo>
                  <a:pt x="20" y="4"/>
                  <a:pt x="21" y="5"/>
                  <a:pt x="22" y="5"/>
                </a:cubicBezTo>
                <a:cubicBezTo>
                  <a:pt x="26" y="5"/>
                  <a:pt x="29" y="4"/>
                  <a:pt x="33" y="6"/>
                </a:cubicBezTo>
                <a:cubicBezTo>
                  <a:pt x="33" y="4"/>
                  <a:pt x="33" y="2"/>
                  <a:pt x="33" y="0"/>
                </a:cubicBezTo>
                <a:cubicBezTo>
                  <a:pt x="36" y="1"/>
                  <a:pt x="39" y="2"/>
                  <a:pt x="39" y="7"/>
                </a:cubicBezTo>
                <a:cubicBezTo>
                  <a:pt x="42" y="7"/>
                  <a:pt x="44" y="8"/>
                  <a:pt x="47" y="9"/>
                </a:cubicBezTo>
                <a:cubicBezTo>
                  <a:pt x="46" y="10"/>
                  <a:pt x="46" y="11"/>
                  <a:pt x="45" y="12"/>
                </a:cubicBezTo>
                <a:cubicBezTo>
                  <a:pt x="50" y="16"/>
                  <a:pt x="56" y="17"/>
                  <a:pt x="62" y="15"/>
                </a:cubicBezTo>
                <a:cubicBezTo>
                  <a:pt x="64" y="14"/>
                  <a:pt x="66" y="14"/>
                  <a:pt x="67" y="14"/>
                </a:cubicBezTo>
                <a:cubicBezTo>
                  <a:pt x="74" y="12"/>
                  <a:pt x="81" y="12"/>
                  <a:pt x="87" y="12"/>
                </a:cubicBezTo>
                <a:cubicBezTo>
                  <a:pt x="99" y="12"/>
                  <a:pt x="110" y="12"/>
                  <a:pt x="121" y="11"/>
                </a:cubicBezTo>
                <a:cubicBezTo>
                  <a:pt x="129" y="11"/>
                  <a:pt x="137" y="11"/>
                  <a:pt x="145" y="13"/>
                </a:cubicBezTo>
                <a:cubicBezTo>
                  <a:pt x="155" y="14"/>
                  <a:pt x="162" y="19"/>
                  <a:pt x="165" y="29"/>
                </a:cubicBezTo>
                <a:cubicBezTo>
                  <a:pt x="166" y="35"/>
                  <a:pt x="167" y="40"/>
                  <a:pt x="168" y="45"/>
                </a:cubicBezTo>
                <a:cubicBezTo>
                  <a:pt x="168" y="51"/>
                  <a:pt x="168" y="56"/>
                  <a:pt x="169" y="62"/>
                </a:cubicBezTo>
                <a:cubicBezTo>
                  <a:pt x="169" y="64"/>
                  <a:pt x="168" y="66"/>
                  <a:pt x="168" y="69"/>
                </a:cubicBezTo>
                <a:cubicBezTo>
                  <a:pt x="168" y="71"/>
                  <a:pt x="168" y="74"/>
                  <a:pt x="169" y="76"/>
                </a:cubicBezTo>
                <a:cubicBezTo>
                  <a:pt x="169" y="79"/>
                  <a:pt x="169" y="82"/>
                  <a:pt x="169" y="85"/>
                </a:cubicBezTo>
                <a:cubicBezTo>
                  <a:pt x="169" y="86"/>
                  <a:pt x="167" y="88"/>
                  <a:pt x="167" y="89"/>
                </a:cubicBezTo>
                <a:cubicBezTo>
                  <a:pt x="164" y="88"/>
                  <a:pt x="164" y="85"/>
                  <a:pt x="164" y="83"/>
                </a:cubicBezTo>
                <a:cubicBezTo>
                  <a:pt x="164" y="79"/>
                  <a:pt x="165" y="76"/>
                  <a:pt x="165" y="73"/>
                </a:cubicBezTo>
                <a:cubicBezTo>
                  <a:pt x="165" y="68"/>
                  <a:pt x="166" y="63"/>
                  <a:pt x="166" y="58"/>
                </a:cubicBezTo>
                <a:cubicBezTo>
                  <a:pt x="166" y="54"/>
                  <a:pt x="166" y="50"/>
                  <a:pt x="166" y="46"/>
                </a:cubicBezTo>
                <a:cubicBezTo>
                  <a:pt x="165" y="41"/>
                  <a:pt x="164" y="36"/>
                  <a:pt x="163" y="31"/>
                </a:cubicBezTo>
                <a:cubicBezTo>
                  <a:pt x="163" y="31"/>
                  <a:pt x="162" y="31"/>
                  <a:pt x="162" y="31"/>
                </a:cubicBezTo>
                <a:cubicBezTo>
                  <a:pt x="162" y="32"/>
                  <a:pt x="162" y="33"/>
                  <a:pt x="162" y="34"/>
                </a:cubicBezTo>
                <a:cubicBezTo>
                  <a:pt x="162" y="39"/>
                  <a:pt x="162" y="45"/>
                  <a:pt x="161" y="49"/>
                </a:cubicBezTo>
                <a:cubicBezTo>
                  <a:pt x="160" y="54"/>
                  <a:pt x="157" y="59"/>
                  <a:pt x="155" y="63"/>
                </a:cubicBezTo>
                <a:cubicBezTo>
                  <a:pt x="153" y="67"/>
                  <a:pt x="151" y="72"/>
                  <a:pt x="152" y="77"/>
                </a:cubicBezTo>
                <a:cubicBezTo>
                  <a:pt x="153" y="78"/>
                  <a:pt x="154" y="80"/>
                  <a:pt x="155" y="80"/>
                </a:cubicBezTo>
                <a:cubicBezTo>
                  <a:pt x="158" y="83"/>
                  <a:pt x="159" y="85"/>
                  <a:pt x="159" y="89"/>
                </a:cubicBezTo>
                <a:cubicBezTo>
                  <a:pt x="159" y="94"/>
                  <a:pt x="159" y="99"/>
                  <a:pt x="158" y="104"/>
                </a:cubicBezTo>
                <a:cubicBezTo>
                  <a:pt x="158" y="108"/>
                  <a:pt x="157" y="112"/>
                  <a:pt x="156" y="116"/>
                </a:cubicBezTo>
                <a:cubicBezTo>
                  <a:pt x="156" y="118"/>
                  <a:pt x="155" y="120"/>
                  <a:pt x="154" y="122"/>
                </a:cubicBezTo>
                <a:cubicBezTo>
                  <a:pt x="154" y="122"/>
                  <a:pt x="153" y="122"/>
                  <a:pt x="153" y="122"/>
                </a:cubicBezTo>
                <a:cubicBezTo>
                  <a:pt x="149" y="122"/>
                  <a:pt x="145" y="124"/>
                  <a:pt x="141" y="122"/>
                </a:cubicBezTo>
                <a:cubicBezTo>
                  <a:pt x="141" y="119"/>
                  <a:pt x="144" y="118"/>
                  <a:pt x="145" y="118"/>
                </a:cubicBezTo>
                <a:cubicBezTo>
                  <a:pt x="148" y="117"/>
                  <a:pt x="149" y="115"/>
                  <a:pt x="149" y="112"/>
                </a:cubicBezTo>
                <a:cubicBezTo>
                  <a:pt x="148" y="107"/>
                  <a:pt x="148" y="101"/>
                  <a:pt x="148" y="95"/>
                </a:cubicBezTo>
                <a:cubicBezTo>
                  <a:pt x="144" y="96"/>
                  <a:pt x="143" y="100"/>
                  <a:pt x="141" y="103"/>
                </a:cubicBezTo>
                <a:cubicBezTo>
                  <a:pt x="140" y="105"/>
                  <a:pt x="139" y="108"/>
                  <a:pt x="138" y="110"/>
                </a:cubicBezTo>
                <a:cubicBezTo>
                  <a:pt x="137" y="112"/>
                  <a:pt x="135" y="113"/>
                  <a:pt x="136" y="115"/>
                </a:cubicBezTo>
                <a:cubicBezTo>
                  <a:pt x="136" y="116"/>
                  <a:pt x="135" y="116"/>
                  <a:pt x="135" y="116"/>
                </a:cubicBezTo>
                <a:cubicBezTo>
                  <a:pt x="132" y="116"/>
                  <a:pt x="128" y="116"/>
                  <a:pt x="125" y="116"/>
                </a:cubicBezTo>
                <a:cubicBezTo>
                  <a:pt x="123" y="116"/>
                  <a:pt x="123" y="115"/>
                  <a:pt x="124" y="114"/>
                </a:cubicBezTo>
                <a:cubicBezTo>
                  <a:pt x="130" y="109"/>
                  <a:pt x="132" y="102"/>
                  <a:pt x="135" y="96"/>
                </a:cubicBezTo>
                <a:cubicBezTo>
                  <a:pt x="136" y="93"/>
                  <a:pt x="136" y="90"/>
                  <a:pt x="135" y="87"/>
                </a:cubicBezTo>
                <a:cubicBezTo>
                  <a:pt x="135" y="85"/>
                  <a:pt x="134" y="85"/>
                  <a:pt x="132" y="87"/>
                </a:cubicBezTo>
                <a:cubicBezTo>
                  <a:pt x="132" y="88"/>
                  <a:pt x="132" y="89"/>
                  <a:pt x="132" y="91"/>
                </a:cubicBezTo>
                <a:cubicBezTo>
                  <a:pt x="129" y="91"/>
                  <a:pt x="129" y="89"/>
                  <a:pt x="129" y="88"/>
                </a:cubicBezTo>
                <a:cubicBezTo>
                  <a:pt x="128" y="88"/>
                  <a:pt x="127" y="88"/>
                  <a:pt x="126" y="88"/>
                </a:cubicBezTo>
                <a:cubicBezTo>
                  <a:pt x="125" y="88"/>
                  <a:pt x="125" y="89"/>
                  <a:pt x="125" y="89"/>
                </a:cubicBezTo>
                <a:cubicBezTo>
                  <a:pt x="125" y="90"/>
                  <a:pt x="124" y="90"/>
                  <a:pt x="123" y="91"/>
                </a:cubicBezTo>
                <a:cubicBezTo>
                  <a:pt x="123" y="90"/>
                  <a:pt x="123" y="90"/>
                  <a:pt x="122" y="89"/>
                </a:cubicBezTo>
                <a:cubicBezTo>
                  <a:pt x="122" y="89"/>
                  <a:pt x="123" y="88"/>
                  <a:pt x="122" y="88"/>
                </a:cubicBezTo>
                <a:cubicBezTo>
                  <a:pt x="122" y="87"/>
                  <a:pt x="121" y="86"/>
                  <a:pt x="120" y="86"/>
                </a:cubicBezTo>
                <a:cubicBezTo>
                  <a:pt x="120" y="86"/>
                  <a:pt x="119" y="87"/>
                  <a:pt x="119" y="87"/>
                </a:cubicBezTo>
                <a:cubicBezTo>
                  <a:pt x="118" y="88"/>
                  <a:pt x="117" y="88"/>
                  <a:pt x="116" y="89"/>
                </a:cubicBezTo>
                <a:cubicBezTo>
                  <a:pt x="116" y="88"/>
                  <a:pt x="115" y="87"/>
                  <a:pt x="116" y="86"/>
                </a:cubicBezTo>
                <a:cubicBezTo>
                  <a:pt x="117" y="82"/>
                  <a:pt x="115" y="81"/>
                  <a:pt x="113" y="78"/>
                </a:cubicBezTo>
                <a:cubicBezTo>
                  <a:pt x="113" y="78"/>
                  <a:pt x="112" y="78"/>
                  <a:pt x="111" y="78"/>
                </a:cubicBezTo>
                <a:cubicBezTo>
                  <a:pt x="109" y="78"/>
                  <a:pt x="106" y="78"/>
                  <a:pt x="103" y="78"/>
                </a:cubicBezTo>
                <a:cubicBezTo>
                  <a:pt x="98" y="77"/>
                  <a:pt x="92" y="75"/>
                  <a:pt x="86" y="74"/>
                </a:cubicBezTo>
                <a:cubicBezTo>
                  <a:pt x="83" y="74"/>
                  <a:pt x="80" y="74"/>
                  <a:pt x="78" y="74"/>
                </a:cubicBezTo>
                <a:cubicBezTo>
                  <a:pt x="77" y="74"/>
                  <a:pt x="75" y="75"/>
                  <a:pt x="75" y="77"/>
                </a:cubicBezTo>
                <a:cubicBezTo>
                  <a:pt x="74" y="80"/>
                  <a:pt x="73" y="84"/>
                  <a:pt x="72" y="87"/>
                </a:cubicBezTo>
                <a:cubicBezTo>
                  <a:pt x="72" y="93"/>
                  <a:pt x="73" y="99"/>
                  <a:pt x="73" y="105"/>
                </a:cubicBezTo>
                <a:cubicBezTo>
                  <a:pt x="73" y="107"/>
                  <a:pt x="74" y="109"/>
                  <a:pt x="74" y="112"/>
                </a:cubicBezTo>
                <a:cubicBezTo>
                  <a:pt x="74" y="112"/>
                  <a:pt x="74" y="114"/>
                  <a:pt x="74" y="114"/>
                </a:cubicBezTo>
                <a:cubicBezTo>
                  <a:pt x="72" y="115"/>
                  <a:pt x="72" y="117"/>
                  <a:pt x="72" y="119"/>
                </a:cubicBezTo>
                <a:cubicBezTo>
                  <a:pt x="73" y="121"/>
                  <a:pt x="72" y="122"/>
                  <a:pt x="70" y="122"/>
                </a:cubicBezTo>
                <a:cubicBezTo>
                  <a:pt x="68" y="122"/>
                  <a:pt x="65" y="122"/>
                  <a:pt x="62" y="122"/>
                </a:cubicBezTo>
                <a:cubicBezTo>
                  <a:pt x="61" y="122"/>
                  <a:pt x="61" y="122"/>
                  <a:pt x="60" y="121"/>
                </a:cubicBezTo>
                <a:cubicBezTo>
                  <a:pt x="60" y="120"/>
                  <a:pt x="60" y="119"/>
                  <a:pt x="61" y="119"/>
                </a:cubicBezTo>
                <a:cubicBezTo>
                  <a:pt x="62" y="118"/>
                  <a:pt x="63" y="117"/>
                  <a:pt x="64" y="116"/>
                </a:cubicBezTo>
                <a:cubicBezTo>
                  <a:pt x="64" y="115"/>
                  <a:pt x="65" y="114"/>
                  <a:pt x="65" y="113"/>
                </a:cubicBezTo>
                <a:cubicBezTo>
                  <a:pt x="64" y="107"/>
                  <a:pt x="63" y="101"/>
                  <a:pt x="63" y="94"/>
                </a:cubicBezTo>
                <a:cubicBezTo>
                  <a:pt x="62" y="91"/>
                  <a:pt x="62" y="88"/>
                  <a:pt x="62" y="85"/>
                </a:cubicBezTo>
                <a:cubicBezTo>
                  <a:pt x="62" y="85"/>
                  <a:pt x="61" y="85"/>
                  <a:pt x="61" y="85"/>
                </a:cubicBezTo>
                <a:cubicBezTo>
                  <a:pt x="61" y="89"/>
                  <a:pt x="61" y="94"/>
                  <a:pt x="61" y="99"/>
                </a:cubicBezTo>
                <a:cubicBezTo>
                  <a:pt x="61" y="100"/>
                  <a:pt x="60" y="102"/>
                  <a:pt x="60" y="104"/>
                </a:cubicBezTo>
                <a:cubicBezTo>
                  <a:pt x="60" y="106"/>
                  <a:pt x="60" y="108"/>
                  <a:pt x="60" y="110"/>
                </a:cubicBezTo>
                <a:cubicBezTo>
                  <a:pt x="60" y="112"/>
                  <a:pt x="60" y="114"/>
                  <a:pt x="57" y="114"/>
                </a:cubicBezTo>
                <a:cubicBezTo>
                  <a:pt x="55" y="114"/>
                  <a:pt x="53" y="115"/>
                  <a:pt x="50" y="115"/>
                </a:cubicBezTo>
                <a:cubicBezTo>
                  <a:pt x="48" y="115"/>
                  <a:pt x="47" y="114"/>
                  <a:pt x="48" y="112"/>
                </a:cubicBezTo>
                <a:cubicBezTo>
                  <a:pt x="49" y="111"/>
                  <a:pt x="49" y="110"/>
                  <a:pt x="49" y="110"/>
                </a:cubicBezTo>
                <a:cubicBezTo>
                  <a:pt x="53" y="108"/>
                  <a:pt x="52" y="105"/>
                  <a:pt x="52" y="102"/>
                </a:cubicBezTo>
                <a:cubicBezTo>
                  <a:pt x="53" y="98"/>
                  <a:pt x="53" y="95"/>
                  <a:pt x="53" y="91"/>
                </a:cubicBezTo>
                <a:cubicBezTo>
                  <a:pt x="53" y="85"/>
                  <a:pt x="52" y="78"/>
                  <a:pt x="51" y="71"/>
                </a:cubicBezTo>
                <a:cubicBezTo>
                  <a:pt x="50" y="68"/>
                  <a:pt x="47" y="66"/>
                  <a:pt x="45" y="63"/>
                </a:cubicBezTo>
                <a:cubicBezTo>
                  <a:pt x="43" y="60"/>
                  <a:pt x="41" y="57"/>
                  <a:pt x="39" y="54"/>
                </a:cubicBezTo>
                <a:cubicBezTo>
                  <a:pt x="37" y="52"/>
                  <a:pt x="37" y="49"/>
                  <a:pt x="36" y="47"/>
                </a:cubicBezTo>
                <a:cubicBezTo>
                  <a:pt x="35" y="45"/>
                  <a:pt x="33" y="43"/>
                  <a:pt x="30" y="43"/>
                </a:cubicBezTo>
                <a:cubicBezTo>
                  <a:pt x="26" y="42"/>
                  <a:pt x="22" y="41"/>
                  <a:pt x="17" y="40"/>
                </a:cubicBezTo>
                <a:cubicBezTo>
                  <a:pt x="15" y="40"/>
                  <a:pt x="12" y="39"/>
                  <a:pt x="9" y="40"/>
                </a:cubicBezTo>
                <a:cubicBezTo>
                  <a:pt x="5" y="40"/>
                  <a:pt x="3" y="38"/>
                  <a:pt x="1" y="34"/>
                </a:cubicBezTo>
                <a:cubicBezTo>
                  <a:pt x="0" y="31"/>
                  <a:pt x="1" y="28"/>
                  <a:pt x="3" y="26"/>
                </a:cubicBezTo>
                <a:cubicBezTo>
                  <a:pt x="7" y="23"/>
                  <a:pt x="9" y="19"/>
                  <a:pt x="11" y="15"/>
                </a:cubicBezTo>
                <a:cubicBezTo>
                  <a:pt x="11" y="15"/>
                  <a:pt x="12" y="15"/>
                  <a:pt x="12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H="1">
            <a:off x="517290" y="725176"/>
            <a:ext cx="1049506" cy="775653"/>
          </a:xfrm>
          <a:custGeom>
            <a:avLst/>
            <a:gdLst>
              <a:gd name="T0" fmla="*/ 5 w 169"/>
              <a:gd name="T1" fmla="*/ 9 h 124"/>
              <a:gd name="T2" fmla="*/ 14 w 169"/>
              <a:gd name="T3" fmla="*/ 4 h 124"/>
              <a:gd name="T4" fmla="*/ 19 w 169"/>
              <a:gd name="T5" fmla="*/ 4 h 124"/>
              <a:gd name="T6" fmla="*/ 33 w 169"/>
              <a:gd name="T7" fmla="*/ 6 h 124"/>
              <a:gd name="T8" fmla="*/ 39 w 169"/>
              <a:gd name="T9" fmla="*/ 7 h 124"/>
              <a:gd name="T10" fmla="*/ 45 w 169"/>
              <a:gd name="T11" fmla="*/ 12 h 124"/>
              <a:gd name="T12" fmla="*/ 67 w 169"/>
              <a:gd name="T13" fmla="*/ 14 h 124"/>
              <a:gd name="T14" fmla="*/ 121 w 169"/>
              <a:gd name="T15" fmla="*/ 11 h 124"/>
              <a:gd name="T16" fmla="*/ 165 w 169"/>
              <a:gd name="T17" fmla="*/ 29 h 124"/>
              <a:gd name="T18" fmla="*/ 169 w 169"/>
              <a:gd name="T19" fmla="*/ 62 h 124"/>
              <a:gd name="T20" fmla="*/ 169 w 169"/>
              <a:gd name="T21" fmla="*/ 76 h 124"/>
              <a:gd name="T22" fmla="*/ 167 w 169"/>
              <a:gd name="T23" fmla="*/ 89 h 124"/>
              <a:gd name="T24" fmla="*/ 165 w 169"/>
              <a:gd name="T25" fmla="*/ 73 h 124"/>
              <a:gd name="T26" fmla="*/ 166 w 169"/>
              <a:gd name="T27" fmla="*/ 46 h 124"/>
              <a:gd name="T28" fmla="*/ 162 w 169"/>
              <a:gd name="T29" fmla="*/ 31 h 124"/>
              <a:gd name="T30" fmla="*/ 161 w 169"/>
              <a:gd name="T31" fmla="*/ 49 h 124"/>
              <a:gd name="T32" fmla="*/ 152 w 169"/>
              <a:gd name="T33" fmla="*/ 77 h 124"/>
              <a:gd name="T34" fmla="*/ 159 w 169"/>
              <a:gd name="T35" fmla="*/ 89 h 124"/>
              <a:gd name="T36" fmla="*/ 156 w 169"/>
              <a:gd name="T37" fmla="*/ 116 h 124"/>
              <a:gd name="T38" fmla="*/ 153 w 169"/>
              <a:gd name="T39" fmla="*/ 122 h 124"/>
              <a:gd name="T40" fmla="*/ 145 w 169"/>
              <a:gd name="T41" fmla="*/ 118 h 124"/>
              <a:gd name="T42" fmla="*/ 148 w 169"/>
              <a:gd name="T43" fmla="*/ 95 h 124"/>
              <a:gd name="T44" fmla="*/ 138 w 169"/>
              <a:gd name="T45" fmla="*/ 110 h 124"/>
              <a:gd name="T46" fmla="*/ 135 w 169"/>
              <a:gd name="T47" fmla="*/ 116 h 124"/>
              <a:gd name="T48" fmla="*/ 124 w 169"/>
              <a:gd name="T49" fmla="*/ 114 h 124"/>
              <a:gd name="T50" fmla="*/ 135 w 169"/>
              <a:gd name="T51" fmla="*/ 87 h 124"/>
              <a:gd name="T52" fmla="*/ 132 w 169"/>
              <a:gd name="T53" fmla="*/ 91 h 124"/>
              <a:gd name="T54" fmla="*/ 126 w 169"/>
              <a:gd name="T55" fmla="*/ 88 h 124"/>
              <a:gd name="T56" fmla="*/ 123 w 169"/>
              <a:gd name="T57" fmla="*/ 91 h 124"/>
              <a:gd name="T58" fmla="*/ 122 w 169"/>
              <a:gd name="T59" fmla="*/ 88 h 124"/>
              <a:gd name="T60" fmla="*/ 119 w 169"/>
              <a:gd name="T61" fmla="*/ 87 h 124"/>
              <a:gd name="T62" fmla="*/ 116 w 169"/>
              <a:gd name="T63" fmla="*/ 86 h 124"/>
              <a:gd name="T64" fmla="*/ 111 w 169"/>
              <a:gd name="T65" fmla="*/ 78 h 124"/>
              <a:gd name="T66" fmla="*/ 86 w 169"/>
              <a:gd name="T67" fmla="*/ 74 h 124"/>
              <a:gd name="T68" fmla="*/ 75 w 169"/>
              <a:gd name="T69" fmla="*/ 77 h 124"/>
              <a:gd name="T70" fmla="*/ 73 w 169"/>
              <a:gd name="T71" fmla="*/ 105 h 124"/>
              <a:gd name="T72" fmla="*/ 74 w 169"/>
              <a:gd name="T73" fmla="*/ 114 h 124"/>
              <a:gd name="T74" fmla="*/ 70 w 169"/>
              <a:gd name="T75" fmla="*/ 122 h 124"/>
              <a:gd name="T76" fmla="*/ 60 w 169"/>
              <a:gd name="T77" fmla="*/ 121 h 124"/>
              <a:gd name="T78" fmla="*/ 64 w 169"/>
              <a:gd name="T79" fmla="*/ 116 h 124"/>
              <a:gd name="T80" fmla="*/ 63 w 169"/>
              <a:gd name="T81" fmla="*/ 94 h 124"/>
              <a:gd name="T82" fmla="*/ 61 w 169"/>
              <a:gd name="T83" fmla="*/ 85 h 124"/>
              <a:gd name="T84" fmla="*/ 60 w 169"/>
              <a:gd name="T85" fmla="*/ 104 h 124"/>
              <a:gd name="T86" fmla="*/ 57 w 169"/>
              <a:gd name="T87" fmla="*/ 114 h 124"/>
              <a:gd name="T88" fmla="*/ 48 w 169"/>
              <a:gd name="T89" fmla="*/ 112 h 124"/>
              <a:gd name="T90" fmla="*/ 52 w 169"/>
              <a:gd name="T91" fmla="*/ 102 h 124"/>
              <a:gd name="T92" fmla="*/ 51 w 169"/>
              <a:gd name="T93" fmla="*/ 71 h 124"/>
              <a:gd name="T94" fmla="*/ 39 w 169"/>
              <a:gd name="T95" fmla="*/ 54 h 124"/>
              <a:gd name="T96" fmla="*/ 30 w 169"/>
              <a:gd name="T97" fmla="*/ 43 h 124"/>
              <a:gd name="T98" fmla="*/ 9 w 169"/>
              <a:gd name="T99" fmla="*/ 40 h 124"/>
              <a:gd name="T100" fmla="*/ 3 w 169"/>
              <a:gd name="T101" fmla="*/ 26 h 124"/>
              <a:gd name="T102" fmla="*/ 12 w 169"/>
              <a:gd name="T103" fmla="*/ 1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9" h="124">
                <a:moveTo>
                  <a:pt x="12" y="14"/>
                </a:moveTo>
                <a:cubicBezTo>
                  <a:pt x="10" y="13"/>
                  <a:pt x="8" y="11"/>
                  <a:pt x="5" y="9"/>
                </a:cubicBezTo>
                <a:cubicBezTo>
                  <a:pt x="8" y="8"/>
                  <a:pt x="11" y="8"/>
                  <a:pt x="13" y="7"/>
                </a:cubicBezTo>
                <a:cubicBezTo>
                  <a:pt x="14" y="7"/>
                  <a:pt x="15" y="6"/>
                  <a:pt x="14" y="4"/>
                </a:cubicBezTo>
                <a:cubicBezTo>
                  <a:pt x="14" y="3"/>
                  <a:pt x="13" y="2"/>
                  <a:pt x="13" y="1"/>
                </a:cubicBezTo>
                <a:cubicBezTo>
                  <a:pt x="15" y="1"/>
                  <a:pt x="18" y="1"/>
                  <a:pt x="19" y="4"/>
                </a:cubicBezTo>
                <a:cubicBezTo>
                  <a:pt x="20" y="4"/>
                  <a:pt x="21" y="5"/>
                  <a:pt x="22" y="5"/>
                </a:cubicBezTo>
                <a:cubicBezTo>
                  <a:pt x="26" y="5"/>
                  <a:pt x="29" y="4"/>
                  <a:pt x="33" y="6"/>
                </a:cubicBezTo>
                <a:cubicBezTo>
                  <a:pt x="33" y="4"/>
                  <a:pt x="33" y="2"/>
                  <a:pt x="33" y="0"/>
                </a:cubicBezTo>
                <a:cubicBezTo>
                  <a:pt x="36" y="1"/>
                  <a:pt x="39" y="2"/>
                  <a:pt x="39" y="7"/>
                </a:cubicBezTo>
                <a:cubicBezTo>
                  <a:pt x="42" y="7"/>
                  <a:pt x="44" y="8"/>
                  <a:pt x="47" y="9"/>
                </a:cubicBezTo>
                <a:cubicBezTo>
                  <a:pt x="46" y="10"/>
                  <a:pt x="46" y="11"/>
                  <a:pt x="45" y="12"/>
                </a:cubicBezTo>
                <a:cubicBezTo>
                  <a:pt x="50" y="16"/>
                  <a:pt x="56" y="17"/>
                  <a:pt x="62" y="15"/>
                </a:cubicBezTo>
                <a:cubicBezTo>
                  <a:pt x="64" y="14"/>
                  <a:pt x="66" y="14"/>
                  <a:pt x="67" y="14"/>
                </a:cubicBezTo>
                <a:cubicBezTo>
                  <a:pt x="74" y="12"/>
                  <a:pt x="81" y="12"/>
                  <a:pt x="87" y="12"/>
                </a:cubicBezTo>
                <a:cubicBezTo>
                  <a:pt x="99" y="12"/>
                  <a:pt x="110" y="12"/>
                  <a:pt x="121" y="11"/>
                </a:cubicBezTo>
                <a:cubicBezTo>
                  <a:pt x="129" y="11"/>
                  <a:pt x="137" y="11"/>
                  <a:pt x="145" y="13"/>
                </a:cubicBezTo>
                <a:cubicBezTo>
                  <a:pt x="155" y="14"/>
                  <a:pt x="162" y="19"/>
                  <a:pt x="165" y="29"/>
                </a:cubicBezTo>
                <a:cubicBezTo>
                  <a:pt x="166" y="35"/>
                  <a:pt x="167" y="40"/>
                  <a:pt x="168" y="45"/>
                </a:cubicBezTo>
                <a:cubicBezTo>
                  <a:pt x="168" y="51"/>
                  <a:pt x="168" y="56"/>
                  <a:pt x="169" y="62"/>
                </a:cubicBezTo>
                <a:cubicBezTo>
                  <a:pt x="169" y="64"/>
                  <a:pt x="168" y="66"/>
                  <a:pt x="168" y="69"/>
                </a:cubicBezTo>
                <a:cubicBezTo>
                  <a:pt x="168" y="71"/>
                  <a:pt x="168" y="74"/>
                  <a:pt x="169" y="76"/>
                </a:cubicBezTo>
                <a:cubicBezTo>
                  <a:pt x="169" y="79"/>
                  <a:pt x="169" y="82"/>
                  <a:pt x="169" y="85"/>
                </a:cubicBezTo>
                <a:cubicBezTo>
                  <a:pt x="169" y="86"/>
                  <a:pt x="167" y="88"/>
                  <a:pt x="167" y="89"/>
                </a:cubicBezTo>
                <a:cubicBezTo>
                  <a:pt x="164" y="88"/>
                  <a:pt x="164" y="85"/>
                  <a:pt x="164" y="83"/>
                </a:cubicBezTo>
                <a:cubicBezTo>
                  <a:pt x="164" y="79"/>
                  <a:pt x="165" y="76"/>
                  <a:pt x="165" y="73"/>
                </a:cubicBezTo>
                <a:cubicBezTo>
                  <a:pt x="165" y="68"/>
                  <a:pt x="166" y="63"/>
                  <a:pt x="166" y="58"/>
                </a:cubicBezTo>
                <a:cubicBezTo>
                  <a:pt x="166" y="54"/>
                  <a:pt x="166" y="50"/>
                  <a:pt x="166" y="46"/>
                </a:cubicBezTo>
                <a:cubicBezTo>
                  <a:pt x="165" y="41"/>
                  <a:pt x="164" y="36"/>
                  <a:pt x="163" y="31"/>
                </a:cubicBezTo>
                <a:cubicBezTo>
                  <a:pt x="163" y="31"/>
                  <a:pt x="162" y="31"/>
                  <a:pt x="162" y="31"/>
                </a:cubicBezTo>
                <a:cubicBezTo>
                  <a:pt x="162" y="32"/>
                  <a:pt x="162" y="33"/>
                  <a:pt x="162" y="34"/>
                </a:cubicBezTo>
                <a:cubicBezTo>
                  <a:pt x="162" y="39"/>
                  <a:pt x="162" y="45"/>
                  <a:pt x="161" y="49"/>
                </a:cubicBezTo>
                <a:cubicBezTo>
                  <a:pt x="160" y="54"/>
                  <a:pt x="157" y="59"/>
                  <a:pt x="155" y="63"/>
                </a:cubicBezTo>
                <a:cubicBezTo>
                  <a:pt x="153" y="67"/>
                  <a:pt x="151" y="72"/>
                  <a:pt x="152" y="77"/>
                </a:cubicBezTo>
                <a:cubicBezTo>
                  <a:pt x="153" y="78"/>
                  <a:pt x="154" y="80"/>
                  <a:pt x="155" y="80"/>
                </a:cubicBezTo>
                <a:cubicBezTo>
                  <a:pt x="158" y="83"/>
                  <a:pt x="159" y="85"/>
                  <a:pt x="159" y="89"/>
                </a:cubicBezTo>
                <a:cubicBezTo>
                  <a:pt x="159" y="94"/>
                  <a:pt x="159" y="99"/>
                  <a:pt x="158" y="104"/>
                </a:cubicBezTo>
                <a:cubicBezTo>
                  <a:pt x="158" y="108"/>
                  <a:pt x="157" y="112"/>
                  <a:pt x="156" y="116"/>
                </a:cubicBezTo>
                <a:cubicBezTo>
                  <a:pt x="156" y="118"/>
                  <a:pt x="155" y="120"/>
                  <a:pt x="154" y="122"/>
                </a:cubicBezTo>
                <a:cubicBezTo>
                  <a:pt x="154" y="122"/>
                  <a:pt x="153" y="122"/>
                  <a:pt x="153" y="122"/>
                </a:cubicBezTo>
                <a:cubicBezTo>
                  <a:pt x="149" y="122"/>
                  <a:pt x="145" y="124"/>
                  <a:pt x="141" y="122"/>
                </a:cubicBezTo>
                <a:cubicBezTo>
                  <a:pt x="141" y="119"/>
                  <a:pt x="144" y="118"/>
                  <a:pt x="145" y="118"/>
                </a:cubicBezTo>
                <a:cubicBezTo>
                  <a:pt x="148" y="117"/>
                  <a:pt x="149" y="115"/>
                  <a:pt x="149" y="112"/>
                </a:cubicBezTo>
                <a:cubicBezTo>
                  <a:pt x="148" y="107"/>
                  <a:pt x="148" y="101"/>
                  <a:pt x="148" y="95"/>
                </a:cubicBezTo>
                <a:cubicBezTo>
                  <a:pt x="144" y="96"/>
                  <a:pt x="143" y="100"/>
                  <a:pt x="141" y="103"/>
                </a:cubicBezTo>
                <a:cubicBezTo>
                  <a:pt x="140" y="105"/>
                  <a:pt x="139" y="108"/>
                  <a:pt x="138" y="110"/>
                </a:cubicBezTo>
                <a:cubicBezTo>
                  <a:pt x="137" y="112"/>
                  <a:pt x="135" y="113"/>
                  <a:pt x="136" y="115"/>
                </a:cubicBezTo>
                <a:cubicBezTo>
                  <a:pt x="136" y="116"/>
                  <a:pt x="135" y="116"/>
                  <a:pt x="135" y="116"/>
                </a:cubicBezTo>
                <a:cubicBezTo>
                  <a:pt x="132" y="116"/>
                  <a:pt x="128" y="116"/>
                  <a:pt x="125" y="116"/>
                </a:cubicBezTo>
                <a:cubicBezTo>
                  <a:pt x="123" y="116"/>
                  <a:pt x="123" y="115"/>
                  <a:pt x="124" y="114"/>
                </a:cubicBezTo>
                <a:cubicBezTo>
                  <a:pt x="130" y="109"/>
                  <a:pt x="132" y="102"/>
                  <a:pt x="135" y="96"/>
                </a:cubicBezTo>
                <a:cubicBezTo>
                  <a:pt x="136" y="93"/>
                  <a:pt x="136" y="90"/>
                  <a:pt x="135" y="87"/>
                </a:cubicBezTo>
                <a:cubicBezTo>
                  <a:pt x="135" y="85"/>
                  <a:pt x="134" y="85"/>
                  <a:pt x="132" y="87"/>
                </a:cubicBezTo>
                <a:cubicBezTo>
                  <a:pt x="132" y="88"/>
                  <a:pt x="132" y="89"/>
                  <a:pt x="132" y="91"/>
                </a:cubicBezTo>
                <a:cubicBezTo>
                  <a:pt x="129" y="91"/>
                  <a:pt x="129" y="89"/>
                  <a:pt x="129" y="88"/>
                </a:cubicBezTo>
                <a:cubicBezTo>
                  <a:pt x="128" y="88"/>
                  <a:pt x="127" y="88"/>
                  <a:pt x="126" y="88"/>
                </a:cubicBezTo>
                <a:cubicBezTo>
                  <a:pt x="125" y="88"/>
                  <a:pt x="125" y="89"/>
                  <a:pt x="125" y="89"/>
                </a:cubicBezTo>
                <a:cubicBezTo>
                  <a:pt x="125" y="90"/>
                  <a:pt x="124" y="90"/>
                  <a:pt x="123" y="91"/>
                </a:cubicBezTo>
                <a:cubicBezTo>
                  <a:pt x="123" y="90"/>
                  <a:pt x="123" y="90"/>
                  <a:pt x="122" y="89"/>
                </a:cubicBezTo>
                <a:cubicBezTo>
                  <a:pt x="122" y="89"/>
                  <a:pt x="123" y="88"/>
                  <a:pt x="122" y="88"/>
                </a:cubicBezTo>
                <a:cubicBezTo>
                  <a:pt x="122" y="87"/>
                  <a:pt x="121" y="86"/>
                  <a:pt x="120" y="86"/>
                </a:cubicBezTo>
                <a:cubicBezTo>
                  <a:pt x="120" y="86"/>
                  <a:pt x="119" y="87"/>
                  <a:pt x="119" y="87"/>
                </a:cubicBezTo>
                <a:cubicBezTo>
                  <a:pt x="118" y="88"/>
                  <a:pt x="117" y="88"/>
                  <a:pt x="116" y="89"/>
                </a:cubicBezTo>
                <a:cubicBezTo>
                  <a:pt x="116" y="88"/>
                  <a:pt x="115" y="87"/>
                  <a:pt x="116" y="86"/>
                </a:cubicBezTo>
                <a:cubicBezTo>
                  <a:pt x="117" y="82"/>
                  <a:pt x="115" y="81"/>
                  <a:pt x="113" y="78"/>
                </a:cubicBezTo>
                <a:cubicBezTo>
                  <a:pt x="113" y="78"/>
                  <a:pt x="112" y="78"/>
                  <a:pt x="111" y="78"/>
                </a:cubicBezTo>
                <a:cubicBezTo>
                  <a:pt x="109" y="78"/>
                  <a:pt x="106" y="78"/>
                  <a:pt x="103" y="78"/>
                </a:cubicBezTo>
                <a:cubicBezTo>
                  <a:pt x="98" y="77"/>
                  <a:pt x="92" y="75"/>
                  <a:pt x="86" y="74"/>
                </a:cubicBezTo>
                <a:cubicBezTo>
                  <a:pt x="83" y="74"/>
                  <a:pt x="80" y="74"/>
                  <a:pt x="78" y="74"/>
                </a:cubicBezTo>
                <a:cubicBezTo>
                  <a:pt x="77" y="74"/>
                  <a:pt x="75" y="75"/>
                  <a:pt x="75" y="77"/>
                </a:cubicBezTo>
                <a:cubicBezTo>
                  <a:pt x="74" y="80"/>
                  <a:pt x="73" y="84"/>
                  <a:pt x="72" y="87"/>
                </a:cubicBezTo>
                <a:cubicBezTo>
                  <a:pt x="72" y="93"/>
                  <a:pt x="73" y="99"/>
                  <a:pt x="73" y="105"/>
                </a:cubicBezTo>
                <a:cubicBezTo>
                  <a:pt x="73" y="107"/>
                  <a:pt x="74" y="109"/>
                  <a:pt x="74" y="112"/>
                </a:cubicBezTo>
                <a:cubicBezTo>
                  <a:pt x="74" y="112"/>
                  <a:pt x="74" y="114"/>
                  <a:pt x="74" y="114"/>
                </a:cubicBezTo>
                <a:cubicBezTo>
                  <a:pt x="72" y="115"/>
                  <a:pt x="72" y="117"/>
                  <a:pt x="72" y="119"/>
                </a:cubicBezTo>
                <a:cubicBezTo>
                  <a:pt x="73" y="121"/>
                  <a:pt x="72" y="122"/>
                  <a:pt x="70" y="122"/>
                </a:cubicBezTo>
                <a:cubicBezTo>
                  <a:pt x="68" y="122"/>
                  <a:pt x="65" y="122"/>
                  <a:pt x="62" y="122"/>
                </a:cubicBezTo>
                <a:cubicBezTo>
                  <a:pt x="61" y="122"/>
                  <a:pt x="61" y="122"/>
                  <a:pt x="60" y="121"/>
                </a:cubicBezTo>
                <a:cubicBezTo>
                  <a:pt x="60" y="120"/>
                  <a:pt x="60" y="119"/>
                  <a:pt x="61" y="119"/>
                </a:cubicBezTo>
                <a:cubicBezTo>
                  <a:pt x="62" y="118"/>
                  <a:pt x="63" y="117"/>
                  <a:pt x="64" y="116"/>
                </a:cubicBezTo>
                <a:cubicBezTo>
                  <a:pt x="64" y="115"/>
                  <a:pt x="65" y="114"/>
                  <a:pt x="65" y="113"/>
                </a:cubicBezTo>
                <a:cubicBezTo>
                  <a:pt x="64" y="107"/>
                  <a:pt x="63" y="101"/>
                  <a:pt x="63" y="94"/>
                </a:cubicBezTo>
                <a:cubicBezTo>
                  <a:pt x="62" y="91"/>
                  <a:pt x="62" y="88"/>
                  <a:pt x="62" y="85"/>
                </a:cubicBezTo>
                <a:cubicBezTo>
                  <a:pt x="62" y="85"/>
                  <a:pt x="61" y="85"/>
                  <a:pt x="61" y="85"/>
                </a:cubicBezTo>
                <a:cubicBezTo>
                  <a:pt x="61" y="89"/>
                  <a:pt x="61" y="94"/>
                  <a:pt x="61" y="99"/>
                </a:cubicBezTo>
                <a:cubicBezTo>
                  <a:pt x="61" y="100"/>
                  <a:pt x="60" y="102"/>
                  <a:pt x="60" y="104"/>
                </a:cubicBezTo>
                <a:cubicBezTo>
                  <a:pt x="60" y="106"/>
                  <a:pt x="60" y="108"/>
                  <a:pt x="60" y="110"/>
                </a:cubicBezTo>
                <a:cubicBezTo>
                  <a:pt x="60" y="112"/>
                  <a:pt x="60" y="114"/>
                  <a:pt x="57" y="114"/>
                </a:cubicBezTo>
                <a:cubicBezTo>
                  <a:pt x="55" y="114"/>
                  <a:pt x="53" y="115"/>
                  <a:pt x="50" y="115"/>
                </a:cubicBezTo>
                <a:cubicBezTo>
                  <a:pt x="48" y="115"/>
                  <a:pt x="47" y="114"/>
                  <a:pt x="48" y="112"/>
                </a:cubicBezTo>
                <a:cubicBezTo>
                  <a:pt x="49" y="111"/>
                  <a:pt x="49" y="110"/>
                  <a:pt x="49" y="110"/>
                </a:cubicBezTo>
                <a:cubicBezTo>
                  <a:pt x="53" y="108"/>
                  <a:pt x="52" y="105"/>
                  <a:pt x="52" y="102"/>
                </a:cubicBezTo>
                <a:cubicBezTo>
                  <a:pt x="53" y="98"/>
                  <a:pt x="53" y="95"/>
                  <a:pt x="53" y="91"/>
                </a:cubicBezTo>
                <a:cubicBezTo>
                  <a:pt x="53" y="85"/>
                  <a:pt x="52" y="78"/>
                  <a:pt x="51" y="71"/>
                </a:cubicBezTo>
                <a:cubicBezTo>
                  <a:pt x="50" y="68"/>
                  <a:pt x="47" y="66"/>
                  <a:pt x="45" y="63"/>
                </a:cubicBezTo>
                <a:cubicBezTo>
                  <a:pt x="43" y="60"/>
                  <a:pt x="41" y="57"/>
                  <a:pt x="39" y="54"/>
                </a:cubicBezTo>
                <a:cubicBezTo>
                  <a:pt x="37" y="52"/>
                  <a:pt x="37" y="49"/>
                  <a:pt x="36" y="47"/>
                </a:cubicBezTo>
                <a:cubicBezTo>
                  <a:pt x="35" y="45"/>
                  <a:pt x="33" y="43"/>
                  <a:pt x="30" y="43"/>
                </a:cubicBezTo>
                <a:cubicBezTo>
                  <a:pt x="26" y="42"/>
                  <a:pt x="22" y="41"/>
                  <a:pt x="17" y="40"/>
                </a:cubicBezTo>
                <a:cubicBezTo>
                  <a:pt x="15" y="40"/>
                  <a:pt x="12" y="39"/>
                  <a:pt x="9" y="40"/>
                </a:cubicBezTo>
                <a:cubicBezTo>
                  <a:pt x="5" y="40"/>
                  <a:pt x="3" y="38"/>
                  <a:pt x="1" y="34"/>
                </a:cubicBezTo>
                <a:cubicBezTo>
                  <a:pt x="0" y="31"/>
                  <a:pt x="1" y="28"/>
                  <a:pt x="3" y="26"/>
                </a:cubicBezTo>
                <a:cubicBezTo>
                  <a:pt x="7" y="23"/>
                  <a:pt x="9" y="19"/>
                  <a:pt x="11" y="15"/>
                </a:cubicBezTo>
                <a:cubicBezTo>
                  <a:pt x="11" y="15"/>
                  <a:pt x="12" y="15"/>
                  <a:pt x="12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66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>
                <a:solidFill>
                  <a:schemeClr val="lt1"/>
                </a:solidFill>
              </a:rPr>
              <a:t>A TABLE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217" name="Google Shape;2217;p66"/>
          <p:cNvGraphicFramePr/>
          <p:nvPr/>
        </p:nvGraphicFramePr>
        <p:xfrm>
          <a:off x="1131198" y="1781354"/>
          <a:ext cx="6295775" cy="3020975"/>
        </p:xfrm>
        <a:graphic>
          <a:graphicData uri="http://schemas.openxmlformats.org/drawingml/2006/table">
            <a:tbl>
              <a:tblPr>
                <a:noFill/>
                <a:tableStyleId>{66347C19-673F-40BB-943F-59F85C4EDE17}</a:tableStyleId>
              </a:tblPr>
              <a:tblGrid>
                <a:gridCol w="1925750"/>
                <a:gridCol w="1456675"/>
                <a:gridCol w="1456675"/>
                <a:gridCol w="1456675"/>
              </a:tblGrid>
              <a:tr h="88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E1F77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WEEK1</a:t>
                      </a:r>
                      <a:endParaRPr sz="2000" b="1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WEEK 2</a:t>
                      </a:r>
                      <a:endParaRPr sz="2000" b="1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WEEK 3</a:t>
                      </a:r>
                      <a:endParaRPr sz="2000" b="1">
                        <a:solidFill>
                          <a:schemeClr val="lt1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SEBASTIAN</a:t>
                      </a:r>
                      <a:endParaRPr sz="22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81625" marT="91425" marB="91425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100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355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370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SAUL</a:t>
                      </a:r>
                      <a:endParaRPr sz="22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490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150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890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chemeClr val="dk2"/>
                          </a:solidFill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EMMA</a:t>
                      </a:r>
                      <a:endParaRPr sz="2200" b="1">
                        <a:solidFill>
                          <a:schemeClr val="dk2"/>
                        </a:solidFill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1,000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260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245 ml</a:t>
                      </a:r>
                      <a:endParaRPr>
                        <a:solidFill>
                          <a:schemeClr val="lt2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505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 flipV="1">
            <a:off x="0" y="1156996"/>
            <a:ext cx="9159183" cy="434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4A3C6"/>
              </a:solidFill>
            </a:endParaRPr>
          </a:p>
        </p:txBody>
      </p:sp>
      <p:sp>
        <p:nvSpPr>
          <p:cNvPr id="2222" name="Google Shape;2222;p67"/>
          <p:cNvSpPr txBox="1">
            <a:spLocks noGrp="1"/>
          </p:cNvSpPr>
          <p:nvPr>
            <p:ph type="title"/>
          </p:nvPr>
        </p:nvSpPr>
        <p:spPr>
          <a:xfrm>
            <a:off x="754915" y="34325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/>
                </a:solidFill>
              </a:rPr>
              <a:t>EDITIONS OF </a:t>
            </a:r>
            <a:r>
              <a:rPr lang="en" sz="4800" dirty="0">
                <a:solidFill>
                  <a:schemeClr val="lt1"/>
                </a:solidFill>
              </a:rPr>
              <a:t>THE EVENT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223" name="Google Shape;2223;p67"/>
          <p:cNvSpPr txBox="1"/>
          <p:nvPr/>
        </p:nvSpPr>
        <p:spPr>
          <a:xfrm>
            <a:off x="716738" y="3709238"/>
            <a:ext cx="20208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Despite being red, Mars is a cold place</a:t>
            </a:r>
            <a:endParaRPr sz="1600" dirty="0"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24" name="Google Shape;2224;p67"/>
          <p:cNvSpPr txBox="1"/>
          <p:nvPr/>
        </p:nvSpPr>
        <p:spPr>
          <a:xfrm>
            <a:off x="3562350" y="3709238"/>
            <a:ext cx="20193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It’s the ringed planet and a gas giant</a:t>
            </a:r>
            <a:endParaRPr sz="1600"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25" name="Google Shape;2225;p67"/>
          <p:cNvSpPr txBox="1"/>
          <p:nvPr/>
        </p:nvSpPr>
        <p:spPr>
          <a:xfrm>
            <a:off x="716738" y="3413788"/>
            <a:ext cx="2020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2017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26" name="Google Shape;2226;p67"/>
          <p:cNvSpPr txBox="1"/>
          <p:nvPr/>
        </p:nvSpPr>
        <p:spPr>
          <a:xfrm>
            <a:off x="3561600" y="3413788"/>
            <a:ext cx="2020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2019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27" name="Google Shape;2227;p67"/>
          <p:cNvSpPr txBox="1"/>
          <p:nvPr/>
        </p:nvSpPr>
        <p:spPr>
          <a:xfrm>
            <a:off x="6407212" y="3709238"/>
            <a:ext cx="20193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Earth is the planet we all live on</a:t>
            </a:r>
            <a:endParaRPr sz="1600"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28" name="Google Shape;2228;p67"/>
          <p:cNvSpPr txBox="1"/>
          <p:nvPr/>
        </p:nvSpPr>
        <p:spPr>
          <a:xfrm>
            <a:off x="6406462" y="3413788"/>
            <a:ext cx="2020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2021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29" name="Google Shape;2229;p67"/>
          <p:cNvSpPr txBox="1"/>
          <p:nvPr/>
        </p:nvSpPr>
        <p:spPr>
          <a:xfrm>
            <a:off x="2023669" y="1483044"/>
            <a:ext cx="2251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2018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30" name="Google Shape;2230;p67"/>
          <p:cNvSpPr txBox="1"/>
          <p:nvPr/>
        </p:nvSpPr>
        <p:spPr>
          <a:xfrm>
            <a:off x="2139169" y="1778494"/>
            <a:ext cx="20208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It’s the farthest planet from the Sun</a:t>
            </a:r>
            <a:endParaRPr sz="1600" dirty="0"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31" name="Google Shape;2231;p67"/>
          <p:cNvSpPr txBox="1"/>
          <p:nvPr/>
        </p:nvSpPr>
        <p:spPr>
          <a:xfrm>
            <a:off x="4868531" y="1483044"/>
            <a:ext cx="2251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2020</a:t>
            </a:r>
            <a:endParaRPr sz="2200" b="1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32" name="Google Shape;2232;p67"/>
          <p:cNvSpPr txBox="1"/>
          <p:nvPr/>
        </p:nvSpPr>
        <p:spPr>
          <a:xfrm>
            <a:off x="4984031" y="1778494"/>
            <a:ext cx="20208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74A3C6"/>
                </a:solidFill>
                <a:latin typeface="Arimo"/>
                <a:ea typeface="Arimo"/>
                <a:cs typeface="Arimo"/>
                <a:sym typeface="Arimo"/>
              </a:rPr>
              <a:t>Venus has a beautiful name</a:t>
            </a:r>
            <a:endParaRPr sz="1600" dirty="0">
              <a:solidFill>
                <a:srgbClr val="74A3C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2233" name="Google Shape;2233;p67"/>
          <p:cNvGrpSpPr/>
          <p:nvPr/>
        </p:nvGrpSpPr>
        <p:grpSpPr>
          <a:xfrm>
            <a:off x="1348870" y="2472892"/>
            <a:ext cx="6446260" cy="829184"/>
            <a:chOff x="1348870" y="2472892"/>
            <a:chExt cx="6446260" cy="829184"/>
          </a:xfrm>
        </p:grpSpPr>
        <p:sp>
          <p:nvSpPr>
            <p:cNvPr id="2234" name="Google Shape;2234;p67"/>
            <p:cNvSpPr/>
            <p:nvPr/>
          </p:nvSpPr>
          <p:spPr>
            <a:xfrm>
              <a:off x="1739208" y="2799159"/>
              <a:ext cx="5695950" cy="201225"/>
            </a:xfrm>
            <a:custGeom>
              <a:avLst/>
              <a:gdLst/>
              <a:ahLst/>
              <a:cxnLst/>
              <a:rect l="l" t="t" r="r" b="b"/>
              <a:pathLst>
                <a:path w="227838" h="8049" extrusionOk="0">
                  <a:moveTo>
                    <a:pt x="0" y="48"/>
                  </a:moveTo>
                  <a:cubicBezTo>
                    <a:pt x="9589" y="1382"/>
                    <a:pt x="38545" y="8049"/>
                    <a:pt x="57531" y="8049"/>
                  </a:cubicBezTo>
                  <a:cubicBezTo>
                    <a:pt x="76518" y="8049"/>
                    <a:pt x="94869" y="239"/>
                    <a:pt x="113919" y="48"/>
                  </a:cubicBezTo>
                  <a:cubicBezTo>
                    <a:pt x="132969" y="-142"/>
                    <a:pt x="152845" y="6843"/>
                    <a:pt x="171831" y="6906"/>
                  </a:cubicBezTo>
                  <a:cubicBezTo>
                    <a:pt x="190818" y="6970"/>
                    <a:pt x="218504" y="1509"/>
                    <a:pt x="227838" y="429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35" name="Google Shape;2235;p67"/>
            <p:cNvSpPr/>
            <p:nvPr/>
          </p:nvSpPr>
          <p:spPr>
            <a:xfrm>
              <a:off x="1348870" y="2472892"/>
              <a:ext cx="756535" cy="662497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</p:sp>
        <p:sp>
          <p:nvSpPr>
            <p:cNvPr id="2236" name="Google Shape;2236;p67"/>
            <p:cNvSpPr txBox="1"/>
            <p:nvPr/>
          </p:nvSpPr>
          <p:spPr>
            <a:xfrm>
              <a:off x="1387388" y="2557075"/>
              <a:ext cx="67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tx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1st</a:t>
              </a:r>
              <a:endParaRPr sz="2000" b="1" dirty="0">
                <a:solidFill>
                  <a:schemeClr val="tx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2237" name="Google Shape;2237;p67"/>
            <p:cNvSpPr/>
            <p:nvPr/>
          </p:nvSpPr>
          <p:spPr>
            <a:xfrm>
              <a:off x="2771301" y="2639579"/>
              <a:ext cx="756535" cy="662497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</p:sp>
        <p:sp>
          <p:nvSpPr>
            <p:cNvPr id="2238" name="Google Shape;2238;p67"/>
            <p:cNvSpPr txBox="1"/>
            <p:nvPr/>
          </p:nvSpPr>
          <p:spPr>
            <a:xfrm>
              <a:off x="2809819" y="2723763"/>
              <a:ext cx="67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tx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2nd</a:t>
              </a:r>
              <a:endParaRPr sz="2000" b="1">
                <a:solidFill>
                  <a:schemeClr val="tx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2239" name="Google Shape;2239;p67"/>
            <p:cNvSpPr/>
            <p:nvPr/>
          </p:nvSpPr>
          <p:spPr>
            <a:xfrm>
              <a:off x="4193733" y="2472892"/>
              <a:ext cx="756535" cy="662497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</p:sp>
        <p:sp>
          <p:nvSpPr>
            <p:cNvPr id="2240" name="Google Shape;2240;p67"/>
            <p:cNvSpPr txBox="1"/>
            <p:nvPr/>
          </p:nvSpPr>
          <p:spPr>
            <a:xfrm>
              <a:off x="4232250" y="2557075"/>
              <a:ext cx="67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tx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3rd</a:t>
              </a:r>
              <a:endParaRPr sz="2000" b="1">
                <a:solidFill>
                  <a:schemeClr val="tx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2241" name="Google Shape;2241;p67"/>
            <p:cNvSpPr/>
            <p:nvPr/>
          </p:nvSpPr>
          <p:spPr>
            <a:xfrm>
              <a:off x="5616164" y="2639579"/>
              <a:ext cx="756535" cy="662497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</p:sp>
        <p:sp>
          <p:nvSpPr>
            <p:cNvPr id="2242" name="Google Shape;2242;p67"/>
            <p:cNvSpPr txBox="1"/>
            <p:nvPr/>
          </p:nvSpPr>
          <p:spPr>
            <a:xfrm>
              <a:off x="5654681" y="2723763"/>
              <a:ext cx="67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tx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4th</a:t>
              </a:r>
              <a:endParaRPr sz="2000" b="1">
                <a:solidFill>
                  <a:schemeClr val="tx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  <p:sp>
          <p:nvSpPr>
            <p:cNvPr id="2243" name="Google Shape;2243;p67"/>
            <p:cNvSpPr/>
            <p:nvPr/>
          </p:nvSpPr>
          <p:spPr>
            <a:xfrm>
              <a:off x="7038595" y="2472892"/>
              <a:ext cx="756535" cy="662497"/>
            </a:xfrm>
            <a:custGeom>
              <a:avLst/>
              <a:gdLst/>
              <a:ahLst/>
              <a:cxnLst/>
              <a:rect l="l" t="t" r="r" b="b"/>
              <a:pathLst>
                <a:path w="19526" h="17100" extrusionOk="0">
                  <a:moveTo>
                    <a:pt x="8787" y="118"/>
                  </a:moveTo>
                  <a:cubicBezTo>
                    <a:pt x="7922" y="253"/>
                    <a:pt x="6961" y="451"/>
                    <a:pt x="5977" y="880"/>
                  </a:cubicBezTo>
                  <a:cubicBezTo>
                    <a:pt x="4993" y="1309"/>
                    <a:pt x="3730" y="1944"/>
                    <a:pt x="2881" y="2690"/>
                  </a:cubicBezTo>
                  <a:cubicBezTo>
                    <a:pt x="2032" y="3436"/>
                    <a:pt x="1357" y="4397"/>
                    <a:pt x="881" y="5357"/>
                  </a:cubicBezTo>
                  <a:cubicBezTo>
                    <a:pt x="405" y="6318"/>
                    <a:pt x="111" y="7509"/>
                    <a:pt x="24" y="8453"/>
                  </a:cubicBezTo>
                  <a:cubicBezTo>
                    <a:pt x="-63" y="9398"/>
                    <a:pt x="95" y="10175"/>
                    <a:pt x="357" y="11024"/>
                  </a:cubicBezTo>
                  <a:cubicBezTo>
                    <a:pt x="619" y="11873"/>
                    <a:pt x="936" y="12739"/>
                    <a:pt x="1595" y="13549"/>
                  </a:cubicBezTo>
                  <a:cubicBezTo>
                    <a:pt x="2254" y="14359"/>
                    <a:pt x="3286" y="15311"/>
                    <a:pt x="4310" y="15882"/>
                  </a:cubicBezTo>
                  <a:cubicBezTo>
                    <a:pt x="5334" y="16454"/>
                    <a:pt x="6636" y="16788"/>
                    <a:pt x="7739" y="16978"/>
                  </a:cubicBezTo>
                  <a:cubicBezTo>
                    <a:pt x="8842" y="17169"/>
                    <a:pt x="10001" y="17097"/>
                    <a:pt x="10930" y="17025"/>
                  </a:cubicBezTo>
                  <a:cubicBezTo>
                    <a:pt x="11859" y="16954"/>
                    <a:pt x="12430" y="16851"/>
                    <a:pt x="13311" y="16549"/>
                  </a:cubicBezTo>
                  <a:cubicBezTo>
                    <a:pt x="14192" y="16247"/>
                    <a:pt x="15406" y="15850"/>
                    <a:pt x="16216" y="15215"/>
                  </a:cubicBezTo>
                  <a:cubicBezTo>
                    <a:pt x="17026" y="14580"/>
                    <a:pt x="17661" y="13644"/>
                    <a:pt x="18169" y="12739"/>
                  </a:cubicBezTo>
                  <a:cubicBezTo>
                    <a:pt x="18677" y="11834"/>
                    <a:pt x="19042" y="10715"/>
                    <a:pt x="19264" y="9786"/>
                  </a:cubicBezTo>
                  <a:cubicBezTo>
                    <a:pt x="19486" y="8857"/>
                    <a:pt x="19573" y="8048"/>
                    <a:pt x="19502" y="7167"/>
                  </a:cubicBezTo>
                  <a:cubicBezTo>
                    <a:pt x="19431" y="6286"/>
                    <a:pt x="19217" y="5326"/>
                    <a:pt x="18836" y="4500"/>
                  </a:cubicBezTo>
                  <a:cubicBezTo>
                    <a:pt x="18455" y="3675"/>
                    <a:pt x="17923" y="2833"/>
                    <a:pt x="17216" y="2214"/>
                  </a:cubicBezTo>
                  <a:cubicBezTo>
                    <a:pt x="16510" y="1595"/>
                    <a:pt x="15605" y="1142"/>
                    <a:pt x="14597" y="785"/>
                  </a:cubicBezTo>
                  <a:cubicBezTo>
                    <a:pt x="13589" y="428"/>
                    <a:pt x="12136" y="182"/>
                    <a:pt x="11168" y="71"/>
                  </a:cubicBezTo>
                  <a:cubicBezTo>
                    <a:pt x="10200" y="-40"/>
                    <a:pt x="9652" y="-17"/>
                    <a:pt x="8787" y="118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</p:sp>
        <p:sp>
          <p:nvSpPr>
            <p:cNvPr id="2244" name="Google Shape;2244;p67"/>
            <p:cNvSpPr txBox="1"/>
            <p:nvPr/>
          </p:nvSpPr>
          <p:spPr>
            <a:xfrm>
              <a:off x="7077112" y="2557075"/>
              <a:ext cx="67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tx1"/>
                  </a:solidFill>
                  <a:latin typeface="Space Grotesk"/>
                  <a:ea typeface="Space Grotesk"/>
                  <a:cs typeface="Space Grotesk"/>
                  <a:sym typeface="Space Grotesk"/>
                </a:rPr>
                <a:t>5th</a:t>
              </a:r>
              <a:endParaRPr sz="2000" b="1">
                <a:solidFill>
                  <a:schemeClr val="tx1"/>
                </a:solidFill>
                <a:latin typeface="Space Grotesk"/>
                <a:ea typeface="Space Grotesk"/>
                <a:cs typeface="Space Grotesk"/>
                <a:sym typeface="Space Grotesk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42" y="4620217"/>
            <a:ext cx="1046857" cy="77136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7522" y="4592468"/>
            <a:ext cx="1039866" cy="76621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49" name="Google Shape;2249;p68"/>
          <p:cNvSpPr txBox="1">
            <a:spLocks noGrp="1"/>
          </p:cNvSpPr>
          <p:nvPr>
            <p:ph type="title"/>
          </p:nvPr>
        </p:nvSpPr>
        <p:spPr>
          <a:xfrm>
            <a:off x="670651" y="464588"/>
            <a:ext cx="247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DESKTOP </a:t>
            </a:r>
            <a:r>
              <a:rPr lang="en"/>
              <a:t>SOFTWARE</a:t>
            </a:r>
            <a:endParaRPr/>
          </a:p>
        </p:txBody>
      </p:sp>
      <p:sp>
        <p:nvSpPr>
          <p:cNvPr id="2250" name="Google Shape;2250;p68"/>
          <p:cNvSpPr txBox="1">
            <a:spLocks noGrp="1"/>
          </p:cNvSpPr>
          <p:nvPr>
            <p:ph type="subTitle" idx="1"/>
          </p:nvPr>
        </p:nvSpPr>
        <p:spPr>
          <a:xfrm>
            <a:off x="6480854" y="3929130"/>
            <a:ext cx="24735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You can replace the image on the screen with your own work. Just right-click on it and select “Replace image”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Google Shape;2250;p68"/>
          <p:cNvSpPr txBox="1">
            <a:spLocks/>
          </p:cNvSpPr>
          <p:nvPr/>
        </p:nvSpPr>
        <p:spPr>
          <a:xfrm>
            <a:off x="594194" y="1848232"/>
            <a:ext cx="2473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mtClean="0">
                <a:solidFill>
                  <a:schemeClr val="tx1"/>
                </a:solidFill>
              </a:rPr>
              <a:t>You can replace the image on the screen with your own work. Just right-click on it and select “Replace image”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Google Shape;2250;p68"/>
          <p:cNvSpPr txBox="1">
            <a:spLocks/>
          </p:cNvSpPr>
          <p:nvPr/>
        </p:nvSpPr>
        <p:spPr>
          <a:xfrm>
            <a:off x="670651" y="2955555"/>
            <a:ext cx="2473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You can replace the image on the screen with your own work. Just right-click on it and select “Replace image”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Google Shape;2250;p68"/>
          <p:cNvSpPr txBox="1">
            <a:spLocks/>
          </p:cNvSpPr>
          <p:nvPr/>
        </p:nvSpPr>
        <p:spPr>
          <a:xfrm>
            <a:off x="594194" y="3929130"/>
            <a:ext cx="2473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You can replace the image on the screen with your own work. Just right-click on it and select “Replace image”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oogle Shape;2250;p68"/>
          <p:cNvSpPr txBox="1">
            <a:spLocks/>
          </p:cNvSpPr>
          <p:nvPr/>
        </p:nvSpPr>
        <p:spPr>
          <a:xfrm>
            <a:off x="6480854" y="2955555"/>
            <a:ext cx="2473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mtClean="0">
                <a:solidFill>
                  <a:schemeClr val="tx1"/>
                </a:solidFill>
              </a:rPr>
              <a:t>You can replace the image on the screen with your own work. Just right-click on it and select “Replace image”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Google Shape;2250;p68"/>
          <p:cNvSpPr txBox="1">
            <a:spLocks/>
          </p:cNvSpPr>
          <p:nvPr/>
        </p:nvSpPr>
        <p:spPr>
          <a:xfrm>
            <a:off x="6552867" y="1981980"/>
            <a:ext cx="2473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mtClean="0">
                <a:solidFill>
                  <a:schemeClr val="tx1"/>
                </a:solidFill>
              </a:rPr>
              <a:t>You can replace the image on the screen with your own work. Just right-click on it and select “Replace image”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 flipV="1">
            <a:off x="-15183" y="1681244"/>
            <a:ext cx="9159183" cy="2513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4A3C6"/>
              </a:solidFill>
            </a:endParaRPr>
          </a:p>
        </p:txBody>
      </p:sp>
      <p:sp>
        <p:nvSpPr>
          <p:cNvPr id="2249" name="Google Shape;2249;p68"/>
          <p:cNvSpPr txBox="1">
            <a:spLocks noGrp="1"/>
          </p:cNvSpPr>
          <p:nvPr>
            <p:ph type="title"/>
          </p:nvPr>
        </p:nvSpPr>
        <p:spPr>
          <a:xfrm>
            <a:off x="670651" y="464588"/>
            <a:ext cx="247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DESKTOP </a:t>
            </a:r>
            <a:r>
              <a:rPr lang="en"/>
              <a:t>SOFTWARE</a:t>
            </a:r>
            <a:endParaRPr/>
          </a:p>
        </p:txBody>
      </p:sp>
      <p:sp>
        <p:nvSpPr>
          <p:cNvPr id="2250" name="Google Shape;2250;p68"/>
          <p:cNvSpPr txBox="1">
            <a:spLocks noGrp="1"/>
          </p:cNvSpPr>
          <p:nvPr>
            <p:ph type="subTitle" idx="1"/>
          </p:nvPr>
        </p:nvSpPr>
        <p:spPr>
          <a:xfrm>
            <a:off x="670651" y="2358718"/>
            <a:ext cx="24735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You can replace the image on the screen with your own work. Just right-click on it and select “Replace image”</a:t>
            </a:r>
            <a:endParaRPr dirty="0"/>
          </a:p>
        </p:txBody>
      </p:sp>
      <p:grpSp>
        <p:nvGrpSpPr>
          <p:cNvPr id="2251" name="Google Shape;2251;p68"/>
          <p:cNvGrpSpPr/>
          <p:nvPr/>
        </p:nvGrpSpPr>
        <p:grpSpPr>
          <a:xfrm>
            <a:off x="4202312" y="1238210"/>
            <a:ext cx="3770094" cy="3115261"/>
            <a:chOff x="996997" y="1067000"/>
            <a:chExt cx="3497304" cy="2889853"/>
          </a:xfrm>
        </p:grpSpPr>
        <p:sp>
          <p:nvSpPr>
            <p:cNvPr id="2252" name="Google Shape;2252;p68"/>
            <p:cNvSpPr/>
            <p:nvPr/>
          </p:nvSpPr>
          <p:spPr>
            <a:xfrm>
              <a:off x="997000" y="1172775"/>
              <a:ext cx="3497301" cy="2362484"/>
            </a:xfrm>
            <a:custGeom>
              <a:avLst/>
              <a:gdLst/>
              <a:ahLst/>
              <a:cxnLst/>
              <a:rect l="l" t="t" r="r" b="b"/>
              <a:pathLst>
                <a:path w="95915" h="64948" extrusionOk="0">
                  <a:moveTo>
                    <a:pt x="3184" y="0"/>
                  </a:moveTo>
                  <a:cubicBezTo>
                    <a:pt x="1444" y="0"/>
                    <a:pt x="1" y="1444"/>
                    <a:pt x="1" y="3184"/>
                  </a:cubicBezTo>
                  <a:lnTo>
                    <a:pt x="1" y="61764"/>
                  </a:lnTo>
                  <a:cubicBezTo>
                    <a:pt x="1" y="63525"/>
                    <a:pt x="1444" y="64948"/>
                    <a:pt x="3184" y="64948"/>
                  </a:cubicBezTo>
                  <a:lnTo>
                    <a:pt x="92731" y="64948"/>
                  </a:lnTo>
                  <a:cubicBezTo>
                    <a:pt x="94492" y="64948"/>
                    <a:pt x="95914" y="63525"/>
                    <a:pt x="95914" y="61764"/>
                  </a:cubicBezTo>
                  <a:lnTo>
                    <a:pt x="95914" y="3184"/>
                  </a:lnTo>
                  <a:cubicBezTo>
                    <a:pt x="95914" y="1444"/>
                    <a:pt x="94492" y="0"/>
                    <a:pt x="92731" y="0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8"/>
            <p:cNvSpPr/>
            <p:nvPr/>
          </p:nvSpPr>
          <p:spPr>
            <a:xfrm>
              <a:off x="996997" y="1067000"/>
              <a:ext cx="3497301" cy="2153255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8"/>
            <p:cNvSpPr/>
            <p:nvPr/>
          </p:nvSpPr>
          <p:spPr>
            <a:xfrm>
              <a:off x="2356331" y="3535266"/>
              <a:ext cx="787116" cy="293657"/>
            </a:xfrm>
            <a:custGeom>
              <a:avLst/>
              <a:gdLst/>
              <a:ahLst/>
              <a:cxnLst/>
              <a:rect l="l" t="t" r="r" b="b"/>
              <a:pathLst>
                <a:path w="21587" h="11696" extrusionOk="0">
                  <a:moveTo>
                    <a:pt x="1" y="1"/>
                  </a:moveTo>
                  <a:lnTo>
                    <a:pt x="1" y="11695"/>
                  </a:lnTo>
                  <a:lnTo>
                    <a:pt x="21586" y="11695"/>
                  </a:lnTo>
                  <a:lnTo>
                    <a:pt x="21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8"/>
            <p:cNvSpPr/>
            <p:nvPr/>
          </p:nvSpPr>
          <p:spPr>
            <a:xfrm>
              <a:off x="2671752" y="3297479"/>
              <a:ext cx="148621" cy="148264"/>
            </a:xfrm>
            <a:custGeom>
              <a:avLst/>
              <a:gdLst/>
              <a:ahLst/>
              <a:cxnLst/>
              <a:rect l="l" t="t" r="r" b="b"/>
              <a:pathLst>
                <a:path w="4076" h="4076" extrusionOk="0">
                  <a:moveTo>
                    <a:pt x="2038" y="0"/>
                  </a:moveTo>
                  <a:cubicBezTo>
                    <a:pt x="913" y="0"/>
                    <a:pt x="1" y="913"/>
                    <a:pt x="1" y="2038"/>
                  </a:cubicBezTo>
                  <a:cubicBezTo>
                    <a:pt x="1" y="3163"/>
                    <a:pt x="913" y="4075"/>
                    <a:pt x="2038" y="4075"/>
                  </a:cubicBezTo>
                  <a:cubicBezTo>
                    <a:pt x="3163" y="4075"/>
                    <a:pt x="4076" y="3163"/>
                    <a:pt x="4076" y="2038"/>
                  </a:cubicBezTo>
                  <a:cubicBezTo>
                    <a:pt x="4076" y="913"/>
                    <a:pt x="3163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8"/>
            <p:cNvSpPr/>
            <p:nvPr/>
          </p:nvSpPr>
          <p:spPr>
            <a:xfrm>
              <a:off x="2042650" y="3809253"/>
              <a:ext cx="1414500" cy="147600"/>
            </a:xfrm>
            <a:prstGeom prst="roundRect">
              <a:avLst>
                <a:gd name="adj" fmla="val 1935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14" y="1420688"/>
            <a:ext cx="3499286" cy="1956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513" y="2460076"/>
            <a:ext cx="1172325" cy="252500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74" name="Google Shape;2274;p70"/>
          <p:cNvSpPr txBox="1">
            <a:spLocks noGrp="1"/>
          </p:cNvSpPr>
          <p:nvPr>
            <p:ph type="title"/>
          </p:nvPr>
        </p:nvSpPr>
        <p:spPr>
          <a:xfrm>
            <a:off x="714202" y="345600"/>
            <a:ext cx="24735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A3C6"/>
                </a:solidFill>
              </a:rPr>
              <a:t>MOBILE WEB</a:t>
            </a:r>
            <a:endParaRPr dirty="0">
              <a:solidFill>
                <a:srgbClr val="74A3C6"/>
              </a:solidFill>
            </a:endParaRPr>
          </a:p>
        </p:txBody>
      </p:sp>
      <p:sp>
        <p:nvSpPr>
          <p:cNvPr id="2275" name="Google Shape;2275;p70"/>
          <p:cNvSpPr txBox="1">
            <a:spLocks noGrp="1"/>
          </p:cNvSpPr>
          <p:nvPr>
            <p:ph type="subTitle" idx="1"/>
          </p:nvPr>
        </p:nvSpPr>
        <p:spPr>
          <a:xfrm>
            <a:off x="5914852" y="3280500"/>
            <a:ext cx="24735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You can replace the image on the screen with your own work. Just right-click on it and select “Replace image”</a:t>
            </a:r>
            <a:endParaRPr dirty="0"/>
          </a:p>
        </p:txBody>
      </p:sp>
      <p:grpSp>
        <p:nvGrpSpPr>
          <p:cNvPr id="2276" name="Google Shape;2276;p70"/>
          <p:cNvGrpSpPr/>
          <p:nvPr/>
        </p:nvGrpSpPr>
        <p:grpSpPr>
          <a:xfrm rot="215441">
            <a:off x="3268471" y="645409"/>
            <a:ext cx="2273678" cy="3735056"/>
            <a:chOff x="3876835" y="985149"/>
            <a:chExt cx="2122150" cy="3486134"/>
          </a:xfrm>
        </p:grpSpPr>
        <p:grpSp>
          <p:nvGrpSpPr>
            <p:cNvPr id="2277" name="Google Shape;2277;p70"/>
            <p:cNvGrpSpPr/>
            <p:nvPr/>
          </p:nvGrpSpPr>
          <p:grpSpPr>
            <a:xfrm rot="-229497">
              <a:off x="3987013" y="1044833"/>
              <a:ext cx="1901794" cy="3366768"/>
              <a:chOff x="838015" y="1420589"/>
              <a:chExt cx="1696066" cy="3002564"/>
            </a:xfrm>
          </p:grpSpPr>
          <p:sp>
            <p:nvSpPr>
              <p:cNvPr id="2278" name="Google Shape;2278;p70"/>
              <p:cNvSpPr/>
              <p:nvPr/>
            </p:nvSpPr>
            <p:spPr>
              <a:xfrm rot="386">
                <a:off x="995126" y="1421410"/>
                <a:ext cx="1538776" cy="3001657"/>
              </a:xfrm>
              <a:custGeom>
                <a:avLst/>
                <a:gdLst/>
                <a:ahLst/>
                <a:cxnLst/>
                <a:rect l="l" t="t" r="r" b="b"/>
                <a:pathLst>
                  <a:path w="34554" h="71434" extrusionOk="0">
                    <a:moveTo>
                      <a:pt x="1575" y="0"/>
                    </a:moveTo>
                    <a:cubicBezTo>
                      <a:pt x="706" y="0"/>
                      <a:pt x="1" y="689"/>
                      <a:pt x="1" y="1557"/>
                    </a:cubicBezTo>
                    <a:lnTo>
                      <a:pt x="1" y="69876"/>
                    </a:lnTo>
                    <a:cubicBezTo>
                      <a:pt x="1" y="70728"/>
                      <a:pt x="706" y="71433"/>
                      <a:pt x="1575" y="71433"/>
                    </a:cubicBezTo>
                    <a:lnTo>
                      <a:pt x="32980" y="71433"/>
                    </a:lnTo>
                    <a:cubicBezTo>
                      <a:pt x="33849" y="71433"/>
                      <a:pt x="34554" y="70728"/>
                      <a:pt x="34554" y="69876"/>
                    </a:cubicBezTo>
                    <a:lnTo>
                      <a:pt x="34554" y="1557"/>
                    </a:lnTo>
                    <a:cubicBezTo>
                      <a:pt x="34554" y="689"/>
                      <a:pt x="33849" y="0"/>
                      <a:pt x="329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70"/>
              <p:cNvSpPr/>
              <p:nvPr/>
            </p:nvSpPr>
            <p:spPr>
              <a:xfrm rot="386">
                <a:off x="838194" y="1420676"/>
                <a:ext cx="1546836" cy="3002371"/>
              </a:xfrm>
              <a:custGeom>
                <a:avLst/>
                <a:gdLst/>
                <a:ahLst/>
                <a:cxnLst/>
                <a:rect l="l" t="t" r="r" b="b"/>
                <a:pathLst>
                  <a:path w="34735" h="71451" extrusionOk="0">
                    <a:moveTo>
                      <a:pt x="1787" y="1"/>
                    </a:moveTo>
                    <a:cubicBezTo>
                      <a:pt x="804" y="1"/>
                      <a:pt x="1" y="1115"/>
                      <a:pt x="1" y="2492"/>
                    </a:cubicBezTo>
                    <a:lnTo>
                      <a:pt x="1" y="68975"/>
                    </a:lnTo>
                    <a:cubicBezTo>
                      <a:pt x="1" y="70336"/>
                      <a:pt x="804" y="71450"/>
                      <a:pt x="1787" y="71450"/>
                    </a:cubicBezTo>
                    <a:lnTo>
                      <a:pt x="34734" y="71450"/>
                    </a:lnTo>
                    <a:lnTo>
                      <a:pt x="347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0" name="Google Shape;2280;p70"/>
            <p:cNvSpPr/>
            <p:nvPr/>
          </p:nvSpPr>
          <p:spPr>
            <a:xfrm rot="-239566">
              <a:off x="4938498" y="4141287"/>
              <a:ext cx="200362" cy="172198"/>
            </a:xfrm>
            <a:custGeom>
              <a:avLst/>
              <a:gdLst/>
              <a:ahLst/>
              <a:cxnLst/>
              <a:rect l="l" t="t" r="r" b="b"/>
              <a:pathLst>
                <a:path w="3870" h="3326" extrusionOk="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0"/>
            <p:cNvSpPr/>
            <p:nvPr/>
          </p:nvSpPr>
          <p:spPr>
            <a:xfrm rot="-239566">
              <a:off x="4457720" y="4252942"/>
              <a:ext cx="171473" cy="18690"/>
            </a:xfrm>
            <a:custGeom>
              <a:avLst/>
              <a:gdLst/>
              <a:ahLst/>
              <a:cxnLst/>
              <a:rect l="l" t="t" r="r" b="b"/>
              <a:pathLst>
                <a:path w="331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0"/>
            <p:cNvSpPr/>
            <p:nvPr/>
          </p:nvSpPr>
          <p:spPr>
            <a:xfrm rot="-239566">
              <a:off x="5476181" y="4141879"/>
              <a:ext cx="125653" cy="101009"/>
            </a:xfrm>
            <a:custGeom>
              <a:avLst/>
              <a:gdLst/>
              <a:ahLst/>
              <a:cxnLst/>
              <a:rect l="l" t="t" r="r" b="b"/>
              <a:pathLst>
                <a:path w="2427" h="1951" extrusionOk="0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83" name="Google Shape;2283;p70"/>
          <p:cNvPicPr preferRelativeResize="0"/>
          <p:nvPr/>
        </p:nvPicPr>
        <p:blipFill rotWithShape="1">
          <a:blip r:embed="rId3">
            <a:alphaModFix/>
          </a:blip>
          <a:srcRect l="19295" r="22656"/>
          <a:stretch/>
        </p:blipFill>
        <p:spPr>
          <a:xfrm>
            <a:off x="3529010" y="857250"/>
            <a:ext cx="1752600" cy="3038700"/>
          </a:xfrm>
          <a:prstGeom prst="roundRect">
            <a:avLst>
              <a:gd name="adj" fmla="val 2989"/>
            </a:avLst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551" y="1520598"/>
            <a:ext cx="2323434" cy="1712004"/>
          </a:xfrm>
          <a:prstGeom prst="rect">
            <a:avLst/>
          </a:prstGeom>
        </p:spPr>
      </p:pic>
      <p:sp>
        <p:nvSpPr>
          <p:cNvPr id="18" name="Google Shape;2275;p70"/>
          <p:cNvSpPr txBox="1">
            <a:spLocks/>
          </p:cNvSpPr>
          <p:nvPr/>
        </p:nvSpPr>
        <p:spPr>
          <a:xfrm>
            <a:off x="899621" y="3251695"/>
            <a:ext cx="24735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mtClean="0"/>
              <a:t>You can replace the image on the screen with your own work. Just right-click on it and select “Replace image”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64" y="1323203"/>
            <a:ext cx="925268" cy="195729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69"/>
          <p:cNvSpPr txBox="1">
            <a:spLocks noGrp="1"/>
          </p:cNvSpPr>
          <p:nvPr>
            <p:ph type="title"/>
          </p:nvPr>
        </p:nvSpPr>
        <p:spPr>
          <a:xfrm>
            <a:off x="708450" y="358425"/>
            <a:ext cx="77271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TABLET </a:t>
            </a:r>
            <a:r>
              <a:rPr lang="en"/>
              <a:t>APP</a:t>
            </a:r>
            <a:endParaRPr/>
          </a:p>
        </p:txBody>
      </p:sp>
      <p:sp>
        <p:nvSpPr>
          <p:cNvPr id="2263" name="Google Shape;2263;p69"/>
          <p:cNvSpPr txBox="1">
            <a:spLocks noGrp="1"/>
          </p:cNvSpPr>
          <p:nvPr>
            <p:ph type="subTitle" idx="1"/>
          </p:nvPr>
        </p:nvSpPr>
        <p:spPr>
          <a:xfrm>
            <a:off x="2228850" y="4133425"/>
            <a:ext cx="46863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2264" name="Google Shape;2264;p69"/>
          <p:cNvGrpSpPr/>
          <p:nvPr/>
        </p:nvGrpSpPr>
        <p:grpSpPr>
          <a:xfrm rot="5400000">
            <a:off x="3204720" y="766685"/>
            <a:ext cx="2729256" cy="3624888"/>
            <a:chOff x="3580725" y="2020075"/>
            <a:chExt cx="1344925" cy="1786275"/>
          </a:xfrm>
        </p:grpSpPr>
        <p:sp>
          <p:nvSpPr>
            <p:cNvPr id="2265" name="Google Shape;2265;p69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9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9"/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9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69" name="Google Shape;2269;p69"/>
          <p:cNvPicPr preferRelativeResize="0"/>
          <p:nvPr/>
        </p:nvPicPr>
        <p:blipFill rotWithShape="1">
          <a:blip r:embed="rId3">
            <a:alphaModFix/>
          </a:blip>
          <a:srcRect l="10193"/>
          <a:stretch/>
        </p:blipFill>
        <p:spPr>
          <a:xfrm>
            <a:off x="3090125" y="1374975"/>
            <a:ext cx="3109200" cy="2403600"/>
          </a:xfrm>
          <a:prstGeom prst="roundRect">
            <a:avLst>
              <a:gd name="adj" fmla="val 4192"/>
            </a:avLst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159" y="2787732"/>
            <a:ext cx="812166" cy="12305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67951" y="0"/>
            <a:ext cx="8752114" cy="5143500"/>
          </a:xfrm>
          <a:prstGeom prst="rect">
            <a:avLst/>
          </a:prstGeom>
          <a:solidFill>
            <a:schemeClr val="tx1"/>
          </a:solidFill>
          <a:ln>
            <a:solidFill>
              <a:srgbClr val="74A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88" name="Google Shape;2288;p71"/>
          <p:cNvGrpSpPr/>
          <p:nvPr/>
        </p:nvGrpSpPr>
        <p:grpSpPr>
          <a:xfrm flipH="1">
            <a:off x="5029034" y="1075567"/>
            <a:ext cx="2916045" cy="2530665"/>
            <a:chOff x="3240600" y="2010675"/>
            <a:chExt cx="1128850" cy="979625"/>
          </a:xfrm>
          <a:solidFill>
            <a:srgbClr val="74A3C6"/>
          </a:solidFill>
        </p:grpSpPr>
        <p:sp>
          <p:nvSpPr>
            <p:cNvPr id="2289" name="Google Shape;2289;p71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1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1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1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1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1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71"/>
          <p:cNvGrpSpPr/>
          <p:nvPr/>
        </p:nvGrpSpPr>
        <p:grpSpPr>
          <a:xfrm>
            <a:off x="1246105" y="1075567"/>
            <a:ext cx="2916045" cy="2530665"/>
            <a:chOff x="3240600" y="2010675"/>
            <a:chExt cx="1128850" cy="979625"/>
          </a:xfrm>
          <a:solidFill>
            <a:srgbClr val="74A3C6"/>
          </a:solidFill>
        </p:grpSpPr>
        <p:sp>
          <p:nvSpPr>
            <p:cNvPr id="2296" name="Google Shape;2296;p71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1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1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1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1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1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71"/>
          <p:cNvSpPr txBox="1">
            <a:spLocks noGrp="1"/>
          </p:cNvSpPr>
          <p:nvPr>
            <p:ph type="title" idx="4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lt1"/>
                </a:solidFill>
              </a:rPr>
              <a:t>TEAM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03" name="Google Shape;2303;p71"/>
          <p:cNvSpPr txBox="1">
            <a:spLocks noGrp="1"/>
          </p:cNvSpPr>
          <p:nvPr>
            <p:ph type="title"/>
          </p:nvPr>
        </p:nvSpPr>
        <p:spPr>
          <a:xfrm>
            <a:off x="1722456" y="370173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 SMITH </a:t>
            </a:r>
            <a:endParaRPr/>
          </a:p>
        </p:txBody>
      </p:sp>
      <p:sp>
        <p:nvSpPr>
          <p:cNvPr id="2304" name="Google Shape;2304;p71"/>
          <p:cNvSpPr txBox="1">
            <a:spLocks noGrp="1"/>
          </p:cNvSpPr>
          <p:nvPr>
            <p:ph type="subTitle" idx="1"/>
          </p:nvPr>
        </p:nvSpPr>
        <p:spPr>
          <a:xfrm>
            <a:off x="1722456" y="4084768"/>
            <a:ext cx="21753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talk a bit about this person</a:t>
            </a:r>
            <a:endParaRPr/>
          </a:p>
        </p:txBody>
      </p:sp>
      <p:sp>
        <p:nvSpPr>
          <p:cNvPr id="2305" name="Google Shape;2305;p71"/>
          <p:cNvSpPr txBox="1">
            <a:spLocks noGrp="1"/>
          </p:cNvSpPr>
          <p:nvPr>
            <p:ph type="title" idx="2"/>
          </p:nvPr>
        </p:nvSpPr>
        <p:spPr>
          <a:xfrm>
            <a:off x="5246244" y="3701734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DOE</a:t>
            </a:r>
            <a:endParaRPr/>
          </a:p>
        </p:txBody>
      </p:sp>
      <p:sp>
        <p:nvSpPr>
          <p:cNvPr id="2306" name="Google Shape;2306;p71"/>
          <p:cNvSpPr txBox="1">
            <a:spLocks noGrp="1"/>
          </p:cNvSpPr>
          <p:nvPr>
            <p:ph type="subTitle" idx="3"/>
          </p:nvPr>
        </p:nvSpPr>
        <p:spPr>
          <a:xfrm>
            <a:off x="5246244" y="4084768"/>
            <a:ext cx="21753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talk a bit about this person</a:t>
            </a:r>
            <a:endParaRPr/>
          </a:p>
        </p:txBody>
      </p:sp>
      <p:pic>
        <p:nvPicPr>
          <p:cNvPr id="2307" name="Google Shape;2307;p71"/>
          <p:cNvPicPr preferRelativeResize="0"/>
          <p:nvPr/>
        </p:nvPicPr>
        <p:blipFill rotWithShape="1">
          <a:blip r:embed="rId3">
            <a:alphaModFix/>
          </a:blip>
          <a:srcRect l="17021" r="8518"/>
          <a:stretch/>
        </p:blipFill>
        <p:spPr>
          <a:xfrm>
            <a:off x="1808838" y="1341450"/>
            <a:ext cx="2002500" cy="199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08" name="Google Shape;2308;p71"/>
          <p:cNvPicPr preferRelativeResize="0"/>
          <p:nvPr/>
        </p:nvPicPr>
        <p:blipFill rotWithShape="1">
          <a:blip r:embed="rId4">
            <a:alphaModFix/>
          </a:blip>
          <a:srcRect l="36500" r="7145"/>
          <a:stretch/>
        </p:blipFill>
        <p:spPr>
          <a:xfrm flipH="1">
            <a:off x="5332662" y="1341450"/>
            <a:ext cx="2002500" cy="1998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72"/>
          <p:cNvGrpSpPr/>
          <p:nvPr/>
        </p:nvGrpSpPr>
        <p:grpSpPr>
          <a:xfrm>
            <a:off x="2213415" y="-3596870"/>
            <a:ext cx="9327300" cy="12907770"/>
            <a:chOff x="2213415" y="-3596870"/>
            <a:chExt cx="9327300" cy="12907770"/>
          </a:xfrm>
        </p:grpSpPr>
        <p:sp>
          <p:nvSpPr>
            <p:cNvPr id="2314" name="Google Shape;2314;p72"/>
            <p:cNvSpPr/>
            <p:nvPr/>
          </p:nvSpPr>
          <p:spPr>
            <a:xfrm>
              <a:off x="6646069" y="1761728"/>
              <a:ext cx="3632600" cy="4800600"/>
            </a:xfrm>
            <a:custGeom>
              <a:avLst/>
              <a:gdLst/>
              <a:ahLst/>
              <a:cxnLst/>
              <a:rect l="l" t="t" r="r" b="b"/>
              <a:pathLst>
                <a:path w="145304" h="192024" extrusionOk="0">
                  <a:moveTo>
                    <a:pt x="133445" y="2683"/>
                  </a:moveTo>
                  <a:cubicBezTo>
                    <a:pt x="140303" y="18177"/>
                    <a:pt x="155543" y="140859"/>
                    <a:pt x="133445" y="170323"/>
                  </a:cubicBezTo>
                  <a:cubicBezTo>
                    <a:pt x="111347" y="199787"/>
                    <a:pt x="7715" y="194961"/>
                    <a:pt x="857" y="179467"/>
                  </a:cubicBezTo>
                  <a:cubicBezTo>
                    <a:pt x="-6001" y="163973"/>
                    <a:pt x="70199" y="106823"/>
                    <a:pt x="92297" y="77359"/>
                  </a:cubicBezTo>
                  <a:cubicBezTo>
                    <a:pt x="114395" y="47895"/>
                    <a:pt x="126587" y="-12811"/>
                    <a:pt x="133445" y="2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grpSp>
          <p:nvGrpSpPr>
            <p:cNvPr id="2315" name="Google Shape;2315;p72"/>
            <p:cNvGrpSpPr/>
            <p:nvPr/>
          </p:nvGrpSpPr>
          <p:grpSpPr>
            <a:xfrm>
              <a:off x="2213415" y="-3596870"/>
              <a:ext cx="9327300" cy="12907770"/>
              <a:chOff x="2213415" y="-3596870"/>
              <a:chExt cx="9327300" cy="12907770"/>
            </a:xfrm>
          </p:grpSpPr>
          <p:sp>
            <p:nvSpPr>
              <p:cNvPr id="2316" name="Google Shape;2316;p72"/>
              <p:cNvSpPr/>
              <p:nvPr/>
            </p:nvSpPr>
            <p:spPr>
              <a:xfrm rot="-4224618">
                <a:off x="1050351" y="-19534"/>
                <a:ext cx="11653429" cy="5753098"/>
              </a:xfrm>
              <a:custGeom>
                <a:avLst/>
                <a:gdLst/>
                <a:ahLst/>
                <a:cxnLst/>
                <a:rect l="l" t="t" r="r" b="b"/>
                <a:pathLst>
                  <a:path w="119495" h="18867" extrusionOk="0">
                    <a:moveTo>
                      <a:pt x="47487" y="1"/>
                    </a:moveTo>
                    <a:cubicBezTo>
                      <a:pt x="46191" y="1"/>
                      <a:pt x="45053" y="761"/>
                      <a:pt x="43803" y="1116"/>
                    </a:cubicBezTo>
                    <a:cubicBezTo>
                      <a:pt x="42498" y="1487"/>
                      <a:pt x="41125" y="1632"/>
                      <a:pt x="39766" y="1647"/>
                    </a:cubicBezTo>
                    <a:cubicBezTo>
                      <a:pt x="39518" y="1653"/>
                      <a:pt x="39269" y="1656"/>
                      <a:pt x="39021" y="1656"/>
                    </a:cubicBezTo>
                    <a:cubicBezTo>
                      <a:pt x="38040" y="1656"/>
                      <a:pt x="37059" y="1609"/>
                      <a:pt x="36078" y="1518"/>
                    </a:cubicBezTo>
                    <a:cubicBezTo>
                      <a:pt x="36065" y="1543"/>
                      <a:pt x="36032" y="1558"/>
                      <a:pt x="36004" y="1558"/>
                    </a:cubicBezTo>
                    <a:cubicBezTo>
                      <a:pt x="35998" y="1558"/>
                      <a:pt x="35992" y="1557"/>
                      <a:pt x="35987" y="1556"/>
                    </a:cubicBezTo>
                    <a:cubicBezTo>
                      <a:pt x="35903" y="1525"/>
                      <a:pt x="35835" y="1495"/>
                      <a:pt x="35752" y="1487"/>
                    </a:cubicBezTo>
                    <a:cubicBezTo>
                      <a:pt x="35661" y="1472"/>
                      <a:pt x="35577" y="1465"/>
                      <a:pt x="35494" y="1457"/>
                    </a:cubicBezTo>
                    <a:cubicBezTo>
                      <a:pt x="35456" y="1449"/>
                      <a:pt x="35433" y="1427"/>
                      <a:pt x="35425" y="1396"/>
                    </a:cubicBezTo>
                    <a:cubicBezTo>
                      <a:pt x="33285" y="827"/>
                      <a:pt x="31077" y="782"/>
                      <a:pt x="28876" y="713"/>
                    </a:cubicBezTo>
                    <a:cubicBezTo>
                      <a:pt x="27859" y="675"/>
                      <a:pt x="26842" y="637"/>
                      <a:pt x="25825" y="524"/>
                    </a:cubicBezTo>
                    <a:cubicBezTo>
                      <a:pt x="24957" y="427"/>
                      <a:pt x="24089" y="238"/>
                      <a:pt x="23211" y="238"/>
                    </a:cubicBezTo>
                    <a:cubicBezTo>
                      <a:pt x="23054" y="238"/>
                      <a:pt x="22895" y="244"/>
                      <a:pt x="22737" y="258"/>
                    </a:cubicBezTo>
                    <a:cubicBezTo>
                      <a:pt x="21614" y="357"/>
                      <a:pt x="20491" y="622"/>
                      <a:pt x="19367" y="789"/>
                    </a:cubicBezTo>
                    <a:cubicBezTo>
                      <a:pt x="18358" y="933"/>
                      <a:pt x="17341" y="1055"/>
                      <a:pt x="16317" y="1153"/>
                    </a:cubicBezTo>
                    <a:cubicBezTo>
                      <a:pt x="14118" y="1363"/>
                      <a:pt x="11905" y="1475"/>
                      <a:pt x="9692" y="1475"/>
                    </a:cubicBezTo>
                    <a:cubicBezTo>
                      <a:pt x="7575" y="1475"/>
                      <a:pt x="5459" y="1372"/>
                      <a:pt x="3355" y="1153"/>
                    </a:cubicBezTo>
                    <a:lnTo>
                      <a:pt x="3302" y="1146"/>
                    </a:lnTo>
                    <a:cubicBezTo>
                      <a:pt x="2543" y="2094"/>
                      <a:pt x="1913" y="3134"/>
                      <a:pt x="1427" y="4242"/>
                    </a:cubicBezTo>
                    <a:cubicBezTo>
                      <a:pt x="380" y="6617"/>
                      <a:pt x="1" y="9228"/>
                      <a:pt x="319" y="11801"/>
                    </a:cubicBezTo>
                    <a:cubicBezTo>
                      <a:pt x="471" y="13038"/>
                      <a:pt x="706" y="14829"/>
                      <a:pt x="1868" y="15534"/>
                    </a:cubicBezTo>
                    <a:cubicBezTo>
                      <a:pt x="2535" y="15944"/>
                      <a:pt x="3423" y="16050"/>
                      <a:pt x="4175" y="16210"/>
                    </a:cubicBezTo>
                    <a:cubicBezTo>
                      <a:pt x="4873" y="16354"/>
                      <a:pt x="5578" y="16490"/>
                      <a:pt x="6284" y="16597"/>
                    </a:cubicBezTo>
                    <a:cubicBezTo>
                      <a:pt x="9408" y="17098"/>
                      <a:pt x="12564" y="17271"/>
                      <a:pt x="15724" y="17271"/>
                    </a:cubicBezTo>
                    <a:cubicBezTo>
                      <a:pt x="18635" y="17271"/>
                      <a:pt x="21552" y="17124"/>
                      <a:pt x="24452" y="16953"/>
                    </a:cubicBezTo>
                    <a:cubicBezTo>
                      <a:pt x="29895" y="16629"/>
                      <a:pt x="35326" y="16340"/>
                      <a:pt x="40776" y="16340"/>
                    </a:cubicBezTo>
                    <a:cubicBezTo>
                      <a:pt x="41444" y="16340"/>
                      <a:pt x="42111" y="16345"/>
                      <a:pt x="42779" y="16354"/>
                    </a:cubicBezTo>
                    <a:cubicBezTo>
                      <a:pt x="48933" y="16430"/>
                      <a:pt x="55088" y="16771"/>
                      <a:pt x="61235" y="17173"/>
                    </a:cubicBezTo>
                    <a:cubicBezTo>
                      <a:pt x="72453" y="17912"/>
                      <a:pt x="83684" y="18867"/>
                      <a:pt x="94934" y="18867"/>
                    </a:cubicBezTo>
                    <a:cubicBezTo>
                      <a:pt x="95944" y="18867"/>
                      <a:pt x="96954" y="18859"/>
                      <a:pt x="97965" y="18843"/>
                    </a:cubicBezTo>
                    <a:cubicBezTo>
                      <a:pt x="100985" y="18798"/>
                      <a:pt x="104006" y="18668"/>
                      <a:pt x="107018" y="18441"/>
                    </a:cubicBezTo>
                    <a:cubicBezTo>
                      <a:pt x="108544" y="18327"/>
                      <a:pt x="110069" y="18183"/>
                      <a:pt x="111587" y="18016"/>
                    </a:cubicBezTo>
                    <a:cubicBezTo>
                      <a:pt x="113089" y="17849"/>
                      <a:pt x="114676" y="17765"/>
                      <a:pt x="116140" y="17386"/>
                    </a:cubicBezTo>
                    <a:cubicBezTo>
                      <a:pt x="117779" y="16969"/>
                      <a:pt x="118121" y="15542"/>
                      <a:pt x="118455" y="14085"/>
                    </a:cubicBezTo>
                    <a:cubicBezTo>
                      <a:pt x="119138" y="11057"/>
                      <a:pt x="119472" y="7968"/>
                      <a:pt x="119449" y="4864"/>
                    </a:cubicBezTo>
                    <a:cubicBezTo>
                      <a:pt x="119449" y="4136"/>
                      <a:pt x="119494" y="3347"/>
                      <a:pt x="119312" y="2626"/>
                    </a:cubicBezTo>
                    <a:cubicBezTo>
                      <a:pt x="119085" y="1685"/>
                      <a:pt x="118394" y="1548"/>
                      <a:pt x="117544" y="1495"/>
                    </a:cubicBezTo>
                    <a:cubicBezTo>
                      <a:pt x="114395" y="1298"/>
                      <a:pt x="111245" y="1100"/>
                      <a:pt x="108096" y="903"/>
                    </a:cubicBezTo>
                    <a:cubicBezTo>
                      <a:pt x="105081" y="714"/>
                      <a:pt x="102060" y="477"/>
                      <a:pt x="99038" y="477"/>
                    </a:cubicBezTo>
                    <a:cubicBezTo>
                      <a:pt x="98903" y="477"/>
                      <a:pt x="98768" y="477"/>
                      <a:pt x="98633" y="478"/>
                    </a:cubicBezTo>
                    <a:cubicBezTo>
                      <a:pt x="92569" y="531"/>
                      <a:pt x="86566" y="1662"/>
                      <a:pt x="80511" y="1677"/>
                    </a:cubicBezTo>
                    <a:lnTo>
                      <a:pt x="79972" y="1677"/>
                    </a:lnTo>
                    <a:cubicBezTo>
                      <a:pt x="79934" y="1677"/>
                      <a:pt x="79904" y="1639"/>
                      <a:pt x="79911" y="1601"/>
                    </a:cubicBezTo>
                    <a:cubicBezTo>
                      <a:pt x="78935" y="1462"/>
                      <a:pt x="77950" y="1393"/>
                      <a:pt x="76964" y="1393"/>
                    </a:cubicBezTo>
                    <a:cubicBezTo>
                      <a:pt x="76385" y="1393"/>
                      <a:pt x="75807" y="1417"/>
                      <a:pt x="75229" y="1465"/>
                    </a:cubicBezTo>
                    <a:cubicBezTo>
                      <a:pt x="73529" y="1586"/>
                      <a:pt x="71837" y="1783"/>
                      <a:pt x="70129" y="1814"/>
                    </a:cubicBezTo>
                    <a:cubicBezTo>
                      <a:pt x="69937" y="1816"/>
                      <a:pt x="69745" y="1818"/>
                      <a:pt x="69552" y="1818"/>
                    </a:cubicBezTo>
                    <a:cubicBezTo>
                      <a:pt x="68180" y="1818"/>
                      <a:pt x="66803" y="1751"/>
                      <a:pt x="65432" y="1685"/>
                    </a:cubicBezTo>
                    <a:cubicBezTo>
                      <a:pt x="63982" y="1609"/>
                      <a:pt x="62533" y="1525"/>
                      <a:pt x="61091" y="1320"/>
                    </a:cubicBezTo>
                    <a:cubicBezTo>
                      <a:pt x="60324" y="1207"/>
                      <a:pt x="59565" y="1047"/>
                      <a:pt x="58814" y="835"/>
                    </a:cubicBezTo>
                    <a:cubicBezTo>
                      <a:pt x="58108" y="637"/>
                      <a:pt x="57403" y="372"/>
                      <a:pt x="56659" y="334"/>
                    </a:cubicBezTo>
                    <a:cubicBezTo>
                      <a:pt x="56587" y="330"/>
                      <a:pt x="56515" y="328"/>
                      <a:pt x="56443" y="328"/>
                    </a:cubicBezTo>
                    <a:cubicBezTo>
                      <a:pt x="55708" y="328"/>
                      <a:pt x="54994" y="526"/>
                      <a:pt x="54268" y="630"/>
                    </a:cubicBezTo>
                    <a:cubicBezTo>
                      <a:pt x="53685" y="716"/>
                      <a:pt x="53101" y="762"/>
                      <a:pt x="52512" y="762"/>
                    </a:cubicBezTo>
                    <a:cubicBezTo>
                      <a:pt x="52427" y="762"/>
                      <a:pt x="52342" y="761"/>
                      <a:pt x="52257" y="759"/>
                    </a:cubicBezTo>
                    <a:cubicBezTo>
                      <a:pt x="51529" y="744"/>
                      <a:pt x="50793" y="668"/>
                      <a:pt x="50079" y="524"/>
                    </a:cubicBezTo>
                    <a:cubicBezTo>
                      <a:pt x="49389" y="387"/>
                      <a:pt x="48721" y="159"/>
                      <a:pt x="48023" y="45"/>
                    </a:cubicBezTo>
                    <a:cubicBezTo>
                      <a:pt x="47841" y="15"/>
                      <a:pt x="47663" y="1"/>
                      <a:pt x="47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72"/>
              <p:cNvSpPr/>
              <p:nvPr/>
            </p:nvSpPr>
            <p:spPr>
              <a:xfrm rot="1682004">
                <a:off x="4221573" y="213883"/>
                <a:ext cx="700896" cy="651069"/>
              </a:xfrm>
              <a:custGeom>
                <a:avLst/>
                <a:gdLst/>
                <a:ahLst/>
                <a:cxnLst/>
                <a:rect l="l" t="t" r="r" b="b"/>
                <a:pathLst>
                  <a:path w="28035" h="26042" extrusionOk="0">
                    <a:moveTo>
                      <a:pt x="2175" y="2112"/>
                    </a:moveTo>
                    <a:cubicBezTo>
                      <a:pt x="2913" y="1549"/>
                      <a:pt x="3834" y="1167"/>
                      <a:pt x="4794" y="826"/>
                    </a:cubicBezTo>
                    <a:cubicBezTo>
                      <a:pt x="5755" y="485"/>
                      <a:pt x="6724" y="151"/>
                      <a:pt x="7938" y="64"/>
                    </a:cubicBezTo>
                    <a:cubicBezTo>
                      <a:pt x="9153" y="-23"/>
                      <a:pt x="10478" y="-79"/>
                      <a:pt x="12081" y="302"/>
                    </a:cubicBezTo>
                    <a:cubicBezTo>
                      <a:pt x="13684" y="683"/>
                      <a:pt x="15899" y="1493"/>
                      <a:pt x="17558" y="2350"/>
                    </a:cubicBezTo>
                    <a:cubicBezTo>
                      <a:pt x="19217" y="3207"/>
                      <a:pt x="20789" y="4319"/>
                      <a:pt x="22035" y="5446"/>
                    </a:cubicBezTo>
                    <a:cubicBezTo>
                      <a:pt x="23281" y="6573"/>
                      <a:pt x="24265" y="7986"/>
                      <a:pt x="25035" y="9113"/>
                    </a:cubicBezTo>
                    <a:cubicBezTo>
                      <a:pt x="25805" y="10240"/>
                      <a:pt x="26233" y="11216"/>
                      <a:pt x="26654" y="12208"/>
                    </a:cubicBezTo>
                    <a:cubicBezTo>
                      <a:pt x="27075" y="13200"/>
                      <a:pt x="27329" y="13899"/>
                      <a:pt x="27559" y="15066"/>
                    </a:cubicBezTo>
                    <a:cubicBezTo>
                      <a:pt x="27789" y="16233"/>
                      <a:pt x="28051" y="17947"/>
                      <a:pt x="28035" y="19209"/>
                    </a:cubicBezTo>
                    <a:cubicBezTo>
                      <a:pt x="28019" y="20471"/>
                      <a:pt x="27774" y="21717"/>
                      <a:pt x="27464" y="22638"/>
                    </a:cubicBezTo>
                    <a:cubicBezTo>
                      <a:pt x="27155" y="23559"/>
                      <a:pt x="26702" y="24186"/>
                      <a:pt x="26178" y="24734"/>
                    </a:cubicBezTo>
                    <a:cubicBezTo>
                      <a:pt x="25654" y="25282"/>
                      <a:pt x="24940" y="25726"/>
                      <a:pt x="24321" y="25924"/>
                    </a:cubicBezTo>
                    <a:cubicBezTo>
                      <a:pt x="23702" y="26122"/>
                      <a:pt x="22995" y="26035"/>
                      <a:pt x="22463" y="25924"/>
                    </a:cubicBezTo>
                    <a:cubicBezTo>
                      <a:pt x="21931" y="25813"/>
                      <a:pt x="21440" y="25568"/>
                      <a:pt x="21130" y="25258"/>
                    </a:cubicBezTo>
                    <a:cubicBezTo>
                      <a:pt x="20821" y="24949"/>
                      <a:pt x="20678" y="24615"/>
                      <a:pt x="20606" y="24067"/>
                    </a:cubicBezTo>
                    <a:cubicBezTo>
                      <a:pt x="20535" y="23519"/>
                      <a:pt x="20717" y="22552"/>
                      <a:pt x="20701" y="21972"/>
                    </a:cubicBezTo>
                    <a:cubicBezTo>
                      <a:pt x="20685" y="21393"/>
                      <a:pt x="20710" y="21106"/>
                      <a:pt x="20511" y="20590"/>
                    </a:cubicBezTo>
                    <a:cubicBezTo>
                      <a:pt x="20313" y="20074"/>
                      <a:pt x="19955" y="19368"/>
                      <a:pt x="19510" y="18876"/>
                    </a:cubicBezTo>
                    <a:cubicBezTo>
                      <a:pt x="19066" y="18384"/>
                      <a:pt x="18535" y="17995"/>
                      <a:pt x="17844" y="17638"/>
                    </a:cubicBezTo>
                    <a:cubicBezTo>
                      <a:pt x="17154" y="17281"/>
                      <a:pt x="16534" y="17051"/>
                      <a:pt x="15367" y="16733"/>
                    </a:cubicBezTo>
                    <a:cubicBezTo>
                      <a:pt x="14200" y="16416"/>
                      <a:pt x="12026" y="16011"/>
                      <a:pt x="10843" y="15733"/>
                    </a:cubicBezTo>
                    <a:cubicBezTo>
                      <a:pt x="9660" y="15455"/>
                      <a:pt x="9128" y="15312"/>
                      <a:pt x="8271" y="15066"/>
                    </a:cubicBezTo>
                    <a:cubicBezTo>
                      <a:pt x="7414" y="14820"/>
                      <a:pt x="6564" y="14661"/>
                      <a:pt x="5699" y="14256"/>
                    </a:cubicBezTo>
                    <a:cubicBezTo>
                      <a:pt x="4834" y="13851"/>
                      <a:pt x="3890" y="13423"/>
                      <a:pt x="3080" y="12637"/>
                    </a:cubicBezTo>
                    <a:cubicBezTo>
                      <a:pt x="2270" y="11851"/>
                      <a:pt x="1349" y="10494"/>
                      <a:pt x="841" y="9541"/>
                    </a:cubicBezTo>
                    <a:cubicBezTo>
                      <a:pt x="333" y="8589"/>
                      <a:pt x="111" y="7811"/>
                      <a:pt x="32" y="6922"/>
                    </a:cubicBezTo>
                    <a:cubicBezTo>
                      <a:pt x="-47" y="6033"/>
                      <a:pt x="8" y="5009"/>
                      <a:pt x="365" y="4207"/>
                    </a:cubicBezTo>
                    <a:cubicBezTo>
                      <a:pt x="722" y="3405"/>
                      <a:pt x="1437" y="2676"/>
                      <a:pt x="2175" y="2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318" name="Google Shape;2318;p72"/>
              <p:cNvSpPr/>
              <p:nvPr/>
            </p:nvSpPr>
            <p:spPr>
              <a:xfrm>
                <a:off x="3467968" y="7"/>
                <a:ext cx="479900" cy="491125"/>
              </a:xfrm>
              <a:custGeom>
                <a:avLst/>
                <a:gdLst/>
                <a:ahLst/>
                <a:cxnLst/>
                <a:rect l="l" t="t" r="r" b="b"/>
                <a:pathLst>
                  <a:path w="19196" h="19645" extrusionOk="0">
                    <a:moveTo>
                      <a:pt x="3963" y="880"/>
                    </a:moveTo>
                    <a:cubicBezTo>
                      <a:pt x="3479" y="1110"/>
                      <a:pt x="3209" y="1277"/>
                      <a:pt x="2772" y="1642"/>
                    </a:cubicBezTo>
                    <a:cubicBezTo>
                      <a:pt x="2335" y="2007"/>
                      <a:pt x="1732" y="2603"/>
                      <a:pt x="1343" y="3071"/>
                    </a:cubicBezTo>
                    <a:cubicBezTo>
                      <a:pt x="954" y="3539"/>
                      <a:pt x="660" y="3944"/>
                      <a:pt x="438" y="4452"/>
                    </a:cubicBezTo>
                    <a:cubicBezTo>
                      <a:pt x="216" y="4960"/>
                      <a:pt x="42" y="5436"/>
                      <a:pt x="10" y="6119"/>
                    </a:cubicBezTo>
                    <a:cubicBezTo>
                      <a:pt x="-22" y="6802"/>
                      <a:pt x="10" y="7651"/>
                      <a:pt x="248" y="8548"/>
                    </a:cubicBezTo>
                    <a:cubicBezTo>
                      <a:pt x="486" y="9445"/>
                      <a:pt x="780" y="10445"/>
                      <a:pt x="1439" y="11501"/>
                    </a:cubicBezTo>
                    <a:cubicBezTo>
                      <a:pt x="2098" y="12557"/>
                      <a:pt x="3074" y="13795"/>
                      <a:pt x="4201" y="14882"/>
                    </a:cubicBezTo>
                    <a:cubicBezTo>
                      <a:pt x="5328" y="15969"/>
                      <a:pt x="7137" y="17319"/>
                      <a:pt x="8201" y="18025"/>
                    </a:cubicBezTo>
                    <a:cubicBezTo>
                      <a:pt x="9265" y="18732"/>
                      <a:pt x="9591" y="18851"/>
                      <a:pt x="10583" y="19121"/>
                    </a:cubicBezTo>
                    <a:cubicBezTo>
                      <a:pt x="11575" y="19391"/>
                      <a:pt x="13154" y="19661"/>
                      <a:pt x="14154" y="19645"/>
                    </a:cubicBezTo>
                    <a:cubicBezTo>
                      <a:pt x="15154" y="19629"/>
                      <a:pt x="15924" y="19328"/>
                      <a:pt x="16583" y="19026"/>
                    </a:cubicBezTo>
                    <a:cubicBezTo>
                      <a:pt x="17242" y="18724"/>
                      <a:pt x="17686" y="18327"/>
                      <a:pt x="18107" y="17835"/>
                    </a:cubicBezTo>
                    <a:cubicBezTo>
                      <a:pt x="18528" y="17343"/>
                      <a:pt x="18956" y="16708"/>
                      <a:pt x="19107" y="16073"/>
                    </a:cubicBezTo>
                    <a:cubicBezTo>
                      <a:pt x="19258" y="15438"/>
                      <a:pt x="19210" y="14652"/>
                      <a:pt x="19012" y="14025"/>
                    </a:cubicBezTo>
                    <a:cubicBezTo>
                      <a:pt x="18814" y="13398"/>
                      <a:pt x="18346" y="12826"/>
                      <a:pt x="17917" y="12310"/>
                    </a:cubicBezTo>
                    <a:cubicBezTo>
                      <a:pt x="17488" y="11794"/>
                      <a:pt x="16821" y="11318"/>
                      <a:pt x="16440" y="10929"/>
                    </a:cubicBezTo>
                    <a:cubicBezTo>
                      <a:pt x="16059" y="10540"/>
                      <a:pt x="15829" y="10302"/>
                      <a:pt x="15631" y="9977"/>
                    </a:cubicBezTo>
                    <a:cubicBezTo>
                      <a:pt x="15433" y="9652"/>
                      <a:pt x="15345" y="9453"/>
                      <a:pt x="15250" y="8977"/>
                    </a:cubicBezTo>
                    <a:cubicBezTo>
                      <a:pt x="15155" y="8501"/>
                      <a:pt x="15091" y="7627"/>
                      <a:pt x="15059" y="7119"/>
                    </a:cubicBezTo>
                    <a:cubicBezTo>
                      <a:pt x="15027" y="6611"/>
                      <a:pt x="15130" y="6429"/>
                      <a:pt x="15059" y="5929"/>
                    </a:cubicBezTo>
                    <a:cubicBezTo>
                      <a:pt x="14988" y="5429"/>
                      <a:pt x="14917" y="4730"/>
                      <a:pt x="14631" y="4119"/>
                    </a:cubicBezTo>
                    <a:cubicBezTo>
                      <a:pt x="14345" y="3508"/>
                      <a:pt x="13956" y="2818"/>
                      <a:pt x="13345" y="2262"/>
                    </a:cubicBezTo>
                    <a:cubicBezTo>
                      <a:pt x="12734" y="1706"/>
                      <a:pt x="11790" y="1158"/>
                      <a:pt x="10964" y="785"/>
                    </a:cubicBezTo>
                    <a:cubicBezTo>
                      <a:pt x="10139" y="412"/>
                      <a:pt x="9273" y="110"/>
                      <a:pt x="8392" y="23"/>
                    </a:cubicBezTo>
                    <a:cubicBezTo>
                      <a:pt x="7511" y="-64"/>
                      <a:pt x="6415" y="118"/>
                      <a:pt x="5677" y="261"/>
                    </a:cubicBezTo>
                    <a:cubicBezTo>
                      <a:pt x="4939" y="404"/>
                      <a:pt x="4447" y="650"/>
                      <a:pt x="3963" y="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319" name="Google Shape;2319;p72"/>
              <p:cNvSpPr/>
              <p:nvPr/>
            </p:nvSpPr>
            <p:spPr>
              <a:xfrm>
                <a:off x="3376372" y="3607009"/>
                <a:ext cx="488150" cy="427500"/>
              </a:xfrm>
              <a:custGeom>
                <a:avLst/>
                <a:gdLst/>
                <a:ahLst/>
                <a:cxnLst/>
                <a:rect l="l" t="t" r="r" b="b"/>
                <a:pathLst>
                  <a:path w="19526" h="17100" extrusionOk="0">
                    <a:moveTo>
                      <a:pt x="8787" y="118"/>
                    </a:moveTo>
                    <a:cubicBezTo>
                      <a:pt x="7922" y="253"/>
                      <a:pt x="6961" y="451"/>
                      <a:pt x="5977" y="880"/>
                    </a:cubicBezTo>
                    <a:cubicBezTo>
                      <a:pt x="4993" y="1309"/>
                      <a:pt x="3730" y="1944"/>
                      <a:pt x="2881" y="2690"/>
                    </a:cubicBezTo>
                    <a:cubicBezTo>
                      <a:pt x="2032" y="3436"/>
                      <a:pt x="1357" y="4397"/>
                      <a:pt x="881" y="5357"/>
                    </a:cubicBezTo>
                    <a:cubicBezTo>
                      <a:pt x="405" y="6318"/>
                      <a:pt x="111" y="7509"/>
                      <a:pt x="24" y="8453"/>
                    </a:cubicBezTo>
                    <a:cubicBezTo>
                      <a:pt x="-63" y="9398"/>
                      <a:pt x="95" y="10175"/>
                      <a:pt x="357" y="11024"/>
                    </a:cubicBezTo>
                    <a:cubicBezTo>
                      <a:pt x="619" y="11873"/>
                      <a:pt x="936" y="12739"/>
                      <a:pt x="1595" y="13549"/>
                    </a:cubicBezTo>
                    <a:cubicBezTo>
                      <a:pt x="2254" y="14359"/>
                      <a:pt x="3286" y="15311"/>
                      <a:pt x="4310" y="15882"/>
                    </a:cubicBezTo>
                    <a:cubicBezTo>
                      <a:pt x="5334" y="16454"/>
                      <a:pt x="6636" y="16788"/>
                      <a:pt x="7739" y="16978"/>
                    </a:cubicBezTo>
                    <a:cubicBezTo>
                      <a:pt x="8842" y="17169"/>
                      <a:pt x="10001" y="17097"/>
                      <a:pt x="10930" y="17025"/>
                    </a:cubicBezTo>
                    <a:cubicBezTo>
                      <a:pt x="11859" y="16954"/>
                      <a:pt x="12430" y="16851"/>
                      <a:pt x="13311" y="16549"/>
                    </a:cubicBezTo>
                    <a:cubicBezTo>
                      <a:pt x="14192" y="16247"/>
                      <a:pt x="15406" y="15850"/>
                      <a:pt x="16216" y="15215"/>
                    </a:cubicBezTo>
                    <a:cubicBezTo>
                      <a:pt x="17026" y="14580"/>
                      <a:pt x="17661" y="13644"/>
                      <a:pt x="18169" y="12739"/>
                    </a:cubicBezTo>
                    <a:cubicBezTo>
                      <a:pt x="18677" y="11834"/>
                      <a:pt x="19042" y="10715"/>
                      <a:pt x="19264" y="9786"/>
                    </a:cubicBezTo>
                    <a:cubicBezTo>
                      <a:pt x="19486" y="8857"/>
                      <a:pt x="19573" y="8048"/>
                      <a:pt x="19502" y="7167"/>
                    </a:cubicBezTo>
                    <a:cubicBezTo>
                      <a:pt x="19431" y="6286"/>
                      <a:pt x="19217" y="5326"/>
                      <a:pt x="18836" y="4500"/>
                    </a:cubicBezTo>
                    <a:cubicBezTo>
                      <a:pt x="18455" y="3675"/>
                      <a:pt x="17923" y="2833"/>
                      <a:pt x="17216" y="2214"/>
                    </a:cubicBezTo>
                    <a:cubicBezTo>
                      <a:pt x="16510" y="1595"/>
                      <a:pt x="15605" y="1142"/>
                      <a:pt x="14597" y="785"/>
                    </a:cubicBezTo>
                    <a:cubicBezTo>
                      <a:pt x="13589" y="428"/>
                      <a:pt x="12136" y="182"/>
                      <a:pt x="11168" y="71"/>
                    </a:cubicBezTo>
                    <a:cubicBezTo>
                      <a:pt x="10200" y="-40"/>
                      <a:pt x="9652" y="-17"/>
                      <a:pt x="8787" y="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2320" name="Google Shape;2320;p72"/>
              <p:cNvSpPr/>
              <p:nvPr/>
            </p:nvSpPr>
            <p:spPr>
              <a:xfrm rot="10800000">
                <a:off x="3093736" y="4248146"/>
                <a:ext cx="282642" cy="27526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1" name="Google Shape;2321;p72"/>
          <p:cNvSpPr txBox="1">
            <a:spLocks noGrp="1"/>
          </p:cNvSpPr>
          <p:nvPr>
            <p:ph type="title"/>
          </p:nvPr>
        </p:nvSpPr>
        <p:spPr>
          <a:xfrm>
            <a:off x="5237550" y="1432921"/>
            <a:ext cx="31062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322" name="Google Shape;2322;p72"/>
          <p:cNvSpPr txBox="1">
            <a:spLocks noGrp="1"/>
          </p:cNvSpPr>
          <p:nvPr>
            <p:ph type="subTitle" idx="1"/>
          </p:nvPr>
        </p:nvSpPr>
        <p:spPr>
          <a:xfrm>
            <a:off x="5237550" y="2228879"/>
            <a:ext cx="3182400" cy="23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Mercury is the god of commerce, messenger of the gods, mediator between gods and mortals</a:t>
            </a:r>
            <a:endParaRPr dirty="0"/>
          </a:p>
        </p:txBody>
      </p:sp>
      <p:sp>
        <p:nvSpPr>
          <p:cNvPr id="2323" name="Google Shape;2323;p72"/>
          <p:cNvSpPr/>
          <p:nvPr/>
        </p:nvSpPr>
        <p:spPr>
          <a:xfrm rot="-5400000">
            <a:off x="14393173" y="-1701766"/>
            <a:ext cx="123332" cy="10574"/>
          </a:xfrm>
          <a:custGeom>
            <a:avLst/>
            <a:gdLst/>
            <a:ahLst/>
            <a:cxnLst/>
            <a:rect l="l" t="t" r="r" b="b"/>
            <a:pathLst>
              <a:path w="1458" h="125" extrusionOk="0">
                <a:moveTo>
                  <a:pt x="964" y="0"/>
                </a:moveTo>
                <a:cubicBezTo>
                  <a:pt x="670" y="0"/>
                  <a:pt x="374" y="7"/>
                  <a:pt x="76" y="7"/>
                </a:cubicBezTo>
                <a:cubicBezTo>
                  <a:pt x="0" y="7"/>
                  <a:pt x="0" y="121"/>
                  <a:pt x="76" y="121"/>
                </a:cubicBezTo>
                <a:cubicBezTo>
                  <a:pt x="374" y="121"/>
                  <a:pt x="670" y="124"/>
                  <a:pt x="964" y="124"/>
                </a:cubicBezTo>
                <a:cubicBezTo>
                  <a:pt x="1111" y="124"/>
                  <a:pt x="1257" y="123"/>
                  <a:pt x="1404" y="121"/>
                </a:cubicBezTo>
                <a:cubicBezTo>
                  <a:pt x="1457" y="98"/>
                  <a:pt x="1457" y="22"/>
                  <a:pt x="1404" y="7"/>
                </a:cubicBezTo>
                <a:cubicBezTo>
                  <a:pt x="1257" y="2"/>
                  <a:pt x="1111" y="0"/>
                  <a:pt x="9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72"/>
          <p:cNvSpPr/>
          <p:nvPr/>
        </p:nvSpPr>
        <p:spPr>
          <a:xfrm rot="-5400000">
            <a:off x="14434410" y="-1662813"/>
            <a:ext cx="132299" cy="17426"/>
          </a:xfrm>
          <a:custGeom>
            <a:avLst/>
            <a:gdLst/>
            <a:ahLst/>
            <a:cxnLst/>
            <a:rect l="l" t="t" r="r" b="b"/>
            <a:pathLst>
              <a:path w="1564" h="206" extrusionOk="0">
                <a:moveTo>
                  <a:pt x="61" y="0"/>
                </a:moveTo>
                <a:cubicBezTo>
                  <a:pt x="0" y="0"/>
                  <a:pt x="8" y="84"/>
                  <a:pt x="61" y="91"/>
                </a:cubicBezTo>
                <a:cubicBezTo>
                  <a:pt x="539" y="137"/>
                  <a:pt x="1009" y="182"/>
                  <a:pt x="1488" y="205"/>
                </a:cubicBezTo>
                <a:cubicBezTo>
                  <a:pt x="1490" y="205"/>
                  <a:pt x="1492" y="206"/>
                  <a:pt x="1495" y="206"/>
                </a:cubicBezTo>
                <a:cubicBezTo>
                  <a:pt x="1563" y="206"/>
                  <a:pt x="1561" y="99"/>
                  <a:pt x="1488" y="91"/>
                </a:cubicBezTo>
                <a:cubicBezTo>
                  <a:pt x="1017" y="46"/>
                  <a:pt x="539" y="23"/>
                  <a:pt x="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72"/>
          <p:cNvSpPr/>
          <p:nvPr/>
        </p:nvSpPr>
        <p:spPr>
          <a:xfrm rot="-5400000">
            <a:off x="14038487" y="-754528"/>
            <a:ext cx="107937" cy="24108"/>
          </a:xfrm>
          <a:custGeom>
            <a:avLst/>
            <a:gdLst/>
            <a:ahLst/>
            <a:cxnLst/>
            <a:rect l="l" t="t" r="r" b="b"/>
            <a:pathLst>
              <a:path w="1276" h="285" extrusionOk="0">
                <a:moveTo>
                  <a:pt x="955" y="0"/>
                </a:moveTo>
                <a:cubicBezTo>
                  <a:pt x="644" y="0"/>
                  <a:pt x="333" y="67"/>
                  <a:pt x="47" y="205"/>
                </a:cubicBezTo>
                <a:cubicBezTo>
                  <a:pt x="0" y="225"/>
                  <a:pt x="29" y="285"/>
                  <a:pt x="72" y="285"/>
                </a:cubicBezTo>
                <a:cubicBezTo>
                  <a:pt x="79" y="285"/>
                  <a:pt x="85" y="284"/>
                  <a:pt x="92" y="281"/>
                </a:cubicBezTo>
                <a:cubicBezTo>
                  <a:pt x="365" y="162"/>
                  <a:pt x="662" y="99"/>
                  <a:pt x="959" y="99"/>
                </a:cubicBezTo>
                <a:cubicBezTo>
                  <a:pt x="1042" y="99"/>
                  <a:pt x="1125" y="104"/>
                  <a:pt x="1208" y="114"/>
                </a:cubicBezTo>
                <a:cubicBezTo>
                  <a:pt x="1210" y="114"/>
                  <a:pt x="1212" y="114"/>
                  <a:pt x="1215" y="114"/>
                </a:cubicBezTo>
                <a:cubicBezTo>
                  <a:pt x="1276" y="114"/>
                  <a:pt x="1274" y="15"/>
                  <a:pt x="1208" y="15"/>
                </a:cubicBezTo>
                <a:cubicBezTo>
                  <a:pt x="1124" y="5"/>
                  <a:pt x="1040" y="0"/>
                  <a:pt x="9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72"/>
          <p:cNvSpPr/>
          <p:nvPr/>
        </p:nvSpPr>
        <p:spPr>
          <a:xfrm rot="-5400000">
            <a:off x="14998626" y="716196"/>
            <a:ext cx="115635" cy="9728"/>
          </a:xfrm>
          <a:custGeom>
            <a:avLst/>
            <a:gdLst/>
            <a:ahLst/>
            <a:cxnLst/>
            <a:rect l="l" t="t" r="r" b="b"/>
            <a:pathLst>
              <a:path w="1367" h="115" extrusionOk="0">
                <a:moveTo>
                  <a:pt x="1290" y="1"/>
                </a:moveTo>
                <a:cubicBezTo>
                  <a:pt x="880" y="1"/>
                  <a:pt x="471" y="8"/>
                  <a:pt x="61" y="8"/>
                </a:cubicBezTo>
                <a:cubicBezTo>
                  <a:pt x="0" y="8"/>
                  <a:pt x="0" y="99"/>
                  <a:pt x="61" y="99"/>
                </a:cubicBezTo>
                <a:cubicBezTo>
                  <a:pt x="471" y="107"/>
                  <a:pt x="880" y="115"/>
                  <a:pt x="1290" y="115"/>
                </a:cubicBezTo>
                <a:cubicBezTo>
                  <a:pt x="1366" y="115"/>
                  <a:pt x="1366" y="1"/>
                  <a:pt x="12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72"/>
          <p:cNvSpPr/>
          <p:nvPr/>
        </p:nvSpPr>
        <p:spPr>
          <a:xfrm rot="-5400000">
            <a:off x="14991182" y="785983"/>
            <a:ext cx="193965" cy="12773"/>
          </a:xfrm>
          <a:custGeom>
            <a:avLst/>
            <a:gdLst/>
            <a:ahLst/>
            <a:cxnLst/>
            <a:rect l="l" t="t" r="r" b="b"/>
            <a:pathLst>
              <a:path w="2293" h="151" extrusionOk="0">
                <a:moveTo>
                  <a:pt x="31" y="0"/>
                </a:moveTo>
                <a:cubicBezTo>
                  <a:pt x="8" y="0"/>
                  <a:pt x="1" y="46"/>
                  <a:pt x="24" y="54"/>
                </a:cubicBezTo>
                <a:cubicBezTo>
                  <a:pt x="527" y="116"/>
                  <a:pt x="1030" y="150"/>
                  <a:pt x="1535" y="150"/>
                </a:cubicBezTo>
                <a:cubicBezTo>
                  <a:pt x="1762" y="150"/>
                  <a:pt x="1989" y="144"/>
                  <a:pt x="2217" y="129"/>
                </a:cubicBezTo>
                <a:cubicBezTo>
                  <a:pt x="2285" y="122"/>
                  <a:pt x="2293" y="16"/>
                  <a:pt x="2217" y="16"/>
                </a:cubicBezTo>
                <a:cubicBezTo>
                  <a:pt x="1902" y="32"/>
                  <a:pt x="1587" y="40"/>
                  <a:pt x="1272" y="40"/>
                </a:cubicBezTo>
                <a:cubicBezTo>
                  <a:pt x="858" y="40"/>
                  <a:pt x="445" y="26"/>
                  <a:pt x="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72"/>
          <p:cNvSpPr/>
          <p:nvPr/>
        </p:nvSpPr>
        <p:spPr>
          <a:xfrm rot="-5400000">
            <a:off x="14059926" y="1108229"/>
            <a:ext cx="53545" cy="118426"/>
          </a:xfrm>
          <a:custGeom>
            <a:avLst/>
            <a:gdLst/>
            <a:ahLst/>
            <a:cxnLst/>
            <a:rect l="l" t="t" r="r" b="b"/>
            <a:pathLst>
              <a:path w="633" h="1400" extrusionOk="0">
                <a:moveTo>
                  <a:pt x="72" y="0"/>
                </a:moveTo>
                <a:cubicBezTo>
                  <a:pt x="53" y="0"/>
                  <a:pt x="34" y="12"/>
                  <a:pt x="30" y="34"/>
                </a:cubicBezTo>
                <a:cubicBezTo>
                  <a:pt x="0" y="535"/>
                  <a:pt x="190" y="1036"/>
                  <a:pt x="554" y="1393"/>
                </a:cubicBezTo>
                <a:cubicBezTo>
                  <a:pt x="561" y="1398"/>
                  <a:pt x="568" y="1400"/>
                  <a:pt x="576" y="1400"/>
                </a:cubicBezTo>
                <a:cubicBezTo>
                  <a:pt x="604" y="1400"/>
                  <a:pt x="633" y="1371"/>
                  <a:pt x="615" y="1347"/>
                </a:cubicBezTo>
                <a:cubicBezTo>
                  <a:pt x="311" y="968"/>
                  <a:pt x="137" y="512"/>
                  <a:pt x="114" y="34"/>
                </a:cubicBezTo>
                <a:cubicBezTo>
                  <a:pt x="110" y="12"/>
                  <a:pt x="91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72"/>
          <p:cNvSpPr/>
          <p:nvPr/>
        </p:nvSpPr>
        <p:spPr>
          <a:xfrm rot="-5400000">
            <a:off x="14028628" y="1147140"/>
            <a:ext cx="48639" cy="121979"/>
          </a:xfrm>
          <a:custGeom>
            <a:avLst/>
            <a:gdLst/>
            <a:ahLst/>
            <a:cxnLst/>
            <a:rect l="l" t="t" r="r" b="b"/>
            <a:pathLst>
              <a:path w="575" h="1442" extrusionOk="0">
                <a:moveTo>
                  <a:pt x="77" y="1"/>
                </a:moveTo>
                <a:cubicBezTo>
                  <a:pt x="38" y="1"/>
                  <a:pt x="1" y="26"/>
                  <a:pt x="4" y="75"/>
                </a:cubicBezTo>
                <a:cubicBezTo>
                  <a:pt x="50" y="553"/>
                  <a:pt x="217" y="1023"/>
                  <a:pt x="490" y="1426"/>
                </a:cubicBezTo>
                <a:cubicBezTo>
                  <a:pt x="499" y="1437"/>
                  <a:pt x="510" y="1441"/>
                  <a:pt x="522" y="1441"/>
                </a:cubicBezTo>
                <a:cubicBezTo>
                  <a:pt x="549" y="1441"/>
                  <a:pt x="574" y="1415"/>
                  <a:pt x="558" y="1388"/>
                </a:cubicBezTo>
                <a:cubicBezTo>
                  <a:pt x="323" y="986"/>
                  <a:pt x="186" y="538"/>
                  <a:pt x="156" y="75"/>
                </a:cubicBezTo>
                <a:cubicBezTo>
                  <a:pt x="156" y="26"/>
                  <a:pt x="116" y="1"/>
                  <a:pt x="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42"/>
          <p:cNvSpPr txBox="1">
            <a:spLocks noGrp="1"/>
          </p:cNvSpPr>
          <p:nvPr>
            <p:ph type="title"/>
          </p:nvPr>
        </p:nvSpPr>
        <p:spPr>
          <a:xfrm>
            <a:off x="2473950" y="1874700"/>
            <a:ext cx="41961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SPLASH</a:t>
            </a:r>
            <a:r>
              <a:rPr lang="en">
                <a:solidFill>
                  <a:schemeClr val="dk2"/>
                </a:solidFill>
              </a:rPr>
              <a:t>!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7" name="Google Shape;1347;p42"/>
          <p:cNvSpPr txBox="1">
            <a:spLocks noGrp="1"/>
          </p:cNvSpPr>
          <p:nvPr>
            <p:ph type="subTitle" idx="1"/>
          </p:nvPr>
        </p:nvSpPr>
        <p:spPr>
          <a:xfrm>
            <a:off x="2557500" y="2885400"/>
            <a:ext cx="40290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could be the part of the presentation where you can introduce yourself, write your email…</a:t>
            </a:r>
            <a:endParaRPr/>
          </a:p>
        </p:txBody>
      </p:sp>
      <p:sp>
        <p:nvSpPr>
          <p:cNvPr id="1348" name="Google Shape;1348;p42"/>
          <p:cNvSpPr/>
          <p:nvPr/>
        </p:nvSpPr>
        <p:spPr>
          <a:xfrm>
            <a:off x="-2486095" y="1011597"/>
            <a:ext cx="115325" cy="101175"/>
          </a:xfrm>
          <a:custGeom>
            <a:avLst/>
            <a:gdLst/>
            <a:ahLst/>
            <a:cxnLst/>
            <a:rect l="l" t="t" r="r" b="b"/>
            <a:pathLst>
              <a:path w="1389" h="1232" extrusionOk="0">
                <a:moveTo>
                  <a:pt x="290" y="0"/>
                </a:moveTo>
                <a:cubicBezTo>
                  <a:pt x="80" y="210"/>
                  <a:pt x="1" y="528"/>
                  <a:pt x="95" y="810"/>
                </a:cubicBezTo>
                <a:cubicBezTo>
                  <a:pt x="187" y="1059"/>
                  <a:pt x="466" y="1231"/>
                  <a:pt x="738" y="1231"/>
                </a:cubicBezTo>
                <a:cubicBezTo>
                  <a:pt x="828" y="1231"/>
                  <a:pt x="917" y="1212"/>
                  <a:pt x="998" y="1171"/>
                </a:cubicBezTo>
                <a:cubicBezTo>
                  <a:pt x="1309" y="983"/>
                  <a:pt x="1388" y="571"/>
                  <a:pt x="1171" y="282"/>
                </a:cubicBezTo>
                <a:cubicBezTo>
                  <a:pt x="969" y="44"/>
                  <a:pt x="600" y="44"/>
                  <a:pt x="2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2"/>
          <p:cNvSpPr/>
          <p:nvPr/>
        </p:nvSpPr>
        <p:spPr>
          <a:xfrm>
            <a:off x="-2573108" y="1144471"/>
            <a:ext cx="60693" cy="56582"/>
          </a:xfrm>
          <a:custGeom>
            <a:avLst/>
            <a:gdLst/>
            <a:ahLst/>
            <a:cxnLst/>
            <a:rect l="l" t="t" r="r" b="b"/>
            <a:pathLst>
              <a:path w="731" h="689" extrusionOk="0">
                <a:moveTo>
                  <a:pt x="239" y="1"/>
                </a:moveTo>
                <a:cubicBezTo>
                  <a:pt x="1" y="160"/>
                  <a:pt x="8" y="666"/>
                  <a:pt x="348" y="687"/>
                </a:cubicBezTo>
                <a:cubicBezTo>
                  <a:pt x="355" y="688"/>
                  <a:pt x="362" y="688"/>
                  <a:pt x="369" y="688"/>
                </a:cubicBezTo>
                <a:cubicBezTo>
                  <a:pt x="540" y="688"/>
                  <a:pt x="674" y="522"/>
                  <a:pt x="709" y="369"/>
                </a:cubicBezTo>
                <a:cubicBezTo>
                  <a:pt x="731" y="297"/>
                  <a:pt x="716" y="210"/>
                  <a:pt x="658" y="153"/>
                </a:cubicBezTo>
                <a:cubicBezTo>
                  <a:pt x="572" y="102"/>
                  <a:pt x="398" y="88"/>
                  <a:pt x="304" y="59"/>
                </a:cubicBezTo>
                <a:cubicBezTo>
                  <a:pt x="275" y="51"/>
                  <a:pt x="246" y="30"/>
                  <a:pt x="2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2"/>
          <p:cNvSpPr/>
          <p:nvPr/>
        </p:nvSpPr>
        <p:spPr>
          <a:xfrm>
            <a:off x="-3789876" y="1258950"/>
            <a:ext cx="84107" cy="70461"/>
          </a:xfrm>
          <a:custGeom>
            <a:avLst/>
            <a:gdLst/>
            <a:ahLst/>
            <a:cxnLst/>
            <a:rect l="l" t="t" r="r" b="b"/>
            <a:pathLst>
              <a:path w="1013" h="858" extrusionOk="0">
                <a:moveTo>
                  <a:pt x="479" y="1"/>
                </a:moveTo>
                <a:cubicBezTo>
                  <a:pt x="469" y="1"/>
                  <a:pt x="459" y="1"/>
                  <a:pt x="449" y="2"/>
                </a:cubicBezTo>
                <a:cubicBezTo>
                  <a:pt x="442" y="23"/>
                  <a:pt x="420" y="45"/>
                  <a:pt x="391" y="59"/>
                </a:cubicBezTo>
                <a:cubicBezTo>
                  <a:pt x="0" y="241"/>
                  <a:pt x="93" y="857"/>
                  <a:pt x="512" y="857"/>
                </a:cubicBezTo>
                <a:cubicBezTo>
                  <a:pt x="542" y="857"/>
                  <a:pt x="574" y="854"/>
                  <a:pt x="608" y="847"/>
                </a:cubicBezTo>
                <a:cubicBezTo>
                  <a:pt x="817" y="804"/>
                  <a:pt x="1013" y="616"/>
                  <a:pt x="962" y="385"/>
                </a:cubicBezTo>
                <a:cubicBezTo>
                  <a:pt x="907" y="156"/>
                  <a:pt x="70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2"/>
          <p:cNvSpPr/>
          <p:nvPr/>
        </p:nvSpPr>
        <p:spPr>
          <a:xfrm>
            <a:off x="-4425867" y="1159417"/>
            <a:ext cx="85933" cy="72104"/>
          </a:xfrm>
          <a:custGeom>
            <a:avLst/>
            <a:gdLst/>
            <a:ahLst/>
            <a:cxnLst/>
            <a:rect l="l" t="t" r="r" b="b"/>
            <a:pathLst>
              <a:path w="1035" h="878" extrusionOk="0">
                <a:moveTo>
                  <a:pt x="461" y="1"/>
                </a:moveTo>
                <a:cubicBezTo>
                  <a:pt x="333" y="1"/>
                  <a:pt x="241" y="70"/>
                  <a:pt x="124" y="144"/>
                </a:cubicBezTo>
                <a:cubicBezTo>
                  <a:pt x="117" y="151"/>
                  <a:pt x="102" y="159"/>
                  <a:pt x="80" y="159"/>
                </a:cubicBezTo>
                <a:cubicBezTo>
                  <a:pt x="8" y="296"/>
                  <a:pt x="1" y="455"/>
                  <a:pt x="52" y="599"/>
                </a:cubicBezTo>
                <a:cubicBezTo>
                  <a:pt x="113" y="784"/>
                  <a:pt x="273" y="878"/>
                  <a:pt x="448" y="878"/>
                </a:cubicBezTo>
                <a:cubicBezTo>
                  <a:pt x="520" y="878"/>
                  <a:pt x="595" y="862"/>
                  <a:pt x="666" y="831"/>
                </a:cubicBezTo>
                <a:cubicBezTo>
                  <a:pt x="904" y="722"/>
                  <a:pt x="1034" y="462"/>
                  <a:pt x="883" y="224"/>
                </a:cubicBezTo>
                <a:cubicBezTo>
                  <a:pt x="796" y="108"/>
                  <a:pt x="673" y="28"/>
                  <a:pt x="528" y="7"/>
                </a:cubicBezTo>
                <a:cubicBezTo>
                  <a:pt x="505" y="3"/>
                  <a:pt x="482" y="1"/>
                  <a:pt x="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951" y="0"/>
            <a:ext cx="8752114" cy="5143500"/>
          </a:xfrm>
          <a:prstGeom prst="rect">
            <a:avLst/>
          </a:prstGeom>
          <a:solidFill>
            <a:schemeClr val="tx1"/>
          </a:solidFill>
          <a:ln>
            <a:solidFill>
              <a:srgbClr val="74A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34" name="Google Shape;2334;p73"/>
          <p:cNvSpPr txBox="1">
            <a:spLocks noGrp="1"/>
          </p:cNvSpPr>
          <p:nvPr>
            <p:ph type="title"/>
          </p:nvPr>
        </p:nvSpPr>
        <p:spPr>
          <a:xfrm flipH="1">
            <a:off x="715836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4A3C6"/>
                </a:solidFill>
              </a:rPr>
              <a:t>DALGONA COFFEE </a:t>
            </a:r>
            <a:r>
              <a:rPr lang="en" dirty="0">
                <a:solidFill>
                  <a:schemeClr val="lt1"/>
                </a:solidFill>
              </a:rPr>
              <a:t>RECIPE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2335" name="Google Shape;2335;p73"/>
          <p:cNvGrpSpPr/>
          <p:nvPr/>
        </p:nvGrpSpPr>
        <p:grpSpPr>
          <a:xfrm flipH="1">
            <a:off x="6776504" y="1978584"/>
            <a:ext cx="1023652" cy="1156036"/>
            <a:chOff x="3964632" y="1190949"/>
            <a:chExt cx="1114361" cy="1258475"/>
          </a:xfrm>
        </p:grpSpPr>
        <p:sp>
          <p:nvSpPr>
            <p:cNvPr id="2336" name="Google Shape;2336;p73"/>
            <p:cNvSpPr/>
            <p:nvPr/>
          </p:nvSpPr>
          <p:spPr>
            <a:xfrm>
              <a:off x="4025631" y="2306863"/>
              <a:ext cx="997850" cy="142562"/>
            </a:xfrm>
            <a:custGeom>
              <a:avLst/>
              <a:gdLst/>
              <a:ahLst/>
              <a:cxnLst/>
              <a:rect l="l" t="t" r="r" b="b"/>
              <a:pathLst>
                <a:path w="48569" h="6939" extrusionOk="0">
                  <a:moveTo>
                    <a:pt x="24284" y="0"/>
                  </a:moveTo>
                  <a:cubicBezTo>
                    <a:pt x="10875" y="0"/>
                    <a:pt x="0" y="1535"/>
                    <a:pt x="0" y="3470"/>
                  </a:cubicBezTo>
                  <a:cubicBezTo>
                    <a:pt x="0" y="5371"/>
                    <a:pt x="10875" y="6939"/>
                    <a:pt x="24284" y="6939"/>
                  </a:cubicBezTo>
                  <a:cubicBezTo>
                    <a:pt x="37694" y="6939"/>
                    <a:pt x="48568" y="5371"/>
                    <a:pt x="48568" y="3470"/>
                  </a:cubicBezTo>
                  <a:cubicBezTo>
                    <a:pt x="48568" y="1535"/>
                    <a:pt x="37694" y="0"/>
                    <a:pt x="2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3"/>
            <p:cNvSpPr/>
            <p:nvPr/>
          </p:nvSpPr>
          <p:spPr>
            <a:xfrm>
              <a:off x="4813746" y="1468700"/>
              <a:ext cx="218640" cy="124071"/>
            </a:xfrm>
            <a:custGeom>
              <a:avLst/>
              <a:gdLst/>
              <a:ahLst/>
              <a:cxnLst/>
              <a:rect l="l" t="t" r="r" b="b"/>
              <a:pathLst>
                <a:path w="10642" h="6039" fill="none" extrusionOk="0">
                  <a:moveTo>
                    <a:pt x="1" y="534"/>
                  </a:moveTo>
                  <a:cubicBezTo>
                    <a:pt x="7273" y="1"/>
                    <a:pt x="10642" y="4771"/>
                    <a:pt x="2603" y="6038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3"/>
            <p:cNvSpPr/>
            <p:nvPr/>
          </p:nvSpPr>
          <p:spPr>
            <a:xfrm>
              <a:off x="4861042" y="1568077"/>
              <a:ext cx="59642" cy="33591"/>
            </a:xfrm>
            <a:custGeom>
              <a:avLst/>
              <a:gdLst/>
              <a:ahLst/>
              <a:cxnLst/>
              <a:rect l="l" t="t" r="r" b="b"/>
              <a:pathLst>
                <a:path w="2903" h="1635" fill="none" extrusionOk="0">
                  <a:moveTo>
                    <a:pt x="1402" y="0"/>
                  </a:moveTo>
                  <a:lnTo>
                    <a:pt x="1" y="1268"/>
                  </a:lnTo>
                  <a:lnTo>
                    <a:pt x="2903" y="1635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3"/>
            <p:cNvSpPr/>
            <p:nvPr/>
          </p:nvSpPr>
          <p:spPr>
            <a:xfrm>
              <a:off x="3970796" y="1753108"/>
              <a:ext cx="1108197" cy="145315"/>
            </a:xfrm>
            <a:custGeom>
              <a:avLst/>
              <a:gdLst/>
              <a:ahLst/>
              <a:cxnLst/>
              <a:rect l="l" t="t" r="r" b="b"/>
              <a:pathLst>
                <a:path w="53940" h="7073" extrusionOk="0">
                  <a:moveTo>
                    <a:pt x="26987" y="1"/>
                  </a:moveTo>
                  <a:cubicBezTo>
                    <a:pt x="12076" y="1"/>
                    <a:pt x="1" y="1602"/>
                    <a:pt x="1" y="3537"/>
                  </a:cubicBezTo>
                  <a:cubicBezTo>
                    <a:pt x="1" y="5505"/>
                    <a:pt x="12076" y="7073"/>
                    <a:pt x="26987" y="7073"/>
                  </a:cubicBezTo>
                  <a:cubicBezTo>
                    <a:pt x="41864" y="7073"/>
                    <a:pt x="53939" y="5505"/>
                    <a:pt x="53939" y="3537"/>
                  </a:cubicBezTo>
                  <a:cubicBezTo>
                    <a:pt x="53939" y="1602"/>
                    <a:pt x="41864" y="1"/>
                    <a:pt x="2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3"/>
            <p:cNvSpPr/>
            <p:nvPr/>
          </p:nvSpPr>
          <p:spPr>
            <a:xfrm>
              <a:off x="3966009" y="1743472"/>
              <a:ext cx="1112984" cy="164709"/>
            </a:xfrm>
            <a:custGeom>
              <a:avLst/>
              <a:gdLst/>
              <a:ahLst/>
              <a:cxnLst/>
              <a:rect l="l" t="t" r="r" b="b"/>
              <a:pathLst>
                <a:path w="54173" h="8017" extrusionOk="0">
                  <a:moveTo>
                    <a:pt x="25524" y="962"/>
                  </a:moveTo>
                  <a:cubicBezTo>
                    <a:pt x="26045" y="962"/>
                    <a:pt x="26565" y="965"/>
                    <a:pt x="27086" y="970"/>
                  </a:cubicBezTo>
                  <a:cubicBezTo>
                    <a:pt x="27571" y="965"/>
                    <a:pt x="28057" y="962"/>
                    <a:pt x="28542" y="962"/>
                  </a:cubicBezTo>
                  <a:cubicBezTo>
                    <a:pt x="34328" y="962"/>
                    <a:pt x="40109" y="1327"/>
                    <a:pt x="45833" y="2004"/>
                  </a:cubicBezTo>
                  <a:cubicBezTo>
                    <a:pt x="52905" y="2938"/>
                    <a:pt x="53238" y="4006"/>
                    <a:pt x="53238" y="4006"/>
                  </a:cubicBezTo>
                  <a:cubicBezTo>
                    <a:pt x="53238" y="4039"/>
                    <a:pt x="52905" y="5106"/>
                    <a:pt x="45833" y="6040"/>
                  </a:cubicBezTo>
                  <a:cubicBezTo>
                    <a:pt x="39910" y="6741"/>
                    <a:pt x="33926" y="7077"/>
                    <a:pt x="27940" y="7077"/>
                  </a:cubicBezTo>
                  <a:cubicBezTo>
                    <a:pt x="27655" y="7077"/>
                    <a:pt x="27371" y="7076"/>
                    <a:pt x="27086" y="7075"/>
                  </a:cubicBezTo>
                  <a:cubicBezTo>
                    <a:pt x="26802" y="7076"/>
                    <a:pt x="26517" y="7077"/>
                    <a:pt x="26233" y="7077"/>
                  </a:cubicBezTo>
                  <a:cubicBezTo>
                    <a:pt x="20246" y="7077"/>
                    <a:pt x="14261" y="6741"/>
                    <a:pt x="8306" y="6040"/>
                  </a:cubicBezTo>
                  <a:cubicBezTo>
                    <a:pt x="1268" y="5106"/>
                    <a:pt x="934" y="4039"/>
                    <a:pt x="934" y="4006"/>
                  </a:cubicBezTo>
                  <a:cubicBezTo>
                    <a:pt x="934" y="4006"/>
                    <a:pt x="1268" y="2938"/>
                    <a:pt x="8306" y="2004"/>
                  </a:cubicBezTo>
                  <a:cubicBezTo>
                    <a:pt x="14026" y="1301"/>
                    <a:pt x="19774" y="962"/>
                    <a:pt x="25524" y="962"/>
                  </a:cubicBezTo>
                  <a:close/>
                  <a:moveTo>
                    <a:pt x="26228" y="1"/>
                  </a:moveTo>
                  <a:cubicBezTo>
                    <a:pt x="20210" y="1"/>
                    <a:pt x="14193" y="336"/>
                    <a:pt x="8206" y="1037"/>
                  </a:cubicBezTo>
                  <a:cubicBezTo>
                    <a:pt x="0" y="2138"/>
                    <a:pt x="0" y="3505"/>
                    <a:pt x="0" y="4006"/>
                  </a:cubicBezTo>
                  <a:cubicBezTo>
                    <a:pt x="0" y="4539"/>
                    <a:pt x="0" y="5874"/>
                    <a:pt x="8206" y="6974"/>
                  </a:cubicBezTo>
                  <a:cubicBezTo>
                    <a:pt x="13992" y="7652"/>
                    <a:pt x="19806" y="8016"/>
                    <a:pt x="25623" y="8016"/>
                  </a:cubicBezTo>
                  <a:cubicBezTo>
                    <a:pt x="26110" y="8016"/>
                    <a:pt x="26598" y="8014"/>
                    <a:pt x="27086" y="8009"/>
                  </a:cubicBezTo>
                  <a:cubicBezTo>
                    <a:pt x="27574" y="8014"/>
                    <a:pt x="28062" y="8016"/>
                    <a:pt x="28550" y="8016"/>
                  </a:cubicBezTo>
                  <a:cubicBezTo>
                    <a:pt x="34366" y="8016"/>
                    <a:pt x="40180" y="7652"/>
                    <a:pt x="45966" y="6974"/>
                  </a:cubicBezTo>
                  <a:cubicBezTo>
                    <a:pt x="54172" y="5874"/>
                    <a:pt x="54172" y="4539"/>
                    <a:pt x="54172" y="4006"/>
                  </a:cubicBezTo>
                  <a:cubicBezTo>
                    <a:pt x="54172" y="3505"/>
                    <a:pt x="54172" y="2138"/>
                    <a:pt x="45966" y="1037"/>
                  </a:cubicBezTo>
                  <a:cubicBezTo>
                    <a:pt x="39980" y="336"/>
                    <a:pt x="33963" y="1"/>
                    <a:pt x="27944" y="1"/>
                  </a:cubicBezTo>
                  <a:cubicBezTo>
                    <a:pt x="27658" y="1"/>
                    <a:pt x="27372" y="1"/>
                    <a:pt x="27086" y="3"/>
                  </a:cubicBezTo>
                  <a:cubicBezTo>
                    <a:pt x="26800" y="1"/>
                    <a:pt x="26514" y="1"/>
                    <a:pt x="26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3"/>
            <p:cNvSpPr/>
            <p:nvPr/>
          </p:nvSpPr>
          <p:spPr>
            <a:xfrm>
              <a:off x="3966009" y="1818914"/>
              <a:ext cx="1112984" cy="89268"/>
            </a:xfrm>
            <a:custGeom>
              <a:avLst/>
              <a:gdLst/>
              <a:ahLst/>
              <a:cxnLst/>
              <a:rect l="l" t="t" r="r" b="b"/>
              <a:pathLst>
                <a:path w="54173" h="4345" extrusionOk="0">
                  <a:moveTo>
                    <a:pt x="67" y="0"/>
                  </a:moveTo>
                  <a:cubicBezTo>
                    <a:pt x="34" y="134"/>
                    <a:pt x="0" y="234"/>
                    <a:pt x="0" y="334"/>
                  </a:cubicBezTo>
                  <a:cubicBezTo>
                    <a:pt x="0" y="867"/>
                    <a:pt x="0" y="2202"/>
                    <a:pt x="8206" y="3302"/>
                  </a:cubicBezTo>
                  <a:cubicBezTo>
                    <a:pt x="13992" y="3980"/>
                    <a:pt x="19806" y="4344"/>
                    <a:pt x="25623" y="4344"/>
                  </a:cubicBezTo>
                  <a:cubicBezTo>
                    <a:pt x="26110" y="4344"/>
                    <a:pt x="26598" y="4342"/>
                    <a:pt x="27086" y="4337"/>
                  </a:cubicBezTo>
                  <a:cubicBezTo>
                    <a:pt x="27574" y="4342"/>
                    <a:pt x="28062" y="4344"/>
                    <a:pt x="28550" y="4344"/>
                  </a:cubicBezTo>
                  <a:cubicBezTo>
                    <a:pt x="34366" y="4344"/>
                    <a:pt x="40180" y="3980"/>
                    <a:pt x="45966" y="3302"/>
                  </a:cubicBezTo>
                  <a:cubicBezTo>
                    <a:pt x="54172" y="2202"/>
                    <a:pt x="54172" y="867"/>
                    <a:pt x="54172" y="334"/>
                  </a:cubicBezTo>
                  <a:cubicBezTo>
                    <a:pt x="54172" y="234"/>
                    <a:pt x="54172" y="134"/>
                    <a:pt x="54139" y="0"/>
                  </a:cubicBezTo>
                  <a:cubicBezTo>
                    <a:pt x="53939" y="634"/>
                    <a:pt x="52771" y="1768"/>
                    <a:pt x="45966" y="2669"/>
                  </a:cubicBezTo>
                  <a:cubicBezTo>
                    <a:pt x="39980" y="3369"/>
                    <a:pt x="33963" y="3705"/>
                    <a:pt x="27944" y="3705"/>
                  </a:cubicBezTo>
                  <a:cubicBezTo>
                    <a:pt x="27658" y="3705"/>
                    <a:pt x="27372" y="3704"/>
                    <a:pt x="27086" y="3703"/>
                  </a:cubicBezTo>
                  <a:cubicBezTo>
                    <a:pt x="26800" y="3704"/>
                    <a:pt x="26514" y="3705"/>
                    <a:pt x="26228" y="3705"/>
                  </a:cubicBezTo>
                  <a:cubicBezTo>
                    <a:pt x="20210" y="3705"/>
                    <a:pt x="14193" y="3369"/>
                    <a:pt x="8206" y="2669"/>
                  </a:cubicBezTo>
                  <a:cubicBezTo>
                    <a:pt x="1401" y="1768"/>
                    <a:pt x="234" y="667"/>
                    <a:pt x="67" y="0"/>
                  </a:cubicBezTo>
                  <a:close/>
                </a:path>
              </a:pathLst>
            </a:custGeom>
            <a:solidFill>
              <a:srgbClr val="EB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3"/>
            <p:cNvSpPr/>
            <p:nvPr/>
          </p:nvSpPr>
          <p:spPr>
            <a:xfrm>
              <a:off x="3986554" y="1750211"/>
              <a:ext cx="1079414" cy="76263"/>
            </a:xfrm>
            <a:custGeom>
              <a:avLst/>
              <a:gdLst/>
              <a:ahLst/>
              <a:cxnLst/>
              <a:rect l="l" t="t" r="r" b="b"/>
              <a:pathLst>
                <a:path w="52539" h="3712" extrusionOk="0">
                  <a:moveTo>
                    <a:pt x="24518" y="0"/>
                  </a:moveTo>
                  <a:cubicBezTo>
                    <a:pt x="18770" y="0"/>
                    <a:pt x="13024" y="336"/>
                    <a:pt x="7306" y="1009"/>
                  </a:cubicBezTo>
                  <a:cubicBezTo>
                    <a:pt x="268" y="1976"/>
                    <a:pt x="101" y="3211"/>
                    <a:pt x="1" y="3644"/>
                  </a:cubicBezTo>
                  <a:cubicBezTo>
                    <a:pt x="501" y="3044"/>
                    <a:pt x="2636" y="2310"/>
                    <a:pt x="7306" y="1676"/>
                  </a:cubicBezTo>
                  <a:cubicBezTo>
                    <a:pt x="13261" y="976"/>
                    <a:pt x="19246" y="640"/>
                    <a:pt x="25233" y="640"/>
                  </a:cubicBezTo>
                  <a:cubicBezTo>
                    <a:pt x="25517" y="640"/>
                    <a:pt x="25802" y="641"/>
                    <a:pt x="26086" y="642"/>
                  </a:cubicBezTo>
                  <a:cubicBezTo>
                    <a:pt x="26371" y="641"/>
                    <a:pt x="26655" y="640"/>
                    <a:pt x="26940" y="640"/>
                  </a:cubicBezTo>
                  <a:cubicBezTo>
                    <a:pt x="32926" y="640"/>
                    <a:pt x="38910" y="976"/>
                    <a:pt x="44833" y="1676"/>
                  </a:cubicBezTo>
                  <a:cubicBezTo>
                    <a:pt x="49536" y="2310"/>
                    <a:pt x="51771" y="3144"/>
                    <a:pt x="52238" y="3711"/>
                  </a:cubicBezTo>
                  <a:cubicBezTo>
                    <a:pt x="52538" y="3511"/>
                    <a:pt x="51905" y="1976"/>
                    <a:pt x="44833" y="1009"/>
                  </a:cubicBezTo>
                  <a:cubicBezTo>
                    <a:pt x="39146" y="336"/>
                    <a:pt x="33402" y="0"/>
                    <a:pt x="27654" y="0"/>
                  </a:cubicBezTo>
                  <a:cubicBezTo>
                    <a:pt x="27131" y="0"/>
                    <a:pt x="26609" y="3"/>
                    <a:pt x="26086" y="8"/>
                  </a:cubicBezTo>
                  <a:cubicBezTo>
                    <a:pt x="25564" y="3"/>
                    <a:pt x="25041" y="0"/>
                    <a:pt x="24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3"/>
            <p:cNvSpPr/>
            <p:nvPr/>
          </p:nvSpPr>
          <p:spPr>
            <a:xfrm>
              <a:off x="4399123" y="1528713"/>
              <a:ext cx="413961" cy="587649"/>
            </a:xfrm>
            <a:custGeom>
              <a:avLst/>
              <a:gdLst/>
              <a:ahLst/>
              <a:cxnLst/>
              <a:rect l="l" t="t" r="r" b="b"/>
              <a:pathLst>
                <a:path w="20149" h="28603" extrusionOk="0">
                  <a:moveTo>
                    <a:pt x="16613" y="5519"/>
                  </a:moveTo>
                  <a:cubicBezTo>
                    <a:pt x="16079" y="6653"/>
                    <a:pt x="15712" y="7520"/>
                    <a:pt x="15512" y="8021"/>
                  </a:cubicBezTo>
                  <a:lnTo>
                    <a:pt x="15512" y="8054"/>
                  </a:lnTo>
                  <a:cubicBezTo>
                    <a:pt x="15145" y="9055"/>
                    <a:pt x="14811" y="10056"/>
                    <a:pt x="14478" y="11056"/>
                  </a:cubicBezTo>
                  <a:cubicBezTo>
                    <a:pt x="12710" y="16360"/>
                    <a:pt x="10875" y="21864"/>
                    <a:pt x="6639" y="25633"/>
                  </a:cubicBezTo>
                  <a:cubicBezTo>
                    <a:pt x="5838" y="26367"/>
                    <a:pt x="4171" y="27868"/>
                    <a:pt x="2870" y="27868"/>
                  </a:cubicBezTo>
                  <a:cubicBezTo>
                    <a:pt x="2603" y="27868"/>
                    <a:pt x="2369" y="27802"/>
                    <a:pt x="2169" y="27702"/>
                  </a:cubicBezTo>
                  <a:lnTo>
                    <a:pt x="2136" y="27702"/>
                  </a:lnTo>
                  <a:lnTo>
                    <a:pt x="2102" y="27601"/>
                  </a:lnTo>
                  <a:lnTo>
                    <a:pt x="2069" y="27601"/>
                  </a:lnTo>
                  <a:cubicBezTo>
                    <a:pt x="735" y="26534"/>
                    <a:pt x="1435" y="23932"/>
                    <a:pt x="1969" y="22464"/>
                  </a:cubicBezTo>
                  <a:cubicBezTo>
                    <a:pt x="3804" y="17361"/>
                    <a:pt x="7940" y="13725"/>
                    <a:pt x="11909" y="10222"/>
                  </a:cubicBezTo>
                  <a:cubicBezTo>
                    <a:pt x="12877" y="9355"/>
                    <a:pt x="13877" y="8488"/>
                    <a:pt x="14811" y="7587"/>
                  </a:cubicBezTo>
                  <a:cubicBezTo>
                    <a:pt x="15479" y="6953"/>
                    <a:pt x="16079" y="6253"/>
                    <a:pt x="16613" y="5519"/>
                  </a:cubicBezTo>
                  <a:close/>
                  <a:moveTo>
                    <a:pt x="19513" y="1"/>
                  </a:moveTo>
                  <a:cubicBezTo>
                    <a:pt x="19392" y="1"/>
                    <a:pt x="19275" y="60"/>
                    <a:pt x="19215" y="182"/>
                  </a:cubicBezTo>
                  <a:cubicBezTo>
                    <a:pt x="16746" y="4485"/>
                    <a:pt x="15078" y="6353"/>
                    <a:pt x="14311" y="7053"/>
                  </a:cubicBezTo>
                  <a:cubicBezTo>
                    <a:pt x="13377" y="7954"/>
                    <a:pt x="12376" y="8821"/>
                    <a:pt x="11409" y="9689"/>
                  </a:cubicBezTo>
                  <a:cubicBezTo>
                    <a:pt x="7339" y="13258"/>
                    <a:pt x="3170" y="16960"/>
                    <a:pt x="1235" y="22231"/>
                  </a:cubicBezTo>
                  <a:cubicBezTo>
                    <a:pt x="535" y="24232"/>
                    <a:pt x="1" y="26868"/>
                    <a:pt x="1535" y="28169"/>
                  </a:cubicBezTo>
                  <a:cubicBezTo>
                    <a:pt x="1569" y="28202"/>
                    <a:pt x="1602" y="28202"/>
                    <a:pt x="1635" y="28235"/>
                  </a:cubicBezTo>
                  <a:lnTo>
                    <a:pt x="1669" y="28269"/>
                  </a:lnTo>
                  <a:lnTo>
                    <a:pt x="1769" y="28335"/>
                  </a:lnTo>
                  <a:cubicBezTo>
                    <a:pt x="1802" y="28335"/>
                    <a:pt x="1836" y="28369"/>
                    <a:pt x="1869" y="28369"/>
                  </a:cubicBezTo>
                  <a:cubicBezTo>
                    <a:pt x="2169" y="28535"/>
                    <a:pt x="2503" y="28602"/>
                    <a:pt x="2870" y="28602"/>
                  </a:cubicBezTo>
                  <a:cubicBezTo>
                    <a:pt x="4237" y="28602"/>
                    <a:pt x="5738" y="27468"/>
                    <a:pt x="7139" y="26200"/>
                  </a:cubicBezTo>
                  <a:cubicBezTo>
                    <a:pt x="11542" y="22298"/>
                    <a:pt x="13377" y="16694"/>
                    <a:pt x="15178" y="11290"/>
                  </a:cubicBezTo>
                  <a:cubicBezTo>
                    <a:pt x="15512" y="10322"/>
                    <a:pt x="15846" y="9288"/>
                    <a:pt x="16179" y="8354"/>
                  </a:cubicBezTo>
                  <a:lnTo>
                    <a:pt x="16212" y="8288"/>
                  </a:lnTo>
                  <a:cubicBezTo>
                    <a:pt x="17213" y="5752"/>
                    <a:pt x="18514" y="3384"/>
                    <a:pt x="20049" y="1149"/>
                  </a:cubicBezTo>
                  <a:cubicBezTo>
                    <a:pt x="20115" y="1049"/>
                    <a:pt x="20149" y="916"/>
                    <a:pt x="20082" y="816"/>
                  </a:cubicBezTo>
                  <a:lnTo>
                    <a:pt x="19882" y="249"/>
                  </a:lnTo>
                  <a:cubicBezTo>
                    <a:pt x="19809" y="85"/>
                    <a:pt x="19658" y="1"/>
                    <a:pt x="19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3"/>
            <p:cNvSpPr/>
            <p:nvPr/>
          </p:nvSpPr>
          <p:spPr>
            <a:xfrm>
              <a:off x="4412847" y="1533192"/>
              <a:ext cx="401614" cy="577684"/>
            </a:xfrm>
            <a:custGeom>
              <a:avLst/>
              <a:gdLst/>
              <a:ahLst/>
              <a:cxnLst/>
              <a:rect l="l" t="t" r="r" b="b"/>
              <a:pathLst>
                <a:path w="19548" h="28118" extrusionOk="0">
                  <a:moveTo>
                    <a:pt x="14444" y="7836"/>
                  </a:moveTo>
                  <a:lnTo>
                    <a:pt x="14444" y="7836"/>
                  </a:lnTo>
                  <a:cubicBezTo>
                    <a:pt x="14043" y="8603"/>
                    <a:pt x="13610" y="9371"/>
                    <a:pt x="13209" y="10204"/>
                  </a:cubicBezTo>
                  <a:cubicBezTo>
                    <a:pt x="10708" y="15108"/>
                    <a:pt x="8139" y="20112"/>
                    <a:pt x="4503" y="24381"/>
                  </a:cubicBezTo>
                  <a:lnTo>
                    <a:pt x="4437" y="24381"/>
                  </a:lnTo>
                  <a:cubicBezTo>
                    <a:pt x="3536" y="25449"/>
                    <a:pt x="2035" y="27050"/>
                    <a:pt x="1368" y="27050"/>
                  </a:cubicBezTo>
                  <a:cubicBezTo>
                    <a:pt x="967" y="27050"/>
                    <a:pt x="2135" y="24415"/>
                    <a:pt x="2769" y="23180"/>
                  </a:cubicBezTo>
                  <a:lnTo>
                    <a:pt x="2769" y="23281"/>
                  </a:lnTo>
                  <a:cubicBezTo>
                    <a:pt x="5270" y="18544"/>
                    <a:pt x="8773" y="14441"/>
                    <a:pt x="12175" y="10505"/>
                  </a:cubicBezTo>
                  <a:cubicBezTo>
                    <a:pt x="12909" y="9637"/>
                    <a:pt x="13710" y="8703"/>
                    <a:pt x="14444" y="7836"/>
                  </a:cubicBezTo>
                  <a:close/>
                  <a:moveTo>
                    <a:pt x="19177" y="0"/>
                  </a:moveTo>
                  <a:cubicBezTo>
                    <a:pt x="19067" y="0"/>
                    <a:pt x="18955" y="52"/>
                    <a:pt x="18880" y="164"/>
                  </a:cubicBezTo>
                  <a:cubicBezTo>
                    <a:pt x="16145" y="4567"/>
                    <a:pt x="14577" y="6535"/>
                    <a:pt x="14043" y="7169"/>
                  </a:cubicBezTo>
                  <a:cubicBezTo>
                    <a:pt x="13243" y="8136"/>
                    <a:pt x="12409" y="9104"/>
                    <a:pt x="11575" y="10038"/>
                  </a:cubicBezTo>
                  <a:cubicBezTo>
                    <a:pt x="8173" y="14041"/>
                    <a:pt x="4603" y="18177"/>
                    <a:pt x="2102" y="22980"/>
                  </a:cubicBezTo>
                  <a:lnTo>
                    <a:pt x="2102" y="23014"/>
                  </a:lnTo>
                  <a:cubicBezTo>
                    <a:pt x="1101" y="24882"/>
                    <a:pt x="0" y="27017"/>
                    <a:pt x="867" y="27917"/>
                  </a:cubicBezTo>
                  <a:lnTo>
                    <a:pt x="867" y="27951"/>
                  </a:lnTo>
                  <a:cubicBezTo>
                    <a:pt x="901" y="27984"/>
                    <a:pt x="967" y="28017"/>
                    <a:pt x="1034" y="28051"/>
                  </a:cubicBezTo>
                  <a:lnTo>
                    <a:pt x="1101" y="28084"/>
                  </a:lnTo>
                  <a:cubicBezTo>
                    <a:pt x="1201" y="28117"/>
                    <a:pt x="1268" y="28117"/>
                    <a:pt x="1368" y="28117"/>
                  </a:cubicBezTo>
                  <a:cubicBezTo>
                    <a:pt x="2302" y="28117"/>
                    <a:pt x="3503" y="26783"/>
                    <a:pt x="5004" y="25048"/>
                  </a:cubicBezTo>
                  <a:lnTo>
                    <a:pt x="5070" y="24982"/>
                  </a:lnTo>
                  <a:cubicBezTo>
                    <a:pt x="8773" y="20645"/>
                    <a:pt x="11375" y="15542"/>
                    <a:pt x="13877" y="10638"/>
                  </a:cubicBezTo>
                  <a:cubicBezTo>
                    <a:pt x="14310" y="9737"/>
                    <a:pt x="14777" y="8837"/>
                    <a:pt x="15211" y="7970"/>
                  </a:cubicBezTo>
                  <a:lnTo>
                    <a:pt x="15244" y="7936"/>
                  </a:lnTo>
                  <a:cubicBezTo>
                    <a:pt x="16545" y="5534"/>
                    <a:pt x="17946" y="3233"/>
                    <a:pt x="19481" y="998"/>
                  </a:cubicBezTo>
                  <a:cubicBezTo>
                    <a:pt x="19514" y="931"/>
                    <a:pt x="19547" y="864"/>
                    <a:pt x="19547" y="798"/>
                  </a:cubicBezTo>
                  <a:lnTo>
                    <a:pt x="19547" y="397"/>
                  </a:lnTo>
                  <a:cubicBezTo>
                    <a:pt x="19547" y="146"/>
                    <a:pt x="19364" y="0"/>
                    <a:pt x="19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3"/>
            <p:cNvSpPr/>
            <p:nvPr/>
          </p:nvSpPr>
          <p:spPr>
            <a:xfrm>
              <a:off x="4390905" y="1527644"/>
              <a:ext cx="423556" cy="598311"/>
            </a:xfrm>
            <a:custGeom>
              <a:avLst/>
              <a:gdLst/>
              <a:ahLst/>
              <a:cxnLst/>
              <a:rect l="l" t="t" r="r" b="b"/>
              <a:pathLst>
                <a:path w="20616" h="29122" extrusionOk="0">
                  <a:moveTo>
                    <a:pt x="17780" y="4403"/>
                  </a:moveTo>
                  <a:cubicBezTo>
                    <a:pt x="17146" y="5638"/>
                    <a:pt x="16646" y="6972"/>
                    <a:pt x="16246" y="8306"/>
                  </a:cubicBezTo>
                  <a:lnTo>
                    <a:pt x="16246" y="8340"/>
                  </a:lnTo>
                  <a:lnTo>
                    <a:pt x="16246" y="8406"/>
                  </a:lnTo>
                  <a:cubicBezTo>
                    <a:pt x="15945" y="9440"/>
                    <a:pt x="15712" y="10541"/>
                    <a:pt x="15445" y="11609"/>
                  </a:cubicBezTo>
                  <a:cubicBezTo>
                    <a:pt x="14177" y="17179"/>
                    <a:pt x="12810" y="22983"/>
                    <a:pt x="8206" y="26453"/>
                  </a:cubicBezTo>
                  <a:lnTo>
                    <a:pt x="8006" y="26586"/>
                  </a:lnTo>
                  <a:cubicBezTo>
                    <a:pt x="6906" y="27420"/>
                    <a:pt x="5671" y="28354"/>
                    <a:pt x="4337" y="28354"/>
                  </a:cubicBezTo>
                  <a:cubicBezTo>
                    <a:pt x="3803" y="28354"/>
                    <a:pt x="3303" y="28221"/>
                    <a:pt x="2836" y="27954"/>
                  </a:cubicBezTo>
                  <a:lnTo>
                    <a:pt x="2803" y="27920"/>
                  </a:lnTo>
                  <a:lnTo>
                    <a:pt x="2669" y="27820"/>
                  </a:lnTo>
                  <a:lnTo>
                    <a:pt x="2602" y="27787"/>
                  </a:lnTo>
                  <a:lnTo>
                    <a:pt x="2469" y="27720"/>
                  </a:lnTo>
                  <a:lnTo>
                    <a:pt x="2436" y="27687"/>
                  </a:lnTo>
                  <a:cubicBezTo>
                    <a:pt x="734" y="26353"/>
                    <a:pt x="968" y="23384"/>
                    <a:pt x="1402" y="21849"/>
                  </a:cubicBezTo>
                  <a:cubicBezTo>
                    <a:pt x="2803" y="16545"/>
                    <a:pt x="7339" y="13243"/>
                    <a:pt x="11676" y="10041"/>
                  </a:cubicBezTo>
                  <a:cubicBezTo>
                    <a:pt x="12776" y="9207"/>
                    <a:pt x="13911" y="8373"/>
                    <a:pt x="14978" y="7539"/>
                  </a:cubicBezTo>
                  <a:cubicBezTo>
                    <a:pt x="16045" y="6638"/>
                    <a:pt x="17013" y="5571"/>
                    <a:pt x="17780" y="4403"/>
                  </a:cubicBezTo>
                  <a:close/>
                  <a:moveTo>
                    <a:pt x="19815" y="0"/>
                  </a:moveTo>
                  <a:cubicBezTo>
                    <a:pt x="19681" y="0"/>
                    <a:pt x="19581" y="67"/>
                    <a:pt x="19515" y="200"/>
                  </a:cubicBezTo>
                  <a:cubicBezTo>
                    <a:pt x="17813" y="3369"/>
                    <a:pt x="16045" y="5771"/>
                    <a:pt x="14544" y="6972"/>
                  </a:cubicBezTo>
                  <a:cubicBezTo>
                    <a:pt x="13510" y="7806"/>
                    <a:pt x="12376" y="8640"/>
                    <a:pt x="11275" y="9440"/>
                  </a:cubicBezTo>
                  <a:cubicBezTo>
                    <a:pt x="6805" y="12709"/>
                    <a:pt x="2202" y="16112"/>
                    <a:pt x="701" y="21682"/>
                  </a:cubicBezTo>
                  <a:cubicBezTo>
                    <a:pt x="234" y="23350"/>
                    <a:pt x="1" y="26653"/>
                    <a:pt x="1935" y="28221"/>
                  </a:cubicBezTo>
                  <a:cubicBezTo>
                    <a:pt x="1969" y="28254"/>
                    <a:pt x="2002" y="28254"/>
                    <a:pt x="2035" y="28287"/>
                  </a:cubicBezTo>
                  <a:lnTo>
                    <a:pt x="2236" y="28421"/>
                  </a:lnTo>
                  <a:lnTo>
                    <a:pt x="2436" y="28587"/>
                  </a:lnTo>
                  <a:cubicBezTo>
                    <a:pt x="2469" y="28587"/>
                    <a:pt x="2502" y="28587"/>
                    <a:pt x="2536" y="28621"/>
                  </a:cubicBezTo>
                  <a:cubicBezTo>
                    <a:pt x="3069" y="28921"/>
                    <a:pt x="3703" y="29121"/>
                    <a:pt x="4337" y="29121"/>
                  </a:cubicBezTo>
                  <a:cubicBezTo>
                    <a:pt x="5905" y="29121"/>
                    <a:pt x="7306" y="28054"/>
                    <a:pt x="8473" y="27220"/>
                  </a:cubicBezTo>
                  <a:lnTo>
                    <a:pt x="8640" y="27053"/>
                  </a:lnTo>
                  <a:cubicBezTo>
                    <a:pt x="13477" y="23450"/>
                    <a:pt x="14845" y="17513"/>
                    <a:pt x="16179" y="11809"/>
                  </a:cubicBezTo>
                  <a:cubicBezTo>
                    <a:pt x="16412" y="10741"/>
                    <a:pt x="16679" y="9641"/>
                    <a:pt x="16946" y="8606"/>
                  </a:cubicBezTo>
                  <a:lnTo>
                    <a:pt x="16946" y="8573"/>
                  </a:lnTo>
                  <a:cubicBezTo>
                    <a:pt x="17747" y="5938"/>
                    <a:pt x="18981" y="3503"/>
                    <a:pt x="20549" y="1268"/>
                  </a:cubicBezTo>
                  <a:cubicBezTo>
                    <a:pt x="20615" y="1134"/>
                    <a:pt x="20615" y="1001"/>
                    <a:pt x="20549" y="868"/>
                  </a:cubicBezTo>
                  <a:lnTo>
                    <a:pt x="20148" y="200"/>
                  </a:lnTo>
                  <a:cubicBezTo>
                    <a:pt x="20082" y="67"/>
                    <a:pt x="19948" y="0"/>
                    <a:pt x="19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3"/>
            <p:cNvSpPr/>
            <p:nvPr/>
          </p:nvSpPr>
          <p:spPr>
            <a:xfrm>
              <a:off x="4739064" y="1191011"/>
              <a:ext cx="322105" cy="431897"/>
            </a:xfrm>
            <a:custGeom>
              <a:avLst/>
              <a:gdLst/>
              <a:ahLst/>
              <a:cxnLst/>
              <a:rect l="l" t="t" r="r" b="b"/>
              <a:pathLst>
                <a:path w="15678" h="21022" extrusionOk="0">
                  <a:moveTo>
                    <a:pt x="13968" y="1104"/>
                  </a:moveTo>
                  <a:cubicBezTo>
                    <a:pt x="14059" y="1104"/>
                    <a:pt x="14142" y="1127"/>
                    <a:pt x="14210" y="1174"/>
                  </a:cubicBezTo>
                  <a:cubicBezTo>
                    <a:pt x="14577" y="1408"/>
                    <a:pt x="14510" y="2175"/>
                    <a:pt x="14043" y="2842"/>
                  </a:cubicBezTo>
                  <a:cubicBezTo>
                    <a:pt x="13672" y="3373"/>
                    <a:pt x="13174" y="3713"/>
                    <a:pt x="12801" y="3713"/>
                  </a:cubicBezTo>
                  <a:cubicBezTo>
                    <a:pt x="12705" y="3713"/>
                    <a:pt x="12618" y="3691"/>
                    <a:pt x="12542" y="3643"/>
                  </a:cubicBezTo>
                  <a:cubicBezTo>
                    <a:pt x="12209" y="3409"/>
                    <a:pt x="12275" y="2642"/>
                    <a:pt x="12742" y="1975"/>
                  </a:cubicBezTo>
                  <a:cubicBezTo>
                    <a:pt x="13114" y="1445"/>
                    <a:pt x="13612" y="1104"/>
                    <a:pt x="13968" y="1104"/>
                  </a:cubicBezTo>
                  <a:close/>
                  <a:moveTo>
                    <a:pt x="13989" y="1"/>
                  </a:moveTo>
                  <a:cubicBezTo>
                    <a:pt x="13380" y="1"/>
                    <a:pt x="12738" y="342"/>
                    <a:pt x="12309" y="974"/>
                  </a:cubicBezTo>
                  <a:lnTo>
                    <a:pt x="634" y="18187"/>
                  </a:lnTo>
                  <a:cubicBezTo>
                    <a:pt x="0" y="19121"/>
                    <a:pt x="133" y="20288"/>
                    <a:pt x="867" y="20788"/>
                  </a:cubicBezTo>
                  <a:cubicBezTo>
                    <a:pt x="1110" y="20947"/>
                    <a:pt x="1389" y="21021"/>
                    <a:pt x="1676" y="21021"/>
                  </a:cubicBezTo>
                  <a:cubicBezTo>
                    <a:pt x="2298" y="21021"/>
                    <a:pt x="2958" y="20671"/>
                    <a:pt x="3369" y="20055"/>
                  </a:cubicBezTo>
                  <a:lnTo>
                    <a:pt x="15044" y="2809"/>
                  </a:lnTo>
                  <a:cubicBezTo>
                    <a:pt x="15678" y="1908"/>
                    <a:pt x="15578" y="741"/>
                    <a:pt x="14811" y="240"/>
                  </a:cubicBezTo>
                  <a:cubicBezTo>
                    <a:pt x="14563" y="79"/>
                    <a:pt x="14280" y="1"/>
                    <a:pt x="13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3"/>
            <p:cNvSpPr/>
            <p:nvPr/>
          </p:nvSpPr>
          <p:spPr>
            <a:xfrm>
              <a:off x="4763719" y="1190949"/>
              <a:ext cx="296773" cy="432020"/>
            </a:xfrm>
            <a:custGeom>
              <a:avLst/>
              <a:gdLst/>
              <a:ahLst/>
              <a:cxnLst/>
              <a:rect l="l" t="t" r="r" b="b"/>
              <a:pathLst>
                <a:path w="14445" h="21028" extrusionOk="0">
                  <a:moveTo>
                    <a:pt x="12778" y="0"/>
                  </a:moveTo>
                  <a:cubicBezTo>
                    <a:pt x="12608" y="0"/>
                    <a:pt x="12438" y="27"/>
                    <a:pt x="12276" y="77"/>
                  </a:cubicBezTo>
                  <a:cubicBezTo>
                    <a:pt x="12376" y="110"/>
                    <a:pt x="12510" y="177"/>
                    <a:pt x="12610" y="243"/>
                  </a:cubicBezTo>
                  <a:cubicBezTo>
                    <a:pt x="13044" y="577"/>
                    <a:pt x="13277" y="1077"/>
                    <a:pt x="13244" y="1644"/>
                  </a:cubicBezTo>
                  <a:cubicBezTo>
                    <a:pt x="13244" y="2078"/>
                    <a:pt x="13110" y="2512"/>
                    <a:pt x="12810" y="2879"/>
                  </a:cubicBezTo>
                  <a:cubicBezTo>
                    <a:pt x="12777" y="2945"/>
                    <a:pt x="12710" y="3012"/>
                    <a:pt x="12677" y="3079"/>
                  </a:cubicBezTo>
                  <a:lnTo>
                    <a:pt x="1168" y="20058"/>
                  </a:lnTo>
                  <a:cubicBezTo>
                    <a:pt x="902" y="20491"/>
                    <a:pt x="468" y="20791"/>
                    <a:pt x="1" y="20958"/>
                  </a:cubicBezTo>
                  <a:cubicBezTo>
                    <a:pt x="169" y="21005"/>
                    <a:pt x="338" y="21028"/>
                    <a:pt x="505" y="21028"/>
                  </a:cubicBezTo>
                  <a:cubicBezTo>
                    <a:pt x="1168" y="21028"/>
                    <a:pt x="1796" y="20670"/>
                    <a:pt x="2169" y="20058"/>
                  </a:cubicBezTo>
                  <a:lnTo>
                    <a:pt x="13844" y="2845"/>
                  </a:lnTo>
                  <a:cubicBezTo>
                    <a:pt x="14445" y="1911"/>
                    <a:pt x="14344" y="777"/>
                    <a:pt x="13577" y="243"/>
                  </a:cubicBezTo>
                  <a:cubicBezTo>
                    <a:pt x="13347" y="76"/>
                    <a:pt x="13064" y="0"/>
                    <a:pt x="12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3"/>
            <p:cNvSpPr/>
            <p:nvPr/>
          </p:nvSpPr>
          <p:spPr>
            <a:xfrm>
              <a:off x="4748659" y="1451565"/>
              <a:ext cx="114456" cy="141206"/>
            </a:xfrm>
            <a:custGeom>
              <a:avLst/>
              <a:gdLst/>
              <a:ahLst/>
              <a:cxnLst/>
              <a:rect l="l" t="t" r="r" b="b"/>
              <a:pathLst>
                <a:path w="5571" h="6873" extrusionOk="0">
                  <a:moveTo>
                    <a:pt x="5571" y="1"/>
                  </a:moveTo>
                  <a:lnTo>
                    <a:pt x="4070" y="434"/>
                  </a:lnTo>
                  <a:lnTo>
                    <a:pt x="867" y="5271"/>
                  </a:lnTo>
                  <a:cubicBezTo>
                    <a:pt x="867" y="5271"/>
                    <a:pt x="0" y="6405"/>
                    <a:pt x="367" y="6872"/>
                  </a:cubicBezTo>
                  <a:lnTo>
                    <a:pt x="1668" y="6372"/>
                  </a:lnTo>
                  <a:cubicBezTo>
                    <a:pt x="2802" y="4170"/>
                    <a:pt x="4103" y="2035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3"/>
            <p:cNvSpPr/>
            <p:nvPr/>
          </p:nvSpPr>
          <p:spPr>
            <a:xfrm>
              <a:off x="4365552" y="1960758"/>
              <a:ext cx="240130" cy="205594"/>
            </a:xfrm>
            <a:custGeom>
              <a:avLst/>
              <a:gdLst/>
              <a:ahLst/>
              <a:cxnLst/>
              <a:rect l="l" t="t" r="r" b="b"/>
              <a:pathLst>
                <a:path w="11688" h="10007" extrusionOk="0">
                  <a:moveTo>
                    <a:pt x="2413" y="1"/>
                  </a:moveTo>
                  <a:cubicBezTo>
                    <a:pt x="1307" y="1"/>
                    <a:pt x="1701" y="2441"/>
                    <a:pt x="1568" y="3103"/>
                  </a:cubicBezTo>
                  <a:cubicBezTo>
                    <a:pt x="1335" y="4204"/>
                    <a:pt x="0" y="5038"/>
                    <a:pt x="1068" y="6172"/>
                  </a:cubicBezTo>
                  <a:cubicBezTo>
                    <a:pt x="1535" y="6673"/>
                    <a:pt x="2169" y="6873"/>
                    <a:pt x="2602" y="7340"/>
                  </a:cubicBezTo>
                  <a:cubicBezTo>
                    <a:pt x="2936" y="7773"/>
                    <a:pt x="3236" y="8240"/>
                    <a:pt x="3403" y="8774"/>
                  </a:cubicBezTo>
                  <a:cubicBezTo>
                    <a:pt x="3648" y="9331"/>
                    <a:pt x="4161" y="10007"/>
                    <a:pt x="4643" y="10007"/>
                  </a:cubicBezTo>
                  <a:cubicBezTo>
                    <a:pt x="4883" y="10007"/>
                    <a:pt x="5116" y="9840"/>
                    <a:pt x="5304" y="9408"/>
                  </a:cubicBezTo>
                  <a:lnTo>
                    <a:pt x="5304" y="9408"/>
                  </a:lnTo>
                  <a:cubicBezTo>
                    <a:pt x="5299" y="9422"/>
                    <a:pt x="5309" y="9428"/>
                    <a:pt x="5330" y="9428"/>
                  </a:cubicBezTo>
                  <a:cubicBezTo>
                    <a:pt x="5457" y="9428"/>
                    <a:pt x="5981" y="9203"/>
                    <a:pt x="6038" y="9174"/>
                  </a:cubicBezTo>
                  <a:cubicBezTo>
                    <a:pt x="6272" y="9008"/>
                    <a:pt x="6405" y="8674"/>
                    <a:pt x="6705" y="8507"/>
                  </a:cubicBezTo>
                  <a:cubicBezTo>
                    <a:pt x="7572" y="8007"/>
                    <a:pt x="8573" y="8040"/>
                    <a:pt x="9374" y="7406"/>
                  </a:cubicBezTo>
                  <a:cubicBezTo>
                    <a:pt x="9774" y="7039"/>
                    <a:pt x="10174" y="6606"/>
                    <a:pt x="10508" y="6172"/>
                  </a:cubicBezTo>
                  <a:cubicBezTo>
                    <a:pt x="10808" y="5839"/>
                    <a:pt x="11509" y="5472"/>
                    <a:pt x="11575" y="5038"/>
                  </a:cubicBezTo>
                  <a:cubicBezTo>
                    <a:pt x="11688" y="4673"/>
                    <a:pt x="11399" y="4332"/>
                    <a:pt x="11066" y="4332"/>
                  </a:cubicBezTo>
                  <a:cubicBezTo>
                    <a:pt x="11003" y="4332"/>
                    <a:pt x="10938" y="4344"/>
                    <a:pt x="10875" y="4371"/>
                  </a:cubicBezTo>
                  <a:cubicBezTo>
                    <a:pt x="10518" y="5002"/>
                    <a:pt x="9597" y="5791"/>
                    <a:pt x="8761" y="5791"/>
                  </a:cubicBezTo>
                  <a:cubicBezTo>
                    <a:pt x="8581" y="5791"/>
                    <a:pt x="8405" y="5755"/>
                    <a:pt x="8240" y="5672"/>
                  </a:cubicBezTo>
                  <a:cubicBezTo>
                    <a:pt x="8340" y="5005"/>
                    <a:pt x="9307" y="4838"/>
                    <a:pt x="9140" y="4137"/>
                  </a:cubicBezTo>
                  <a:cubicBezTo>
                    <a:pt x="9062" y="4120"/>
                    <a:pt x="8986" y="4112"/>
                    <a:pt x="8913" y="4112"/>
                  </a:cubicBezTo>
                  <a:cubicBezTo>
                    <a:pt x="7854" y="4112"/>
                    <a:pt x="7311" y="5774"/>
                    <a:pt x="6168" y="5774"/>
                  </a:cubicBezTo>
                  <a:cubicBezTo>
                    <a:pt x="6147" y="5774"/>
                    <a:pt x="6126" y="5773"/>
                    <a:pt x="6105" y="5772"/>
                  </a:cubicBezTo>
                  <a:cubicBezTo>
                    <a:pt x="5771" y="5772"/>
                    <a:pt x="7039" y="4004"/>
                    <a:pt x="7139" y="3904"/>
                  </a:cubicBezTo>
                  <a:cubicBezTo>
                    <a:pt x="7506" y="3504"/>
                    <a:pt x="8206" y="2870"/>
                    <a:pt x="8106" y="2236"/>
                  </a:cubicBezTo>
                  <a:lnTo>
                    <a:pt x="8106" y="2236"/>
                  </a:lnTo>
                  <a:cubicBezTo>
                    <a:pt x="7372" y="2636"/>
                    <a:pt x="6739" y="3404"/>
                    <a:pt x="6105" y="3937"/>
                  </a:cubicBezTo>
                  <a:cubicBezTo>
                    <a:pt x="5671" y="3337"/>
                    <a:pt x="5338" y="3370"/>
                    <a:pt x="4704" y="3170"/>
                  </a:cubicBezTo>
                  <a:cubicBezTo>
                    <a:pt x="4561" y="3132"/>
                    <a:pt x="4456" y="3126"/>
                    <a:pt x="4372" y="3126"/>
                  </a:cubicBezTo>
                  <a:cubicBezTo>
                    <a:pt x="4339" y="3126"/>
                    <a:pt x="4308" y="3127"/>
                    <a:pt x="4281" y="3127"/>
                  </a:cubicBezTo>
                  <a:cubicBezTo>
                    <a:pt x="4134" y="3127"/>
                    <a:pt x="4050" y="3103"/>
                    <a:pt x="3870" y="2803"/>
                  </a:cubicBezTo>
                  <a:cubicBezTo>
                    <a:pt x="3803" y="2436"/>
                    <a:pt x="3770" y="2069"/>
                    <a:pt x="3770" y="1702"/>
                  </a:cubicBezTo>
                  <a:cubicBezTo>
                    <a:pt x="3770" y="1342"/>
                    <a:pt x="3995" y="401"/>
                    <a:pt x="3464" y="401"/>
                  </a:cubicBezTo>
                  <a:cubicBezTo>
                    <a:pt x="3455" y="401"/>
                    <a:pt x="3446" y="401"/>
                    <a:pt x="3436" y="401"/>
                  </a:cubicBezTo>
                  <a:cubicBezTo>
                    <a:pt x="2802" y="401"/>
                    <a:pt x="2536" y="1902"/>
                    <a:pt x="2369" y="2303"/>
                  </a:cubicBezTo>
                  <a:cubicBezTo>
                    <a:pt x="2269" y="1869"/>
                    <a:pt x="2269" y="1435"/>
                    <a:pt x="2369" y="1002"/>
                  </a:cubicBezTo>
                  <a:cubicBezTo>
                    <a:pt x="2469" y="668"/>
                    <a:pt x="2469" y="335"/>
                    <a:pt x="2435" y="1"/>
                  </a:cubicBezTo>
                  <a:cubicBezTo>
                    <a:pt x="2428" y="1"/>
                    <a:pt x="2420" y="1"/>
                    <a:pt x="2413" y="1"/>
                  </a:cubicBezTo>
                  <a:close/>
                </a:path>
              </a:pathLst>
            </a:custGeom>
            <a:solidFill>
              <a:srgbClr val="9C4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3"/>
            <p:cNvSpPr/>
            <p:nvPr/>
          </p:nvSpPr>
          <p:spPr>
            <a:xfrm>
              <a:off x="4372394" y="2022743"/>
              <a:ext cx="232364" cy="143445"/>
            </a:xfrm>
            <a:custGeom>
              <a:avLst/>
              <a:gdLst/>
              <a:ahLst/>
              <a:cxnLst/>
              <a:rect l="l" t="t" r="r" b="b"/>
              <a:pathLst>
                <a:path w="11310" h="6982" extrusionOk="0">
                  <a:moveTo>
                    <a:pt x="2086" y="1"/>
                  </a:moveTo>
                  <a:cubicBezTo>
                    <a:pt x="1812" y="1"/>
                    <a:pt x="910" y="1134"/>
                    <a:pt x="755" y="1134"/>
                  </a:cubicBezTo>
                  <a:cubicBezTo>
                    <a:pt x="745" y="1134"/>
                    <a:pt x="738" y="1129"/>
                    <a:pt x="735" y="1120"/>
                  </a:cubicBezTo>
                  <a:cubicBezTo>
                    <a:pt x="368" y="1754"/>
                    <a:pt x="1" y="2388"/>
                    <a:pt x="735" y="3155"/>
                  </a:cubicBezTo>
                  <a:cubicBezTo>
                    <a:pt x="1168" y="3656"/>
                    <a:pt x="1802" y="3822"/>
                    <a:pt x="2269" y="4323"/>
                  </a:cubicBezTo>
                  <a:cubicBezTo>
                    <a:pt x="2603" y="4756"/>
                    <a:pt x="2870" y="5223"/>
                    <a:pt x="3070" y="5724"/>
                  </a:cubicBezTo>
                  <a:cubicBezTo>
                    <a:pt x="3317" y="6285"/>
                    <a:pt x="3820" y="6982"/>
                    <a:pt x="4306" y="6982"/>
                  </a:cubicBezTo>
                  <a:cubicBezTo>
                    <a:pt x="4541" y="6982"/>
                    <a:pt x="4771" y="6819"/>
                    <a:pt x="4967" y="6400"/>
                  </a:cubicBezTo>
                  <a:lnTo>
                    <a:pt x="4967" y="6400"/>
                  </a:lnTo>
                  <a:cubicBezTo>
                    <a:pt x="4966" y="6408"/>
                    <a:pt x="4973" y="6411"/>
                    <a:pt x="4987" y="6411"/>
                  </a:cubicBezTo>
                  <a:cubicBezTo>
                    <a:pt x="5098" y="6411"/>
                    <a:pt x="5643" y="6186"/>
                    <a:pt x="5672" y="6157"/>
                  </a:cubicBezTo>
                  <a:cubicBezTo>
                    <a:pt x="5939" y="5991"/>
                    <a:pt x="6072" y="5657"/>
                    <a:pt x="6339" y="5490"/>
                  </a:cubicBezTo>
                  <a:cubicBezTo>
                    <a:pt x="7206" y="4990"/>
                    <a:pt x="8240" y="5023"/>
                    <a:pt x="9041" y="4389"/>
                  </a:cubicBezTo>
                  <a:cubicBezTo>
                    <a:pt x="9441" y="3989"/>
                    <a:pt x="9841" y="3589"/>
                    <a:pt x="10175" y="3155"/>
                  </a:cubicBezTo>
                  <a:cubicBezTo>
                    <a:pt x="10475" y="2822"/>
                    <a:pt x="11142" y="2455"/>
                    <a:pt x="11242" y="2021"/>
                  </a:cubicBezTo>
                  <a:cubicBezTo>
                    <a:pt x="11309" y="1754"/>
                    <a:pt x="11142" y="1454"/>
                    <a:pt x="10875" y="1354"/>
                  </a:cubicBezTo>
                  <a:cubicBezTo>
                    <a:pt x="10742" y="1454"/>
                    <a:pt x="10642" y="1554"/>
                    <a:pt x="10542" y="1654"/>
                  </a:cubicBezTo>
                  <a:cubicBezTo>
                    <a:pt x="10175" y="2088"/>
                    <a:pt x="9107" y="3422"/>
                    <a:pt x="8640" y="3789"/>
                  </a:cubicBezTo>
                  <a:cubicBezTo>
                    <a:pt x="8415" y="3967"/>
                    <a:pt x="8232" y="4024"/>
                    <a:pt x="8066" y="4024"/>
                  </a:cubicBezTo>
                  <a:cubicBezTo>
                    <a:pt x="7774" y="4024"/>
                    <a:pt x="7535" y="3849"/>
                    <a:pt x="7211" y="3849"/>
                  </a:cubicBezTo>
                  <a:cubicBezTo>
                    <a:pt x="7064" y="3849"/>
                    <a:pt x="6900" y="3885"/>
                    <a:pt x="6706" y="3989"/>
                  </a:cubicBezTo>
                  <a:cubicBezTo>
                    <a:pt x="6439" y="4156"/>
                    <a:pt x="6305" y="4489"/>
                    <a:pt x="6039" y="4690"/>
                  </a:cubicBezTo>
                  <a:cubicBezTo>
                    <a:pt x="5705" y="4356"/>
                    <a:pt x="5405" y="3956"/>
                    <a:pt x="5171" y="3555"/>
                  </a:cubicBezTo>
                  <a:cubicBezTo>
                    <a:pt x="4905" y="5235"/>
                    <a:pt x="4622" y="5775"/>
                    <a:pt x="4355" y="5775"/>
                  </a:cubicBezTo>
                  <a:cubicBezTo>
                    <a:pt x="3986" y="5775"/>
                    <a:pt x="3650" y="4740"/>
                    <a:pt x="3437" y="4256"/>
                  </a:cubicBezTo>
                  <a:cubicBezTo>
                    <a:pt x="3203" y="3722"/>
                    <a:pt x="1802" y="3756"/>
                    <a:pt x="1402" y="3289"/>
                  </a:cubicBezTo>
                  <a:cubicBezTo>
                    <a:pt x="1002" y="2855"/>
                    <a:pt x="2603" y="520"/>
                    <a:pt x="2136" y="20"/>
                  </a:cubicBezTo>
                  <a:cubicBezTo>
                    <a:pt x="2123" y="7"/>
                    <a:pt x="2106" y="1"/>
                    <a:pt x="2086" y="1"/>
                  </a:cubicBezTo>
                  <a:close/>
                </a:path>
              </a:pathLst>
            </a:custGeom>
            <a:solidFill>
              <a:srgbClr val="9C4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3"/>
            <p:cNvSpPr/>
            <p:nvPr/>
          </p:nvSpPr>
          <p:spPr>
            <a:xfrm>
              <a:off x="4049608" y="2104657"/>
              <a:ext cx="914253" cy="268030"/>
            </a:xfrm>
            <a:custGeom>
              <a:avLst/>
              <a:gdLst/>
              <a:ahLst/>
              <a:cxnLst/>
              <a:rect l="l" t="t" r="r" b="b"/>
              <a:pathLst>
                <a:path w="44500" h="13046" extrusionOk="0">
                  <a:moveTo>
                    <a:pt x="652" y="1"/>
                  </a:moveTo>
                  <a:cubicBezTo>
                    <a:pt x="624" y="1"/>
                    <a:pt x="596" y="1"/>
                    <a:pt x="568" y="2"/>
                  </a:cubicBezTo>
                  <a:cubicBezTo>
                    <a:pt x="368" y="2"/>
                    <a:pt x="168" y="2"/>
                    <a:pt x="1" y="69"/>
                  </a:cubicBezTo>
                  <a:cubicBezTo>
                    <a:pt x="5200" y="8653"/>
                    <a:pt x="14116" y="13045"/>
                    <a:pt x="23066" y="13045"/>
                  </a:cubicBezTo>
                  <a:cubicBezTo>
                    <a:pt x="31055" y="13045"/>
                    <a:pt x="39072" y="9546"/>
                    <a:pt x="44499" y="2404"/>
                  </a:cubicBezTo>
                  <a:cubicBezTo>
                    <a:pt x="43875" y="2213"/>
                    <a:pt x="43080" y="2158"/>
                    <a:pt x="42361" y="2158"/>
                  </a:cubicBezTo>
                  <a:cubicBezTo>
                    <a:pt x="41698" y="2158"/>
                    <a:pt x="41100" y="2205"/>
                    <a:pt x="40763" y="2237"/>
                  </a:cubicBezTo>
                  <a:cubicBezTo>
                    <a:pt x="37961" y="2504"/>
                    <a:pt x="34926" y="3204"/>
                    <a:pt x="34292" y="3505"/>
                  </a:cubicBezTo>
                  <a:cubicBezTo>
                    <a:pt x="33032" y="4125"/>
                    <a:pt x="31757" y="4306"/>
                    <a:pt x="30475" y="4306"/>
                  </a:cubicBezTo>
                  <a:cubicBezTo>
                    <a:pt x="28666" y="4306"/>
                    <a:pt x="26841" y="3945"/>
                    <a:pt x="25021" y="3945"/>
                  </a:cubicBezTo>
                  <a:cubicBezTo>
                    <a:pt x="23759" y="3945"/>
                    <a:pt x="22500" y="4118"/>
                    <a:pt x="21249" y="4705"/>
                  </a:cubicBezTo>
                  <a:cubicBezTo>
                    <a:pt x="20230" y="5176"/>
                    <a:pt x="19395" y="5524"/>
                    <a:pt x="18391" y="5524"/>
                  </a:cubicBezTo>
                  <a:cubicBezTo>
                    <a:pt x="18114" y="5524"/>
                    <a:pt x="17824" y="5497"/>
                    <a:pt x="17513" y="5439"/>
                  </a:cubicBezTo>
                  <a:cubicBezTo>
                    <a:pt x="16301" y="5203"/>
                    <a:pt x="15141" y="4678"/>
                    <a:pt x="13894" y="4678"/>
                  </a:cubicBezTo>
                  <a:cubicBezTo>
                    <a:pt x="13734" y="4678"/>
                    <a:pt x="13573" y="4687"/>
                    <a:pt x="13410" y="4705"/>
                  </a:cubicBezTo>
                  <a:cubicBezTo>
                    <a:pt x="12172" y="4823"/>
                    <a:pt x="10881" y="5228"/>
                    <a:pt x="9584" y="5228"/>
                  </a:cubicBezTo>
                  <a:cubicBezTo>
                    <a:pt x="9414" y="5228"/>
                    <a:pt x="9244" y="5221"/>
                    <a:pt x="9074" y="5206"/>
                  </a:cubicBezTo>
                  <a:cubicBezTo>
                    <a:pt x="7506" y="5072"/>
                    <a:pt x="6272" y="4105"/>
                    <a:pt x="5071" y="3038"/>
                  </a:cubicBezTo>
                  <a:cubicBezTo>
                    <a:pt x="3922" y="2020"/>
                    <a:pt x="2385" y="1"/>
                    <a:pt x="652" y="1"/>
                  </a:cubicBezTo>
                  <a:close/>
                </a:path>
              </a:pathLst>
            </a:custGeom>
            <a:solidFill>
              <a:srgbClr val="9C4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3"/>
            <p:cNvSpPr/>
            <p:nvPr/>
          </p:nvSpPr>
          <p:spPr>
            <a:xfrm>
              <a:off x="3964632" y="1814784"/>
              <a:ext cx="1112306" cy="561372"/>
            </a:xfrm>
            <a:custGeom>
              <a:avLst/>
              <a:gdLst/>
              <a:ahLst/>
              <a:cxnLst/>
              <a:rect l="l" t="t" r="r" b="b"/>
              <a:pathLst>
                <a:path w="54140" h="27324" extrusionOk="0">
                  <a:moveTo>
                    <a:pt x="201" y="1"/>
                  </a:moveTo>
                  <a:cubicBezTo>
                    <a:pt x="0" y="14912"/>
                    <a:pt x="11909" y="27120"/>
                    <a:pt x="26820" y="27321"/>
                  </a:cubicBezTo>
                  <a:cubicBezTo>
                    <a:pt x="26943" y="27322"/>
                    <a:pt x="27066" y="27323"/>
                    <a:pt x="27189" y="27323"/>
                  </a:cubicBezTo>
                  <a:cubicBezTo>
                    <a:pt x="41932" y="27323"/>
                    <a:pt x="53974" y="15456"/>
                    <a:pt x="54139" y="701"/>
                  </a:cubicBezTo>
                  <a:lnTo>
                    <a:pt x="54139" y="701"/>
                  </a:lnTo>
                  <a:cubicBezTo>
                    <a:pt x="51173" y="3151"/>
                    <a:pt x="39099" y="3975"/>
                    <a:pt x="27741" y="3975"/>
                  </a:cubicBezTo>
                  <a:cubicBezTo>
                    <a:pt x="19298" y="3975"/>
                    <a:pt x="11252" y="3520"/>
                    <a:pt x="7639" y="2936"/>
                  </a:cubicBezTo>
                  <a:cubicBezTo>
                    <a:pt x="5071" y="2670"/>
                    <a:pt x="1868" y="2503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3"/>
            <p:cNvSpPr/>
            <p:nvPr/>
          </p:nvSpPr>
          <p:spPr>
            <a:xfrm>
              <a:off x="4007798" y="1876482"/>
              <a:ext cx="300204" cy="400237"/>
            </a:xfrm>
            <a:custGeom>
              <a:avLst/>
              <a:gdLst/>
              <a:ahLst/>
              <a:cxnLst/>
              <a:rect l="l" t="t" r="r" b="b"/>
              <a:pathLst>
                <a:path w="14612" h="19481" extrusionOk="0">
                  <a:moveTo>
                    <a:pt x="1" y="0"/>
                  </a:moveTo>
                  <a:cubicBezTo>
                    <a:pt x="1" y="0"/>
                    <a:pt x="502" y="11375"/>
                    <a:pt x="12243" y="19247"/>
                  </a:cubicBezTo>
                  <a:cubicBezTo>
                    <a:pt x="12243" y="19247"/>
                    <a:pt x="14278" y="19481"/>
                    <a:pt x="14611" y="19481"/>
                  </a:cubicBezTo>
                  <a:cubicBezTo>
                    <a:pt x="14611" y="19481"/>
                    <a:pt x="4704" y="9674"/>
                    <a:pt x="5205" y="1301"/>
                  </a:cubicBezTo>
                  <a:cubicBezTo>
                    <a:pt x="5205" y="1301"/>
                    <a:pt x="2069" y="8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3"/>
            <p:cNvSpPr/>
            <p:nvPr/>
          </p:nvSpPr>
          <p:spPr>
            <a:xfrm>
              <a:off x="4138712" y="1914162"/>
              <a:ext cx="92535" cy="150800"/>
            </a:xfrm>
            <a:custGeom>
              <a:avLst/>
              <a:gdLst/>
              <a:ahLst/>
              <a:cxnLst/>
              <a:rect l="l" t="t" r="r" b="b"/>
              <a:pathLst>
                <a:path w="4504" h="7340" extrusionOk="0">
                  <a:moveTo>
                    <a:pt x="0" y="1"/>
                  </a:moveTo>
                  <a:cubicBezTo>
                    <a:pt x="0" y="1"/>
                    <a:pt x="67" y="4738"/>
                    <a:pt x="3703" y="7339"/>
                  </a:cubicBezTo>
                  <a:lnTo>
                    <a:pt x="4503" y="7273"/>
                  </a:lnTo>
                  <a:cubicBezTo>
                    <a:pt x="4503" y="7273"/>
                    <a:pt x="3536" y="2636"/>
                    <a:pt x="3469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3"/>
            <p:cNvSpPr/>
            <p:nvPr/>
          </p:nvSpPr>
          <p:spPr>
            <a:xfrm>
              <a:off x="3965310" y="1807840"/>
              <a:ext cx="1113683" cy="100342"/>
            </a:xfrm>
            <a:custGeom>
              <a:avLst/>
              <a:gdLst/>
              <a:ahLst/>
              <a:cxnLst/>
              <a:rect l="l" t="t" r="r" b="b"/>
              <a:pathLst>
                <a:path w="54207" h="4884" extrusionOk="0">
                  <a:moveTo>
                    <a:pt x="53601" y="0"/>
                  </a:moveTo>
                  <a:cubicBezTo>
                    <a:pt x="53376" y="0"/>
                    <a:pt x="53162" y="100"/>
                    <a:pt x="53039" y="272"/>
                  </a:cubicBezTo>
                  <a:cubicBezTo>
                    <a:pt x="53406" y="639"/>
                    <a:pt x="53239" y="873"/>
                    <a:pt x="53239" y="873"/>
                  </a:cubicBezTo>
                  <a:cubicBezTo>
                    <a:pt x="53239" y="873"/>
                    <a:pt x="52939" y="1973"/>
                    <a:pt x="45867" y="2907"/>
                  </a:cubicBezTo>
                  <a:cubicBezTo>
                    <a:pt x="39912" y="3608"/>
                    <a:pt x="33927" y="3944"/>
                    <a:pt x="27940" y="3944"/>
                  </a:cubicBezTo>
                  <a:cubicBezTo>
                    <a:pt x="27656" y="3944"/>
                    <a:pt x="27371" y="3943"/>
                    <a:pt x="27087" y="3942"/>
                  </a:cubicBezTo>
                  <a:cubicBezTo>
                    <a:pt x="26802" y="3943"/>
                    <a:pt x="26518" y="3944"/>
                    <a:pt x="26234" y="3944"/>
                  </a:cubicBezTo>
                  <a:cubicBezTo>
                    <a:pt x="20250" y="3944"/>
                    <a:pt x="14295" y="3608"/>
                    <a:pt x="8340" y="2907"/>
                  </a:cubicBezTo>
                  <a:cubicBezTo>
                    <a:pt x="1268" y="1973"/>
                    <a:pt x="968" y="906"/>
                    <a:pt x="968" y="873"/>
                  </a:cubicBezTo>
                  <a:cubicBezTo>
                    <a:pt x="968" y="873"/>
                    <a:pt x="1002" y="773"/>
                    <a:pt x="1268" y="572"/>
                  </a:cubicBezTo>
                  <a:cubicBezTo>
                    <a:pt x="1038" y="434"/>
                    <a:pt x="760" y="360"/>
                    <a:pt x="478" y="360"/>
                  </a:cubicBezTo>
                  <a:cubicBezTo>
                    <a:pt x="352" y="360"/>
                    <a:pt x="225" y="375"/>
                    <a:pt x="101" y="406"/>
                  </a:cubicBezTo>
                  <a:cubicBezTo>
                    <a:pt x="34" y="539"/>
                    <a:pt x="1" y="706"/>
                    <a:pt x="1" y="873"/>
                  </a:cubicBezTo>
                  <a:cubicBezTo>
                    <a:pt x="1" y="1406"/>
                    <a:pt x="1" y="2774"/>
                    <a:pt x="8207" y="3841"/>
                  </a:cubicBezTo>
                  <a:cubicBezTo>
                    <a:pt x="13993" y="4519"/>
                    <a:pt x="19807" y="4883"/>
                    <a:pt x="25623" y="4883"/>
                  </a:cubicBezTo>
                  <a:cubicBezTo>
                    <a:pt x="26111" y="4883"/>
                    <a:pt x="26599" y="4881"/>
                    <a:pt x="27087" y="4876"/>
                  </a:cubicBezTo>
                  <a:cubicBezTo>
                    <a:pt x="27575" y="4881"/>
                    <a:pt x="28063" y="4883"/>
                    <a:pt x="28551" y="4883"/>
                  </a:cubicBezTo>
                  <a:cubicBezTo>
                    <a:pt x="34372" y="4883"/>
                    <a:pt x="40214" y="4519"/>
                    <a:pt x="46000" y="3841"/>
                  </a:cubicBezTo>
                  <a:cubicBezTo>
                    <a:pt x="54206" y="2741"/>
                    <a:pt x="54206" y="1406"/>
                    <a:pt x="54206" y="873"/>
                  </a:cubicBezTo>
                  <a:cubicBezTo>
                    <a:pt x="54206" y="572"/>
                    <a:pt x="54073" y="239"/>
                    <a:pt x="53839" y="39"/>
                  </a:cubicBezTo>
                  <a:cubicBezTo>
                    <a:pt x="53761" y="13"/>
                    <a:pt x="53680" y="0"/>
                    <a:pt x="53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3"/>
            <p:cNvSpPr/>
            <p:nvPr/>
          </p:nvSpPr>
          <p:spPr>
            <a:xfrm>
              <a:off x="3966009" y="1818914"/>
              <a:ext cx="1112984" cy="89268"/>
            </a:xfrm>
            <a:custGeom>
              <a:avLst/>
              <a:gdLst/>
              <a:ahLst/>
              <a:cxnLst/>
              <a:rect l="l" t="t" r="r" b="b"/>
              <a:pathLst>
                <a:path w="54173" h="4345" extrusionOk="0">
                  <a:moveTo>
                    <a:pt x="67" y="0"/>
                  </a:moveTo>
                  <a:cubicBezTo>
                    <a:pt x="34" y="134"/>
                    <a:pt x="0" y="234"/>
                    <a:pt x="0" y="334"/>
                  </a:cubicBezTo>
                  <a:cubicBezTo>
                    <a:pt x="0" y="867"/>
                    <a:pt x="0" y="2202"/>
                    <a:pt x="8206" y="3302"/>
                  </a:cubicBezTo>
                  <a:cubicBezTo>
                    <a:pt x="13992" y="3980"/>
                    <a:pt x="19806" y="4344"/>
                    <a:pt x="25623" y="4344"/>
                  </a:cubicBezTo>
                  <a:cubicBezTo>
                    <a:pt x="26110" y="4344"/>
                    <a:pt x="26598" y="4342"/>
                    <a:pt x="27086" y="4337"/>
                  </a:cubicBezTo>
                  <a:cubicBezTo>
                    <a:pt x="27574" y="4342"/>
                    <a:pt x="28062" y="4344"/>
                    <a:pt x="28550" y="4344"/>
                  </a:cubicBezTo>
                  <a:cubicBezTo>
                    <a:pt x="34366" y="4344"/>
                    <a:pt x="40180" y="3980"/>
                    <a:pt x="45966" y="3302"/>
                  </a:cubicBezTo>
                  <a:cubicBezTo>
                    <a:pt x="54172" y="2202"/>
                    <a:pt x="54172" y="867"/>
                    <a:pt x="54172" y="334"/>
                  </a:cubicBezTo>
                  <a:cubicBezTo>
                    <a:pt x="54172" y="234"/>
                    <a:pt x="54172" y="134"/>
                    <a:pt x="54139" y="0"/>
                  </a:cubicBezTo>
                  <a:cubicBezTo>
                    <a:pt x="53939" y="634"/>
                    <a:pt x="52771" y="1768"/>
                    <a:pt x="45966" y="2669"/>
                  </a:cubicBezTo>
                  <a:cubicBezTo>
                    <a:pt x="39980" y="3369"/>
                    <a:pt x="33963" y="3705"/>
                    <a:pt x="27944" y="3705"/>
                  </a:cubicBezTo>
                  <a:cubicBezTo>
                    <a:pt x="27658" y="3705"/>
                    <a:pt x="27372" y="3704"/>
                    <a:pt x="27086" y="3703"/>
                  </a:cubicBezTo>
                  <a:cubicBezTo>
                    <a:pt x="26800" y="3704"/>
                    <a:pt x="26514" y="3705"/>
                    <a:pt x="26228" y="3705"/>
                  </a:cubicBezTo>
                  <a:cubicBezTo>
                    <a:pt x="20210" y="3705"/>
                    <a:pt x="14193" y="3369"/>
                    <a:pt x="8206" y="2669"/>
                  </a:cubicBezTo>
                  <a:cubicBezTo>
                    <a:pt x="1401" y="1768"/>
                    <a:pt x="234" y="667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3"/>
            <p:cNvSpPr/>
            <p:nvPr/>
          </p:nvSpPr>
          <p:spPr>
            <a:xfrm>
              <a:off x="4591714" y="1463913"/>
              <a:ext cx="218640" cy="124749"/>
            </a:xfrm>
            <a:custGeom>
              <a:avLst/>
              <a:gdLst/>
              <a:ahLst/>
              <a:cxnLst/>
              <a:rect l="l" t="t" r="r" b="b"/>
              <a:pathLst>
                <a:path w="10642" h="6072" fill="none" extrusionOk="0">
                  <a:moveTo>
                    <a:pt x="10641" y="5537"/>
                  </a:moveTo>
                  <a:cubicBezTo>
                    <a:pt x="3369" y="6071"/>
                    <a:pt x="0" y="1268"/>
                    <a:pt x="8006" y="0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3"/>
            <p:cNvSpPr/>
            <p:nvPr/>
          </p:nvSpPr>
          <p:spPr>
            <a:xfrm>
              <a:off x="4702740" y="1455674"/>
              <a:ext cx="59642" cy="33612"/>
            </a:xfrm>
            <a:custGeom>
              <a:avLst/>
              <a:gdLst/>
              <a:ahLst/>
              <a:cxnLst/>
              <a:rect l="l" t="t" r="r" b="b"/>
              <a:pathLst>
                <a:path w="2903" h="1636" fill="none" extrusionOk="0">
                  <a:moveTo>
                    <a:pt x="1501" y="1635"/>
                  </a:moveTo>
                  <a:lnTo>
                    <a:pt x="2902" y="368"/>
                  </a:ln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3"/>
            <p:cNvSpPr/>
            <p:nvPr/>
          </p:nvSpPr>
          <p:spPr>
            <a:xfrm>
              <a:off x="4414902" y="1562592"/>
              <a:ext cx="54835" cy="162449"/>
            </a:xfrm>
            <a:custGeom>
              <a:avLst/>
              <a:gdLst/>
              <a:ahLst/>
              <a:cxnLst/>
              <a:rect l="l" t="t" r="r" b="b"/>
              <a:pathLst>
                <a:path w="2669" h="7907" extrusionOk="0">
                  <a:moveTo>
                    <a:pt x="1234" y="1"/>
                  </a:moveTo>
                  <a:cubicBezTo>
                    <a:pt x="1101" y="1"/>
                    <a:pt x="1001" y="34"/>
                    <a:pt x="901" y="67"/>
                  </a:cubicBezTo>
                  <a:lnTo>
                    <a:pt x="801" y="134"/>
                  </a:lnTo>
                  <a:lnTo>
                    <a:pt x="867" y="201"/>
                  </a:lnTo>
                  <a:cubicBezTo>
                    <a:pt x="934" y="267"/>
                    <a:pt x="1001" y="334"/>
                    <a:pt x="1068" y="401"/>
                  </a:cubicBezTo>
                  <a:cubicBezTo>
                    <a:pt x="1134" y="501"/>
                    <a:pt x="1201" y="601"/>
                    <a:pt x="1201" y="701"/>
                  </a:cubicBezTo>
                  <a:cubicBezTo>
                    <a:pt x="1234" y="834"/>
                    <a:pt x="1234" y="935"/>
                    <a:pt x="1201" y="1068"/>
                  </a:cubicBezTo>
                  <a:cubicBezTo>
                    <a:pt x="1101" y="1402"/>
                    <a:pt x="967" y="1702"/>
                    <a:pt x="834" y="2035"/>
                  </a:cubicBezTo>
                  <a:cubicBezTo>
                    <a:pt x="734" y="2235"/>
                    <a:pt x="667" y="2469"/>
                    <a:pt x="567" y="2702"/>
                  </a:cubicBezTo>
                  <a:cubicBezTo>
                    <a:pt x="467" y="2936"/>
                    <a:pt x="367" y="3203"/>
                    <a:pt x="300" y="3436"/>
                  </a:cubicBezTo>
                  <a:cubicBezTo>
                    <a:pt x="234" y="3703"/>
                    <a:pt x="167" y="3970"/>
                    <a:pt x="100" y="4237"/>
                  </a:cubicBezTo>
                  <a:cubicBezTo>
                    <a:pt x="33" y="4504"/>
                    <a:pt x="0" y="4804"/>
                    <a:pt x="0" y="5071"/>
                  </a:cubicBezTo>
                  <a:cubicBezTo>
                    <a:pt x="0" y="5371"/>
                    <a:pt x="0" y="5638"/>
                    <a:pt x="33" y="5905"/>
                  </a:cubicBezTo>
                  <a:cubicBezTo>
                    <a:pt x="67" y="6172"/>
                    <a:pt x="134" y="6405"/>
                    <a:pt x="200" y="6672"/>
                  </a:cubicBezTo>
                  <a:cubicBezTo>
                    <a:pt x="300" y="6872"/>
                    <a:pt x="400" y="7039"/>
                    <a:pt x="534" y="7239"/>
                  </a:cubicBezTo>
                  <a:cubicBezTo>
                    <a:pt x="601" y="7372"/>
                    <a:pt x="701" y="7506"/>
                    <a:pt x="834" y="7606"/>
                  </a:cubicBezTo>
                  <a:cubicBezTo>
                    <a:pt x="934" y="7706"/>
                    <a:pt x="1034" y="7806"/>
                    <a:pt x="1168" y="7906"/>
                  </a:cubicBezTo>
                  <a:cubicBezTo>
                    <a:pt x="1168" y="7906"/>
                    <a:pt x="1201" y="7739"/>
                    <a:pt x="1234" y="7473"/>
                  </a:cubicBezTo>
                  <a:cubicBezTo>
                    <a:pt x="1234" y="7339"/>
                    <a:pt x="1268" y="7206"/>
                    <a:pt x="1301" y="7072"/>
                  </a:cubicBezTo>
                  <a:lnTo>
                    <a:pt x="1434" y="6572"/>
                  </a:lnTo>
                  <a:cubicBezTo>
                    <a:pt x="1501" y="6372"/>
                    <a:pt x="1535" y="6205"/>
                    <a:pt x="1601" y="6005"/>
                  </a:cubicBezTo>
                  <a:cubicBezTo>
                    <a:pt x="1701" y="5838"/>
                    <a:pt x="1735" y="5638"/>
                    <a:pt x="1835" y="5438"/>
                  </a:cubicBezTo>
                  <a:cubicBezTo>
                    <a:pt x="1868" y="5304"/>
                    <a:pt x="1901" y="5204"/>
                    <a:pt x="1935" y="5104"/>
                  </a:cubicBezTo>
                  <a:cubicBezTo>
                    <a:pt x="1968" y="5004"/>
                    <a:pt x="2035" y="4871"/>
                    <a:pt x="2068" y="4771"/>
                  </a:cubicBezTo>
                  <a:cubicBezTo>
                    <a:pt x="2135" y="4537"/>
                    <a:pt x="2235" y="4304"/>
                    <a:pt x="2302" y="4037"/>
                  </a:cubicBezTo>
                  <a:cubicBezTo>
                    <a:pt x="2368" y="3770"/>
                    <a:pt x="2469" y="3536"/>
                    <a:pt x="2502" y="3236"/>
                  </a:cubicBezTo>
                  <a:cubicBezTo>
                    <a:pt x="2569" y="2969"/>
                    <a:pt x="2602" y="2702"/>
                    <a:pt x="2635" y="2402"/>
                  </a:cubicBezTo>
                  <a:cubicBezTo>
                    <a:pt x="2669" y="2135"/>
                    <a:pt x="2669" y="1835"/>
                    <a:pt x="2635" y="1535"/>
                  </a:cubicBezTo>
                  <a:cubicBezTo>
                    <a:pt x="2602" y="1268"/>
                    <a:pt x="2502" y="968"/>
                    <a:pt x="2368" y="701"/>
                  </a:cubicBezTo>
                  <a:cubicBezTo>
                    <a:pt x="2235" y="468"/>
                    <a:pt x="2035" y="267"/>
                    <a:pt x="1801" y="134"/>
                  </a:cubicBezTo>
                  <a:cubicBezTo>
                    <a:pt x="1601" y="34"/>
                    <a:pt x="1401" y="1"/>
                    <a:pt x="1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3"/>
            <p:cNvSpPr/>
            <p:nvPr/>
          </p:nvSpPr>
          <p:spPr>
            <a:xfrm>
              <a:off x="4464231" y="1731186"/>
              <a:ext cx="29503" cy="67470"/>
            </a:xfrm>
            <a:custGeom>
              <a:avLst/>
              <a:gdLst/>
              <a:ahLst/>
              <a:cxnLst/>
              <a:rect l="l" t="t" r="r" b="b"/>
              <a:pathLst>
                <a:path w="1436" h="3284" extrusionOk="0">
                  <a:moveTo>
                    <a:pt x="801" y="0"/>
                  </a:moveTo>
                  <a:cubicBezTo>
                    <a:pt x="801" y="0"/>
                    <a:pt x="768" y="100"/>
                    <a:pt x="735" y="167"/>
                  </a:cubicBezTo>
                  <a:cubicBezTo>
                    <a:pt x="701" y="234"/>
                    <a:pt x="701" y="267"/>
                    <a:pt x="668" y="334"/>
                  </a:cubicBezTo>
                  <a:lnTo>
                    <a:pt x="568" y="534"/>
                  </a:lnTo>
                  <a:lnTo>
                    <a:pt x="334" y="968"/>
                  </a:lnTo>
                  <a:cubicBezTo>
                    <a:pt x="301" y="1034"/>
                    <a:pt x="268" y="1135"/>
                    <a:pt x="234" y="1235"/>
                  </a:cubicBezTo>
                  <a:cubicBezTo>
                    <a:pt x="201" y="1301"/>
                    <a:pt x="168" y="1401"/>
                    <a:pt x="134" y="1535"/>
                  </a:cubicBezTo>
                  <a:cubicBezTo>
                    <a:pt x="68" y="1735"/>
                    <a:pt x="34" y="1968"/>
                    <a:pt x="34" y="2202"/>
                  </a:cubicBezTo>
                  <a:cubicBezTo>
                    <a:pt x="1" y="2469"/>
                    <a:pt x="68" y="2736"/>
                    <a:pt x="201" y="2969"/>
                  </a:cubicBezTo>
                  <a:cubicBezTo>
                    <a:pt x="268" y="3103"/>
                    <a:pt x="368" y="3169"/>
                    <a:pt x="501" y="3236"/>
                  </a:cubicBezTo>
                  <a:cubicBezTo>
                    <a:pt x="548" y="3260"/>
                    <a:pt x="612" y="3283"/>
                    <a:pt x="681" y="3283"/>
                  </a:cubicBezTo>
                  <a:cubicBezTo>
                    <a:pt x="709" y="3283"/>
                    <a:pt x="739" y="3279"/>
                    <a:pt x="768" y="3269"/>
                  </a:cubicBezTo>
                  <a:cubicBezTo>
                    <a:pt x="801" y="3269"/>
                    <a:pt x="868" y="3236"/>
                    <a:pt x="901" y="3203"/>
                  </a:cubicBezTo>
                  <a:lnTo>
                    <a:pt x="968" y="3203"/>
                  </a:lnTo>
                  <a:lnTo>
                    <a:pt x="935" y="3169"/>
                  </a:lnTo>
                  <a:cubicBezTo>
                    <a:pt x="901" y="3136"/>
                    <a:pt x="868" y="3103"/>
                    <a:pt x="835" y="3069"/>
                  </a:cubicBezTo>
                  <a:cubicBezTo>
                    <a:pt x="835" y="3003"/>
                    <a:pt x="835" y="2969"/>
                    <a:pt x="835" y="2902"/>
                  </a:cubicBezTo>
                  <a:cubicBezTo>
                    <a:pt x="835" y="2869"/>
                    <a:pt x="868" y="2836"/>
                    <a:pt x="901" y="2802"/>
                  </a:cubicBezTo>
                  <a:cubicBezTo>
                    <a:pt x="968" y="2669"/>
                    <a:pt x="1035" y="2569"/>
                    <a:pt x="1102" y="2469"/>
                  </a:cubicBezTo>
                  <a:cubicBezTo>
                    <a:pt x="1202" y="2269"/>
                    <a:pt x="1268" y="2069"/>
                    <a:pt x="1335" y="1902"/>
                  </a:cubicBezTo>
                  <a:cubicBezTo>
                    <a:pt x="1368" y="1768"/>
                    <a:pt x="1402" y="1668"/>
                    <a:pt x="1402" y="1535"/>
                  </a:cubicBezTo>
                  <a:cubicBezTo>
                    <a:pt x="1435" y="1435"/>
                    <a:pt x="1435" y="1301"/>
                    <a:pt x="1435" y="1168"/>
                  </a:cubicBezTo>
                  <a:cubicBezTo>
                    <a:pt x="1435" y="934"/>
                    <a:pt x="1402" y="701"/>
                    <a:pt x="1302" y="501"/>
                  </a:cubicBezTo>
                  <a:cubicBezTo>
                    <a:pt x="1235" y="401"/>
                    <a:pt x="1202" y="334"/>
                    <a:pt x="1135" y="234"/>
                  </a:cubicBezTo>
                  <a:cubicBezTo>
                    <a:pt x="1068" y="167"/>
                    <a:pt x="1035" y="134"/>
                    <a:pt x="968" y="100"/>
                  </a:cubicBezTo>
                  <a:cubicBezTo>
                    <a:pt x="901" y="34"/>
                    <a:pt x="868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3"/>
            <p:cNvSpPr/>
            <p:nvPr/>
          </p:nvSpPr>
          <p:spPr>
            <a:xfrm>
              <a:off x="4353204" y="1439916"/>
              <a:ext cx="29503" cy="67470"/>
            </a:xfrm>
            <a:custGeom>
              <a:avLst/>
              <a:gdLst/>
              <a:ahLst/>
              <a:cxnLst/>
              <a:rect l="l" t="t" r="r" b="b"/>
              <a:pathLst>
                <a:path w="1436" h="3284" extrusionOk="0">
                  <a:moveTo>
                    <a:pt x="768" y="1"/>
                  </a:moveTo>
                  <a:cubicBezTo>
                    <a:pt x="768" y="1"/>
                    <a:pt x="735" y="134"/>
                    <a:pt x="701" y="167"/>
                  </a:cubicBezTo>
                  <a:cubicBezTo>
                    <a:pt x="701" y="234"/>
                    <a:pt x="668" y="301"/>
                    <a:pt x="635" y="368"/>
                  </a:cubicBezTo>
                  <a:lnTo>
                    <a:pt x="568" y="568"/>
                  </a:lnTo>
                  <a:lnTo>
                    <a:pt x="335" y="968"/>
                  </a:lnTo>
                  <a:cubicBezTo>
                    <a:pt x="301" y="1035"/>
                    <a:pt x="268" y="1135"/>
                    <a:pt x="234" y="1235"/>
                  </a:cubicBezTo>
                  <a:cubicBezTo>
                    <a:pt x="201" y="1302"/>
                    <a:pt x="134" y="1435"/>
                    <a:pt x="101" y="1535"/>
                  </a:cubicBezTo>
                  <a:cubicBezTo>
                    <a:pt x="68" y="1735"/>
                    <a:pt x="1" y="1969"/>
                    <a:pt x="1" y="2202"/>
                  </a:cubicBezTo>
                  <a:cubicBezTo>
                    <a:pt x="1" y="2469"/>
                    <a:pt x="34" y="2736"/>
                    <a:pt x="168" y="2969"/>
                  </a:cubicBezTo>
                  <a:cubicBezTo>
                    <a:pt x="234" y="3103"/>
                    <a:pt x="368" y="3170"/>
                    <a:pt x="468" y="3236"/>
                  </a:cubicBezTo>
                  <a:cubicBezTo>
                    <a:pt x="539" y="3260"/>
                    <a:pt x="610" y="3283"/>
                    <a:pt x="680" y="3283"/>
                  </a:cubicBezTo>
                  <a:cubicBezTo>
                    <a:pt x="710" y="3283"/>
                    <a:pt x="739" y="3279"/>
                    <a:pt x="768" y="3270"/>
                  </a:cubicBezTo>
                  <a:cubicBezTo>
                    <a:pt x="802" y="3270"/>
                    <a:pt x="835" y="3236"/>
                    <a:pt x="902" y="3203"/>
                  </a:cubicBezTo>
                  <a:lnTo>
                    <a:pt x="935" y="3203"/>
                  </a:lnTo>
                  <a:lnTo>
                    <a:pt x="902" y="3170"/>
                  </a:lnTo>
                  <a:cubicBezTo>
                    <a:pt x="868" y="3136"/>
                    <a:pt x="835" y="3103"/>
                    <a:pt x="835" y="3069"/>
                  </a:cubicBezTo>
                  <a:cubicBezTo>
                    <a:pt x="802" y="3003"/>
                    <a:pt x="802" y="2969"/>
                    <a:pt x="802" y="2903"/>
                  </a:cubicBezTo>
                  <a:cubicBezTo>
                    <a:pt x="802" y="2869"/>
                    <a:pt x="835" y="2836"/>
                    <a:pt x="868" y="2803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68" y="2269"/>
                    <a:pt x="1269" y="2069"/>
                    <a:pt x="1302" y="1902"/>
                  </a:cubicBezTo>
                  <a:cubicBezTo>
                    <a:pt x="1335" y="1769"/>
                    <a:pt x="1369" y="1668"/>
                    <a:pt x="1402" y="1568"/>
                  </a:cubicBezTo>
                  <a:cubicBezTo>
                    <a:pt x="1402" y="1435"/>
                    <a:pt x="1435" y="1302"/>
                    <a:pt x="1435" y="1201"/>
                  </a:cubicBezTo>
                  <a:cubicBezTo>
                    <a:pt x="1435" y="935"/>
                    <a:pt x="1369" y="701"/>
                    <a:pt x="1269" y="501"/>
                  </a:cubicBezTo>
                  <a:cubicBezTo>
                    <a:pt x="1235" y="401"/>
                    <a:pt x="1168" y="334"/>
                    <a:pt x="1102" y="234"/>
                  </a:cubicBezTo>
                  <a:cubicBezTo>
                    <a:pt x="1068" y="167"/>
                    <a:pt x="1002" y="134"/>
                    <a:pt x="935" y="101"/>
                  </a:cubicBezTo>
                  <a:cubicBezTo>
                    <a:pt x="902" y="34"/>
                    <a:pt x="835" y="1"/>
                    <a:pt x="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3"/>
            <p:cNvSpPr/>
            <p:nvPr/>
          </p:nvSpPr>
          <p:spPr>
            <a:xfrm>
              <a:off x="4283310" y="1554374"/>
              <a:ext cx="58964" cy="263859"/>
            </a:xfrm>
            <a:custGeom>
              <a:avLst/>
              <a:gdLst/>
              <a:ahLst/>
              <a:cxnLst/>
              <a:rect l="l" t="t" r="r" b="b"/>
              <a:pathLst>
                <a:path w="2870" h="12843" extrusionOk="0">
                  <a:moveTo>
                    <a:pt x="1635" y="0"/>
                  </a:moveTo>
                  <a:cubicBezTo>
                    <a:pt x="1468" y="0"/>
                    <a:pt x="1301" y="34"/>
                    <a:pt x="1168" y="134"/>
                  </a:cubicBezTo>
                  <a:cubicBezTo>
                    <a:pt x="935" y="267"/>
                    <a:pt x="734" y="467"/>
                    <a:pt x="601" y="701"/>
                  </a:cubicBezTo>
                  <a:cubicBezTo>
                    <a:pt x="434" y="1001"/>
                    <a:pt x="301" y="1301"/>
                    <a:pt x="234" y="1635"/>
                  </a:cubicBezTo>
                  <a:cubicBezTo>
                    <a:pt x="67" y="2402"/>
                    <a:pt x="1" y="3203"/>
                    <a:pt x="101" y="3970"/>
                  </a:cubicBezTo>
                  <a:cubicBezTo>
                    <a:pt x="134" y="4370"/>
                    <a:pt x="201" y="4837"/>
                    <a:pt x="267" y="5204"/>
                  </a:cubicBezTo>
                  <a:cubicBezTo>
                    <a:pt x="301" y="5604"/>
                    <a:pt x="401" y="6038"/>
                    <a:pt x="468" y="6438"/>
                  </a:cubicBezTo>
                  <a:cubicBezTo>
                    <a:pt x="568" y="6838"/>
                    <a:pt x="668" y="7239"/>
                    <a:pt x="768" y="7639"/>
                  </a:cubicBezTo>
                  <a:cubicBezTo>
                    <a:pt x="868" y="8039"/>
                    <a:pt x="968" y="8406"/>
                    <a:pt x="1035" y="8773"/>
                  </a:cubicBezTo>
                  <a:cubicBezTo>
                    <a:pt x="1135" y="9140"/>
                    <a:pt x="1235" y="9474"/>
                    <a:pt x="1301" y="9807"/>
                  </a:cubicBezTo>
                  <a:cubicBezTo>
                    <a:pt x="1335" y="10141"/>
                    <a:pt x="1435" y="10441"/>
                    <a:pt x="1468" y="10741"/>
                  </a:cubicBezTo>
                  <a:cubicBezTo>
                    <a:pt x="1535" y="11075"/>
                    <a:pt x="1568" y="11342"/>
                    <a:pt x="1635" y="11575"/>
                  </a:cubicBezTo>
                  <a:cubicBezTo>
                    <a:pt x="1668" y="11842"/>
                    <a:pt x="1668" y="12076"/>
                    <a:pt x="1702" y="12242"/>
                  </a:cubicBezTo>
                  <a:cubicBezTo>
                    <a:pt x="1768" y="12609"/>
                    <a:pt x="1802" y="12843"/>
                    <a:pt x="1802" y="12843"/>
                  </a:cubicBezTo>
                  <a:cubicBezTo>
                    <a:pt x="1935" y="12676"/>
                    <a:pt x="2035" y="12509"/>
                    <a:pt x="2135" y="12309"/>
                  </a:cubicBezTo>
                  <a:cubicBezTo>
                    <a:pt x="2235" y="12109"/>
                    <a:pt x="2336" y="11909"/>
                    <a:pt x="2436" y="11675"/>
                  </a:cubicBezTo>
                  <a:cubicBezTo>
                    <a:pt x="2502" y="11408"/>
                    <a:pt x="2636" y="11142"/>
                    <a:pt x="2702" y="10808"/>
                  </a:cubicBezTo>
                  <a:cubicBezTo>
                    <a:pt x="2736" y="10474"/>
                    <a:pt x="2869" y="10074"/>
                    <a:pt x="2869" y="9707"/>
                  </a:cubicBezTo>
                  <a:cubicBezTo>
                    <a:pt x="2869" y="9340"/>
                    <a:pt x="2869" y="8940"/>
                    <a:pt x="2869" y="8506"/>
                  </a:cubicBezTo>
                  <a:cubicBezTo>
                    <a:pt x="2836" y="8106"/>
                    <a:pt x="2803" y="7672"/>
                    <a:pt x="2736" y="7272"/>
                  </a:cubicBezTo>
                  <a:cubicBezTo>
                    <a:pt x="2669" y="6838"/>
                    <a:pt x="2602" y="6438"/>
                    <a:pt x="2502" y="6005"/>
                  </a:cubicBezTo>
                  <a:cubicBezTo>
                    <a:pt x="2402" y="5604"/>
                    <a:pt x="2302" y="5204"/>
                    <a:pt x="2202" y="4804"/>
                  </a:cubicBezTo>
                  <a:cubicBezTo>
                    <a:pt x="2102" y="4403"/>
                    <a:pt x="2002" y="4036"/>
                    <a:pt x="1902" y="3670"/>
                  </a:cubicBezTo>
                  <a:cubicBezTo>
                    <a:pt x="1702" y="2936"/>
                    <a:pt x="1502" y="2302"/>
                    <a:pt x="1402" y="1735"/>
                  </a:cubicBezTo>
                  <a:cubicBezTo>
                    <a:pt x="1368" y="1501"/>
                    <a:pt x="1335" y="1234"/>
                    <a:pt x="1335" y="1001"/>
                  </a:cubicBezTo>
                  <a:cubicBezTo>
                    <a:pt x="1335" y="801"/>
                    <a:pt x="1368" y="634"/>
                    <a:pt x="1468" y="467"/>
                  </a:cubicBezTo>
                  <a:lnTo>
                    <a:pt x="1568" y="267"/>
                  </a:lnTo>
                  <a:cubicBezTo>
                    <a:pt x="1602" y="200"/>
                    <a:pt x="1668" y="167"/>
                    <a:pt x="1702" y="134"/>
                  </a:cubicBezTo>
                  <a:lnTo>
                    <a:pt x="1802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3" name="Google Shape;2363;p73"/>
          <p:cNvGrpSpPr/>
          <p:nvPr/>
        </p:nvGrpSpPr>
        <p:grpSpPr>
          <a:xfrm>
            <a:off x="968967" y="2152527"/>
            <a:ext cx="1323127" cy="772551"/>
            <a:chOff x="1761300" y="1185299"/>
            <a:chExt cx="882026" cy="514965"/>
          </a:xfrm>
        </p:grpSpPr>
        <p:sp>
          <p:nvSpPr>
            <p:cNvPr id="2364" name="Google Shape;2364;p73"/>
            <p:cNvSpPr/>
            <p:nvPr/>
          </p:nvSpPr>
          <p:spPr>
            <a:xfrm>
              <a:off x="1923710" y="1609188"/>
              <a:ext cx="34290" cy="13724"/>
            </a:xfrm>
            <a:custGeom>
              <a:avLst/>
              <a:gdLst/>
              <a:ahLst/>
              <a:cxnLst/>
              <a:rect l="l" t="t" r="r" b="b"/>
              <a:pathLst>
                <a:path w="1669" h="668" extrusionOk="0">
                  <a:moveTo>
                    <a:pt x="569" y="1"/>
                  </a:moveTo>
                  <a:cubicBezTo>
                    <a:pt x="372" y="1"/>
                    <a:pt x="179" y="45"/>
                    <a:pt x="1" y="134"/>
                  </a:cubicBezTo>
                  <a:cubicBezTo>
                    <a:pt x="118" y="118"/>
                    <a:pt x="234" y="109"/>
                    <a:pt x="351" y="109"/>
                  </a:cubicBezTo>
                  <a:cubicBezTo>
                    <a:pt x="468" y="109"/>
                    <a:pt x="585" y="118"/>
                    <a:pt x="701" y="134"/>
                  </a:cubicBezTo>
                  <a:cubicBezTo>
                    <a:pt x="1202" y="201"/>
                    <a:pt x="1569" y="401"/>
                    <a:pt x="1535" y="601"/>
                  </a:cubicBezTo>
                  <a:cubicBezTo>
                    <a:pt x="1535" y="635"/>
                    <a:pt x="1502" y="635"/>
                    <a:pt x="1502" y="668"/>
                  </a:cubicBezTo>
                  <a:cubicBezTo>
                    <a:pt x="1569" y="635"/>
                    <a:pt x="1635" y="601"/>
                    <a:pt x="1635" y="535"/>
                  </a:cubicBezTo>
                  <a:cubicBezTo>
                    <a:pt x="1669" y="334"/>
                    <a:pt x="1369" y="101"/>
                    <a:pt x="868" y="34"/>
                  </a:cubicBezTo>
                  <a:cubicBezTo>
                    <a:pt x="768" y="12"/>
                    <a:pt x="668" y="1"/>
                    <a:pt x="569" y="1"/>
                  </a:cubicBezTo>
                  <a:close/>
                </a:path>
              </a:pathLst>
            </a:custGeom>
            <a:solidFill>
              <a:srgbClr val="F2B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3"/>
            <p:cNvSpPr/>
            <p:nvPr/>
          </p:nvSpPr>
          <p:spPr>
            <a:xfrm>
              <a:off x="2126574" y="1626898"/>
              <a:ext cx="165182" cy="72894"/>
            </a:xfrm>
            <a:custGeom>
              <a:avLst/>
              <a:gdLst/>
              <a:ahLst/>
              <a:cxnLst/>
              <a:rect l="l" t="t" r="r" b="b"/>
              <a:pathLst>
                <a:path w="8040" h="3548" extrusionOk="0">
                  <a:moveTo>
                    <a:pt x="2338" y="1"/>
                  </a:moveTo>
                  <a:cubicBezTo>
                    <a:pt x="1296" y="1"/>
                    <a:pt x="236" y="189"/>
                    <a:pt x="134" y="907"/>
                  </a:cubicBezTo>
                  <a:cubicBezTo>
                    <a:pt x="1" y="2074"/>
                    <a:pt x="801" y="3175"/>
                    <a:pt x="2969" y="3475"/>
                  </a:cubicBezTo>
                  <a:cubicBezTo>
                    <a:pt x="3315" y="3524"/>
                    <a:pt x="3672" y="3547"/>
                    <a:pt x="4029" y="3547"/>
                  </a:cubicBezTo>
                  <a:cubicBezTo>
                    <a:pt x="5875" y="3547"/>
                    <a:pt x="7711" y="2925"/>
                    <a:pt x="7906" y="1974"/>
                  </a:cubicBezTo>
                  <a:cubicBezTo>
                    <a:pt x="8040" y="1274"/>
                    <a:pt x="6172" y="440"/>
                    <a:pt x="4037" y="140"/>
                  </a:cubicBezTo>
                  <a:cubicBezTo>
                    <a:pt x="3638" y="75"/>
                    <a:pt x="2991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3"/>
            <p:cNvSpPr/>
            <p:nvPr/>
          </p:nvSpPr>
          <p:spPr>
            <a:xfrm>
              <a:off x="2140914" y="1608387"/>
              <a:ext cx="151540" cy="66155"/>
            </a:xfrm>
            <a:custGeom>
              <a:avLst/>
              <a:gdLst/>
              <a:ahLst/>
              <a:cxnLst/>
              <a:rect l="l" t="t" r="r" b="b"/>
              <a:pathLst>
                <a:path w="7376" h="3220" extrusionOk="0">
                  <a:moveTo>
                    <a:pt x="3414" y="0"/>
                  </a:moveTo>
                  <a:cubicBezTo>
                    <a:pt x="3130" y="0"/>
                    <a:pt x="2876" y="99"/>
                    <a:pt x="2672" y="273"/>
                  </a:cubicBezTo>
                  <a:cubicBezTo>
                    <a:pt x="2371" y="407"/>
                    <a:pt x="2071" y="540"/>
                    <a:pt x="1804" y="674"/>
                  </a:cubicBezTo>
                  <a:cubicBezTo>
                    <a:pt x="1204" y="940"/>
                    <a:pt x="704" y="1341"/>
                    <a:pt x="270" y="1808"/>
                  </a:cubicBezTo>
                  <a:cubicBezTo>
                    <a:pt x="0" y="2137"/>
                    <a:pt x="2663" y="3220"/>
                    <a:pt x="4586" y="3220"/>
                  </a:cubicBezTo>
                  <a:cubicBezTo>
                    <a:pt x="4804" y="3220"/>
                    <a:pt x="5013" y="3206"/>
                    <a:pt x="5207" y="3175"/>
                  </a:cubicBezTo>
                  <a:cubicBezTo>
                    <a:pt x="5707" y="3075"/>
                    <a:pt x="7375" y="2742"/>
                    <a:pt x="6741" y="1941"/>
                  </a:cubicBezTo>
                  <a:cubicBezTo>
                    <a:pt x="6174" y="1341"/>
                    <a:pt x="5474" y="840"/>
                    <a:pt x="4673" y="473"/>
                  </a:cubicBezTo>
                  <a:cubicBezTo>
                    <a:pt x="4440" y="373"/>
                    <a:pt x="4239" y="273"/>
                    <a:pt x="4006" y="173"/>
                  </a:cubicBezTo>
                  <a:cubicBezTo>
                    <a:pt x="3873" y="107"/>
                    <a:pt x="3706" y="40"/>
                    <a:pt x="3539" y="6"/>
                  </a:cubicBezTo>
                  <a:cubicBezTo>
                    <a:pt x="3497" y="2"/>
                    <a:pt x="3455" y="0"/>
                    <a:pt x="3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3"/>
            <p:cNvSpPr/>
            <p:nvPr/>
          </p:nvSpPr>
          <p:spPr>
            <a:xfrm>
              <a:off x="2141572" y="1607832"/>
              <a:ext cx="150184" cy="66237"/>
            </a:xfrm>
            <a:custGeom>
              <a:avLst/>
              <a:gdLst/>
              <a:ahLst/>
              <a:cxnLst/>
              <a:rect l="l" t="t" r="r" b="b"/>
              <a:pathLst>
                <a:path w="7310" h="3224" extrusionOk="0">
                  <a:moveTo>
                    <a:pt x="3507" y="0"/>
                  </a:moveTo>
                  <a:cubicBezTo>
                    <a:pt x="3173" y="0"/>
                    <a:pt x="2873" y="100"/>
                    <a:pt x="2640" y="267"/>
                  </a:cubicBezTo>
                  <a:cubicBezTo>
                    <a:pt x="2339" y="400"/>
                    <a:pt x="2039" y="534"/>
                    <a:pt x="1772" y="701"/>
                  </a:cubicBezTo>
                  <a:cubicBezTo>
                    <a:pt x="1172" y="967"/>
                    <a:pt x="672" y="1334"/>
                    <a:pt x="238" y="1835"/>
                  </a:cubicBezTo>
                  <a:cubicBezTo>
                    <a:pt x="1" y="2161"/>
                    <a:pt x="2579" y="3223"/>
                    <a:pt x="4491" y="3223"/>
                  </a:cubicBezTo>
                  <a:cubicBezTo>
                    <a:pt x="4732" y="3223"/>
                    <a:pt x="4962" y="3206"/>
                    <a:pt x="5175" y="3169"/>
                  </a:cubicBezTo>
                  <a:cubicBezTo>
                    <a:pt x="5675" y="3102"/>
                    <a:pt x="7310" y="2769"/>
                    <a:pt x="6743" y="2002"/>
                  </a:cubicBezTo>
                  <a:lnTo>
                    <a:pt x="6743" y="2002"/>
                  </a:lnTo>
                  <a:cubicBezTo>
                    <a:pt x="7110" y="2669"/>
                    <a:pt x="5909" y="2835"/>
                    <a:pt x="5542" y="2869"/>
                  </a:cubicBezTo>
                  <a:cubicBezTo>
                    <a:pt x="5273" y="2909"/>
                    <a:pt x="5004" y="2928"/>
                    <a:pt x="4737" y="2928"/>
                  </a:cubicBezTo>
                  <a:cubicBezTo>
                    <a:pt x="4109" y="2928"/>
                    <a:pt x="3492" y="2823"/>
                    <a:pt x="2907" y="2635"/>
                  </a:cubicBezTo>
                  <a:cubicBezTo>
                    <a:pt x="2706" y="2569"/>
                    <a:pt x="2540" y="2502"/>
                    <a:pt x="2406" y="2368"/>
                  </a:cubicBezTo>
                  <a:cubicBezTo>
                    <a:pt x="2339" y="2335"/>
                    <a:pt x="2306" y="2268"/>
                    <a:pt x="2306" y="2202"/>
                  </a:cubicBezTo>
                  <a:cubicBezTo>
                    <a:pt x="2306" y="2202"/>
                    <a:pt x="2306" y="2168"/>
                    <a:pt x="2306" y="2168"/>
                  </a:cubicBezTo>
                  <a:cubicBezTo>
                    <a:pt x="2317" y="2021"/>
                    <a:pt x="2386" y="1982"/>
                    <a:pt x="2477" y="1982"/>
                  </a:cubicBezTo>
                  <a:cubicBezTo>
                    <a:pt x="2585" y="1982"/>
                    <a:pt x="2723" y="2037"/>
                    <a:pt x="2836" y="2037"/>
                  </a:cubicBezTo>
                  <a:cubicBezTo>
                    <a:pt x="2909" y="2037"/>
                    <a:pt x="2972" y="2013"/>
                    <a:pt x="3007" y="1935"/>
                  </a:cubicBezTo>
                  <a:cubicBezTo>
                    <a:pt x="3307" y="1334"/>
                    <a:pt x="2073" y="1334"/>
                    <a:pt x="2706" y="701"/>
                  </a:cubicBezTo>
                  <a:cubicBezTo>
                    <a:pt x="3007" y="434"/>
                    <a:pt x="3374" y="234"/>
                    <a:pt x="3774" y="100"/>
                  </a:cubicBezTo>
                  <a:cubicBezTo>
                    <a:pt x="3674" y="67"/>
                    <a:pt x="3607" y="33"/>
                    <a:pt x="3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3"/>
            <p:cNvSpPr/>
            <p:nvPr/>
          </p:nvSpPr>
          <p:spPr>
            <a:xfrm>
              <a:off x="2126574" y="1630432"/>
              <a:ext cx="149424" cy="69832"/>
            </a:xfrm>
            <a:custGeom>
              <a:avLst/>
              <a:gdLst/>
              <a:ahLst/>
              <a:cxnLst/>
              <a:rect l="l" t="t" r="r" b="b"/>
              <a:pathLst>
                <a:path w="7273" h="3399" extrusionOk="0">
                  <a:moveTo>
                    <a:pt x="1068" y="1"/>
                  </a:moveTo>
                  <a:lnTo>
                    <a:pt x="1068" y="1"/>
                  </a:lnTo>
                  <a:cubicBezTo>
                    <a:pt x="568" y="101"/>
                    <a:pt x="201" y="334"/>
                    <a:pt x="134" y="768"/>
                  </a:cubicBezTo>
                  <a:cubicBezTo>
                    <a:pt x="1" y="1902"/>
                    <a:pt x="835" y="3036"/>
                    <a:pt x="2936" y="3337"/>
                  </a:cubicBezTo>
                  <a:cubicBezTo>
                    <a:pt x="3268" y="3378"/>
                    <a:pt x="3608" y="3398"/>
                    <a:pt x="3947" y="3398"/>
                  </a:cubicBezTo>
                  <a:cubicBezTo>
                    <a:pt x="5246" y="3398"/>
                    <a:pt x="6532" y="3105"/>
                    <a:pt x="7272" y="2603"/>
                  </a:cubicBezTo>
                  <a:lnTo>
                    <a:pt x="7272" y="2603"/>
                  </a:lnTo>
                  <a:cubicBezTo>
                    <a:pt x="6486" y="2880"/>
                    <a:pt x="5652" y="3014"/>
                    <a:pt x="4813" y="3014"/>
                  </a:cubicBezTo>
                  <a:cubicBezTo>
                    <a:pt x="4443" y="3014"/>
                    <a:pt x="4071" y="2987"/>
                    <a:pt x="3703" y="2936"/>
                  </a:cubicBezTo>
                  <a:cubicBezTo>
                    <a:pt x="1535" y="2636"/>
                    <a:pt x="167" y="1535"/>
                    <a:pt x="468" y="435"/>
                  </a:cubicBezTo>
                  <a:cubicBezTo>
                    <a:pt x="601" y="34"/>
                    <a:pt x="968" y="101"/>
                    <a:pt x="10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3"/>
            <p:cNvSpPr/>
            <p:nvPr/>
          </p:nvSpPr>
          <p:spPr>
            <a:xfrm>
              <a:off x="1903843" y="1602655"/>
              <a:ext cx="242226" cy="58677"/>
            </a:xfrm>
            <a:custGeom>
              <a:avLst/>
              <a:gdLst/>
              <a:ahLst/>
              <a:cxnLst/>
              <a:rect l="l" t="t" r="r" b="b"/>
              <a:pathLst>
                <a:path w="11790" h="2856" extrusionOk="0">
                  <a:moveTo>
                    <a:pt x="1471" y="332"/>
                  </a:moveTo>
                  <a:cubicBezTo>
                    <a:pt x="1564" y="332"/>
                    <a:pt x="1664" y="338"/>
                    <a:pt x="1768" y="352"/>
                  </a:cubicBezTo>
                  <a:cubicBezTo>
                    <a:pt x="2269" y="419"/>
                    <a:pt x="2602" y="619"/>
                    <a:pt x="2602" y="819"/>
                  </a:cubicBezTo>
                  <a:cubicBezTo>
                    <a:pt x="2602" y="956"/>
                    <a:pt x="2311" y="1070"/>
                    <a:pt x="1949" y="1070"/>
                  </a:cubicBezTo>
                  <a:cubicBezTo>
                    <a:pt x="1869" y="1070"/>
                    <a:pt x="1786" y="1065"/>
                    <a:pt x="1702" y="1053"/>
                  </a:cubicBezTo>
                  <a:cubicBezTo>
                    <a:pt x="1201" y="986"/>
                    <a:pt x="868" y="752"/>
                    <a:pt x="868" y="586"/>
                  </a:cubicBezTo>
                  <a:cubicBezTo>
                    <a:pt x="868" y="427"/>
                    <a:pt x="1118" y="332"/>
                    <a:pt x="1471" y="332"/>
                  </a:cubicBezTo>
                  <a:close/>
                  <a:moveTo>
                    <a:pt x="1045" y="1"/>
                  </a:moveTo>
                  <a:cubicBezTo>
                    <a:pt x="586" y="1"/>
                    <a:pt x="185" y="312"/>
                    <a:pt x="67" y="752"/>
                  </a:cubicBezTo>
                  <a:cubicBezTo>
                    <a:pt x="1" y="1286"/>
                    <a:pt x="401" y="1753"/>
                    <a:pt x="901" y="1820"/>
                  </a:cubicBezTo>
                  <a:lnTo>
                    <a:pt x="11075" y="2854"/>
                  </a:lnTo>
                  <a:cubicBezTo>
                    <a:pt x="11077" y="2855"/>
                    <a:pt x="11080" y="2856"/>
                    <a:pt x="11084" y="2856"/>
                  </a:cubicBezTo>
                  <a:cubicBezTo>
                    <a:pt x="11185" y="2856"/>
                    <a:pt x="11790" y="2395"/>
                    <a:pt x="11242" y="1653"/>
                  </a:cubicBezTo>
                  <a:lnTo>
                    <a:pt x="1235" y="19"/>
                  </a:lnTo>
                  <a:cubicBezTo>
                    <a:pt x="1171" y="7"/>
                    <a:pt x="1107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3"/>
            <p:cNvSpPr/>
            <p:nvPr/>
          </p:nvSpPr>
          <p:spPr>
            <a:xfrm>
              <a:off x="1898357" y="1604401"/>
              <a:ext cx="239205" cy="56889"/>
            </a:xfrm>
            <a:custGeom>
              <a:avLst/>
              <a:gdLst/>
              <a:ahLst/>
              <a:cxnLst/>
              <a:rect l="l" t="t" r="r" b="b"/>
              <a:pathLst>
                <a:path w="11643" h="2769" extrusionOk="0">
                  <a:moveTo>
                    <a:pt x="968" y="0"/>
                  </a:moveTo>
                  <a:lnTo>
                    <a:pt x="968" y="0"/>
                  </a:lnTo>
                  <a:cubicBezTo>
                    <a:pt x="1" y="301"/>
                    <a:pt x="201" y="1668"/>
                    <a:pt x="1202" y="1735"/>
                  </a:cubicBezTo>
                  <a:lnTo>
                    <a:pt x="11375" y="2769"/>
                  </a:lnTo>
                  <a:cubicBezTo>
                    <a:pt x="11476" y="2736"/>
                    <a:pt x="11576" y="2636"/>
                    <a:pt x="11642" y="2502"/>
                  </a:cubicBezTo>
                  <a:lnTo>
                    <a:pt x="1235" y="1268"/>
                  </a:lnTo>
                  <a:cubicBezTo>
                    <a:pt x="167" y="1101"/>
                    <a:pt x="601" y="200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3"/>
            <p:cNvSpPr/>
            <p:nvPr/>
          </p:nvSpPr>
          <p:spPr>
            <a:xfrm>
              <a:off x="2240333" y="1662647"/>
              <a:ext cx="45261" cy="20956"/>
            </a:xfrm>
            <a:custGeom>
              <a:avLst/>
              <a:gdLst/>
              <a:ahLst/>
              <a:cxnLst/>
              <a:rect l="l" t="t" r="r" b="b"/>
              <a:pathLst>
                <a:path w="2203" h="1020" extrusionOk="0">
                  <a:moveTo>
                    <a:pt x="1969" y="1"/>
                  </a:moveTo>
                  <a:cubicBezTo>
                    <a:pt x="1735" y="468"/>
                    <a:pt x="1" y="634"/>
                    <a:pt x="1" y="634"/>
                  </a:cubicBezTo>
                  <a:lnTo>
                    <a:pt x="501" y="1001"/>
                  </a:lnTo>
                  <a:cubicBezTo>
                    <a:pt x="608" y="1013"/>
                    <a:pt x="707" y="1019"/>
                    <a:pt x="801" y="1019"/>
                  </a:cubicBezTo>
                  <a:cubicBezTo>
                    <a:pt x="2002" y="1019"/>
                    <a:pt x="2202" y="101"/>
                    <a:pt x="2202" y="101"/>
                  </a:cubicBezTo>
                  <a:lnTo>
                    <a:pt x="19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3"/>
            <p:cNvSpPr/>
            <p:nvPr/>
          </p:nvSpPr>
          <p:spPr>
            <a:xfrm>
              <a:off x="1977169" y="1615372"/>
              <a:ext cx="111046" cy="20566"/>
            </a:xfrm>
            <a:custGeom>
              <a:avLst/>
              <a:gdLst/>
              <a:ahLst/>
              <a:cxnLst/>
              <a:rect l="l" t="t" r="r" b="b"/>
              <a:pathLst>
                <a:path w="5405" h="1001" extrusionOk="0">
                  <a:moveTo>
                    <a:pt x="368" y="0"/>
                  </a:moveTo>
                  <a:lnTo>
                    <a:pt x="1" y="400"/>
                  </a:lnTo>
                  <a:lnTo>
                    <a:pt x="5405" y="1001"/>
                  </a:lnTo>
                  <a:lnTo>
                    <a:pt x="5305" y="80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3"/>
            <p:cNvSpPr/>
            <p:nvPr/>
          </p:nvSpPr>
          <p:spPr>
            <a:xfrm>
              <a:off x="2273924" y="1538615"/>
              <a:ext cx="34968" cy="13724"/>
            </a:xfrm>
            <a:custGeom>
              <a:avLst/>
              <a:gdLst/>
              <a:ahLst/>
              <a:cxnLst/>
              <a:rect l="l" t="t" r="r" b="b"/>
              <a:pathLst>
                <a:path w="1702" h="668" extrusionOk="0">
                  <a:moveTo>
                    <a:pt x="569" y="0"/>
                  </a:moveTo>
                  <a:cubicBezTo>
                    <a:pt x="371" y="0"/>
                    <a:pt x="178" y="45"/>
                    <a:pt x="0" y="133"/>
                  </a:cubicBezTo>
                  <a:cubicBezTo>
                    <a:pt x="117" y="100"/>
                    <a:pt x="242" y="83"/>
                    <a:pt x="367" y="83"/>
                  </a:cubicBezTo>
                  <a:cubicBezTo>
                    <a:pt x="492" y="83"/>
                    <a:pt x="617" y="100"/>
                    <a:pt x="734" y="133"/>
                  </a:cubicBezTo>
                  <a:cubicBezTo>
                    <a:pt x="1235" y="200"/>
                    <a:pt x="1602" y="400"/>
                    <a:pt x="1568" y="567"/>
                  </a:cubicBezTo>
                  <a:cubicBezTo>
                    <a:pt x="1568" y="600"/>
                    <a:pt x="1535" y="634"/>
                    <a:pt x="1501" y="667"/>
                  </a:cubicBezTo>
                  <a:cubicBezTo>
                    <a:pt x="1568" y="634"/>
                    <a:pt x="1635" y="567"/>
                    <a:pt x="1668" y="534"/>
                  </a:cubicBezTo>
                  <a:cubicBezTo>
                    <a:pt x="1702" y="334"/>
                    <a:pt x="1401" y="100"/>
                    <a:pt x="868" y="33"/>
                  </a:cubicBezTo>
                  <a:cubicBezTo>
                    <a:pt x="768" y="11"/>
                    <a:pt x="668" y="0"/>
                    <a:pt x="569" y="0"/>
                  </a:cubicBezTo>
                  <a:close/>
                </a:path>
              </a:pathLst>
            </a:custGeom>
            <a:solidFill>
              <a:srgbClr val="F2B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3"/>
            <p:cNvSpPr/>
            <p:nvPr/>
          </p:nvSpPr>
          <p:spPr>
            <a:xfrm>
              <a:off x="2476788" y="1556161"/>
              <a:ext cx="165860" cy="73037"/>
            </a:xfrm>
            <a:custGeom>
              <a:avLst/>
              <a:gdLst/>
              <a:ahLst/>
              <a:cxnLst/>
              <a:rect l="l" t="t" r="r" b="b"/>
              <a:pathLst>
                <a:path w="8073" h="3555" extrusionOk="0">
                  <a:moveTo>
                    <a:pt x="2416" y="0"/>
                  </a:moveTo>
                  <a:cubicBezTo>
                    <a:pt x="1362" y="0"/>
                    <a:pt x="272" y="181"/>
                    <a:pt x="167" y="914"/>
                  </a:cubicBezTo>
                  <a:cubicBezTo>
                    <a:pt x="0" y="2048"/>
                    <a:pt x="834" y="3182"/>
                    <a:pt x="2969" y="3482"/>
                  </a:cubicBezTo>
                  <a:cubicBezTo>
                    <a:pt x="3315" y="3531"/>
                    <a:pt x="3673" y="3554"/>
                    <a:pt x="4031" y="3554"/>
                  </a:cubicBezTo>
                  <a:cubicBezTo>
                    <a:pt x="5884" y="3554"/>
                    <a:pt x="7738" y="2932"/>
                    <a:pt x="7906" y="1981"/>
                  </a:cubicBezTo>
                  <a:cubicBezTo>
                    <a:pt x="8073" y="1248"/>
                    <a:pt x="6205" y="414"/>
                    <a:pt x="4036" y="113"/>
                  </a:cubicBezTo>
                  <a:cubicBezTo>
                    <a:pt x="3651" y="64"/>
                    <a:pt x="3040" y="0"/>
                    <a:pt x="24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3"/>
            <p:cNvSpPr/>
            <p:nvPr/>
          </p:nvSpPr>
          <p:spPr>
            <a:xfrm>
              <a:off x="2491806" y="1537239"/>
              <a:ext cx="151519" cy="66730"/>
            </a:xfrm>
            <a:custGeom>
              <a:avLst/>
              <a:gdLst/>
              <a:ahLst/>
              <a:cxnLst/>
              <a:rect l="l" t="t" r="r" b="b"/>
              <a:pathLst>
                <a:path w="7375" h="3248" extrusionOk="0">
                  <a:moveTo>
                    <a:pt x="3505" y="0"/>
                  </a:moveTo>
                  <a:cubicBezTo>
                    <a:pt x="3205" y="0"/>
                    <a:pt x="2905" y="100"/>
                    <a:pt x="2638" y="301"/>
                  </a:cubicBezTo>
                  <a:cubicBezTo>
                    <a:pt x="2371" y="434"/>
                    <a:pt x="2071" y="534"/>
                    <a:pt x="1771" y="701"/>
                  </a:cubicBezTo>
                  <a:cubicBezTo>
                    <a:pt x="1204" y="968"/>
                    <a:pt x="670" y="1335"/>
                    <a:pt x="270" y="1835"/>
                  </a:cubicBezTo>
                  <a:cubicBezTo>
                    <a:pt x="0" y="2164"/>
                    <a:pt x="2636" y="3247"/>
                    <a:pt x="4577" y="3247"/>
                  </a:cubicBezTo>
                  <a:cubicBezTo>
                    <a:pt x="4798" y="3247"/>
                    <a:pt x="5009" y="3233"/>
                    <a:pt x="5207" y="3203"/>
                  </a:cubicBezTo>
                  <a:cubicBezTo>
                    <a:pt x="5707" y="3103"/>
                    <a:pt x="7375" y="2769"/>
                    <a:pt x="6741" y="1968"/>
                  </a:cubicBezTo>
                  <a:cubicBezTo>
                    <a:pt x="6174" y="1368"/>
                    <a:pt x="5440" y="868"/>
                    <a:pt x="4673" y="501"/>
                  </a:cubicBezTo>
                  <a:cubicBezTo>
                    <a:pt x="4439" y="401"/>
                    <a:pt x="4239" y="301"/>
                    <a:pt x="4006" y="200"/>
                  </a:cubicBezTo>
                  <a:cubicBezTo>
                    <a:pt x="3839" y="134"/>
                    <a:pt x="3672" y="67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3"/>
            <p:cNvSpPr/>
            <p:nvPr/>
          </p:nvSpPr>
          <p:spPr>
            <a:xfrm>
              <a:off x="2491806" y="1537239"/>
              <a:ext cx="150163" cy="66730"/>
            </a:xfrm>
            <a:custGeom>
              <a:avLst/>
              <a:gdLst/>
              <a:ahLst/>
              <a:cxnLst/>
              <a:rect l="l" t="t" r="r" b="b"/>
              <a:pathLst>
                <a:path w="7309" h="3248" extrusionOk="0">
                  <a:moveTo>
                    <a:pt x="3505" y="0"/>
                  </a:moveTo>
                  <a:cubicBezTo>
                    <a:pt x="3205" y="0"/>
                    <a:pt x="2905" y="100"/>
                    <a:pt x="2638" y="267"/>
                  </a:cubicBezTo>
                  <a:cubicBezTo>
                    <a:pt x="2371" y="401"/>
                    <a:pt x="2071" y="534"/>
                    <a:pt x="1771" y="701"/>
                  </a:cubicBezTo>
                  <a:cubicBezTo>
                    <a:pt x="1204" y="968"/>
                    <a:pt x="670" y="1335"/>
                    <a:pt x="270" y="1835"/>
                  </a:cubicBezTo>
                  <a:cubicBezTo>
                    <a:pt x="0" y="2164"/>
                    <a:pt x="2636" y="3247"/>
                    <a:pt x="4577" y="3247"/>
                  </a:cubicBezTo>
                  <a:cubicBezTo>
                    <a:pt x="4798" y="3247"/>
                    <a:pt x="5009" y="3233"/>
                    <a:pt x="5207" y="3203"/>
                  </a:cubicBezTo>
                  <a:cubicBezTo>
                    <a:pt x="5707" y="3103"/>
                    <a:pt x="7308" y="2769"/>
                    <a:pt x="6774" y="2002"/>
                  </a:cubicBezTo>
                  <a:lnTo>
                    <a:pt x="6774" y="2002"/>
                  </a:lnTo>
                  <a:cubicBezTo>
                    <a:pt x="7141" y="2669"/>
                    <a:pt x="5941" y="2836"/>
                    <a:pt x="5540" y="2902"/>
                  </a:cubicBezTo>
                  <a:cubicBezTo>
                    <a:pt x="5294" y="2931"/>
                    <a:pt x="5045" y="2946"/>
                    <a:pt x="4795" y="2946"/>
                  </a:cubicBezTo>
                  <a:cubicBezTo>
                    <a:pt x="4164" y="2946"/>
                    <a:pt x="3526" y="2851"/>
                    <a:pt x="2905" y="2636"/>
                  </a:cubicBezTo>
                  <a:cubicBezTo>
                    <a:pt x="2738" y="2569"/>
                    <a:pt x="2571" y="2502"/>
                    <a:pt x="2438" y="2369"/>
                  </a:cubicBezTo>
                  <a:cubicBezTo>
                    <a:pt x="2371" y="2335"/>
                    <a:pt x="2338" y="2269"/>
                    <a:pt x="2305" y="2202"/>
                  </a:cubicBezTo>
                  <a:cubicBezTo>
                    <a:pt x="2305" y="2202"/>
                    <a:pt x="2305" y="2169"/>
                    <a:pt x="2305" y="2169"/>
                  </a:cubicBezTo>
                  <a:cubicBezTo>
                    <a:pt x="2316" y="2022"/>
                    <a:pt x="2385" y="1982"/>
                    <a:pt x="2477" y="1982"/>
                  </a:cubicBezTo>
                  <a:cubicBezTo>
                    <a:pt x="2586" y="1982"/>
                    <a:pt x="2728" y="2037"/>
                    <a:pt x="2848" y="2037"/>
                  </a:cubicBezTo>
                  <a:cubicBezTo>
                    <a:pt x="2926" y="2037"/>
                    <a:pt x="2995" y="2014"/>
                    <a:pt x="3038" y="1935"/>
                  </a:cubicBezTo>
                  <a:cubicBezTo>
                    <a:pt x="3339" y="1335"/>
                    <a:pt x="2104" y="1335"/>
                    <a:pt x="2705" y="701"/>
                  </a:cubicBezTo>
                  <a:cubicBezTo>
                    <a:pt x="3038" y="434"/>
                    <a:pt x="3405" y="234"/>
                    <a:pt x="3806" y="100"/>
                  </a:cubicBezTo>
                  <a:cubicBezTo>
                    <a:pt x="3706" y="67"/>
                    <a:pt x="3606" y="34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3"/>
            <p:cNvSpPr/>
            <p:nvPr/>
          </p:nvSpPr>
          <p:spPr>
            <a:xfrm>
              <a:off x="2476788" y="1559161"/>
              <a:ext cx="150102" cy="70778"/>
            </a:xfrm>
            <a:custGeom>
              <a:avLst/>
              <a:gdLst/>
              <a:ahLst/>
              <a:cxnLst/>
              <a:rect l="l" t="t" r="r" b="b"/>
              <a:pathLst>
                <a:path w="7306" h="3445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601" y="134"/>
                    <a:pt x="234" y="368"/>
                    <a:pt x="167" y="768"/>
                  </a:cubicBezTo>
                  <a:cubicBezTo>
                    <a:pt x="0" y="1935"/>
                    <a:pt x="834" y="3070"/>
                    <a:pt x="2969" y="3370"/>
                  </a:cubicBezTo>
                  <a:cubicBezTo>
                    <a:pt x="3309" y="3420"/>
                    <a:pt x="3662" y="3444"/>
                    <a:pt x="4015" y="3444"/>
                  </a:cubicBezTo>
                  <a:cubicBezTo>
                    <a:pt x="5290" y="3444"/>
                    <a:pt x="6574" y="3132"/>
                    <a:pt x="7305" y="2636"/>
                  </a:cubicBezTo>
                  <a:lnTo>
                    <a:pt x="7305" y="2636"/>
                  </a:lnTo>
                  <a:cubicBezTo>
                    <a:pt x="6496" y="2914"/>
                    <a:pt x="5654" y="3047"/>
                    <a:pt x="4814" y="3047"/>
                  </a:cubicBezTo>
                  <a:cubicBezTo>
                    <a:pt x="4442" y="3047"/>
                    <a:pt x="4071" y="3021"/>
                    <a:pt x="3703" y="2970"/>
                  </a:cubicBezTo>
                  <a:cubicBezTo>
                    <a:pt x="1568" y="2669"/>
                    <a:pt x="200" y="1569"/>
                    <a:pt x="500" y="468"/>
                  </a:cubicBezTo>
                  <a:cubicBezTo>
                    <a:pt x="601" y="67"/>
                    <a:pt x="1001" y="134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3"/>
            <p:cNvSpPr/>
            <p:nvPr/>
          </p:nvSpPr>
          <p:spPr>
            <a:xfrm>
              <a:off x="2254735" y="1532041"/>
              <a:ext cx="242616" cy="58677"/>
            </a:xfrm>
            <a:custGeom>
              <a:avLst/>
              <a:gdLst/>
              <a:ahLst/>
              <a:cxnLst/>
              <a:rect l="l" t="t" r="r" b="b"/>
              <a:pathLst>
                <a:path w="11809" h="2856" extrusionOk="0">
                  <a:moveTo>
                    <a:pt x="1451" y="333"/>
                  </a:moveTo>
                  <a:cubicBezTo>
                    <a:pt x="1541" y="333"/>
                    <a:pt x="1637" y="339"/>
                    <a:pt x="1735" y="353"/>
                  </a:cubicBezTo>
                  <a:cubicBezTo>
                    <a:pt x="2235" y="420"/>
                    <a:pt x="2569" y="620"/>
                    <a:pt x="2569" y="820"/>
                  </a:cubicBezTo>
                  <a:cubicBezTo>
                    <a:pt x="2569" y="952"/>
                    <a:pt x="2321" y="1041"/>
                    <a:pt x="1972" y="1041"/>
                  </a:cubicBezTo>
                  <a:cubicBezTo>
                    <a:pt x="1878" y="1041"/>
                    <a:pt x="1775" y="1035"/>
                    <a:pt x="1668" y="1021"/>
                  </a:cubicBezTo>
                  <a:cubicBezTo>
                    <a:pt x="1201" y="954"/>
                    <a:pt x="834" y="754"/>
                    <a:pt x="834" y="587"/>
                  </a:cubicBezTo>
                  <a:cubicBezTo>
                    <a:pt x="834" y="429"/>
                    <a:pt x="1106" y="333"/>
                    <a:pt x="1451" y="333"/>
                  </a:cubicBezTo>
                  <a:close/>
                  <a:moveTo>
                    <a:pt x="1031" y="1"/>
                  </a:moveTo>
                  <a:cubicBezTo>
                    <a:pt x="578" y="1"/>
                    <a:pt x="183" y="289"/>
                    <a:pt x="67" y="754"/>
                  </a:cubicBezTo>
                  <a:cubicBezTo>
                    <a:pt x="0" y="1287"/>
                    <a:pt x="367" y="1754"/>
                    <a:pt x="901" y="1788"/>
                  </a:cubicBezTo>
                  <a:lnTo>
                    <a:pt x="11075" y="2855"/>
                  </a:lnTo>
                  <a:cubicBezTo>
                    <a:pt x="11142" y="2855"/>
                    <a:pt x="11809" y="2422"/>
                    <a:pt x="11208" y="1654"/>
                  </a:cubicBezTo>
                  <a:lnTo>
                    <a:pt x="1235" y="20"/>
                  </a:lnTo>
                  <a:cubicBezTo>
                    <a:pt x="1166" y="7"/>
                    <a:pt x="109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3"/>
            <p:cNvSpPr/>
            <p:nvPr/>
          </p:nvSpPr>
          <p:spPr>
            <a:xfrm>
              <a:off x="2249249" y="1533808"/>
              <a:ext cx="239205" cy="56910"/>
            </a:xfrm>
            <a:custGeom>
              <a:avLst/>
              <a:gdLst/>
              <a:ahLst/>
              <a:cxnLst/>
              <a:rect l="l" t="t" r="r" b="b"/>
              <a:pathLst>
                <a:path w="11643" h="2770" extrusionOk="0">
                  <a:moveTo>
                    <a:pt x="935" y="1"/>
                  </a:moveTo>
                  <a:cubicBezTo>
                    <a:pt x="1" y="301"/>
                    <a:pt x="201" y="1668"/>
                    <a:pt x="1168" y="1735"/>
                  </a:cubicBezTo>
                  <a:lnTo>
                    <a:pt x="11342" y="2769"/>
                  </a:lnTo>
                  <a:cubicBezTo>
                    <a:pt x="11475" y="2702"/>
                    <a:pt x="11575" y="2636"/>
                    <a:pt x="11642" y="2502"/>
                  </a:cubicBezTo>
                  <a:lnTo>
                    <a:pt x="1201" y="1268"/>
                  </a:lnTo>
                  <a:cubicBezTo>
                    <a:pt x="167" y="1101"/>
                    <a:pt x="568" y="167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3"/>
            <p:cNvSpPr/>
            <p:nvPr/>
          </p:nvSpPr>
          <p:spPr>
            <a:xfrm>
              <a:off x="2591225" y="1592054"/>
              <a:ext cx="45261" cy="20956"/>
            </a:xfrm>
            <a:custGeom>
              <a:avLst/>
              <a:gdLst/>
              <a:ahLst/>
              <a:cxnLst/>
              <a:rect l="l" t="t" r="r" b="b"/>
              <a:pathLst>
                <a:path w="2203" h="1020" extrusionOk="0">
                  <a:moveTo>
                    <a:pt x="1969" y="1"/>
                  </a:moveTo>
                  <a:cubicBezTo>
                    <a:pt x="1702" y="468"/>
                    <a:pt x="1" y="635"/>
                    <a:pt x="1" y="635"/>
                  </a:cubicBezTo>
                  <a:lnTo>
                    <a:pt x="501" y="1002"/>
                  </a:lnTo>
                  <a:cubicBezTo>
                    <a:pt x="607" y="1014"/>
                    <a:pt x="707" y="1019"/>
                    <a:pt x="801" y="1019"/>
                  </a:cubicBezTo>
                  <a:cubicBezTo>
                    <a:pt x="2001" y="1019"/>
                    <a:pt x="2202" y="101"/>
                    <a:pt x="2202" y="101"/>
                  </a:cubicBezTo>
                  <a:lnTo>
                    <a:pt x="19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3"/>
            <p:cNvSpPr/>
            <p:nvPr/>
          </p:nvSpPr>
          <p:spPr>
            <a:xfrm>
              <a:off x="2328061" y="1544779"/>
              <a:ext cx="111046" cy="19888"/>
            </a:xfrm>
            <a:custGeom>
              <a:avLst/>
              <a:gdLst/>
              <a:ahLst/>
              <a:cxnLst/>
              <a:rect l="l" t="t" r="r" b="b"/>
              <a:pathLst>
                <a:path w="5405" h="968" extrusionOk="0">
                  <a:moveTo>
                    <a:pt x="334" y="0"/>
                  </a:moveTo>
                  <a:lnTo>
                    <a:pt x="1" y="401"/>
                  </a:lnTo>
                  <a:lnTo>
                    <a:pt x="5404" y="968"/>
                  </a:lnTo>
                  <a:lnTo>
                    <a:pt x="5304" y="80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3"/>
            <p:cNvSpPr/>
            <p:nvPr/>
          </p:nvSpPr>
          <p:spPr>
            <a:xfrm>
              <a:off x="1931949" y="1191833"/>
              <a:ext cx="34968" cy="13724"/>
            </a:xfrm>
            <a:custGeom>
              <a:avLst/>
              <a:gdLst/>
              <a:ahLst/>
              <a:cxnLst/>
              <a:rect l="l" t="t" r="r" b="b"/>
              <a:pathLst>
                <a:path w="1702" h="668" extrusionOk="0">
                  <a:moveTo>
                    <a:pt x="568" y="0"/>
                  </a:moveTo>
                  <a:cubicBezTo>
                    <a:pt x="371" y="0"/>
                    <a:pt x="178" y="45"/>
                    <a:pt x="0" y="134"/>
                  </a:cubicBezTo>
                  <a:cubicBezTo>
                    <a:pt x="117" y="117"/>
                    <a:pt x="242" y="109"/>
                    <a:pt x="367" y="109"/>
                  </a:cubicBezTo>
                  <a:cubicBezTo>
                    <a:pt x="492" y="109"/>
                    <a:pt x="617" y="117"/>
                    <a:pt x="734" y="134"/>
                  </a:cubicBezTo>
                  <a:cubicBezTo>
                    <a:pt x="1201" y="200"/>
                    <a:pt x="1601" y="401"/>
                    <a:pt x="1568" y="601"/>
                  </a:cubicBezTo>
                  <a:cubicBezTo>
                    <a:pt x="1548" y="620"/>
                    <a:pt x="1540" y="640"/>
                    <a:pt x="1530" y="653"/>
                  </a:cubicBezTo>
                  <a:lnTo>
                    <a:pt x="1530" y="653"/>
                  </a:lnTo>
                  <a:cubicBezTo>
                    <a:pt x="1587" y="624"/>
                    <a:pt x="1639" y="591"/>
                    <a:pt x="1668" y="534"/>
                  </a:cubicBezTo>
                  <a:cubicBezTo>
                    <a:pt x="1701" y="334"/>
                    <a:pt x="1401" y="100"/>
                    <a:pt x="867" y="34"/>
                  </a:cubicBezTo>
                  <a:cubicBezTo>
                    <a:pt x="767" y="11"/>
                    <a:pt x="667" y="0"/>
                    <a:pt x="568" y="0"/>
                  </a:cubicBezTo>
                  <a:close/>
                  <a:moveTo>
                    <a:pt x="1530" y="653"/>
                  </a:moveTo>
                  <a:cubicBezTo>
                    <a:pt x="1521" y="658"/>
                    <a:pt x="1511" y="663"/>
                    <a:pt x="1501" y="667"/>
                  </a:cubicBezTo>
                  <a:cubicBezTo>
                    <a:pt x="1515" y="667"/>
                    <a:pt x="1523" y="662"/>
                    <a:pt x="1530" y="653"/>
                  </a:cubicBezTo>
                  <a:close/>
                </a:path>
              </a:pathLst>
            </a:custGeom>
            <a:solidFill>
              <a:srgbClr val="F2B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3"/>
            <p:cNvSpPr/>
            <p:nvPr/>
          </p:nvSpPr>
          <p:spPr>
            <a:xfrm>
              <a:off x="2134792" y="1209728"/>
              <a:ext cx="165880" cy="73325"/>
            </a:xfrm>
            <a:custGeom>
              <a:avLst/>
              <a:gdLst/>
              <a:ahLst/>
              <a:cxnLst/>
              <a:rect l="l" t="t" r="r" b="b"/>
              <a:pathLst>
                <a:path w="8074" h="3569" extrusionOk="0">
                  <a:moveTo>
                    <a:pt x="2428" y="0"/>
                  </a:moveTo>
                  <a:cubicBezTo>
                    <a:pt x="1368" y="0"/>
                    <a:pt x="272" y="188"/>
                    <a:pt x="168" y="897"/>
                  </a:cubicBezTo>
                  <a:cubicBezTo>
                    <a:pt x="1" y="2031"/>
                    <a:pt x="835" y="3199"/>
                    <a:pt x="2970" y="3499"/>
                  </a:cubicBezTo>
                  <a:cubicBezTo>
                    <a:pt x="3305" y="3546"/>
                    <a:pt x="3651" y="3569"/>
                    <a:pt x="3999" y="3569"/>
                  </a:cubicBezTo>
                  <a:cubicBezTo>
                    <a:pt x="5863" y="3569"/>
                    <a:pt x="7743" y="2921"/>
                    <a:pt x="7940" y="1965"/>
                  </a:cubicBezTo>
                  <a:cubicBezTo>
                    <a:pt x="8073" y="1264"/>
                    <a:pt x="6172" y="430"/>
                    <a:pt x="4070" y="130"/>
                  </a:cubicBezTo>
                  <a:cubicBezTo>
                    <a:pt x="3683" y="68"/>
                    <a:pt x="3062" y="0"/>
                    <a:pt x="2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3"/>
            <p:cNvSpPr/>
            <p:nvPr/>
          </p:nvSpPr>
          <p:spPr>
            <a:xfrm>
              <a:off x="2149810" y="1191134"/>
              <a:ext cx="151540" cy="66052"/>
            </a:xfrm>
            <a:custGeom>
              <a:avLst/>
              <a:gdLst/>
              <a:ahLst/>
              <a:cxnLst/>
              <a:rect l="l" t="t" r="r" b="b"/>
              <a:pathLst>
                <a:path w="7376" h="3215" extrusionOk="0">
                  <a:moveTo>
                    <a:pt x="3506" y="1"/>
                  </a:moveTo>
                  <a:cubicBezTo>
                    <a:pt x="3206" y="1"/>
                    <a:pt x="2906" y="68"/>
                    <a:pt x="2639" y="268"/>
                  </a:cubicBezTo>
                  <a:cubicBezTo>
                    <a:pt x="2339" y="401"/>
                    <a:pt x="2072" y="535"/>
                    <a:pt x="1772" y="668"/>
                  </a:cubicBezTo>
                  <a:cubicBezTo>
                    <a:pt x="1205" y="935"/>
                    <a:pt x="671" y="1335"/>
                    <a:pt x="271" y="1802"/>
                  </a:cubicBezTo>
                  <a:cubicBezTo>
                    <a:pt x="1" y="2132"/>
                    <a:pt x="2637" y="3214"/>
                    <a:pt x="4578" y="3214"/>
                  </a:cubicBezTo>
                  <a:cubicBezTo>
                    <a:pt x="4799" y="3214"/>
                    <a:pt x="5010" y="3200"/>
                    <a:pt x="5207" y="3170"/>
                  </a:cubicBezTo>
                  <a:cubicBezTo>
                    <a:pt x="5708" y="3070"/>
                    <a:pt x="7376" y="2736"/>
                    <a:pt x="6742" y="1969"/>
                  </a:cubicBezTo>
                  <a:cubicBezTo>
                    <a:pt x="6141" y="1335"/>
                    <a:pt x="5441" y="835"/>
                    <a:pt x="4640" y="468"/>
                  </a:cubicBezTo>
                  <a:cubicBezTo>
                    <a:pt x="4440" y="368"/>
                    <a:pt x="4207" y="268"/>
                    <a:pt x="4007" y="201"/>
                  </a:cubicBezTo>
                  <a:cubicBezTo>
                    <a:pt x="3840" y="101"/>
                    <a:pt x="3673" y="34"/>
                    <a:pt x="3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3"/>
            <p:cNvSpPr/>
            <p:nvPr/>
          </p:nvSpPr>
          <p:spPr>
            <a:xfrm>
              <a:off x="2149810" y="1190456"/>
              <a:ext cx="150163" cy="66730"/>
            </a:xfrm>
            <a:custGeom>
              <a:avLst/>
              <a:gdLst/>
              <a:ahLst/>
              <a:cxnLst/>
              <a:rect l="l" t="t" r="r" b="b"/>
              <a:pathLst>
                <a:path w="7309" h="3248" extrusionOk="0">
                  <a:moveTo>
                    <a:pt x="3506" y="1"/>
                  </a:moveTo>
                  <a:cubicBezTo>
                    <a:pt x="3206" y="1"/>
                    <a:pt x="2906" y="101"/>
                    <a:pt x="2639" y="301"/>
                  </a:cubicBezTo>
                  <a:cubicBezTo>
                    <a:pt x="2372" y="434"/>
                    <a:pt x="2072" y="568"/>
                    <a:pt x="1772" y="701"/>
                  </a:cubicBezTo>
                  <a:cubicBezTo>
                    <a:pt x="1205" y="968"/>
                    <a:pt x="671" y="1335"/>
                    <a:pt x="271" y="1835"/>
                  </a:cubicBezTo>
                  <a:cubicBezTo>
                    <a:pt x="1" y="2165"/>
                    <a:pt x="2637" y="3247"/>
                    <a:pt x="4578" y="3247"/>
                  </a:cubicBezTo>
                  <a:cubicBezTo>
                    <a:pt x="4799" y="3247"/>
                    <a:pt x="5010" y="3233"/>
                    <a:pt x="5207" y="3203"/>
                  </a:cubicBezTo>
                  <a:cubicBezTo>
                    <a:pt x="5708" y="3103"/>
                    <a:pt x="7309" y="2769"/>
                    <a:pt x="6775" y="2002"/>
                  </a:cubicBezTo>
                  <a:lnTo>
                    <a:pt x="6775" y="2002"/>
                  </a:lnTo>
                  <a:cubicBezTo>
                    <a:pt x="7142" y="2669"/>
                    <a:pt x="5941" y="2836"/>
                    <a:pt x="5541" y="2869"/>
                  </a:cubicBezTo>
                  <a:cubicBezTo>
                    <a:pt x="5260" y="2913"/>
                    <a:pt x="4971" y="2935"/>
                    <a:pt x="4681" y="2935"/>
                  </a:cubicBezTo>
                  <a:cubicBezTo>
                    <a:pt x="4078" y="2935"/>
                    <a:pt x="3469" y="2839"/>
                    <a:pt x="2906" y="2636"/>
                  </a:cubicBezTo>
                  <a:cubicBezTo>
                    <a:pt x="2739" y="2569"/>
                    <a:pt x="2572" y="2502"/>
                    <a:pt x="2405" y="2369"/>
                  </a:cubicBezTo>
                  <a:cubicBezTo>
                    <a:pt x="2372" y="2336"/>
                    <a:pt x="2339" y="2269"/>
                    <a:pt x="2305" y="2202"/>
                  </a:cubicBezTo>
                  <a:cubicBezTo>
                    <a:pt x="2305" y="2202"/>
                    <a:pt x="2305" y="2169"/>
                    <a:pt x="2305" y="2169"/>
                  </a:cubicBezTo>
                  <a:cubicBezTo>
                    <a:pt x="2316" y="2042"/>
                    <a:pt x="2377" y="2005"/>
                    <a:pt x="2461" y="2005"/>
                  </a:cubicBezTo>
                  <a:cubicBezTo>
                    <a:pt x="2572" y="2005"/>
                    <a:pt x="2725" y="2070"/>
                    <a:pt x="2851" y="2070"/>
                  </a:cubicBezTo>
                  <a:cubicBezTo>
                    <a:pt x="2928" y="2070"/>
                    <a:pt x="2996" y="2046"/>
                    <a:pt x="3039" y="1969"/>
                  </a:cubicBezTo>
                  <a:cubicBezTo>
                    <a:pt x="3339" y="1335"/>
                    <a:pt x="2105" y="1335"/>
                    <a:pt x="2706" y="701"/>
                  </a:cubicBezTo>
                  <a:cubicBezTo>
                    <a:pt x="3039" y="468"/>
                    <a:pt x="3406" y="267"/>
                    <a:pt x="3806" y="101"/>
                  </a:cubicBezTo>
                  <a:cubicBezTo>
                    <a:pt x="3706" y="67"/>
                    <a:pt x="3606" y="34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3"/>
            <p:cNvSpPr/>
            <p:nvPr/>
          </p:nvSpPr>
          <p:spPr>
            <a:xfrm>
              <a:off x="2134792" y="1213076"/>
              <a:ext cx="150122" cy="69812"/>
            </a:xfrm>
            <a:custGeom>
              <a:avLst/>
              <a:gdLst/>
              <a:ahLst/>
              <a:cxnLst/>
              <a:rect l="l" t="t" r="r" b="b"/>
              <a:pathLst>
                <a:path w="7307" h="3398" extrusionOk="0">
                  <a:moveTo>
                    <a:pt x="1102" y="0"/>
                  </a:moveTo>
                  <a:lnTo>
                    <a:pt x="1102" y="0"/>
                  </a:lnTo>
                  <a:cubicBezTo>
                    <a:pt x="601" y="100"/>
                    <a:pt x="201" y="334"/>
                    <a:pt x="168" y="768"/>
                  </a:cubicBezTo>
                  <a:cubicBezTo>
                    <a:pt x="1" y="1868"/>
                    <a:pt x="835" y="3036"/>
                    <a:pt x="2970" y="3336"/>
                  </a:cubicBezTo>
                  <a:cubicBezTo>
                    <a:pt x="3294" y="3378"/>
                    <a:pt x="3631" y="3398"/>
                    <a:pt x="3968" y="3398"/>
                  </a:cubicBezTo>
                  <a:cubicBezTo>
                    <a:pt x="5259" y="3398"/>
                    <a:pt x="6566" y="3105"/>
                    <a:pt x="7306" y="2602"/>
                  </a:cubicBezTo>
                  <a:lnTo>
                    <a:pt x="7306" y="2602"/>
                  </a:lnTo>
                  <a:cubicBezTo>
                    <a:pt x="6497" y="2880"/>
                    <a:pt x="5655" y="3013"/>
                    <a:pt x="4815" y="3013"/>
                  </a:cubicBezTo>
                  <a:cubicBezTo>
                    <a:pt x="4443" y="3013"/>
                    <a:pt x="4072" y="2987"/>
                    <a:pt x="3704" y="2936"/>
                  </a:cubicBezTo>
                  <a:cubicBezTo>
                    <a:pt x="1569" y="2636"/>
                    <a:pt x="201" y="1535"/>
                    <a:pt x="501" y="434"/>
                  </a:cubicBezTo>
                  <a:cubicBezTo>
                    <a:pt x="601" y="34"/>
                    <a:pt x="1002" y="10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3"/>
            <p:cNvSpPr/>
            <p:nvPr/>
          </p:nvSpPr>
          <p:spPr>
            <a:xfrm>
              <a:off x="1912759" y="1185299"/>
              <a:ext cx="242226" cy="58677"/>
            </a:xfrm>
            <a:custGeom>
              <a:avLst/>
              <a:gdLst/>
              <a:ahLst/>
              <a:cxnLst/>
              <a:rect l="l" t="t" r="r" b="b"/>
              <a:pathLst>
                <a:path w="11790" h="2856" extrusionOk="0">
                  <a:moveTo>
                    <a:pt x="1467" y="331"/>
                  </a:moveTo>
                  <a:cubicBezTo>
                    <a:pt x="1562" y="331"/>
                    <a:pt x="1664" y="338"/>
                    <a:pt x="1768" y="352"/>
                  </a:cubicBezTo>
                  <a:cubicBezTo>
                    <a:pt x="2235" y="418"/>
                    <a:pt x="2602" y="618"/>
                    <a:pt x="2602" y="819"/>
                  </a:cubicBezTo>
                  <a:cubicBezTo>
                    <a:pt x="2602" y="955"/>
                    <a:pt x="2288" y="1070"/>
                    <a:pt x="1918" y="1070"/>
                  </a:cubicBezTo>
                  <a:cubicBezTo>
                    <a:pt x="1836" y="1070"/>
                    <a:pt x="1752" y="1064"/>
                    <a:pt x="1668" y="1052"/>
                  </a:cubicBezTo>
                  <a:cubicBezTo>
                    <a:pt x="1201" y="985"/>
                    <a:pt x="834" y="752"/>
                    <a:pt x="834" y="585"/>
                  </a:cubicBezTo>
                  <a:cubicBezTo>
                    <a:pt x="834" y="427"/>
                    <a:pt x="1106" y="331"/>
                    <a:pt x="1467" y="331"/>
                  </a:cubicBezTo>
                  <a:close/>
                  <a:moveTo>
                    <a:pt x="1045" y="0"/>
                  </a:moveTo>
                  <a:cubicBezTo>
                    <a:pt x="587" y="0"/>
                    <a:pt x="184" y="315"/>
                    <a:pt x="67" y="785"/>
                  </a:cubicBezTo>
                  <a:cubicBezTo>
                    <a:pt x="0" y="1286"/>
                    <a:pt x="367" y="1753"/>
                    <a:pt x="901" y="1819"/>
                  </a:cubicBezTo>
                  <a:lnTo>
                    <a:pt x="11075" y="2853"/>
                  </a:lnTo>
                  <a:cubicBezTo>
                    <a:pt x="11077" y="2855"/>
                    <a:pt x="11080" y="2855"/>
                    <a:pt x="11083" y="2855"/>
                  </a:cubicBezTo>
                  <a:cubicBezTo>
                    <a:pt x="11185" y="2855"/>
                    <a:pt x="11790" y="2394"/>
                    <a:pt x="11242" y="1653"/>
                  </a:cubicBezTo>
                  <a:lnTo>
                    <a:pt x="1234" y="18"/>
                  </a:lnTo>
                  <a:cubicBezTo>
                    <a:pt x="1171" y="6"/>
                    <a:pt x="1108" y="0"/>
                    <a:pt x="1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3"/>
            <p:cNvSpPr/>
            <p:nvPr/>
          </p:nvSpPr>
          <p:spPr>
            <a:xfrm>
              <a:off x="1907274" y="1187025"/>
              <a:ext cx="239185" cy="56910"/>
            </a:xfrm>
            <a:custGeom>
              <a:avLst/>
              <a:gdLst/>
              <a:ahLst/>
              <a:cxnLst/>
              <a:rect l="l" t="t" r="r" b="b"/>
              <a:pathLst>
                <a:path w="11642" h="2770" extrusionOk="0">
                  <a:moveTo>
                    <a:pt x="934" y="1"/>
                  </a:moveTo>
                  <a:cubicBezTo>
                    <a:pt x="0" y="301"/>
                    <a:pt x="200" y="1669"/>
                    <a:pt x="1168" y="1735"/>
                  </a:cubicBezTo>
                  <a:lnTo>
                    <a:pt x="11342" y="2769"/>
                  </a:lnTo>
                  <a:cubicBezTo>
                    <a:pt x="11475" y="2736"/>
                    <a:pt x="11575" y="2636"/>
                    <a:pt x="11642" y="2503"/>
                  </a:cubicBezTo>
                  <a:lnTo>
                    <a:pt x="1201" y="1268"/>
                  </a:lnTo>
                  <a:cubicBezTo>
                    <a:pt x="167" y="1102"/>
                    <a:pt x="567" y="20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3"/>
            <p:cNvSpPr/>
            <p:nvPr/>
          </p:nvSpPr>
          <p:spPr>
            <a:xfrm>
              <a:off x="2248571" y="1245291"/>
              <a:ext cx="45240" cy="20935"/>
            </a:xfrm>
            <a:custGeom>
              <a:avLst/>
              <a:gdLst/>
              <a:ahLst/>
              <a:cxnLst/>
              <a:rect l="l" t="t" r="r" b="b"/>
              <a:pathLst>
                <a:path w="2202" h="1019" extrusionOk="0">
                  <a:moveTo>
                    <a:pt x="2002" y="0"/>
                  </a:moveTo>
                  <a:cubicBezTo>
                    <a:pt x="1735" y="467"/>
                    <a:pt x="0" y="634"/>
                    <a:pt x="0" y="634"/>
                  </a:cubicBezTo>
                  <a:lnTo>
                    <a:pt x="501" y="1001"/>
                  </a:lnTo>
                  <a:cubicBezTo>
                    <a:pt x="607" y="1013"/>
                    <a:pt x="707" y="1019"/>
                    <a:pt x="801" y="1019"/>
                  </a:cubicBezTo>
                  <a:cubicBezTo>
                    <a:pt x="2001" y="1019"/>
                    <a:pt x="2202" y="100"/>
                    <a:pt x="2202" y="100"/>
                  </a:cubicBez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3"/>
            <p:cNvSpPr/>
            <p:nvPr/>
          </p:nvSpPr>
          <p:spPr>
            <a:xfrm>
              <a:off x="1986085" y="1197996"/>
              <a:ext cx="111046" cy="20586"/>
            </a:xfrm>
            <a:custGeom>
              <a:avLst/>
              <a:gdLst/>
              <a:ahLst/>
              <a:cxnLst/>
              <a:rect l="l" t="t" r="r" b="b"/>
              <a:pathLst>
                <a:path w="5405" h="1002" extrusionOk="0">
                  <a:moveTo>
                    <a:pt x="334" y="0"/>
                  </a:moveTo>
                  <a:lnTo>
                    <a:pt x="0" y="401"/>
                  </a:lnTo>
                  <a:lnTo>
                    <a:pt x="5404" y="1001"/>
                  </a:lnTo>
                  <a:lnTo>
                    <a:pt x="5304" y="80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3"/>
            <p:cNvSpPr/>
            <p:nvPr/>
          </p:nvSpPr>
          <p:spPr>
            <a:xfrm>
              <a:off x="1786653" y="1402914"/>
              <a:ext cx="34290" cy="13724"/>
            </a:xfrm>
            <a:custGeom>
              <a:avLst/>
              <a:gdLst/>
              <a:ahLst/>
              <a:cxnLst/>
              <a:rect l="l" t="t" r="r" b="b"/>
              <a:pathLst>
                <a:path w="1669" h="668" extrusionOk="0">
                  <a:moveTo>
                    <a:pt x="569" y="0"/>
                  </a:moveTo>
                  <a:cubicBezTo>
                    <a:pt x="371" y="0"/>
                    <a:pt x="178" y="45"/>
                    <a:pt x="0" y="134"/>
                  </a:cubicBezTo>
                  <a:cubicBezTo>
                    <a:pt x="117" y="117"/>
                    <a:pt x="234" y="109"/>
                    <a:pt x="351" y="109"/>
                  </a:cubicBezTo>
                  <a:cubicBezTo>
                    <a:pt x="467" y="109"/>
                    <a:pt x="584" y="117"/>
                    <a:pt x="701" y="134"/>
                  </a:cubicBezTo>
                  <a:cubicBezTo>
                    <a:pt x="1201" y="200"/>
                    <a:pt x="1568" y="401"/>
                    <a:pt x="1535" y="601"/>
                  </a:cubicBezTo>
                  <a:cubicBezTo>
                    <a:pt x="1535" y="634"/>
                    <a:pt x="1502" y="634"/>
                    <a:pt x="1468" y="667"/>
                  </a:cubicBezTo>
                  <a:cubicBezTo>
                    <a:pt x="1568" y="634"/>
                    <a:pt x="1635" y="601"/>
                    <a:pt x="1635" y="534"/>
                  </a:cubicBezTo>
                  <a:cubicBezTo>
                    <a:pt x="1668" y="334"/>
                    <a:pt x="1368" y="100"/>
                    <a:pt x="868" y="34"/>
                  </a:cubicBezTo>
                  <a:cubicBezTo>
                    <a:pt x="768" y="11"/>
                    <a:pt x="668" y="0"/>
                    <a:pt x="569" y="0"/>
                  </a:cubicBezTo>
                  <a:close/>
                </a:path>
              </a:pathLst>
            </a:custGeom>
            <a:solidFill>
              <a:srgbClr val="F2B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3"/>
            <p:cNvSpPr/>
            <p:nvPr/>
          </p:nvSpPr>
          <p:spPr>
            <a:xfrm>
              <a:off x="1989516" y="1421117"/>
              <a:ext cx="165182" cy="73017"/>
            </a:xfrm>
            <a:custGeom>
              <a:avLst/>
              <a:gdLst/>
              <a:ahLst/>
              <a:cxnLst/>
              <a:rect l="l" t="t" r="r" b="b"/>
              <a:pathLst>
                <a:path w="8040" h="3554" extrusionOk="0">
                  <a:moveTo>
                    <a:pt x="2381" y="0"/>
                  </a:moveTo>
                  <a:cubicBezTo>
                    <a:pt x="1329" y="0"/>
                    <a:pt x="250" y="176"/>
                    <a:pt x="167" y="882"/>
                  </a:cubicBezTo>
                  <a:cubicBezTo>
                    <a:pt x="0" y="2016"/>
                    <a:pt x="801" y="3184"/>
                    <a:pt x="2969" y="3484"/>
                  </a:cubicBezTo>
                  <a:cubicBezTo>
                    <a:pt x="3304" y="3531"/>
                    <a:pt x="3650" y="3554"/>
                    <a:pt x="3996" y="3554"/>
                  </a:cubicBezTo>
                  <a:cubicBezTo>
                    <a:pt x="5853" y="3554"/>
                    <a:pt x="7709" y="2906"/>
                    <a:pt x="7906" y="1950"/>
                  </a:cubicBezTo>
                  <a:cubicBezTo>
                    <a:pt x="8039" y="1249"/>
                    <a:pt x="6171" y="415"/>
                    <a:pt x="4036" y="115"/>
                  </a:cubicBezTo>
                  <a:cubicBezTo>
                    <a:pt x="3646" y="65"/>
                    <a:pt x="3019" y="0"/>
                    <a:pt x="2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3"/>
            <p:cNvSpPr/>
            <p:nvPr/>
          </p:nvSpPr>
          <p:spPr>
            <a:xfrm>
              <a:off x="2003836" y="1402216"/>
              <a:ext cx="151540" cy="66052"/>
            </a:xfrm>
            <a:custGeom>
              <a:avLst/>
              <a:gdLst/>
              <a:ahLst/>
              <a:cxnLst/>
              <a:rect l="l" t="t" r="r" b="b"/>
              <a:pathLst>
                <a:path w="7376" h="3215" extrusionOk="0">
                  <a:moveTo>
                    <a:pt x="3540" y="1"/>
                  </a:moveTo>
                  <a:cubicBezTo>
                    <a:pt x="3206" y="1"/>
                    <a:pt x="2906" y="68"/>
                    <a:pt x="2672" y="268"/>
                  </a:cubicBezTo>
                  <a:cubicBezTo>
                    <a:pt x="2372" y="401"/>
                    <a:pt x="2072" y="535"/>
                    <a:pt x="1805" y="668"/>
                  </a:cubicBezTo>
                  <a:cubicBezTo>
                    <a:pt x="1205" y="935"/>
                    <a:pt x="704" y="1335"/>
                    <a:pt x="271" y="1802"/>
                  </a:cubicBezTo>
                  <a:cubicBezTo>
                    <a:pt x="1" y="2132"/>
                    <a:pt x="2637" y="3214"/>
                    <a:pt x="4578" y="3214"/>
                  </a:cubicBezTo>
                  <a:cubicBezTo>
                    <a:pt x="4799" y="3214"/>
                    <a:pt x="5010" y="3200"/>
                    <a:pt x="5207" y="3170"/>
                  </a:cubicBezTo>
                  <a:cubicBezTo>
                    <a:pt x="5708" y="3070"/>
                    <a:pt x="7376" y="2736"/>
                    <a:pt x="6742" y="1969"/>
                  </a:cubicBezTo>
                  <a:cubicBezTo>
                    <a:pt x="6175" y="1335"/>
                    <a:pt x="5474" y="835"/>
                    <a:pt x="4674" y="468"/>
                  </a:cubicBezTo>
                  <a:cubicBezTo>
                    <a:pt x="4440" y="368"/>
                    <a:pt x="4240" y="268"/>
                    <a:pt x="4007" y="201"/>
                  </a:cubicBezTo>
                  <a:cubicBezTo>
                    <a:pt x="3873" y="101"/>
                    <a:pt x="3706" y="34"/>
                    <a:pt x="3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3"/>
            <p:cNvSpPr/>
            <p:nvPr/>
          </p:nvSpPr>
          <p:spPr>
            <a:xfrm>
              <a:off x="2003898" y="1401538"/>
              <a:ext cx="150800" cy="66237"/>
            </a:xfrm>
            <a:custGeom>
              <a:avLst/>
              <a:gdLst/>
              <a:ahLst/>
              <a:cxnLst/>
              <a:rect l="l" t="t" r="r" b="b"/>
              <a:pathLst>
                <a:path w="7340" h="3224" extrusionOk="0">
                  <a:moveTo>
                    <a:pt x="3537" y="1"/>
                  </a:moveTo>
                  <a:cubicBezTo>
                    <a:pt x="3203" y="1"/>
                    <a:pt x="2903" y="101"/>
                    <a:pt x="2669" y="267"/>
                  </a:cubicBezTo>
                  <a:cubicBezTo>
                    <a:pt x="2369" y="401"/>
                    <a:pt x="2069" y="534"/>
                    <a:pt x="1802" y="701"/>
                  </a:cubicBezTo>
                  <a:cubicBezTo>
                    <a:pt x="1202" y="968"/>
                    <a:pt x="701" y="1335"/>
                    <a:pt x="268" y="1835"/>
                  </a:cubicBezTo>
                  <a:cubicBezTo>
                    <a:pt x="1" y="2161"/>
                    <a:pt x="2576" y="3224"/>
                    <a:pt x="4511" y="3224"/>
                  </a:cubicBezTo>
                  <a:cubicBezTo>
                    <a:pt x="4754" y="3224"/>
                    <a:pt x="4988" y="3207"/>
                    <a:pt x="5204" y="3170"/>
                  </a:cubicBezTo>
                  <a:cubicBezTo>
                    <a:pt x="5705" y="3103"/>
                    <a:pt x="7339" y="2769"/>
                    <a:pt x="6772" y="2002"/>
                  </a:cubicBezTo>
                  <a:lnTo>
                    <a:pt x="6772" y="2002"/>
                  </a:lnTo>
                  <a:cubicBezTo>
                    <a:pt x="7139" y="2669"/>
                    <a:pt x="5938" y="2836"/>
                    <a:pt x="5571" y="2869"/>
                  </a:cubicBezTo>
                  <a:cubicBezTo>
                    <a:pt x="5303" y="2909"/>
                    <a:pt x="5034" y="2928"/>
                    <a:pt x="4766" y="2928"/>
                  </a:cubicBezTo>
                  <a:cubicBezTo>
                    <a:pt x="4136" y="2928"/>
                    <a:pt x="3511" y="2823"/>
                    <a:pt x="2903" y="2636"/>
                  </a:cubicBezTo>
                  <a:cubicBezTo>
                    <a:pt x="2736" y="2569"/>
                    <a:pt x="2569" y="2469"/>
                    <a:pt x="2436" y="2369"/>
                  </a:cubicBezTo>
                  <a:cubicBezTo>
                    <a:pt x="2369" y="2336"/>
                    <a:pt x="2336" y="2269"/>
                    <a:pt x="2336" y="2202"/>
                  </a:cubicBezTo>
                  <a:cubicBezTo>
                    <a:pt x="2336" y="2202"/>
                    <a:pt x="2336" y="2169"/>
                    <a:pt x="2336" y="2169"/>
                  </a:cubicBezTo>
                  <a:cubicBezTo>
                    <a:pt x="2346" y="2042"/>
                    <a:pt x="2407" y="2005"/>
                    <a:pt x="2490" y="2005"/>
                  </a:cubicBezTo>
                  <a:cubicBezTo>
                    <a:pt x="2600" y="2005"/>
                    <a:pt x="2749" y="2070"/>
                    <a:pt x="2868" y="2070"/>
                  </a:cubicBezTo>
                  <a:cubicBezTo>
                    <a:pt x="2940" y="2070"/>
                    <a:pt x="3002" y="2046"/>
                    <a:pt x="3036" y="1969"/>
                  </a:cubicBezTo>
                  <a:cubicBezTo>
                    <a:pt x="3336" y="1335"/>
                    <a:pt x="2102" y="1335"/>
                    <a:pt x="2736" y="701"/>
                  </a:cubicBezTo>
                  <a:cubicBezTo>
                    <a:pt x="3036" y="434"/>
                    <a:pt x="3403" y="234"/>
                    <a:pt x="3803" y="101"/>
                  </a:cubicBezTo>
                  <a:cubicBezTo>
                    <a:pt x="3703" y="67"/>
                    <a:pt x="3603" y="34"/>
                    <a:pt x="3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3"/>
            <p:cNvSpPr/>
            <p:nvPr/>
          </p:nvSpPr>
          <p:spPr>
            <a:xfrm>
              <a:off x="1989516" y="1424158"/>
              <a:ext cx="149424" cy="70100"/>
            </a:xfrm>
            <a:custGeom>
              <a:avLst/>
              <a:gdLst/>
              <a:ahLst/>
              <a:cxnLst/>
              <a:rect l="l" t="t" r="r" b="b"/>
              <a:pathLst>
                <a:path w="7273" h="3412" extrusionOk="0">
                  <a:moveTo>
                    <a:pt x="1068" y="0"/>
                  </a:moveTo>
                  <a:cubicBezTo>
                    <a:pt x="567" y="100"/>
                    <a:pt x="200" y="334"/>
                    <a:pt x="134" y="768"/>
                  </a:cubicBezTo>
                  <a:cubicBezTo>
                    <a:pt x="0" y="1902"/>
                    <a:pt x="801" y="3036"/>
                    <a:pt x="2936" y="3336"/>
                  </a:cubicBezTo>
                  <a:cubicBezTo>
                    <a:pt x="3285" y="3387"/>
                    <a:pt x="3645" y="3411"/>
                    <a:pt x="4003" y="3411"/>
                  </a:cubicBezTo>
                  <a:cubicBezTo>
                    <a:pt x="5283" y="3411"/>
                    <a:pt x="6542" y="3105"/>
                    <a:pt x="7272" y="2636"/>
                  </a:cubicBezTo>
                  <a:lnTo>
                    <a:pt x="7272" y="2636"/>
                  </a:lnTo>
                  <a:cubicBezTo>
                    <a:pt x="6495" y="2887"/>
                    <a:pt x="5671" y="3029"/>
                    <a:pt x="4843" y="3029"/>
                  </a:cubicBezTo>
                  <a:cubicBezTo>
                    <a:pt x="4462" y="3029"/>
                    <a:pt x="4081" y="2999"/>
                    <a:pt x="3703" y="2936"/>
                  </a:cubicBezTo>
                  <a:cubicBezTo>
                    <a:pt x="1535" y="2636"/>
                    <a:pt x="167" y="1535"/>
                    <a:pt x="467" y="434"/>
                  </a:cubicBezTo>
                  <a:cubicBezTo>
                    <a:pt x="601" y="34"/>
                    <a:pt x="968" y="10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3"/>
            <p:cNvSpPr/>
            <p:nvPr/>
          </p:nvSpPr>
          <p:spPr>
            <a:xfrm>
              <a:off x="1766786" y="1396381"/>
              <a:ext cx="242205" cy="58677"/>
            </a:xfrm>
            <a:custGeom>
              <a:avLst/>
              <a:gdLst/>
              <a:ahLst/>
              <a:cxnLst/>
              <a:rect l="l" t="t" r="r" b="b"/>
              <a:pathLst>
                <a:path w="11789" h="2856" extrusionOk="0">
                  <a:moveTo>
                    <a:pt x="1471" y="331"/>
                  </a:moveTo>
                  <a:cubicBezTo>
                    <a:pt x="1564" y="331"/>
                    <a:pt x="1664" y="338"/>
                    <a:pt x="1768" y="352"/>
                  </a:cubicBezTo>
                  <a:cubicBezTo>
                    <a:pt x="2268" y="418"/>
                    <a:pt x="2602" y="619"/>
                    <a:pt x="2602" y="819"/>
                  </a:cubicBezTo>
                  <a:cubicBezTo>
                    <a:pt x="2602" y="977"/>
                    <a:pt x="2330" y="1073"/>
                    <a:pt x="1986" y="1073"/>
                  </a:cubicBezTo>
                  <a:cubicBezTo>
                    <a:pt x="1895" y="1073"/>
                    <a:pt x="1799" y="1066"/>
                    <a:pt x="1701" y="1052"/>
                  </a:cubicBezTo>
                  <a:cubicBezTo>
                    <a:pt x="1234" y="985"/>
                    <a:pt x="867" y="785"/>
                    <a:pt x="867" y="585"/>
                  </a:cubicBezTo>
                  <a:cubicBezTo>
                    <a:pt x="867" y="427"/>
                    <a:pt x="1118" y="331"/>
                    <a:pt x="1471" y="331"/>
                  </a:cubicBezTo>
                  <a:close/>
                  <a:moveTo>
                    <a:pt x="1045" y="0"/>
                  </a:moveTo>
                  <a:cubicBezTo>
                    <a:pt x="587" y="0"/>
                    <a:pt x="188" y="315"/>
                    <a:pt x="100" y="785"/>
                  </a:cubicBezTo>
                  <a:cubicBezTo>
                    <a:pt x="0" y="1286"/>
                    <a:pt x="400" y="1753"/>
                    <a:pt x="934" y="1819"/>
                  </a:cubicBezTo>
                  <a:lnTo>
                    <a:pt x="11108" y="2853"/>
                  </a:lnTo>
                  <a:cubicBezTo>
                    <a:pt x="11109" y="2855"/>
                    <a:pt x="11111" y="2855"/>
                    <a:pt x="11114" y="2855"/>
                  </a:cubicBezTo>
                  <a:cubicBezTo>
                    <a:pt x="11188" y="2855"/>
                    <a:pt x="11788" y="2424"/>
                    <a:pt x="11241" y="1653"/>
                  </a:cubicBezTo>
                  <a:lnTo>
                    <a:pt x="1234" y="18"/>
                  </a:lnTo>
                  <a:cubicBezTo>
                    <a:pt x="1171" y="6"/>
                    <a:pt x="1108" y="0"/>
                    <a:pt x="1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3"/>
            <p:cNvSpPr/>
            <p:nvPr/>
          </p:nvSpPr>
          <p:spPr>
            <a:xfrm>
              <a:off x="1761300" y="1398107"/>
              <a:ext cx="239185" cy="56910"/>
            </a:xfrm>
            <a:custGeom>
              <a:avLst/>
              <a:gdLst/>
              <a:ahLst/>
              <a:cxnLst/>
              <a:rect l="l" t="t" r="r" b="b"/>
              <a:pathLst>
                <a:path w="11642" h="2770" extrusionOk="0">
                  <a:moveTo>
                    <a:pt x="968" y="1"/>
                  </a:moveTo>
                  <a:cubicBezTo>
                    <a:pt x="0" y="301"/>
                    <a:pt x="200" y="1669"/>
                    <a:pt x="1201" y="1735"/>
                  </a:cubicBezTo>
                  <a:lnTo>
                    <a:pt x="11375" y="2769"/>
                  </a:lnTo>
                  <a:cubicBezTo>
                    <a:pt x="11475" y="2703"/>
                    <a:pt x="11575" y="2603"/>
                    <a:pt x="11642" y="2503"/>
                  </a:cubicBezTo>
                  <a:lnTo>
                    <a:pt x="1234" y="1235"/>
                  </a:lnTo>
                  <a:cubicBezTo>
                    <a:pt x="167" y="1102"/>
                    <a:pt x="601" y="20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3"/>
            <p:cNvSpPr/>
            <p:nvPr/>
          </p:nvSpPr>
          <p:spPr>
            <a:xfrm>
              <a:off x="2103275" y="1456373"/>
              <a:ext cx="45261" cy="21079"/>
            </a:xfrm>
            <a:custGeom>
              <a:avLst/>
              <a:gdLst/>
              <a:ahLst/>
              <a:cxnLst/>
              <a:rect l="l" t="t" r="r" b="b"/>
              <a:pathLst>
                <a:path w="2203" h="1026" extrusionOk="0">
                  <a:moveTo>
                    <a:pt x="1969" y="0"/>
                  </a:moveTo>
                  <a:cubicBezTo>
                    <a:pt x="1735" y="467"/>
                    <a:pt x="0" y="634"/>
                    <a:pt x="0" y="634"/>
                  </a:cubicBezTo>
                  <a:lnTo>
                    <a:pt x="501" y="1001"/>
                  </a:lnTo>
                  <a:cubicBezTo>
                    <a:pt x="623" y="1018"/>
                    <a:pt x="737" y="1025"/>
                    <a:pt x="843" y="1025"/>
                  </a:cubicBezTo>
                  <a:cubicBezTo>
                    <a:pt x="2006" y="1025"/>
                    <a:pt x="2202" y="100"/>
                    <a:pt x="2202" y="100"/>
                  </a:cubicBezTo>
                  <a:lnTo>
                    <a:pt x="1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3"/>
            <p:cNvSpPr/>
            <p:nvPr/>
          </p:nvSpPr>
          <p:spPr>
            <a:xfrm>
              <a:off x="1840112" y="1409078"/>
              <a:ext cx="111046" cy="20586"/>
            </a:xfrm>
            <a:custGeom>
              <a:avLst/>
              <a:gdLst/>
              <a:ahLst/>
              <a:cxnLst/>
              <a:rect l="l" t="t" r="r" b="b"/>
              <a:pathLst>
                <a:path w="5405" h="1002" extrusionOk="0">
                  <a:moveTo>
                    <a:pt x="367" y="1"/>
                  </a:moveTo>
                  <a:lnTo>
                    <a:pt x="0" y="401"/>
                  </a:lnTo>
                  <a:lnTo>
                    <a:pt x="5404" y="1001"/>
                  </a:lnTo>
                  <a:lnTo>
                    <a:pt x="5404" y="1001"/>
                  </a:lnTo>
                  <a:lnTo>
                    <a:pt x="5304" y="801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3"/>
            <p:cNvSpPr/>
            <p:nvPr/>
          </p:nvSpPr>
          <p:spPr>
            <a:xfrm>
              <a:off x="2171116" y="1361084"/>
              <a:ext cx="34988" cy="13745"/>
            </a:xfrm>
            <a:custGeom>
              <a:avLst/>
              <a:gdLst/>
              <a:ahLst/>
              <a:cxnLst/>
              <a:rect l="l" t="t" r="r" b="b"/>
              <a:pathLst>
                <a:path w="1703" h="669" extrusionOk="0">
                  <a:moveTo>
                    <a:pt x="551" y="0"/>
                  </a:moveTo>
                  <a:cubicBezTo>
                    <a:pt x="359" y="0"/>
                    <a:pt x="173" y="37"/>
                    <a:pt x="1" y="102"/>
                  </a:cubicBezTo>
                  <a:cubicBezTo>
                    <a:pt x="118" y="85"/>
                    <a:pt x="243" y="77"/>
                    <a:pt x="368" y="77"/>
                  </a:cubicBezTo>
                  <a:cubicBezTo>
                    <a:pt x="493" y="77"/>
                    <a:pt x="618" y="85"/>
                    <a:pt x="735" y="102"/>
                  </a:cubicBezTo>
                  <a:cubicBezTo>
                    <a:pt x="1235" y="202"/>
                    <a:pt x="1602" y="402"/>
                    <a:pt x="1569" y="569"/>
                  </a:cubicBezTo>
                  <a:cubicBezTo>
                    <a:pt x="1569" y="602"/>
                    <a:pt x="1535" y="635"/>
                    <a:pt x="1502" y="669"/>
                  </a:cubicBezTo>
                  <a:cubicBezTo>
                    <a:pt x="1569" y="602"/>
                    <a:pt x="1635" y="569"/>
                    <a:pt x="1669" y="502"/>
                  </a:cubicBezTo>
                  <a:cubicBezTo>
                    <a:pt x="1702" y="302"/>
                    <a:pt x="1402" y="102"/>
                    <a:pt x="868" y="35"/>
                  </a:cubicBezTo>
                  <a:cubicBezTo>
                    <a:pt x="762" y="11"/>
                    <a:pt x="655" y="0"/>
                    <a:pt x="551" y="0"/>
                  </a:cubicBezTo>
                  <a:close/>
                </a:path>
              </a:pathLst>
            </a:custGeom>
            <a:solidFill>
              <a:srgbClr val="F2B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3"/>
            <p:cNvSpPr/>
            <p:nvPr/>
          </p:nvSpPr>
          <p:spPr>
            <a:xfrm>
              <a:off x="2373979" y="1378609"/>
              <a:ext cx="165860" cy="73079"/>
            </a:xfrm>
            <a:custGeom>
              <a:avLst/>
              <a:gdLst/>
              <a:ahLst/>
              <a:cxnLst/>
              <a:rect l="l" t="t" r="r" b="b"/>
              <a:pathLst>
                <a:path w="8073" h="3557" extrusionOk="0">
                  <a:moveTo>
                    <a:pt x="2390" y="1"/>
                  </a:moveTo>
                  <a:cubicBezTo>
                    <a:pt x="1345" y="1"/>
                    <a:pt x="271" y="177"/>
                    <a:pt x="167" y="883"/>
                  </a:cubicBezTo>
                  <a:cubicBezTo>
                    <a:pt x="1" y="2051"/>
                    <a:pt x="834" y="3185"/>
                    <a:pt x="2969" y="3485"/>
                  </a:cubicBezTo>
                  <a:cubicBezTo>
                    <a:pt x="3315" y="3534"/>
                    <a:pt x="3673" y="3557"/>
                    <a:pt x="4031" y="3557"/>
                  </a:cubicBezTo>
                  <a:cubicBezTo>
                    <a:pt x="5884" y="3557"/>
                    <a:pt x="7738" y="2934"/>
                    <a:pt x="7906" y="1984"/>
                  </a:cubicBezTo>
                  <a:cubicBezTo>
                    <a:pt x="8073" y="1250"/>
                    <a:pt x="6205" y="416"/>
                    <a:pt x="4037" y="116"/>
                  </a:cubicBezTo>
                  <a:cubicBezTo>
                    <a:pt x="3647" y="66"/>
                    <a:pt x="3024" y="1"/>
                    <a:pt x="2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3"/>
            <p:cNvSpPr/>
            <p:nvPr/>
          </p:nvSpPr>
          <p:spPr>
            <a:xfrm>
              <a:off x="2389060" y="1359728"/>
              <a:ext cx="151478" cy="66237"/>
            </a:xfrm>
            <a:custGeom>
              <a:avLst/>
              <a:gdLst/>
              <a:ahLst/>
              <a:cxnLst/>
              <a:rect l="l" t="t" r="r" b="b"/>
              <a:pathLst>
                <a:path w="7373" h="3224" extrusionOk="0">
                  <a:moveTo>
                    <a:pt x="3503" y="1"/>
                  </a:moveTo>
                  <a:cubicBezTo>
                    <a:pt x="3203" y="1"/>
                    <a:pt x="2902" y="101"/>
                    <a:pt x="2636" y="268"/>
                  </a:cubicBezTo>
                  <a:cubicBezTo>
                    <a:pt x="2369" y="401"/>
                    <a:pt x="2069" y="535"/>
                    <a:pt x="1768" y="701"/>
                  </a:cubicBezTo>
                  <a:cubicBezTo>
                    <a:pt x="1201" y="935"/>
                    <a:pt x="668" y="1335"/>
                    <a:pt x="267" y="1835"/>
                  </a:cubicBezTo>
                  <a:cubicBezTo>
                    <a:pt x="1" y="2161"/>
                    <a:pt x="2576" y="3224"/>
                    <a:pt x="4510" y="3224"/>
                  </a:cubicBezTo>
                  <a:cubicBezTo>
                    <a:pt x="4754" y="3224"/>
                    <a:pt x="4988" y="3207"/>
                    <a:pt x="5204" y="3170"/>
                  </a:cubicBezTo>
                  <a:cubicBezTo>
                    <a:pt x="5704" y="3103"/>
                    <a:pt x="7372" y="2769"/>
                    <a:pt x="6739" y="1969"/>
                  </a:cubicBezTo>
                  <a:cubicBezTo>
                    <a:pt x="6138" y="1335"/>
                    <a:pt x="5438" y="835"/>
                    <a:pt x="4670" y="501"/>
                  </a:cubicBezTo>
                  <a:cubicBezTo>
                    <a:pt x="4437" y="401"/>
                    <a:pt x="4237" y="301"/>
                    <a:pt x="4003" y="201"/>
                  </a:cubicBezTo>
                  <a:cubicBezTo>
                    <a:pt x="3836" y="134"/>
                    <a:pt x="3670" y="68"/>
                    <a:pt x="3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3"/>
            <p:cNvSpPr/>
            <p:nvPr/>
          </p:nvSpPr>
          <p:spPr>
            <a:xfrm>
              <a:off x="2388998" y="1359728"/>
              <a:ext cx="150163" cy="66052"/>
            </a:xfrm>
            <a:custGeom>
              <a:avLst/>
              <a:gdLst/>
              <a:ahLst/>
              <a:cxnLst/>
              <a:rect l="l" t="t" r="r" b="b"/>
              <a:pathLst>
                <a:path w="7309" h="3215" extrusionOk="0">
                  <a:moveTo>
                    <a:pt x="3506" y="1"/>
                  </a:moveTo>
                  <a:cubicBezTo>
                    <a:pt x="3206" y="1"/>
                    <a:pt x="2905" y="101"/>
                    <a:pt x="2639" y="268"/>
                  </a:cubicBezTo>
                  <a:cubicBezTo>
                    <a:pt x="2372" y="401"/>
                    <a:pt x="2072" y="535"/>
                    <a:pt x="1771" y="668"/>
                  </a:cubicBezTo>
                  <a:cubicBezTo>
                    <a:pt x="1204" y="935"/>
                    <a:pt x="671" y="1335"/>
                    <a:pt x="270" y="1802"/>
                  </a:cubicBezTo>
                  <a:cubicBezTo>
                    <a:pt x="1" y="2132"/>
                    <a:pt x="2636" y="3214"/>
                    <a:pt x="4578" y="3214"/>
                  </a:cubicBezTo>
                  <a:cubicBezTo>
                    <a:pt x="4798" y="3214"/>
                    <a:pt x="5010" y="3200"/>
                    <a:pt x="5207" y="3170"/>
                  </a:cubicBezTo>
                  <a:cubicBezTo>
                    <a:pt x="5707" y="3103"/>
                    <a:pt x="7309" y="2736"/>
                    <a:pt x="6775" y="2002"/>
                  </a:cubicBezTo>
                  <a:lnTo>
                    <a:pt x="6775" y="2002"/>
                  </a:lnTo>
                  <a:cubicBezTo>
                    <a:pt x="7142" y="2636"/>
                    <a:pt x="5941" y="2836"/>
                    <a:pt x="5541" y="2870"/>
                  </a:cubicBezTo>
                  <a:cubicBezTo>
                    <a:pt x="5294" y="2898"/>
                    <a:pt x="5046" y="2913"/>
                    <a:pt x="4796" y="2913"/>
                  </a:cubicBezTo>
                  <a:cubicBezTo>
                    <a:pt x="4165" y="2913"/>
                    <a:pt x="3527" y="2818"/>
                    <a:pt x="2905" y="2603"/>
                  </a:cubicBezTo>
                  <a:cubicBezTo>
                    <a:pt x="2739" y="2569"/>
                    <a:pt x="2572" y="2469"/>
                    <a:pt x="2438" y="2369"/>
                  </a:cubicBezTo>
                  <a:cubicBezTo>
                    <a:pt x="2372" y="2302"/>
                    <a:pt x="2338" y="2269"/>
                    <a:pt x="2305" y="2202"/>
                  </a:cubicBezTo>
                  <a:cubicBezTo>
                    <a:pt x="2305" y="2169"/>
                    <a:pt x="2305" y="2169"/>
                    <a:pt x="2305" y="2136"/>
                  </a:cubicBezTo>
                  <a:cubicBezTo>
                    <a:pt x="2316" y="2009"/>
                    <a:pt x="2377" y="1972"/>
                    <a:pt x="2460" y="1972"/>
                  </a:cubicBezTo>
                  <a:cubicBezTo>
                    <a:pt x="2572" y="1972"/>
                    <a:pt x="2724" y="2037"/>
                    <a:pt x="2851" y="2037"/>
                  </a:cubicBezTo>
                  <a:cubicBezTo>
                    <a:pt x="2928" y="2037"/>
                    <a:pt x="2996" y="2013"/>
                    <a:pt x="3039" y="1936"/>
                  </a:cubicBezTo>
                  <a:cubicBezTo>
                    <a:pt x="3339" y="1302"/>
                    <a:pt x="2105" y="1302"/>
                    <a:pt x="2705" y="668"/>
                  </a:cubicBezTo>
                  <a:cubicBezTo>
                    <a:pt x="3039" y="434"/>
                    <a:pt x="3406" y="234"/>
                    <a:pt x="3806" y="101"/>
                  </a:cubicBezTo>
                  <a:cubicBezTo>
                    <a:pt x="3706" y="34"/>
                    <a:pt x="3606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3"/>
            <p:cNvSpPr/>
            <p:nvPr/>
          </p:nvSpPr>
          <p:spPr>
            <a:xfrm>
              <a:off x="2373979" y="1381671"/>
              <a:ext cx="150102" cy="70490"/>
            </a:xfrm>
            <a:custGeom>
              <a:avLst/>
              <a:gdLst/>
              <a:ahLst/>
              <a:cxnLst/>
              <a:rect l="l" t="t" r="r" b="b"/>
              <a:pathLst>
                <a:path w="7306" h="3431" extrusionOk="0">
                  <a:moveTo>
                    <a:pt x="1101" y="0"/>
                  </a:moveTo>
                  <a:lnTo>
                    <a:pt x="1101" y="0"/>
                  </a:lnTo>
                  <a:cubicBezTo>
                    <a:pt x="601" y="134"/>
                    <a:pt x="234" y="367"/>
                    <a:pt x="167" y="767"/>
                  </a:cubicBezTo>
                  <a:cubicBezTo>
                    <a:pt x="1" y="1902"/>
                    <a:pt x="834" y="3069"/>
                    <a:pt x="2969" y="3369"/>
                  </a:cubicBezTo>
                  <a:cubicBezTo>
                    <a:pt x="3294" y="3411"/>
                    <a:pt x="3630" y="3431"/>
                    <a:pt x="3968" y="3431"/>
                  </a:cubicBezTo>
                  <a:cubicBezTo>
                    <a:pt x="5259" y="3431"/>
                    <a:pt x="6565" y="3138"/>
                    <a:pt x="7306" y="2635"/>
                  </a:cubicBezTo>
                  <a:lnTo>
                    <a:pt x="7306" y="2635"/>
                  </a:lnTo>
                  <a:cubicBezTo>
                    <a:pt x="6496" y="2913"/>
                    <a:pt x="5655" y="3046"/>
                    <a:pt x="4814" y="3046"/>
                  </a:cubicBezTo>
                  <a:cubicBezTo>
                    <a:pt x="4443" y="3046"/>
                    <a:pt x="4071" y="3020"/>
                    <a:pt x="3703" y="2969"/>
                  </a:cubicBezTo>
                  <a:cubicBezTo>
                    <a:pt x="1568" y="2669"/>
                    <a:pt x="201" y="1568"/>
                    <a:pt x="501" y="467"/>
                  </a:cubicBezTo>
                  <a:cubicBezTo>
                    <a:pt x="601" y="34"/>
                    <a:pt x="1001" y="10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3"/>
            <p:cNvSpPr/>
            <p:nvPr/>
          </p:nvSpPr>
          <p:spPr>
            <a:xfrm>
              <a:off x="2151927" y="1353893"/>
              <a:ext cx="242636" cy="59313"/>
            </a:xfrm>
            <a:custGeom>
              <a:avLst/>
              <a:gdLst/>
              <a:ahLst/>
              <a:cxnLst/>
              <a:rect l="l" t="t" r="r" b="b"/>
              <a:pathLst>
                <a:path w="11810" h="2887" extrusionOk="0">
                  <a:moveTo>
                    <a:pt x="1444" y="364"/>
                  </a:moveTo>
                  <a:cubicBezTo>
                    <a:pt x="1537" y="364"/>
                    <a:pt x="1636" y="371"/>
                    <a:pt x="1735" y="385"/>
                  </a:cubicBezTo>
                  <a:cubicBezTo>
                    <a:pt x="2236" y="452"/>
                    <a:pt x="2569" y="652"/>
                    <a:pt x="2569" y="819"/>
                  </a:cubicBezTo>
                  <a:cubicBezTo>
                    <a:pt x="2569" y="977"/>
                    <a:pt x="2319" y="1073"/>
                    <a:pt x="1966" y="1073"/>
                  </a:cubicBezTo>
                  <a:cubicBezTo>
                    <a:pt x="1873" y="1073"/>
                    <a:pt x="1773" y="1066"/>
                    <a:pt x="1669" y="1052"/>
                  </a:cubicBezTo>
                  <a:cubicBezTo>
                    <a:pt x="1202" y="985"/>
                    <a:pt x="835" y="785"/>
                    <a:pt x="835" y="585"/>
                  </a:cubicBezTo>
                  <a:cubicBezTo>
                    <a:pt x="835" y="454"/>
                    <a:pt x="1103" y="364"/>
                    <a:pt x="1444" y="364"/>
                  </a:cubicBezTo>
                  <a:close/>
                  <a:moveTo>
                    <a:pt x="1046" y="0"/>
                  </a:moveTo>
                  <a:cubicBezTo>
                    <a:pt x="587" y="0"/>
                    <a:pt x="185" y="315"/>
                    <a:pt x="68" y="785"/>
                  </a:cubicBezTo>
                  <a:cubicBezTo>
                    <a:pt x="1" y="1319"/>
                    <a:pt x="368" y="1786"/>
                    <a:pt x="901" y="1819"/>
                  </a:cubicBezTo>
                  <a:lnTo>
                    <a:pt x="11075" y="2887"/>
                  </a:lnTo>
                  <a:cubicBezTo>
                    <a:pt x="11142" y="2887"/>
                    <a:pt x="11809" y="2453"/>
                    <a:pt x="11209" y="1652"/>
                  </a:cubicBezTo>
                  <a:lnTo>
                    <a:pt x="1235" y="18"/>
                  </a:lnTo>
                  <a:cubicBezTo>
                    <a:pt x="1171" y="6"/>
                    <a:pt x="1108" y="0"/>
                    <a:pt x="1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3"/>
            <p:cNvSpPr/>
            <p:nvPr/>
          </p:nvSpPr>
          <p:spPr>
            <a:xfrm>
              <a:off x="2146441" y="1355619"/>
              <a:ext cx="239205" cy="57588"/>
            </a:xfrm>
            <a:custGeom>
              <a:avLst/>
              <a:gdLst/>
              <a:ahLst/>
              <a:cxnLst/>
              <a:rect l="l" t="t" r="r" b="b"/>
              <a:pathLst>
                <a:path w="11643" h="2803" extrusionOk="0">
                  <a:moveTo>
                    <a:pt x="935" y="1"/>
                  </a:moveTo>
                  <a:cubicBezTo>
                    <a:pt x="1" y="334"/>
                    <a:pt x="201" y="1702"/>
                    <a:pt x="1168" y="1735"/>
                  </a:cubicBezTo>
                  <a:lnTo>
                    <a:pt x="11342" y="2803"/>
                  </a:lnTo>
                  <a:cubicBezTo>
                    <a:pt x="11476" y="2736"/>
                    <a:pt x="11576" y="2636"/>
                    <a:pt x="11643" y="2536"/>
                  </a:cubicBezTo>
                  <a:lnTo>
                    <a:pt x="1202" y="1268"/>
                  </a:lnTo>
                  <a:cubicBezTo>
                    <a:pt x="168" y="1135"/>
                    <a:pt x="568" y="20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3"/>
            <p:cNvSpPr/>
            <p:nvPr/>
          </p:nvSpPr>
          <p:spPr>
            <a:xfrm>
              <a:off x="2488437" y="1413885"/>
              <a:ext cx="45240" cy="21613"/>
            </a:xfrm>
            <a:custGeom>
              <a:avLst/>
              <a:gdLst/>
              <a:ahLst/>
              <a:cxnLst/>
              <a:rect l="l" t="t" r="r" b="b"/>
              <a:pathLst>
                <a:path w="2202" h="1052" extrusionOk="0">
                  <a:moveTo>
                    <a:pt x="1968" y="0"/>
                  </a:moveTo>
                  <a:cubicBezTo>
                    <a:pt x="1701" y="500"/>
                    <a:pt x="0" y="634"/>
                    <a:pt x="0" y="634"/>
                  </a:cubicBezTo>
                  <a:lnTo>
                    <a:pt x="501" y="1034"/>
                  </a:lnTo>
                  <a:cubicBezTo>
                    <a:pt x="607" y="1046"/>
                    <a:pt x="707" y="1052"/>
                    <a:pt x="801" y="1052"/>
                  </a:cubicBezTo>
                  <a:cubicBezTo>
                    <a:pt x="2001" y="1052"/>
                    <a:pt x="2202" y="133"/>
                    <a:pt x="2202" y="133"/>
                  </a:cubicBezTo>
                  <a:lnTo>
                    <a:pt x="19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3"/>
            <p:cNvSpPr/>
            <p:nvPr/>
          </p:nvSpPr>
          <p:spPr>
            <a:xfrm>
              <a:off x="2225273" y="1367268"/>
              <a:ext cx="111025" cy="19908"/>
            </a:xfrm>
            <a:custGeom>
              <a:avLst/>
              <a:gdLst/>
              <a:ahLst/>
              <a:cxnLst/>
              <a:rect l="l" t="t" r="r" b="b"/>
              <a:pathLst>
                <a:path w="5404" h="969" extrusionOk="0">
                  <a:moveTo>
                    <a:pt x="334" y="1"/>
                  </a:moveTo>
                  <a:lnTo>
                    <a:pt x="0" y="368"/>
                  </a:lnTo>
                  <a:lnTo>
                    <a:pt x="5404" y="968"/>
                  </a:lnTo>
                  <a:lnTo>
                    <a:pt x="5404" y="968"/>
                  </a:lnTo>
                  <a:lnTo>
                    <a:pt x="5304" y="7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73"/>
          <p:cNvGrpSpPr/>
          <p:nvPr/>
        </p:nvGrpSpPr>
        <p:grpSpPr>
          <a:xfrm flipH="1">
            <a:off x="3770496" y="2076326"/>
            <a:ext cx="1160261" cy="1058293"/>
            <a:chOff x="2030627" y="1297353"/>
            <a:chExt cx="1263075" cy="1152072"/>
          </a:xfrm>
        </p:grpSpPr>
        <p:sp>
          <p:nvSpPr>
            <p:cNvPr id="2410" name="Google Shape;2410;p73"/>
            <p:cNvSpPr/>
            <p:nvPr/>
          </p:nvSpPr>
          <p:spPr>
            <a:xfrm>
              <a:off x="2873578" y="1324082"/>
              <a:ext cx="67182" cy="278323"/>
            </a:xfrm>
            <a:custGeom>
              <a:avLst/>
              <a:gdLst/>
              <a:ahLst/>
              <a:cxnLst/>
              <a:rect l="l" t="t" r="r" b="b"/>
              <a:pathLst>
                <a:path w="3270" h="13547" extrusionOk="0">
                  <a:moveTo>
                    <a:pt x="722" y="0"/>
                  </a:moveTo>
                  <a:cubicBezTo>
                    <a:pt x="715" y="0"/>
                    <a:pt x="708" y="0"/>
                    <a:pt x="701" y="1"/>
                  </a:cubicBezTo>
                  <a:cubicBezTo>
                    <a:pt x="101" y="101"/>
                    <a:pt x="1" y="3204"/>
                    <a:pt x="535" y="6940"/>
                  </a:cubicBezTo>
                  <a:cubicBezTo>
                    <a:pt x="1027" y="10614"/>
                    <a:pt x="1938" y="13547"/>
                    <a:pt x="2540" y="13547"/>
                  </a:cubicBezTo>
                  <a:cubicBezTo>
                    <a:pt x="2550" y="13547"/>
                    <a:pt x="2560" y="13546"/>
                    <a:pt x="2569" y="13544"/>
                  </a:cubicBezTo>
                  <a:cubicBezTo>
                    <a:pt x="3203" y="13444"/>
                    <a:pt x="3270" y="10375"/>
                    <a:pt x="2736" y="6639"/>
                  </a:cubicBezTo>
                  <a:cubicBezTo>
                    <a:pt x="2241" y="2912"/>
                    <a:pt x="1323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3"/>
            <p:cNvSpPr/>
            <p:nvPr/>
          </p:nvSpPr>
          <p:spPr>
            <a:xfrm>
              <a:off x="2091626" y="2306863"/>
              <a:ext cx="997172" cy="142562"/>
            </a:xfrm>
            <a:custGeom>
              <a:avLst/>
              <a:gdLst/>
              <a:ahLst/>
              <a:cxnLst/>
              <a:rect l="l" t="t" r="r" b="b"/>
              <a:pathLst>
                <a:path w="48536" h="6939" extrusionOk="0">
                  <a:moveTo>
                    <a:pt x="24284" y="0"/>
                  </a:moveTo>
                  <a:cubicBezTo>
                    <a:pt x="10875" y="0"/>
                    <a:pt x="0" y="1535"/>
                    <a:pt x="0" y="3470"/>
                  </a:cubicBezTo>
                  <a:cubicBezTo>
                    <a:pt x="0" y="5371"/>
                    <a:pt x="10875" y="6939"/>
                    <a:pt x="24284" y="6939"/>
                  </a:cubicBezTo>
                  <a:cubicBezTo>
                    <a:pt x="37661" y="6939"/>
                    <a:pt x="48535" y="5371"/>
                    <a:pt x="48535" y="3470"/>
                  </a:cubicBezTo>
                  <a:cubicBezTo>
                    <a:pt x="48535" y="1535"/>
                    <a:pt x="37661" y="0"/>
                    <a:pt x="2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3"/>
            <p:cNvSpPr/>
            <p:nvPr/>
          </p:nvSpPr>
          <p:spPr>
            <a:xfrm>
              <a:off x="2036791" y="1753108"/>
              <a:ext cx="1108197" cy="145315"/>
            </a:xfrm>
            <a:custGeom>
              <a:avLst/>
              <a:gdLst/>
              <a:ahLst/>
              <a:cxnLst/>
              <a:rect l="l" t="t" r="r" b="b"/>
              <a:pathLst>
                <a:path w="53940" h="7073" extrusionOk="0">
                  <a:moveTo>
                    <a:pt x="26953" y="1"/>
                  </a:moveTo>
                  <a:cubicBezTo>
                    <a:pt x="12076" y="1"/>
                    <a:pt x="1" y="1602"/>
                    <a:pt x="1" y="3537"/>
                  </a:cubicBezTo>
                  <a:cubicBezTo>
                    <a:pt x="1" y="5505"/>
                    <a:pt x="12076" y="7073"/>
                    <a:pt x="26953" y="7073"/>
                  </a:cubicBezTo>
                  <a:cubicBezTo>
                    <a:pt x="41864" y="7073"/>
                    <a:pt x="53939" y="5505"/>
                    <a:pt x="53939" y="3537"/>
                  </a:cubicBezTo>
                  <a:cubicBezTo>
                    <a:pt x="53939" y="1602"/>
                    <a:pt x="41864" y="1"/>
                    <a:pt x="26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3"/>
            <p:cNvSpPr/>
            <p:nvPr/>
          </p:nvSpPr>
          <p:spPr>
            <a:xfrm>
              <a:off x="2032004" y="1743472"/>
              <a:ext cx="1112984" cy="164709"/>
            </a:xfrm>
            <a:custGeom>
              <a:avLst/>
              <a:gdLst/>
              <a:ahLst/>
              <a:cxnLst/>
              <a:rect l="l" t="t" r="r" b="b"/>
              <a:pathLst>
                <a:path w="54173" h="8017" extrusionOk="0">
                  <a:moveTo>
                    <a:pt x="25498" y="962"/>
                  </a:moveTo>
                  <a:cubicBezTo>
                    <a:pt x="26017" y="962"/>
                    <a:pt x="26535" y="965"/>
                    <a:pt x="27053" y="970"/>
                  </a:cubicBezTo>
                  <a:cubicBezTo>
                    <a:pt x="27538" y="965"/>
                    <a:pt x="28024" y="962"/>
                    <a:pt x="28509" y="962"/>
                  </a:cubicBezTo>
                  <a:cubicBezTo>
                    <a:pt x="34294" y="962"/>
                    <a:pt x="40078" y="1327"/>
                    <a:pt x="45833" y="2004"/>
                  </a:cubicBezTo>
                  <a:cubicBezTo>
                    <a:pt x="52905" y="2938"/>
                    <a:pt x="53205" y="4006"/>
                    <a:pt x="53205" y="4006"/>
                  </a:cubicBezTo>
                  <a:cubicBezTo>
                    <a:pt x="53205" y="4039"/>
                    <a:pt x="52905" y="5106"/>
                    <a:pt x="45833" y="6040"/>
                  </a:cubicBezTo>
                  <a:cubicBezTo>
                    <a:pt x="39878" y="6741"/>
                    <a:pt x="33893" y="7077"/>
                    <a:pt x="27906" y="7077"/>
                  </a:cubicBezTo>
                  <a:cubicBezTo>
                    <a:pt x="27622" y="7077"/>
                    <a:pt x="27337" y="7076"/>
                    <a:pt x="27053" y="7075"/>
                  </a:cubicBezTo>
                  <a:cubicBezTo>
                    <a:pt x="26770" y="7076"/>
                    <a:pt x="26487" y="7077"/>
                    <a:pt x="26204" y="7077"/>
                  </a:cubicBezTo>
                  <a:cubicBezTo>
                    <a:pt x="20246" y="7077"/>
                    <a:pt x="14261" y="6741"/>
                    <a:pt x="8306" y="6040"/>
                  </a:cubicBezTo>
                  <a:cubicBezTo>
                    <a:pt x="1235" y="5106"/>
                    <a:pt x="934" y="4039"/>
                    <a:pt x="934" y="4006"/>
                  </a:cubicBezTo>
                  <a:cubicBezTo>
                    <a:pt x="934" y="4006"/>
                    <a:pt x="1235" y="2938"/>
                    <a:pt x="8306" y="2004"/>
                  </a:cubicBezTo>
                  <a:cubicBezTo>
                    <a:pt x="14026" y="1301"/>
                    <a:pt x="19774" y="962"/>
                    <a:pt x="25498" y="962"/>
                  </a:cubicBezTo>
                  <a:close/>
                  <a:moveTo>
                    <a:pt x="26228" y="1"/>
                  </a:moveTo>
                  <a:cubicBezTo>
                    <a:pt x="20210" y="1"/>
                    <a:pt x="14193" y="336"/>
                    <a:pt x="8206" y="1037"/>
                  </a:cubicBezTo>
                  <a:cubicBezTo>
                    <a:pt x="0" y="2138"/>
                    <a:pt x="0" y="3505"/>
                    <a:pt x="0" y="4006"/>
                  </a:cubicBezTo>
                  <a:cubicBezTo>
                    <a:pt x="0" y="4539"/>
                    <a:pt x="0" y="5907"/>
                    <a:pt x="8206" y="6974"/>
                  </a:cubicBezTo>
                  <a:cubicBezTo>
                    <a:pt x="13961" y="7652"/>
                    <a:pt x="19773" y="8016"/>
                    <a:pt x="25589" y="8016"/>
                  </a:cubicBezTo>
                  <a:cubicBezTo>
                    <a:pt x="26077" y="8016"/>
                    <a:pt x="26565" y="8014"/>
                    <a:pt x="27053" y="8009"/>
                  </a:cubicBezTo>
                  <a:cubicBezTo>
                    <a:pt x="27543" y="8014"/>
                    <a:pt x="28034" y="8016"/>
                    <a:pt x="28524" y="8016"/>
                  </a:cubicBezTo>
                  <a:cubicBezTo>
                    <a:pt x="34366" y="8016"/>
                    <a:pt x="40181" y="7652"/>
                    <a:pt x="45966" y="6974"/>
                  </a:cubicBezTo>
                  <a:cubicBezTo>
                    <a:pt x="54172" y="5874"/>
                    <a:pt x="54172" y="4539"/>
                    <a:pt x="54172" y="4006"/>
                  </a:cubicBezTo>
                  <a:cubicBezTo>
                    <a:pt x="54172" y="3505"/>
                    <a:pt x="54172" y="2138"/>
                    <a:pt x="45966" y="1037"/>
                  </a:cubicBezTo>
                  <a:cubicBezTo>
                    <a:pt x="39980" y="336"/>
                    <a:pt x="33963" y="1"/>
                    <a:pt x="27944" y="1"/>
                  </a:cubicBezTo>
                  <a:cubicBezTo>
                    <a:pt x="27658" y="1"/>
                    <a:pt x="27372" y="1"/>
                    <a:pt x="27086" y="3"/>
                  </a:cubicBezTo>
                  <a:cubicBezTo>
                    <a:pt x="26800" y="1"/>
                    <a:pt x="26514" y="1"/>
                    <a:pt x="26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3"/>
            <p:cNvSpPr/>
            <p:nvPr/>
          </p:nvSpPr>
          <p:spPr>
            <a:xfrm>
              <a:off x="2031305" y="1818914"/>
              <a:ext cx="1112984" cy="89268"/>
            </a:xfrm>
            <a:custGeom>
              <a:avLst/>
              <a:gdLst/>
              <a:ahLst/>
              <a:cxnLst/>
              <a:rect l="l" t="t" r="r" b="b"/>
              <a:pathLst>
                <a:path w="54173" h="4345" extrusionOk="0">
                  <a:moveTo>
                    <a:pt x="68" y="0"/>
                  </a:moveTo>
                  <a:cubicBezTo>
                    <a:pt x="34" y="134"/>
                    <a:pt x="1" y="234"/>
                    <a:pt x="34" y="334"/>
                  </a:cubicBezTo>
                  <a:cubicBezTo>
                    <a:pt x="34" y="867"/>
                    <a:pt x="34" y="2202"/>
                    <a:pt x="8207" y="3302"/>
                  </a:cubicBezTo>
                  <a:cubicBezTo>
                    <a:pt x="13993" y="3980"/>
                    <a:pt x="19807" y="4344"/>
                    <a:pt x="25623" y="4344"/>
                  </a:cubicBezTo>
                  <a:cubicBezTo>
                    <a:pt x="26111" y="4344"/>
                    <a:pt x="26599" y="4342"/>
                    <a:pt x="27087" y="4337"/>
                  </a:cubicBezTo>
                  <a:cubicBezTo>
                    <a:pt x="27575" y="4342"/>
                    <a:pt x="28063" y="4344"/>
                    <a:pt x="28551" y="4344"/>
                  </a:cubicBezTo>
                  <a:cubicBezTo>
                    <a:pt x="34367" y="4344"/>
                    <a:pt x="40181" y="3980"/>
                    <a:pt x="45967" y="3302"/>
                  </a:cubicBezTo>
                  <a:cubicBezTo>
                    <a:pt x="54173" y="2202"/>
                    <a:pt x="54173" y="867"/>
                    <a:pt x="54173" y="334"/>
                  </a:cubicBezTo>
                  <a:cubicBezTo>
                    <a:pt x="54173" y="234"/>
                    <a:pt x="54173" y="134"/>
                    <a:pt x="54140" y="0"/>
                  </a:cubicBezTo>
                  <a:cubicBezTo>
                    <a:pt x="53939" y="634"/>
                    <a:pt x="52805" y="1768"/>
                    <a:pt x="45967" y="2669"/>
                  </a:cubicBezTo>
                  <a:cubicBezTo>
                    <a:pt x="39980" y="3369"/>
                    <a:pt x="33963" y="3705"/>
                    <a:pt x="27945" y="3705"/>
                  </a:cubicBezTo>
                  <a:cubicBezTo>
                    <a:pt x="27659" y="3705"/>
                    <a:pt x="27373" y="3704"/>
                    <a:pt x="27087" y="3703"/>
                  </a:cubicBezTo>
                  <a:cubicBezTo>
                    <a:pt x="26801" y="3704"/>
                    <a:pt x="26515" y="3705"/>
                    <a:pt x="26229" y="3705"/>
                  </a:cubicBezTo>
                  <a:cubicBezTo>
                    <a:pt x="20211" y="3705"/>
                    <a:pt x="14193" y="3369"/>
                    <a:pt x="8207" y="2669"/>
                  </a:cubicBezTo>
                  <a:cubicBezTo>
                    <a:pt x="1402" y="1768"/>
                    <a:pt x="234" y="667"/>
                    <a:pt x="68" y="0"/>
                  </a:cubicBezTo>
                  <a:close/>
                </a:path>
              </a:pathLst>
            </a:custGeom>
            <a:solidFill>
              <a:srgbClr val="EB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3"/>
            <p:cNvSpPr/>
            <p:nvPr/>
          </p:nvSpPr>
          <p:spPr>
            <a:xfrm>
              <a:off x="2051871" y="1750211"/>
              <a:ext cx="1080092" cy="76263"/>
            </a:xfrm>
            <a:custGeom>
              <a:avLst/>
              <a:gdLst/>
              <a:ahLst/>
              <a:cxnLst/>
              <a:rect l="l" t="t" r="r" b="b"/>
              <a:pathLst>
                <a:path w="52572" h="3712" extrusionOk="0">
                  <a:moveTo>
                    <a:pt x="24526" y="0"/>
                  </a:moveTo>
                  <a:cubicBezTo>
                    <a:pt x="18803" y="0"/>
                    <a:pt x="13057" y="336"/>
                    <a:pt x="7339" y="1009"/>
                  </a:cubicBezTo>
                  <a:cubicBezTo>
                    <a:pt x="268" y="1976"/>
                    <a:pt x="101" y="3211"/>
                    <a:pt x="1" y="3644"/>
                  </a:cubicBezTo>
                  <a:cubicBezTo>
                    <a:pt x="534" y="3044"/>
                    <a:pt x="2636" y="2310"/>
                    <a:pt x="7339" y="1676"/>
                  </a:cubicBezTo>
                  <a:cubicBezTo>
                    <a:pt x="13294" y="976"/>
                    <a:pt x="19279" y="640"/>
                    <a:pt x="25237" y="640"/>
                  </a:cubicBezTo>
                  <a:cubicBezTo>
                    <a:pt x="25520" y="640"/>
                    <a:pt x="25803" y="641"/>
                    <a:pt x="26086" y="642"/>
                  </a:cubicBezTo>
                  <a:cubicBezTo>
                    <a:pt x="26370" y="641"/>
                    <a:pt x="26655" y="640"/>
                    <a:pt x="26939" y="640"/>
                  </a:cubicBezTo>
                  <a:cubicBezTo>
                    <a:pt x="32926" y="640"/>
                    <a:pt x="38911" y="976"/>
                    <a:pt x="44866" y="1676"/>
                  </a:cubicBezTo>
                  <a:cubicBezTo>
                    <a:pt x="49569" y="2310"/>
                    <a:pt x="51804" y="3144"/>
                    <a:pt x="52238" y="3711"/>
                  </a:cubicBezTo>
                  <a:cubicBezTo>
                    <a:pt x="52572" y="3511"/>
                    <a:pt x="51938" y="1976"/>
                    <a:pt x="44866" y="1009"/>
                  </a:cubicBezTo>
                  <a:cubicBezTo>
                    <a:pt x="39148" y="336"/>
                    <a:pt x="33402" y="0"/>
                    <a:pt x="27654" y="0"/>
                  </a:cubicBezTo>
                  <a:cubicBezTo>
                    <a:pt x="27131" y="0"/>
                    <a:pt x="26609" y="3"/>
                    <a:pt x="26086" y="8"/>
                  </a:cubicBezTo>
                  <a:cubicBezTo>
                    <a:pt x="25566" y="3"/>
                    <a:pt x="25046" y="0"/>
                    <a:pt x="24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3"/>
            <p:cNvSpPr/>
            <p:nvPr/>
          </p:nvSpPr>
          <p:spPr>
            <a:xfrm>
              <a:off x="2860573" y="1322048"/>
              <a:ext cx="66484" cy="280316"/>
            </a:xfrm>
            <a:custGeom>
              <a:avLst/>
              <a:gdLst/>
              <a:ahLst/>
              <a:cxnLst/>
              <a:rect l="l" t="t" r="r" b="b"/>
              <a:pathLst>
                <a:path w="3236" h="13644" extrusionOk="0">
                  <a:moveTo>
                    <a:pt x="1334" y="0"/>
                  </a:moveTo>
                  <a:cubicBezTo>
                    <a:pt x="0" y="200"/>
                    <a:pt x="901" y="6738"/>
                    <a:pt x="934" y="7039"/>
                  </a:cubicBezTo>
                  <a:cubicBezTo>
                    <a:pt x="967" y="7305"/>
                    <a:pt x="1801" y="13243"/>
                    <a:pt x="3036" y="13643"/>
                  </a:cubicBezTo>
                  <a:cubicBezTo>
                    <a:pt x="3002" y="13476"/>
                    <a:pt x="3236" y="13510"/>
                    <a:pt x="3236" y="13310"/>
                  </a:cubicBezTo>
                  <a:cubicBezTo>
                    <a:pt x="2835" y="12776"/>
                    <a:pt x="1868" y="10474"/>
                    <a:pt x="1368" y="6938"/>
                  </a:cubicBezTo>
                  <a:cubicBezTo>
                    <a:pt x="801" y="2902"/>
                    <a:pt x="1068" y="601"/>
                    <a:pt x="1368" y="434"/>
                  </a:cubicBezTo>
                  <a:lnTo>
                    <a:pt x="1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3"/>
            <p:cNvSpPr/>
            <p:nvPr/>
          </p:nvSpPr>
          <p:spPr>
            <a:xfrm>
              <a:off x="2872222" y="1330944"/>
              <a:ext cx="54835" cy="271420"/>
            </a:xfrm>
            <a:custGeom>
              <a:avLst/>
              <a:gdLst/>
              <a:ahLst/>
              <a:cxnLst/>
              <a:rect l="l" t="t" r="r" b="b"/>
              <a:pathLst>
                <a:path w="2669" h="13211" extrusionOk="0">
                  <a:moveTo>
                    <a:pt x="801" y="1"/>
                  </a:moveTo>
                  <a:lnTo>
                    <a:pt x="801" y="1"/>
                  </a:lnTo>
                  <a:cubicBezTo>
                    <a:pt x="400" y="168"/>
                    <a:pt x="0" y="2469"/>
                    <a:pt x="567" y="6505"/>
                  </a:cubicBezTo>
                  <a:cubicBezTo>
                    <a:pt x="1068" y="10041"/>
                    <a:pt x="1968" y="12343"/>
                    <a:pt x="2402" y="12877"/>
                  </a:cubicBezTo>
                  <a:cubicBezTo>
                    <a:pt x="2402" y="12977"/>
                    <a:pt x="2302" y="13010"/>
                    <a:pt x="2235" y="13043"/>
                  </a:cubicBezTo>
                  <a:cubicBezTo>
                    <a:pt x="2302" y="13110"/>
                    <a:pt x="2369" y="13177"/>
                    <a:pt x="2469" y="13210"/>
                  </a:cubicBezTo>
                  <a:cubicBezTo>
                    <a:pt x="2435" y="13043"/>
                    <a:pt x="2669" y="13043"/>
                    <a:pt x="2669" y="12877"/>
                  </a:cubicBezTo>
                  <a:cubicBezTo>
                    <a:pt x="2268" y="12343"/>
                    <a:pt x="1301" y="10041"/>
                    <a:pt x="801" y="6505"/>
                  </a:cubicBezTo>
                  <a:cubicBezTo>
                    <a:pt x="234" y="2469"/>
                    <a:pt x="501" y="168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3"/>
            <p:cNvSpPr/>
            <p:nvPr/>
          </p:nvSpPr>
          <p:spPr>
            <a:xfrm>
              <a:off x="2887980" y="1322048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8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3"/>
            <p:cNvSpPr/>
            <p:nvPr/>
          </p:nvSpPr>
          <p:spPr>
            <a:xfrm>
              <a:off x="2648073" y="1502867"/>
              <a:ext cx="594244" cy="652201"/>
            </a:xfrm>
            <a:custGeom>
              <a:avLst/>
              <a:gdLst/>
              <a:ahLst/>
              <a:cxnLst/>
              <a:rect l="l" t="t" r="r" b="b"/>
              <a:pathLst>
                <a:path w="28924" h="31745" extrusionOk="0">
                  <a:moveTo>
                    <a:pt x="19176" y="1"/>
                  </a:moveTo>
                  <a:cubicBezTo>
                    <a:pt x="19078" y="1"/>
                    <a:pt x="18980" y="2"/>
                    <a:pt x="18883" y="5"/>
                  </a:cubicBezTo>
                  <a:cubicBezTo>
                    <a:pt x="17081" y="72"/>
                    <a:pt x="15780" y="1507"/>
                    <a:pt x="14246" y="2240"/>
                  </a:cubicBezTo>
                  <a:cubicBezTo>
                    <a:pt x="12511" y="3041"/>
                    <a:pt x="10743" y="3441"/>
                    <a:pt x="9309" y="4809"/>
                  </a:cubicBezTo>
                  <a:cubicBezTo>
                    <a:pt x="8475" y="5643"/>
                    <a:pt x="6707" y="10013"/>
                    <a:pt x="6507" y="11180"/>
                  </a:cubicBezTo>
                  <a:cubicBezTo>
                    <a:pt x="6274" y="12448"/>
                    <a:pt x="6507" y="13682"/>
                    <a:pt x="5873" y="14849"/>
                  </a:cubicBezTo>
                  <a:cubicBezTo>
                    <a:pt x="4873" y="16651"/>
                    <a:pt x="3005" y="17718"/>
                    <a:pt x="1904" y="19419"/>
                  </a:cubicBezTo>
                  <a:cubicBezTo>
                    <a:pt x="1537" y="19886"/>
                    <a:pt x="1303" y="20453"/>
                    <a:pt x="1303" y="21020"/>
                  </a:cubicBezTo>
                  <a:cubicBezTo>
                    <a:pt x="1308" y="21122"/>
                    <a:pt x="1355" y="21165"/>
                    <a:pt x="1434" y="21165"/>
                  </a:cubicBezTo>
                  <a:cubicBezTo>
                    <a:pt x="1863" y="21165"/>
                    <a:pt x="3227" y="19897"/>
                    <a:pt x="3740" y="19897"/>
                  </a:cubicBezTo>
                  <a:cubicBezTo>
                    <a:pt x="3815" y="19897"/>
                    <a:pt x="3872" y="19924"/>
                    <a:pt x="3905" y="19986"/>
                  </a:cubicBezTo>
                  <a:cubicBezTo>
                    <a:pt x="4172" y="20453"/>
                    <a:pt x="2804" y="22488"/>
                    <a:pt x="2638" y="23022"/>
                  </a:cubicBezTo>
                  <a:cubicBezTo>
                    <a:pt x="2237" y="24056"/>
                    <a:pt x="3238" y="25057"/>
                    <a:pt x="2871" y="26057"/>
                  </a:cubicBezTo>
                  <a:cubicBezTo>
                    <a:pt x="2504" y="27092"/>
                    <a:pt x="736" y="28092"/>
                    <a:pt x="369" y="29060"/>
                  </a:cubicBezTo>
                  <a:cubicBezTo>
                    <a:pt x="20" y="30021"/>
                    <a:pt x="1" y="31745"/>
                    <a:pt x="1156" y="31745"/>
                  </a:cubicBezTo>
                  <a:cubicBezTo>
                    <a:pt x="1324" y="31745"/>
                    <a:pt x="1517" y="31708"/>
                    <a:pt x="1737" y="31628"/>
                  </a:cubicBezTo>
                  <a:cubicBezTo>
                    <a:pt x="3338" y="31061"/>
                    <a:pt x="3305" y="27158"/>
                    <a:pt x="4239" y="25957"/>
                  </a:cubicBezTo>
                  <a:cubicBezTo>
                    <a:pt x="5540" y="24290"/>
                    <a:pt x="8508" y="25190"/>
                    <a:pt x="9042" y="22922"/>
                  </a:cubicBezTo>
                  <a:cubicBezTo>
                    <a:pt x="9342" y="21688"/>
                    <a:pt x="10043" y="20787"/>
                    <a:pt x="10877" y="19786"/>
                  </a:cubicBezTo>
                  <a:cubicBezTo>
                    <a:pt x="11644" y="18886"/>
                    <a:pt x="12545" y="17985"/>
                    <a:pt x="12978" y="16884"/>
                  </a:cubicBezTo>
                  <a:cubicBezTo>
                    <a:pt x="13445" y="15750"/>
                    <a:pt x="12645" y="15016"/>
                    <a:pt x="12044" y="14116"/>
                  </a:cubicBezTo>
                  <a:cubicBezTo>
                    <a:pt x="11344" y="13081"/>
                    <a:pt x="12578" y="8278"/>
                    <a:pt x="12478" y="7111"/>
                  </a:cubicBezTo>
                  <a:cubicBezTo>
                    <a:pt x="12311" y="5042"/>
                    <a:pt x="13645" y="4275"/>
                    <a:pt x="13645" y="4275"/>
                  </a:cubicBezTo>
                  <a:lnTo>
                    <a:pt x="15780" y="3908"/>
                  </a:lnTo>
                  <a:cubicBezTo>
                    <a:pt x="18983" y="3208"/>
                    <a:pt x="22218" y="2441"/>
                    <a:pt x="25387" y="1740"/>
                  </a:cubicBezTo>
                  <a:cubicBezTo>
                    <a:pt x="26455" y="1507"/>
                    <a:pt x="27889" y="1340"/>
                    <a:pt x="28923" y="1106"/>
                  </a:cubicBezTo>
                  <a:cubicBezTo>
                    <a:pt x="28923" y="1106"/>
                    <a:pt x="25587" y="739"/>
                    <a:pt x="24753" y="706"/>
                  </a:cubicBezTo>
                  <a:cubicBezTo>
                    <a:pt x="22883" y="579"/>
                    <a:pt x="21043" y="1"/>
                    <a:pt x="19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3"/>
            <p:cNvSpPr/>
            <p:nvPr/>
          </p:nvSpPr>
          <p:spPr>
            <a:xfrm>
              <a:off x="2691280" y="1768886"/>
              <a:ext cx="74044" cy="82447"/>
            </a:xfrm>
            <a:custGeom>
              <a:avLst/>
              <a:gdLst/>
              <a:ahLst/>
              <a:cxnLst/>
              <a:rect l="l" t="t" r="r" b="b"/>
              <a:pathLst>
                <a:path w="3604" h="4013" extrusionOk="0">
                  <a:moveTo>
                    <a:pt x="3603" y="0"/>
                  </a:moveTo>
                  <a:cubicBezTo>
                    <a:pt x="3603" y="4"/>
                    <a:pt x="3602" y="8"/>
                    <a:pt x="3602" y="12"/>
                  </a:cubicBezTo>
                  <a:lnTo>
                    <a:pt x="3602" y="12"/>
                  </a:lnTo>
                  <a:cubicBezTo>
                    <a:pt x="3602" y="8"/>
                    <a:pt x="3603" y="4"/>
                    <a:pt x="3603" y="0"/>
                  </a:cubicBezTo>
                  <a:close/>
                  <a:moveTo>
                    <a:pt x="3602" y="12"/>
                  </a:moveTo>
                  <a:lnTo>
                    <a:pt x="3602" y="12"/>
                  </a:lnTo>
                  <a:cubicBezTo>
                    <a:pt x="3516" y="481"/>
                    <a:pt x="2300" y="1304"/>
                    <a:pt x="1969" y="1601"/>
                  </a:cubicBezTo>
                  <a:cubicBezTo>
                    <a:pt x="1469" y="2068"/>
                    <a:pt x="1" y="2735"/>
                    <a:pt x="34" y="3503"/>
                  </a:cubicBezTo>
                  <a:cubicBezTo>
                    <a:pt x="56" y="3879"/>
                    <a:pt x="233" y="4013"/>
                    <a:pt x="472" y="4013"/>
                  </a:cubicBezTo>
                  <a:cubicBezTo>
                    <a:pt x="954" y="4013"/>
                    <a:pt x="1690" y="3470"/>
                    <a:pt x="1936" y="3269"/>
                  </a:cubicBezTo>
                  <a:cubicBezTo>
                    <a:pt x="2966" y="2504"/>
                    <a:pt x="3401" y="1242"/>
                    <a:pt x="360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3"/>
            <p:cNvSpPr/>
            <p:nvPr/>
          </p:nvSpPr>
          <p:spPr>
            <a:xfrm>
              <a:off x="2694033" y="1824564"/>
              <a:ext cx="17155" cy="14751"/>
            </a:xfrm>
            <a:custGeom>
              <a:avLst/>
              <a:gdLst/>
              <a:ahLst/>
              <a:cxnLst/>
              <a:rect l="l" t="t" r="r" b="b"/>
              <a:pathLst>
                <a:path w="835" h="718" extrusionOk="0">
                  <a:moveTo>
                    <a:pt x="689" y="0"/>
                  </a:moveTo>
                  <a:cubicBezTo>
                    <a:pt x="586" y="0"/>
                    <a:pt x="417" y="75"/>
                    <a:pt x="267" y="225"/>
                  </a:cubicBezTo>
                  <a:cubicBezTo>
                    <a:pt x="100" y="392"/>
                    <a:pt x="0" y="592"/>
                    <a:pt x="67" y="692"/>
                  </a:cubicBezTo>
                  <a:cubicBezTo>
                    <a:pt x="84" y="709"/>
                    <a:pt x="111" y="718"/>
                    <a:pt x="145" y="718"/>
                  </a:cubicBezTo>
                  <a:cubicBezTo>
                    <a:pt x="246" y="718"/>
                    <a:pt x="409" y="642"/>
                    <a:pt x="534" y="492"/>
                  </a:cubicBezTo>
                  <a:cubicBezTo>
                    <a:pt x="734" y="326"/>
                    <a:pt x="834" y="125"/>
                    <a:pt x="768" y="25"/>
                  </a:cubicBezTo>
                  <a:cubicBezTo>
                    <a:pt x="751" y="9"/>
                    <a:pt x="724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3"/>
            <p:cNvSpPr/>
            <p:nvPr/>
          </p:nvSpPr>
          <p:spPr>
            <a:xfrm>
              <a:off x="2887980" y="1842603"/>
              <a:ext cx="18532" cy="15820"/>
            </a:xfrm>
            <a:custGeom>
              <a:avLst/>
              <a:gdLst/>
              <a:ahLst/>
              <a:cxnLst/>
              <a:rect l="l" t="t" r="r" b="b"/>
              <a:pathLst>
                <a:path w="902" h="770" extrusionOk="0">
                  <a:moveTo>
                    <a:pt x="646" y="1"/>
                  </a:moveTo>
                  <a:cubicBezTo>
                    <a:pt x="521" y="1"/>
                    <a:pt x="370" y="68"/>
                    <a:pt x="234" y="181"/>
                  </a:cubicBezTo>
                  <a:cubicBezTo>
                    <a:pt x="67" y="348"/>
                    <a:pt x="0" y="582"/>
                    <a:pt x="100" y="715"/>
                  </a:cubicBezTo>
                  <a:cubicBezTo>
                    <a:pt x="136" y="751"/>
                    <a:pt x="189" y="770"/>
                    <a:pt x="252" y="770"/>
                  </a:cubicBezTo>
                  <a:cubicBezTo>
                    <a:pt x="364" y="770"/>
                    <a:pt x="506" y="710"/>
                    <a:pt x="634" y="582"/>
                  </a:cubicBezTo>
                  <a:cubicBezTo>
                    <a:pt x="801" y="415"/>
                    <a:pt x="901" y="181"/>
                    <a:pt x="801" y="48"/>
                  </a:cubicBezTo>
                  <a:cubicBezTo>
                    <a:pt x="758" y="16"/>
                    <a:pt x="705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3"/>
            <p:cNvSpPr/>
            <p:nvPr/>
          </p:nvSpPr>
          <p:spPr>
            <a:xfrm>
              <a:off x="2656333" y="2130195"/>
              <a:ext cx="22641" cy="27818"/>
            </a:xfrm>
            <a:custGeom>
              <a:avLst/>
              <a:gdLst/>
              <a:ahLst/>
              <a:cxnLst/>
              <a:rect l="l" t="t" r="r" b="b"/>
              <a:pathLst>
                <a:path w="1102" h="1354" extrusionOk="0">
                  <a:moveTo>
                    <a:pt x="316" y="1"/>
                  </a:moveTo>
                  <a:cubicBezTo>
                    <a:pt x="274" y="1"/>
                    <a:pt x="236" y="9"/>
                    <a:pt x="201" y="27"/>
                  </a:cubicBezTo>
                  <a:cubicBezTo>
                    <a:pt x="1" y="160"/>
                    <a:pt x="1" y="527"/>
                    <a:pt x="167" y="861"/>
                  </a:cubicBezTo>
                  <a:cubicBezTo>
                    <a:pt x="333" y="1164"/>
                    <a:pt x="567" y="1353"/>
                    <a:pt x="775" y="1353"/>
                  </a:cubicBezTo>
                  <a:cubicBezTo>
                    <a:pt x="818" y="1353"/>
                    <a:pt x="861" y="1345"/>
                    <a:pt x="901" y="1328"/>
                  </a:cubicBezTo>
                  <a:cubicBezTo>
                    <a:pt x="1101" y="1194"/>
                    <a:pt x="1101" y="827"/>
                    <a:pt x="935" y="494"/>
                  </a:cubicBezTo>
                  <a:cubicBezTo>
                    <a:pt x="769" y="190"/>
                    <a:pt x="513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3"/>
            <p:cNvSpPr/>
            <p:nvPr/>
          </p:nvSpPr>
          <p:spPr>
            <a:xfrm>
              <a:off x="2706360" y="1863805"/>
              <a:ext cx="50048" cy="39077"/>
            </a:xfrm>
            <a:custGeom>
              <a:avLst/>
              <a:gdLst/>
              <a:ahLst/>
              <a:cxnLst/>
              <a:rect l="l" t="t" r="r" b="b"/>
              <a:pathLst>
                <a:path w="2436" h="1902" extrusionOk="0">
                  <a:moveTo>
                    <a:pt x="2151" y="0"/>
                  </a:moveTo>
                  <a:cubicBezTo>
                    <a:pt x="1893" y="0"/>
                    <a:pt x="1420" y="245"/>
                    <a:pt x="968" y="617"/>
                  </a:cubicBezTo>
                  <a:cubicBezTo>
                    <a:pt x="368" y="1117"/>
                    <a:pt x="1" y="1651"/>
                    <a:pt x="168" y="1851"/>
                  </a:cubicBezTo>
                  <a:cubicBezTo>
                    <a:pt x="195" y="1885"/>
                    <a:pt x="241" y="1901"/>
                    <a:pt x="303" y="1901"/>
                  </a:cubicBezTo>
                  <a:cubicBezTo>
                    <a:pt x="545" y="1901"/>
                    <a:pt x="1024" y="1656"/>
                    <a:pt x="1502" y="1284"/>
                  </a:cubicBezTo>
                  <a:cubicBezTo>
                    <a:pt x="2069" y="784"/>
                    <a:pt x="2436" y="250"/>
                    <a:pt x="2302" y="50"/>
                  </a:cubicBezTo>
                  <a:cubicBezTo>
                    <a:pt x="2268" y="16"/>
                    <a:pt x="2217" y="0"/>
                    <a:pt x="2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3"/>
            <p:cNvSpPr/>
            <p:nvPr/>
          </p:nvSpPr>
          <p:spPr>
            <a:xfrm>
              <a:off x="2835898" y="1609353"/>
              <a:ext cx="27428" cy="21839"/>
            </a:xfrm>
            <a:custGeom>
              <a:avLst/>
              <a:gdLst/>
              <a:ahLst/>
              <a:cxnLst/>
              <a:rect l="l" t="t" r="r" b="b"/>
              <a:pathLst>
                <a:path w="1335" h="1063" extrusionOk="0">
                  <a:moveTo>
                    <a:pt x="952" y="0"/>
                  </a:moveTo>
                  <a:cubicBezTo>
                    <a:pt x="787" y="0"/>
                    <a:pt x="587" y="81"/>
                    <a:pt x="401" y="226"/>
                  </a:cubicBezTo>
                  <a:cubicBezTo>
                    <a:pt x="100" y="493"/>
                    <a:pt x="0" y="827"/>
                    <a:pt x="134" y="960"/>
                  </a:cubicBezTo>
                  <a:cubicBezTo>
                    <a:pt x="187" y="1027"/>
                    <a:pt x="274" y="1062"/>
                    <a:pt x="377" y="1062"/>
                  </a:cubicBezTo>
                  <a:cubicBezTo>
                    <a:pt x="531" y="1062"/>
                    <a:pt x="722" y="986"/>
                    <a:pt x="901" y="827"/>
                  </a:cubicBezTo>
                  <a:cubicBezTo>
                    <a:pt x="1201" y="593"/>
                    <a:pt x="1335" y="260"/>
                    <a:pt x="1201" y="93"/>
                  </a:cubicBezTo>
                  <a:cubicBezTo>
                    <a:pt x="1138" y="30"/>
                    <a:pt x="1051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3"/>
            <p:cNvSpPr/>
            <p:nvPr/>
          </p:nvSpPr>
          <p:spPr>
            <a:xfrm>
              <a:off x="2282142" y="2243152"/>
              <a:ext cx="626417" cy="129516"/>
            </a:xfrm>
            <a:custGeom>
              <a:avLst/>
              <a:gdLst/>
              <a:ahLst/>
              <a:cxnLst/>
              <a:rect l="l" t="t" r="r" b="b"/>
              <a:pathLst>
                <a:path w="30490" h="6304" extrusionOk="0">
                  <a:moveTo>
                    <a:pt x="21163" y="1"/>
                  </a:moveTo>
                  <a:cubicBezTo>
                    <a:pt x="20722" y="1"/>
                    <a:pt x="20264" y="31"/>
                    <a:pt x="19781" y="99"/>
                  </a:cubicBezTo>
                  <a:cubicBezTo>
                    <a:pt x="17146" y="500"/>
                    <a:pt x="14578" y="2001"/>
                    <a:pt x="11976" y="2368"/>
                  </a:cubicBezTo>
                  <a:cubicBezTo>
                    <a:pt x="11604" y="2418"/>
                    <a:pt x="11235" y="2441"/>
                    <a:pt x="10868" y="2441"/>
                  </a:cubicBezTo>
                  <a:cubicBezTo>
                    <a:pt x="8338" y="2441"/>
                    <a:pt x="5913" y="1379"/>
                    <a:pt x="3436" y="1233"/>
                  </a:cubicBezTo>
                  <a:cubicBezTo>
                    <a:pt x="3340" y="1231"/>
                    <a:pt x="3244" y="1229"/>
                    <a:pt x="3149" y="1229"/>
                  </a:cubicBezTo>
                  <a:cubicBezTo>
                    <a:pt x="2077" y="1229"/>
                    <a:pt x="1011" y="1403"/>
                    <a:pt x="1" y="1801"/>
                  </a:cubicBezTo>
                  <a:cubicBezTo>
                    <a:pt x="4437" y="4736"/>
                    <a:pt x="9608" y="6304"/>
                    <a:pt x="14945" y="6304"/>
                  </a:cubicBezTo>
                  <a:cubicBezTo>
                    <a:pt x="20515" y="6304"/>
                    <a:pt x="25953" y="4569"/>
                    <a:pt x="30489" y="1334"/>
                  </a:cubicBezTo>
                  <a:lnTo>
                    <a:pt x="30489" y="1334"/>
                  </a:lnTo>
                  <a:cubicBezTo>
                    <a:pt x="29964" y="1470"/>
                    <a:pt x="29427" y="1538"/>
                    <a:pt x="28892" y="1538"/>
                  </a:cubicBezTo>
                  <a:cubicBezTo>
                    <a:pt x="28510" y="1538"/>
                    <a:pt x="28129" y="1503"/>
                    <a:pt x="27754" y="1434"/>
                  </a:cubicBezTo>
                  <a:cubicBezTo>
                    <a:pt x="25392" y="871"/>
                    <a:pt x="23528" y="1"/>
                    <a:pt x="21163" y="1"/>
                  </a:cubicBezTo>
                  <a:close/>
                </a:path>
              </a:pathLst>
            </a:custGeom>
            <a:solidFill>
              <a:srgbClr val="BDE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3"/>
            <p:cNvSpPr/>
            <p:nvPr/>
          </p:nvSpPr>
          <p:spPr>
            <a:xfrm>
              <a:off x="2458276" y="2320567"/>
              <a:ext cx="265236" cy="34968"/>
            </a:xfrm>
            <a:custGeom>
              <a:avLst/>
              <a:gdLst/>
              <a:ahLst/>
              <a:cxnLst/>
              <a:rect l="l" t="t" r="r" b="b"/>
              <a:pathLst>
                <a:path w="12910" h="1702" extrusionOk="0">
                  <a:moveTo>
                    <a:pt x="6438" y="1"/>
                  </a:moveTo>
                  <a:cubicBezTo>
                    <a:pt x="2869" y="1"/>
                    <a:pt x="0" y="368"/>
                    <a:pt x="0" y="835"/>
                  </a:cubicBezTo>
                  <a:cubicBezTo>
                    <a:pt x="0" y="1302"/>
                    <a:pt x="2869" y="1702"/>
                    <a:pt x="6438" y="1702"/>
                  </a:cubicBezTo>
                  <a:cubicBezTo>
                    <a:pt x="10008" y="1702"/>
                    <a:pt x="12910" y="1302"/>
                    <a:pt x="12910" y="835"/>
                  </a:cubicBezTo>
                  <a:cubicBezTo>
                    <a:pt x="12910" y="368"/>
                    <a:pt x="10008" y="1"/>
                    <a:pt x="6438" y="1"/>
                  </a:cubicBezTo>
                  <a:close/>
                </a:path>
              </a:pathLst>
            </a:custGeom>
            <a:solidFill>
              <a:srgbClr val="DB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3"/>
            <p:cNvSpPr/>
            <p:nvPr/>
          </p:nvSpPr>
          <p:spPr>
            <a:xfrm>
              <a:off x="2030627" y="1814784"/>
              <a:ext cx="1112306" cy="561372"/>
            </a:xfrm>
            <a:custGeom>
              <a:avLst/>
              <a:gdLst/>
              <a:ahLst/>
              <a:cxnLst/>
              <a:rect l="l" t="t" r="r" b="b"/>
              <a:pathLst>
                <a:path w="54140" h="27324" extrusionOk="0">
                  <a:moveTo>
                    <a:pt x="167" y="1"/>
                  </a:moveTo>
                  <a:cubicBezTo>
                    <a:pt x="1" y="14912"/>
                    <a:pt x="11909" y="27120"/>
                    <a:pt x="26820" y="27321"/>
                  </a:cubicBezTo>
                  <a:cubicBezTo>
                    <a:pt x="26943" y="27322"/>
                    <a:pt x="27066" y="27323"/>
                    <a:pt x="27188" y="27323"/>
                  </a:cubicBezTo>
                  <a:cubicBezTo>
                    <a:pt x="41899" y="27323"/>
                    <a:pt x="53941" y="15456"/>
                    <a:pt x="54139" y="701"/>
                  </a:cubicBezTo>
                  <a:lnTo>
                    <a:pt x="54139" y="701"/>
                  </a:lnTo>
                  <a:cubicBezTo>
                    <a:pt x="51174" y="3151"/>
                    <a:pt x="39099" y="3975"/>
                    <a:pt x="27735" y="3975"/>
                  </a:cubicBezTo>
                  <a:cubicBezTo>
                    <a:pt x="19287" y="3975"/>
                    <a:pt x="11233" y="3520"/>
                    <a:pt x="7606" y="2936"/>
                  </a:cubicBezTo>
                  <a:cubicBezTo>
                    <a:pt x="5071" y="2670"/>
                    <a:pt x="1869" y="2503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3"/>
            <p:cNvSpPr/>
            <p:nvPr/>
          </p:nvSpPr>
          <p:spPr>
            <a:xfrm>
              <a:off x="2073814" y="1876482"/>
              <a:ext cx="300183" cy="400237"/>
            </a:xfrm>
            <a:custGeom>
              <a:avLst/>
              <a:gdLst/>
              <a:ahLst/>
              <a:cxnLst/>
              <a:rect l="l" t="t" r="r" b="b"/>
              <a:pathLst>
                <a:path w="14611" h="19481" extrusionOk="0">
                  <a:moveTo>
                    <a:pt x="0" y="0"/>
                  </a:moveTo>
                  <a:cubicBezTo>
                    <a:pt x="0" y="0"/>
                    <a:pt x="467" y="11375"/>
                    <a:pt x="12242" y="19247"/>
                  </a:cubicBezTo>
                  <a:cubicBezTo>
                    <a:pt x="12242" y="19247"/>
                    <a:pt x="14277" y="19481"/>
                    <a:pt x="14611" y="19481"/>
                  </a:cubicBezTo>
                  <a:cubicBezTo>
                    <a:pt x="14611" y="19481"/>
                    <a:pt x="4703" y="9674"/>
                    <a:pt x="5170" y="1301"/>
                  </a:cubicBezTo>
                  <a:cubicBezTo>
                    <a:pt x="5170" y="1301"/>
                    <a:pt x="2035" y="86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3"/>
            <p:cNvSpPr/>
            <p:nvPr/>
          </p:nvSpPr>
          <p:spPr>
            <a:xfrm>
              <a:off x="2204707" y="1914162"/>
              <a:ext cx="92535" cy="150800"/>
            </a:xfrm>
            <a:custGeom>
              <a:avLst/>
              <a:gdLst/>
              <a:ahLst/>
              <a:cxnLst/>
              <a:rect l="l" t="t" r="r" b="b"/>
              <a:pathLst>
                <a:path w="4504" h="7340" extrusionOk="0">
                  <a:moveTo>
                    <a:pt x="0" y="1"/>
                  </a:moveTo>
                  <a:cubicBezTo>
                    <a:pt x="0" y="1"/>
                    <a:pt x="67" y="4771"/>
                    <a:pt x="3703" y="7339"/>
                  </a:cubicBezTo>
                  <a:lnTo>
                    <a:pt x="4504" y="7273"/>
                  </a:lnTo>
                  <a:cubicBezTo>
                    <a:pt x="4504" y="7273"/>
                    <a:pt x="3536" y="2636"/>
                    <a:pt x="3469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3"/>
            <p:cNvSpPr/>
            <p:nvPr/>
          </p:nvSpPr>
          <p:spPr>
            <a:xfrm>
              <a:off x="3233387" y="1311735"/>
              <a:ext cx="48671" cy="202245"/>
            </a:xfrm>
            <a:custGeom>
              <a:avLst/>
              <a:gdLst/>
              <a:ahLst/>
              <a:cxnLst/>
              <a:rect l="l" t="t" r="r" b="b"/>
              <a:pathLst>
                <a:path w="2369" h="9844" extrusionOk="0">
                  <a:moveTo>
                    <a:pt x="522" y="0"/>
                  </a:moveTo>
                  <a:cubicBezTo>
                    <a:pt x="515" y="0"/>
                    <a:pt x="508" y="1"/>
                    <a:pt x="501" y="2"/>
                  </a:cubicBezTo>
                  <a:cubicBezTo>
                    <a:pt x="67" y="35"/>
                    <a:pt x="0" y="2303"/>
                    <a:pt x="367" y="5039"/>
                  </a:cubicBezTo>
                  <a:cubicBezTo>
                    <a:pt x="762" y="7700"/>
                    <a:pt x="1415" y="9844"/>
                    <a:pt x="1849" y="9844"/>
                  </a:cubicBezTo>
                  <a:cubicBezTo>
                    <a:pt x="1855" y="9844"/>
                    <a:pt x="1862" y="9843"/>
                    <a:pt x="1868" y="9842"/>
                  </a:cubicBezTo>
                  <a:cubicBezTo>
                    <a:pt x="2302" y="9775"/>
                    <a:pt x="2369" y="7507"/>
                    <a:pt x="2002" y="4805"/>
                  </a:cubicBezTo>
                  <a:cubicBezTo>
                    <a:pt x="1640" y="2112"/>
                    <a:pt x="988" y="0"/>
                    <a:pt x="522" y="0"/>
                  </a:cubicBezTo>
                  <a:close/>
                </a:path>
              </a:pathLst>
            </a:custGeom>
            <a:solidFill>
              <a:srgbClr val="DB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3"/>
            <p:cNvSpPr/>
            <p:nvPr/>
          </p:nvSpPr>
          <p:spPr>
            <a:xfrm>
              <a:off x="2767359" y="1373165"/>
              <a:ext cx="58266" cy="162038"/>
            </a:xfrm>
            <a:custGeom>
              <a:avLst/>
              <a:gdLst/>
              <a:ahLst/>
              <a:cxnLst/>
              <a:rect l="l" t="t" r="r" b="b"/>
              <a:pathLst>
                <a:path w="2836" h="7887" extrusionOk="0">
                  <a:moveTo>
                    <a:pt x="1456" y="0"/>
                  </a:moveTo>
                  <a:cubicBezTo>
                    <a:pt x="1427" y="0"/>
                    <a:pt x="1397" y="4"/>
                    <a:pt x="1368" y="14"/>
                  </a:cubicBezTo>
                  <a:cubicBezTo>
                    <a:pt x="1333" y="8"/>
                    <a:pt x="1297" y="5"/>
                    <a:pt x="1262" y="5"/>
                  </a:cubicBezTo>
                  <a:cubicBezTo>
                    <a:pt x="1098" y="5"/>
                    <a:pt x="938" y="65"/>
                    <a:pt x="801" y="147"/>
                  </a:cubicBezTo>
                  <a:cubicBezTo>
                    <a:pt x="568" y="281"/>
                    <a:pt x="367" y="481"/>
                    <a:pt x="234" y="748"/>
                  </a:cubicBezTo>
                  <a:cubicBezTo>
                    <a:pt x="134" y="1015"/>
                    <a:pt x="34" y="1315"/>
                    <a:pt x="34" y="1615"/>
                  </a:cubicBezTo>
                  <a:cubicBezTo>
                    <a:pt x="1" y="1915"/>
                    <a:pt x="1" y="2182"/>
                    <a:pt x="67" y="2482"/>
                  </a:cubicBezTo>
                  <a:cubicBezTo>
                    <a:pt x="101" y="2749"/>
                    <a:pt x="134" y="3049"/>
                    <a:pt x="234" y="3316"/>
                  </a:cubicBezTo>
                  <a:cubicBezTo>
                    <a:pt x="301" y="3583"/>
                    <a:pt x="367" y="3850"/>
                    <a:pt x="468" y="4084"/>
                  </a:cubicBezTo>
                  <a:cubicBezTo>
                    <a:pt x="534" y="4317"/>
                    <a:pt x="634" y="4584"/>
                    <a:pt x="734" y="4817"/>
                  </a:cubicBezTo>
                  <a:cubicBezTo>
                    <a:pt x="768" y="4917"/>
                    <a:pt x="834" y="5018"/>
                    <a:pt x="868" y="5151"/>
                  </a:cubicBezTo>
                  <a:cubicBezTo>
                    <a:pt x="935" y="5251"/>
                    <a:pt x="968" y="5351"/>
                    <a:pt x="1001" y="5451"/>
                  </a:cubicBezTo>
                  <a:cubicBezTo>
                    <a:pt x="1101" y="5651"/>
                    <a:pt x="1168" y="5851"/>
                    <a:pt x="1268" y="6018"/>
                  </a:cubicBezTo>
                  <a:cubicBezTo>
                    <a:pt x="1335" y="6218"/>
                    <a:pt x="1402" y="6385"/>
                    <a:pt x="1468" y="6585"/>
                  </a:cubicBezTo>
                  <a:lnTo>
                    <a:pt x="1602" y="7052"/>
                  </a:lnTo>
                  <a:cubicBezTo>
                    <a:pt x="1635" y="7186"/>
                    <a:pt x="1668" y="7353"/>
                    <a:pt x="1702" y="7486"/>
                  </a:cubicBezTo>
                  <a:cubicBezTo>
                    <a:pt x="1735" y="7753"/>
                    <a:pt x="1802" y="7886"/>
                    <a:pt x="1802" y="7886"/>
                  </a:cubicBezTo>
                  <a:cubicBezTo>
                    <a:pt x="1902" y="7820"/>
                    <a:pt x="2002" y="7719"/>
                    <a:pt x="2102" y="7619"/>
                  </a:cubicBezTo>
                  <a:cubicBezTo>
                    <a:pt x="2202" y="7486"/>
                    <a:pt x="2302" y="7353"/>
                    <a:pt x="2402" y="7219"/>
                  </a:cubicBezTo>
                  <a:cubicBezTo>
                    <a:pt x="2502" y="7019"/>
                    <a:pt x="2602" y="6819"/>
                    <a:pt x="2669" y="6619"/>
                  </a:cubicBezTo>
                  <a:cubicBezTo>
                    <a:pt x="2736" y="6385"/>
                    <a:pt x="2769" y="6118"/>
                    <a:pt x="2803" y="5885"/>
                  </a:cubicBezTo>
                  <a:cubicBezTo>
                    <a:pt x="2836" y="5585"/>
                    <a:pt x="2836" y="5318"/>
                    <a:pt x="2803" y="5051"/>
                  </a:cubicBezTo>
                  <a:cubicBezTo>
                    <a:pt x="2803" y="4751"/>
                    <a:pt x="2736" y="4484"/>
                    <a:pt x="2669" y="4217"/>
                  </a:cubicBezTo>
                  <a:cubicBezTo>
                    <a:pt x="2602" y="3917"/>
                    <a:pt x="2536" y="3650"/>
                    <a:pt x="2436" y="3416"/>
                  </a:cubicBezTo>
                  <a:cubicBezTo>
                    <a:pt x="2336" y="3183"/>
                    <a:pt x="2235" y="2916"/>
                    <a:pt x="2135" y="2683"/>
                  </a:cubicBezTo>
                  <a:cubicBezTo>
                    <a:pt x="2035" y="2449"/>
                    <a:pt x="1935" y="2216"/>
                    <a:pt x="1835" y="2015"/>
                  </a:cubicBezTo>
                  <a:cubicBezTo>
                    <a:pt x="1668" y="1715"/>
                    <a:pt x="1535" y="1382"/>
                    <a:pt x="1435" y="1081"/>
                  </a:cubicBezTo>
                  <a:cubicBezTo>
                    <a:pt x="1368" y="948"/>
                    <a:pt x="1368" y="848"/>
                    <a:pt x="1368" y="714"/>
                  </a:cubicBezTo>
                  <a:cubicBezTo>
                    <a:pt x="1402" y="614"/>
                    <a:pt x="1435" y="514"/>
                    <a:pt x="1502" y="414"/>
                  </a:cubicBezTo>
                  <a:cubicBezTo>
                    <a:pt x="1568" y="314"/>
                    <a:pt x="1635" y="247"/>
                    <a:pt x="1702" y="181"/>
                  </a:cubicBezTo>
                  <a:lnTo>
                    <a:pt x="1802" y="114"/>
                  </a:lnTo>
                  <a:lnTo>
                    <a:pt x="1668" y="47"/>
                  </a:lnTo>
                  <a:cubicBezTo>
                    <a:pt x="1598" y="24"/>
                    <a:pt x="1527" y="0"/>
                    <a:pt x="1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3"/>
            <p:cNvSpPr/>
            <p:nvPr/>
          </p:nvSpPr>
          <p:spPr>
            <a:xfrm>
              <a:off x="2750224" y="1542725"/>
              <a:ext cx="31557" cy="67860"/>
            </a:xfrm>
            <a:custGeom>
              <a:avLst/>
              <a:gdLst/>
              <a:ahLst/>
              <a:cxnLst/>
              <a:rect l="l" t="t" r="r" b="b"/>
              <a:pathLst>
                <a:path w="1536" h="3303" extrusionOk="0">
                  <a:moveTo>
                    <a:pt x="601" y="0"/>
                  </a:moveTo>
                  <a:cubicBezTo>
                    <a:pt x="568" y="34"/>
                    <a:pt x="501" y="67"/>
                    <a:pt x="434" y="134"/>
                  </a:cubicBezTo>
                  <a:cubicBezTo>
                    <a:pt x="401" y="167"/>
                    <a:pt x="334" y="234"/>
                    <a:pt x="301" y="267"/>
                  </a:cubicBezTo>
                  <a:cubicBezTo>
                    <a:pt x="234" y="367"/>
                    <a:pt x="167" y="434"/>
                    <a:pt x="134" y="534"/>
                  </a:cubicBezTo>
                  <a:cubicBezTo>
                    <a:pt x="34" y="767"/>
                    <a:pt x="1" y="1001"/>
                    <a:pt x="34" y="1234"/>
                  </a:cubicBezTo>
                  <a:cubicBezTo>
                    <a:pt x="34" y="1368"/>
                    <a:pt x="34" y="1468"/>
                    <a:pt x="67" y="1601"/>
                  </a:cubicBezTo>
                  <a:cubicBezTo>
                    <a:pt x="101" y="1701"/>
                    <a:pt x="134" y="1835"/>
                    <a:pt x="167" y="1935"/>
                  </a:cubicBezTo>
                  <a:cubicBezTo>
                    <a:pt x="234" y="2135"/>
                    <a:pt x="334" y="2302"/>
                    <a:pt x="434" y="2502"/>
                  </a:cubicBezTo>
                  <a:cubicBezTo>
                    <a:pt x="501" y="2602"/>
                    <a:pt x="568" y="2702"/>
                    <a:pt x="668" y="2802"/>
                  </a:cubicBezTo>
                  <a:cubicBezTo>
                    <a:pt x="701" y="2836"/>
                    <a:pt x="701" y="2869"/>
                    <a:pt x="734" y="2936"/>
                  </a:cubicBezTo>
                  <a:cubicBezTo>
                    <a:pt x="734" y="2969"/>
                    <a:pt x="734" y="3036"/>
                    <a:pt x="734" y="3069"/>
                  </a:cubicBezTo>
                  <a:cubicBezTo>
                    <a:pt x="701" y="3102"/>
                    <a:pt x="701" y="3169"/>
                    <a:pt x="668" y="3202"/>
                  </a:cubicBezTo>
                  <a:lnTo>
                    <a:pt x="634" y="3236"/>
                  </a:lnTo>
                  <a:lnTo>
                    <a:pt x="668" y="3269"/>
                  </a:lnTo>
                  <a:cubicBezTo>
                    <a:pt x="701" y="3269"/>
                    <a:pt x="734" y="3303"/>
                    <a:pt x="801" y="3303"/>
                  </a:cubicBezTo>
                  <a:cubicBezTo>
                    <a:pt x="901" y="3303"/>
                    <a:pt x="968" y="3303"/>
                    <a:pt x="1068" y="3269"/>
                  </a:cubicBezTo>
                  <a:cubicBezTo>
                    <a:pt x="1201" y="3202"/>
                    <a:pt x="1302" y="3102"/>
                    <a:pt x="1368" y="2969"/>
                  </a:cubicBezTo>
                  <a:cubicBezTo>
                    <a:pt x="1468" y="2735"/>
                    <a:pt x="1535" y="2469"/>
                    <a:pt x="1502" y="2202"/>
                  </a:cubicBezTo>
                  <a:cubicBezTo>
                    <a:pt x="1468" y="1968"/>
                    <a:pt x="1435" y="1735"/>
                    <a:pt x="1335" y="1535"/>
                  </a:cubicBezTo>
                  <a:cubicBezTo>
                    <a:pt x="1302" y="1401"/>
                    <a:pt x="1268" y="1334"/>
                    <a:pt x="1235" y="1234"/>
                  </a:cubicBezTo>
                  <a:cubicBezTo>
                    <a:pt x="1168" y="1134"/>
                    <a:pt x="1135" y="1068"/>
                    <a:pt x="1101" y="968"/>
                  </a:cubicBezTo>
                  <a:lnTo>
                    <a:pt x="868" y="567"/>
                  </a:lnTo>
                  <a:lnTo>
                    <a:pt x="768" y="367"/>
                  </a:lnTo>
                  <a:cubicBezTo>
                    <a:pt x="734" y="300"/>
                    <a:pt x="734" y="300"/>
                    <a:pt x="668" y="200"/>
                  </a:cubicBezTo>
                  <a:cubicBezTo>
                    <a:pt x="634" y="100"/>
                    <a:pt x="60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3"/>
            <p:cNvSpPr/>
            <p:nvPr/>
          </p:nvSpPr>
          <p:spPr>
            <a:xfrm>
              <a:off x="2031305" y="1808210"/>
              <a:ext cx="1112984" cy="99972"/>
            </a:xfrm>
            <a:custGeom>
              <a:avLst/>
              <a:gdLst/>
              <a:ahLst/>
              <a:cxnLst/>
              <a:rect l="l" t="t" r="r" b="b"/>
              <a:pathLst>
                <a:path w="54173" h="4866" extrusionOk="0">
                  <a:moveTo>
                    <a:pt x="53602" y="0"/>
                  </a:moveTo>
                  <a:cubicBezTo>
                    <a:pt x="53385" y="0"/>
                    <a:pt x="53164" y="96"/>
                    <a:pt x="53005" y="254"/>
                  </a:cubicBezTo>
                  <a:cubicBezTo>
                    <a:pt x="53372" y="621"/>
                    <a:pt x="53239" y="855"/>
                    <a:pt x="53239" y="855"/>
                  </a:cubicBezTo>
                  <a:cubicBezTo>
                    <a:pt x="53239" y="855"/>
                    <a:pt x="52905" y="1955"/>
                    <a:pt x="45867" y="2889"/>
                  </a:cubicBezTo>
                  <a:cubicBezTo>
                    <a:pt x="39912" y="3590"/>
                    <a:pt x="33927" y="3926"/>
                    <a:pt x="27940" y="3926"/>
                  </a:cubicBezTo>
                  <a:cubicBezTo>
                    <a:pt x="27656" y="3926"/>
                    <a:pt x="27371" y="3925"/>
                    <a:pt x="27087" y="3924"/>
                  </a:cubicBezTo>
                  <a:cubicBezTo>
                    <a:pt x="26802" y="3925"/>
                    <a:pt x="26518" y="3926"/>
                    <a:pt x="26234" y="3926"/>
                  </a:cubicBezTo>
                  <a:cubicBezTo>
                    <a:pt x="20247" y="3926"/>
                    <a:pt x="14263" y="3590"/>
                    <a:pt x="8340" y="2889"/>
                  </a:cubicBezTo>
                  <a:cubicBezTo>
                    <a:pt x="1269" y="1955"/>
                    <a:pt x="935" y="888"/>
                    <a:pt x="935" y="855"/>
                  </a:cubicBezTo>
                  <a:cubicBezTo>
                    <a:pt x="935" y="855"/>
                    <a:pt x="968" y="755"/>
                    <a:pt x="1269" y="554"/>
                  </a:cubicBezTo>
                  <a:cubicBezTo>
                    <a:pt x="1015" y="416"/>
                    <a:pt x="746" y="342"/>
                    <a:pt x="472" y="342"/>
                  </a:cubicBezTo>
                  <a:cubicBezTo>
                    <a:pt x="349" y="342"/>
                    <a:pt x="225" y="357"/>
                    <a:pt x="101" y="388"/>
                  </a:cubicBezTo>
                  <a:cubicBezTo>
                    <a:pt x="34" y="521"/>
                    <a:pt x="1" y="688"/>
                    <a:pt x="1" y="855"/>
                  </a:cubicBezTo>
                  <a:cubicBezTo>
                    <a:pt x="1" y="1388"/>
                    <a:pt x="1" y="2756"/>
                    <a:pt x="8207" y="3823"/>
                  </a:cubicBezTo>
                  <a:cubicBezTo>
                    <a:pt x="13962" y="4501"/>
                    <a:pt x="19774" y="4865"/>
                    <a:pt x="25616" y="4865"/>
                  </a:cubicBezTo>
                  <a:cubicBezTo>
                    <a:pt x="26106" y="4865"/>
                    <a:pt x="26597" y="4863"/>
                    <a:pt x="27087" y="4858"/>
                  </a:cubicBezTo>
                  <a:cubicBezTo>
                    <a:pt x="27575" y="4863"/>
                    <a:pt x="28063" y="4865"/>
                    <a:pt x="28551" y="4865"/>
                  </a:cubicBezTo>
                  <a:cubicBezTo>
                    <a:pt x="34367" y="4865"/>
                    <a:pt x="40179" y="4501"/>
                    <a:pt x="45934" y="3823"/>
                  </a:cubicBezTo>
                  <a:cubicBezTo>
                    <a:pt x="54140" y="2756"/>
                    <a:pt x="54140" y="1388"/>
                    <a:pt x="54140" y="855"/>
                  </a:cubicBezTo>
                  <a:cubicBezTo>
                    <a:pt x="54173" y="554"/>
                    <a:pt x="54040" y="221"/>
                    <a:pt x="53773" y="21"/>
                  </a:cubicBezTo>
                  <a:cubicBezTo>
                    <a:pt x="53717" y="7"/>
                    <a:pt x="53660" y="0"/>
                    <a:pt x="53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3"/>
            <p:cNvSpPr/>
            <p:nvPr/>
          </p:nvSpPr>
          <p:spPr>
            <a:xfrm>
              <a:off x="2031305" y="1818914"/>
              <a:ext cx="1112984" cy="89268"/>
            </a:xfrm>
            <a:custGeom>
              <a:avLst/>
              <a:gdLst/>
              <a:ahLst/>
              <a:cxnLst/>
              <a:rect l="l" t="t" r="r" b="b"/>
              <a:pathLst>
                <a:path w="54173" h="4345" extrusionOk="0">
                  <a:moveTo>
                    <a:pt x="68" y="0"/>
                  </a:moveTo>
                  <a:cubicBezTo>
                    <a:pt x="34" y="134"/>
                    <a:pt x="1" y="234"/>
                    <a:pt x="34" y="334"/>
                  </a:cubicBezTo>
                  <a:cubicBezTo>
                    <a:pt x="34" y="867"/>
                    <a:pt x="34" y="2202"/>
                    <a:pt x="8207" y="3302"/>
                  </a:cubicBezTo>
                  <a:cubicBezTo>
                    <a:pt x="13993" y="3980"/>
                    <a:pt x="19807" y="4344"/>
                    <a:pt x="25623" y="4344"/>
                  </a:cubicBezTo>
                  <a:cubicBezTo>
                    <a:pt x="26111" y="4344"/>
                    <a:pt x="26599" y="4342"/>
                    <a:pt x="27087" y="4337"/>
                  </a:cubicBezTo>
                  <a:cubicBezTo>
                    <a:pt x="27575" y="4342"/>
                    <a:pt x="28063" y="4344"/>
                    <a:pt x="28551" y="4344"/>
                  </a:cubicBezTo>
                  <a:cubicBezTo>
                    <a:pt x="34367" y="4344"/>
                    <a:pt x="40181" y="3980"/>
                    <a:pt x="45967" y="3302"/>
                  </a:cubicBezTo>
                  <a:cubicBezTo>
                    <a:pt x="54173" y="2202"/>
                    <a:pt x="54173" y="867"/>
                    <a:pt x="54173" y="334"/>
                  </a:cubicBezTo>
                  <a:cubicBezTo>
                    <a:pt x="54173" y="234"/>
                    <a:pt x="54173" y="134"/>
                    <a:pt x="54140" y="0"/>
                  </a:cubicBezTo>
                  <a:cubicBezTo>
                    <a:pt x="53939" y="634"/>
                    <a:pt x="52805" y="1768"/>
                    <a:pt x="45967" y="2669"/>
                  </a:cubicBezTo>
                  <a:cubicBezTo>
                    <a:pt x="39980" y="3369"/>
                    <a:pt x="33963" y="3705"/>
                    <a:pt x="27945" y="3705"/>
                  </a:cubicBezTo>
                  <a:cubicBezTo>
                    <a:pt x="27659" y="3705"/>
                    <a:pt x="27373" y="3704"/>
                    <a:pt x="27087" y="3703"/>
                  </a:cubicBezTo>
                  <a:cubicBezTo>
                    <a:pt x="26801" y="3704"/>
                    <a:pt x="26515" y="3705"/>
                    <a:pt x="26229" y="3705"/>
                  </a:cubicBezTo>
                  <a:cubicBezTo>
                    <a:pt x="20211" y="3705"/>
                    <a:pt x="14193" y="3369"/>
                    <a:pt x="8207" y="2669"/>
                  </a:cubicBezTo>
                  <a:cubicBezTo>
                    <a:pt x="1402" y="1768"/>
                    <a:pt x="234" y="667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3"/>
            <p:cNvSpPr/>
            <p:nvPr/>
          </p:nvSpPr>
          <p:spPr>
            <a:xfrm>
              <a:off x="2890035" y="1297353"/>
              <a:ext cx="403668" cy="304313"/>
            </a:xfrm>
            <a:custGeom>
              <a:avLst/>
              <a:gdLst/>
              <a:ahLst/>
              <a:cxnLst/>
              <a:rect l="l" t="t" r="r" b="b"/>
              <a:pathLst>
                <a:path w="19648" h="14812" extrusionOk="0">
                  <a:moveTo>
                    <a:pt x="17297" y="1"/>
                  </a:moveTo>
                  <a:cubicBezTo>
                    <a:pt x="17291" y="1"/>
                    <a:pt x="17285" y="1"/>
                    <a:pt x="17279" y="1"/>
                  </a:cubicBezTo>
                  <a:lnTo>
                    <a:pt x="0" y="1269"/>
                  </a:lnTo>
                  <a:lnTo>
                    <a:pt x="601" y="2170"/>
                  </a:lnTo>
                  <a:lnTo>
                    <a:pt x="2069" y="8407"/>
                  </a:lnTo>
                  <a:lnTo>
                    <a:pt x="2169" y="14111"/>
                  </a:lnTo>
                  <a:lnTo>
                    <a:pt x="1702" y="14812"/>
                  </a:lnTo>
                  <a:lnTo>
                    <a:pt x="18814" y="11109"/>
                  </a:lnTo>
                  <a:cubicBezTo>
                    <a:pt x="19648" y="10909"/>
                    <a:pt x="19614" y="8407"/>
                    <a:pt x="19181" y="5405"/>
                  </a:cubicBezTo>
                  <a:cubicBezTo>
                    <a:pt x="18783" y="2390"/>
                    <a:pt x="18123" y="1"/>
                    <a:pt x="17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3"/>
            <p:cNvSpPr/>
            <p:nvPr/>
          </p:nvSpPr>
          <p:spPr>
            <a:xfrm>
              <a:off x="2924982" y="1314508"/>
              <a:ext cx="280316" cy="63073"/>
            </a:xfrm>
            <a:custGeom>
              <a:avLst/>
              <a:gdLst/>
              <a:ahLst/>
              <a:cxnLst/>
              <a:rect l="l" t="t" r="r" b="b"/>
              <a:pathLst>
                <a:path w="13644" h="3070" extrusionOk="0">
                  <a:moveTo>
                    <a:pt x="13177" y="0"/>
                  </a:moveTo>
                  <a:lnTo>
                    <a:pt x="1" y="934"/>
                  </a:lnTo>
                  <a:lnTo>
                    <a:pt x="735" y="3069"/>
                  </a:lnTo>
                  <a:lnTo>
                    <a:pt x="13644" y="934"/>
                  </a:lnTo>
                  <a:lnTo>
                    <a:pt x="1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3"/>
            <p:cNvSpPr/>
            <p:nvPr/>
          </p:nvSpPr>
          <p:spPr>
            <a:xfrm>
              <a:off x="2947602" y="1387156"/>
              <a:ext cx="63073" cy="51404"/>
            </a:xfrm>
            <a:custGeom>
              <a:avLst/>
              <a:gdLst/>
              <a:ahLst/>
              <a:cxnLst/>
              <a:rect l="l" t="t" r="r" b="b"/>
              <a:pathLst>
                <a:path w="3070" h="2502" extrusionOk="0">
                  <a:moveTo>
                    <a:pt x="2502" y="0"/>
                  </a:moveTo>
                  <a:lnTo>
                    <a:pt x="0" y="367"/>
                  </a:lnTo>
                  <a:lnTo>
                    <a:pt x="367" y="2502"/>
                  </a:lnTo>
                  <a:lnTo>
                    <a:pt x="3069" y="1001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3"/>
            <p:cNvSpPr/>
            <p:nvPr/>
          </p:nvSpPr>
          <p:spPr>
            <a:xfrm>
              <a:off x="2888658" y="1321350"/>
              <a:ext cx="66504" cy="281323"/>
            </a:xfrm>
            <a:custGeom>
              <a:avLst/>
              <a:gdLst/>
              <a:ahLst/>
              <a:cxnLst/>
              <a:rect l="l" t="t" r="r" b="b"/>
              <a:pathLst>
                <a:path w="3237" h="13693" extrusionOk="0">
                  <a:moveTo>
                    <a:pt x="1" y="1"/>
                  </a:moveTo>
                  <a:lnTo>
                    <a:pt x="1" y="434"/>
                  </a:lnTo>
                  <a:cubicBezTo>
                    <a:pt x="334" y="468"/>
                    <a:pt x="1235" y="2603"/>
                    <a:pt x="1802" y="6706"/>
                  </a:cubicBezTo>
                  <a:cubicBezTo>
                    <a:pt x="2369" y="10775"/>
                    <a:pt x="2236" y="12276"/>
                    <a:pt x="1635" y="13577"/>
                  </a:cubicBezTo>
                  <a:cubicBezTo>
                    <a:pt x="1580" y="13577"/>
                    <a:pt x="1594" y="13693"/>
                    <a:pt x="1773" y="13693"/>
                  </a:cubicBezTo>
                  <a:cubicBezTo>
                    <a:pt x="1809" y="13693"/>
                    <a:pt x="1852" y="13688"/>
                    <a:pt x="1902" y="13677"/>
                  </a:cubicBezTo>
                  <a:cubicBezTo>
                    <a:pt x="3236" y="13510"/>
                    <a:pt x="2269" y="6939"/>
                    <a:pt x="2236" y="6672"/>
                  </a:cubicBezTo>
                  <a:cubicBezTo>
                    <a:pt x="2202" y="6405"/>
                    <a:pt x="130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3"/>
            <p:cNvSpPr/>
            <p:nvPr/>
          </p:nvSpPr>
          <p:spPr>
            <a:xfrm>
              <a:off x="2888658" y="1321350"/>
              <a:ext cx="66504" cy="281692"/>
            </a:xfrm>
            <a:custGeom>
              <a:avLst/>
              <a:gdLst/>
              <a:ahLst/>
              <a:cxnLst/>
              <a:rect l="l" t="t" r="r" b="b"/>
              <a:pathLst>
                <a:path w="3237" h="13711" extrusionOk="0">
                  <a:moveTo>
                    <a:pt x="1" y="1"/>
                  </a:moveTo>
                  <a:cubicBezTo>
                    <a:pt x="1268" y="1"/>
                    <a:pt x="2002" y="6372"/>
                    <a:pt x="2036" y="6672"/>
                  </a:cubicBezTo>
                  <a:cubicBezTo>
                    <a:pt x="2102" y="6972"/>
                    <a:pt x="2936" y="13344"/>
                    <a:pt x="1669" y="13711"/>
                  </a:cubicBezTo>
                  <a:lnTo>
                    <a:pt x="1902" y="13711"/>
                  </a:lnTo>
                  <a:cubicBezTo>
                    <a:pt x="3236" y="13510"/>
                    <a:pt x="2269" y="6939"/>
                    <a:pt x="2236" y="6672"/>
                  </a:cubicBezTo>
                  <a:cubicBezTo>
                    <a:pt x="2202" y="6405"/>
                    <a:pt x="130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73"/>
          <p:cNvGrpSpPr/>
          <p:nvPr/>
        </p:nvGrpSpPr>
        <p:grpSpPr>
          <a:xfrm>
            <a:off x="4867033" y="3239919"/>
            <a:ext cx="1023684" cy="1385400"/>
            <a:chOff x="3924877" y="2930698"/>
            <a:chExt cx="1223331" cy="1655593"/>
          </a:xfrm>
        </p:grpSpPr>
        <p:sp>
          <p:nvSpPr>
            <p:cNvPr id="2442" name="Google Shape;2442;p73"/>
            <p:cNvSpPr/>
            <p:nvPr/>
          </p:nvSpPr>
          <p:spPr>
            <a:xfrm>
              <a:off x="4048930" y="3366133"/>
              <a:ext cx="922471" cy="152588"/>
            </a:xfrm>
            <a:custGeom>
              <a:avLst/>
              <a:gdLst/>
              <a:ahLst/>
              <a:cxnLst/>
              <a:rect l="l" t="t" r="r" b="b"/>
              <a:pathLst>
                <a:path w="44900" h="7427" extrusionOk="0">
                  <a:moveTo>
                    <a:pt x="24222" y="0"/>
                  </a:moveTo>
                  <a:cubicBezTo>
                    <a:pt x="23616" y="0"/>
                    <a:pt x="23002" y="4"/>
                    <a:pt x="22383" y="13"/>
                  </a:cubicBezTo>
                  <a:cubicBezTo>
                    <a:pt x="10008" y="179"/>
                    <a:pt x="0" y="1947"/>
                    <a:pt x="0" y="3982"/>
                  </a:cubicBezTo>
                  <a:cubicBezTo>
                    <a:pt x="32" y="5965"/>
                    <a:pt x="9291" y="7426"/>
                    <a:pt x="20959" y="7426"/>
                  </a:cubicBezTo>
                  <a:cubicBezTo>
                    <a:pt x="21463" y="7426"/>
                    <a:pt x="21971" y="7424"/>
                    <a:pt x="22483" y="7418"/>
                  </a:cubicBezTo>
                  <a:cubicBezTo>
                    <a:pt x="34892" y="7251"/>
                    <a:pt x="44899" y="5450"/>
                    <a:pt x="44866" y="3415"/>
                  </a:cubicBezTo>
                  <a:cubicBezTo>
                    <a:pt x="44866" y="1482"/>
                    <a:pt x="35772" y="0"/>
                    <a:pt x="24222" y="0"/>
                  </a:cubicBezTo>
                  <a:close/>
                </a:path>
              </a:pathLst>
            </a:custGeom>
            <a:solidFill>
              <a:srgbClr val="8F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3"/>
            <p:cNvSpPr/>
            <p:nvPr/>
          </p:nvSpPr>
          <p:spPr>
            <a:xfrm>
              <a:off x="3924877" y="4308707"/>
              <a:ext cx="1223331" cy="277583"/>
            </a:xfrm>
            <a:custGeom>
              <a:avLst/>
              <a:gdLst/>
              <a:ahLst/>
              <a:cxnLst/>
              <a:rect l="l" t="t" r="r" b="b"/>
              <a:pathLst>
                <a:path w="59544" h="13511" extrusionOk="0">
                  <a:moveTo>
                    <a:pt x="29789" y="1"/>
                  </a:moveTo>
                  <a:cubicBezTo>
                    <a:pt x="13344" y="1"/>
                    <a:pt x="1" y="3036"/>
                    <a:pt x="1" y="6772"/>
                  </a:cubicBezTo>
                  <a:cubicBezTo>
                    <a:pt x="1" y="10475"/>
                    <a:pt x="13344" y="13511"/>
                    <a:pt x="29789" y="13511"/>
                  </a:cubicBezTo>
                  <a:cubicBezTo>
                    <a:pt x="46200" y="13511"/>
                    <a:pt x="59543" y="10475"/>
                    <a:pt x="59543" y="6772"/>
                  </a:cubicBezTo>
                  <a:cubicBezTo>
                    <a:pt x="59543" y="3036"/>
                    <a:pt x="46200" y="1"/>
                    <a:pt x="29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3"/>
            <p:cNvSpPr/>
            <p:nvPr/>
          </p:nvSpPr>
          <p:spPr>
            <a:xfrm>
              <a:off x="4048930" y="3351259"/>
              <a:ext cx="930011" cy="91898"/>
            </a:xfrm>
            <a:custGeom>
              <a:avLst/>
              <a:gdLst/>
              <a:ahLst/>
              <a:cxnLst/>
              <a:rect l="l" t="t" r="r" b="b"/>
              <a:pathLst>
                <a:path w="45267" h="4473" extrusionOk="0">
                  <a:moveTo>
                    <a:pt x="23395" y="0"/>
                  </a:moveTo>
                  <a:cubicBezTo>
                    <a:pt x="22936" y="0"/>
                    <a:pt x="22641" y="3"/>
                    <a:pt x="22550" y="3"/>
                  </a:cubicBezTo>
                  <a:cubicBezTo>
                    <a:pt x="21649" y="3"/>
                    <a:pt x="1335" y="336"/>
                    <a:pt x="0" y="4306"/>
                  </a:cubicBezTo>
                  <a:cubicBezTo>
                    <a:pt x="138" y="4289"/>
                    <a:pt x="276" y="4280"/>
                    <a:pt x="413" y="4280"/>
                  </a:cubicBezTo>
                  <a:cubicBezTo>
                    <a:pt x="808" y="4280"/>
                    <a:pt x="1197" y="4349"/>
                    <a:pt x="1568" y="4473"/>
                  </a:cubicBezTo>
                  <a:cubicBezTo>
                    <a:pt x="2802" y="3339"/>
                    <a:pt x="10041" y="1604"/>
                    <a:pt x="22550" y="1437"/>
                  </a:cubicBezTo>
                  <a:cubicBezTo>
                    <a:pt x="23182" y="1429"/>
                    <a:pt x="23800" y="1425"/>
                    <a:pt x="24405" y="1425"/>
                  </a:cubicBezTo>
                  <a:cubicBezTo>
                    <a:pt x="35744" y="1425"/>
                    <a:pt x="42333" y="2859"/>
                    <a:pt x="43632" y="3872"/>
                  </a:cubicBezTo>
                  <a:cubicBezTo>
                    <a:pt x="43842" y="3833"/>
                    <a:pt x="44058" y="3814"/>
                    <a:pt x="44275" y="3814"/>
                  </a:cubicBezTo>
                  <a:cubicBezTo>
                    <a:pt x="44607" y="3814"/>
                    <a:pt x="44943" y="3858"/>
                    <a:pt x="45266" y="3939"/>
                  </a:cubicBezTo>
                  <a:cubicBezTo>
                    <a:pt x="44606" y="189"/>
                    <a:pt x="27491" y="0"/>
                    <a:pt x="23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3"/>
            <p:cNvSpPr/>
            <p:nvPr/>
          </p:nvSpPr>
          <p:spPr>
            <a:xfrm>
              <a:off x="4104443" y="3429433"/>
              <a:ext cx="818287" cy="1006109"/>
            </a:xfrm>
            <a:custGeom>
              <a:avLst/>
              <a:gdLst/>
              <a:ahLst/>
              <a:cxnLst/>
              <a:rect l="l" t="t" r="r" b="b"/>
              <a:pathLst>
                <a:path w="39829" h="48971" extrusionOk="0">
                  <a:moveTo>
                    <a:pt x="35759" y="1"/>
                  </a:moveTo>
                  <a:lnTo>
                    <a:pt x="18247" y="1935"/>
                  </a:lnTo>
                  <a:lnTo>
                    <a:pt x="2869" y="2703"/>
                  </a:lnTo>
                  <a:lnTo>
                    <a:pt x="0" y="3103"/>
                  </a:lnTo>
                  <a:lnTo>
                    <a:pt x="5504" y="42197"/>
                  </a:lnTo>
                  <a:cubicBezTo>
                    <a:pt x="5768" y="44605"/>
                    <a:pt x="11936" y="48971"/>
                    <a:pt x="20621" y="48971"/>
                  </a:cubicBezTo>
                  <a:cubicBezTo>
                    <a:pt x="20719" y="48971"/>
                    <a:pt x="20817" y="48970"/>
                    <a:pt x="20915" y="48969"/>
                  </a:cubicBezTo>
                  <a:cubicBezTo>
                    <a:pt x="29788" y="48836"/>
                    <a:pt x="34425" y="44833"/>
                    <a:pt x="34658" y="42398"/>
                  </a:cubicBezTo>
                  <a:lnTo>
                    <a:pt x="39829" y="2602"/>
                  </a:lnTo>
                  <a:lnTo>
                    <a:pt x="35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3"/>
            <p:cNvSpPr/>
            <p:nvPr/>
          </p:nvSpPr>
          <p:spPr>
            <a:xfrm>
              <a:off x="4105121" y="3429433"/>
              <a:ext cx="817609" cy="292705"/>
            </a:xfrm>
            <a:custGeom>
              <a:avLst/>
              <a:gdLst/>
              <a:ahLst/>
              <a:cxnLst/>
              <a:rect l="l" t="t" r="r" b="b"/>
              <a:pathLst>
                <a:path w="39796" h="14247" extrusionOk="0">
                  <a:moveTo>
                    <a:pt x="35726" y="1"/>
                  </a:moveTo>
                  <a:lnTo>
                    <a:pt x="18214" y="1935"/>
                  </a:lnTo>
                  <a:lnTo>
                    <a:pt x="2836" y="2703"/>
                  </a:lnTo>
                  <a:lnTo>
                    <a:pt x="1" y="3103"/>
                  </a:lnTo>
                  <a:lnTo>
                    <a:pt x="1468" y="13677"/>
                  </a:lnTo>
                  <a:cubicBezTo>
                    <a:pt x="1527" y="14094"/>
                    <a:pt x="1983" y="14246"/>
                    <a:pt x="2617" y="14246"/>
                  </a:cubicBezTo>
                  <a:cubicBezTo>
                    <a:pt x="4165" y="14246"/>
                    <a:pt x="6776" y="13342"/>
                    <a:pt x="7273" y="13177"/>
                  </a:cubicBezTo>
                  <a:cubicBezTo>
                    <a:pt x="8231" y="12884"/>
                    <a:pt x="9198" y="12778"/>
                    <a:pt x="10169" y="12778"/>
                  </a:cubicBezTo>
                  <a:cubicBezTo>
                    <a:pt x="12772" y="12778"/>
                    <a:pt x="15410" y="13542"/>
                    <a:pt x="18028" y="13542"/>
                  </a:cubicBezTo>
                  <a:cubicBezTo>
                    <a:pt x="18447" y="13542"/>
                    <a:pt x="18864" y="13522"/>
                    <a:pt x="19281" y="13477"/>
                  </a:cubicBezTo>
                  <a:cubicBezTo>
                    <a:pt x="22050" y="13177"/>
                    <a:pt x="24518" y="11542"/>
                    <a:pt x="27320" y="11309"/>
                  </a:cubicBezTo>
                  <a:cubicBezTo>
                    <a:pt x="27528" y="11289"/>
                    <a:pt x="27732" y="11279"/>
                    <a:pt x="27934" y="11279"/>
                  </a:cubicBezTo>
                  <a:cubicBezTo>
                    <a:pt x="30746" y="11279"/>
                    <a:pt x="33018" y="13121"/>
                    <a:pt x="35726" y="13744"/>
                  </a:cubicBezTo>
                  <a:cubicBezTo>
                    <a:pt x="36593" y="13944"/>
                    <a:pt x="37427" y="14111"/>
                    <a:pt x="38295" y="14211"/>
                  </a:cubicBezTo>
                  <a:lnTo>
                    <a:pt x="39796" y="2602"/>
                  </a:lnTo>
                  <a:lnTo>
                    <a:pt x="35726" y="1"/>
                  </a:lnTo>
                  <a:close/>
                </a:path>
              </a:pathLst>
            </a:custGeom>
            <a:solidFill>
              <a:srgbClr val="CF9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3"/>
            <p:cNvSpPr/>
            <p:nvPr/>
          </p:nvSpPr>
          <p:spPr>
            <a:xfrm>
              <a:off x="4067441" y="2930698"/>
              <a:ext cx="890235" cy="669171"/>
            </a:xfrm>
            <a:custGeom>
              <a:avLst/>
              <a:gdLst/>
              <a:ahLst/>
              <a:cxnLst/>
              <a:rect l="l" t="t" r="r" b="b"/>
              <a:pathLst>
                <a:path w="43331" h="32571" extrusionOk="0">
                  <a:moveTo>
                    <a:pt x="19004" y="0"/>
                  </a:moveTo>
                  <a:cubicBezTo>
                    <a:pt x="18468" y="0"/>
                    <a:pt x="18096" y="294"/>
                    <a:pt x="18146" y="1192"/>
                  </a:cubicBezTo>
                  <a:cubicBezTo>
                    <a:pt x="18246" y="3461"/>
                    <a:pt x="19547" y="4061"/>
                    <a:pt x="16945" y="7163"/>
                  </a:cubicBezTo>
                  <a:cubicBezTo>
                    <a:pt x="15811" y="8531"/>
                    <a:pt x="14344" y="8698"/>
                    <a:pt x="12909" y="9665"/>
                  </a:cubicBezTo>
                  <a:cubicBezTo>
                    <a:pt x="11875" y="10366"/>
                    <a:pt x="12442" y="11400"/>
                    <a:pt x="12075" y="12400"/>
                  </a:cubicBezTo>
                  <a:cubicBezTo>
                    <a:pt x="11675" y="13401"/>
                    <a:pt x="10874" y="13968"/>
                    <a:pt x="9974" y="14535"/>
                  </a:cubicBezTo>
                  <a:cubicBezTo>
                    <a:pt x="8940" y="15169"/>
                    <a:pt x="7572" y="15669"/>
                    <a:pt x="6805" y="16737"/>
                  </a:cubicBezTo>
                  <a:cubicBezTo>
                    <a:pt x="6038" y="17771"/>
                    <a:pt x="6371" y="19005"/>
                    <a:pt x="5804" y="20073"/>
                  </a:cubicBezTo>
                  <a:cubicBezTo>
                    <a:pt x="4770" y="21941"/>
                    <a:pt x="1401" y="21240"/>
                    <a:pt x="667" y="23975"/>
                  </a:cubicBezTo>
                  <a:cubicBezTo>
                    <a:pt x="0" y="26277"/>
                    <a:pt x="2102" y="28545"/>
                    <a:pt x="3970" y="29246"/>
                  </a:cubicBezTo>
                  <a:cubicBezTo>
                    <a:pt x="5671" y="31014"/>
                    <a:pt x="7906" y="31547"/>
                    <a:pt x="10241" y="31714"/>
                  </a:cubicBezTo>
                  <a:cubicBezTo>
                    <a:pt x="11875" y="31814"/>
                    <a:pt x="13543" y="31781"/>
                    <a:pt x="15111" y="31881"/>
                  </a:cubicBezTo>
                  <a:cubicBezTo>
                    <a:pt x="19050" y="32110"/>
                    <a:pt x="22990" y="32571"/>
                    <a:pt x="26930" y="32571"/>
                  </a:cubicBezTo>
                  <a:cubicBezTo>
                    <a:pt x="28160" y="32571"/>
                    <a:pt x="29391" y="32526"/>
                    <a:pt x="30622" y="32415"/>
                  </a:cubicBezTo>
                  <a:cubicBezTo>
                    <a:pt x="34992" y="31981"/>
                    <a:pt x="42063" y="29613"/>
                    <a:pt x="42964" y="24609"/>
                  </a:cubicBezTo>
                  <a:cubicBezTo>
                    <a:pt x="43331" y="22508"/>
                    <a:pt x="41129" y="20573"/>
                    <a:pt x="39762" y="18905"/>
                  </a:cubicBezTo>
                  <a:cubicBezTo>
                    <a:pt x="38961" y="17971"/>
                    <a:pt x="37760" y="17671"/>
                    <a:pt x="37160" y="16503"/>
                  </a:cubicBezTo>
                  <a:cubicBezTo>
                    <a:pt x="36559" y="15369"/>
                    <a:pt x="36926" y="14335"/>
                    <a:pt x="35659" y="13768"/>
                  </a:cubicBezTo>
                  <a:cubicBezTo>
                    <a:pt x="35393" y="13641"/>
                    <a:pt x="35090" y="13601"/>
                    <a:pt x="34773" y="13601"/>
                  </a:cubicBezTo>
                  <a:cubicBezTo>
                    <a:pt x="34256" y="13601"/>
                    <a:pt x="33701" y="13706"/>
                    <a:pt x="33205" y="13706"/>
                  </a:cubicBezTo>
                  <a:cubicBezTo>
                    <a:pt x="33049" y="13706"/>
                    <a:pt x="32898" y="13695"/>
                    <a:pt x="32757" y="13668"/>
                  </a:cubicBezTo>
                  <a:cubicBezTo>
                    <a:pt x="30589" y="13201"/>
                    <a:pt x="30889" y="10599"/>
                    <a:pt x="29655" y="9098"/>
                  </a:cubicBezTo>
                  <a:cubicBezTo>
                    <a:pt x="29293" y="8647"/>
                    <a:pt x="26162" y="7244"/>
                    <a:pt x="25554" y="7244"/>
                  </a:cubicBezTo>
                  <a:cubicBezTo>
                    <a:pt x="25491" y="7244"/>
                    <a:pt x="25455" y="7259"/>
                    <a:pt x="25452" y="7292"/>
                  </a:cubicBezTo>
                  <a:lnTo>
                    <a:pt x="25452" y="7292"/>
                  </a:lnTo>
                  <a:cubicBezTo>
                    <a:pt x="25584" y="4525"/>
                    <a:pt x="24316" y="1859"/>
                    <a:pt x="21816" y="992"/>
                  </a:cubicBezTo>
                  <a:cubicBezTo>
                    <a:pt x="21195" y="785"/>
                    <a:pt x="19880" y="0"/>
                    <a:pt x="19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3"/>
            <p:cNvSpPr/>
            <p:nvPr/>
          </p:nvSpPr>
          <p:spPr>
            <a:xfrm>
              <a:off x="4260319" y="3196430"/>
              <a:ext cx="318386" cy="55513"/>
            </a:xfrm>
            <a:custGeom>
              <a:avLst/>
              <a:gdLst/>
              <a:ahLst/>
              <a:cxnLst/>
              <a:rect l="l" t="t" r="r" b="b"/>
              <a:pathLst>
                <a:path w="15497" h="2702" extrusionOk="0">
                  <a:moveTo>
                    <a:pt x="2721" y="0"/>
                  </a:moveTo>
                  <a:lnTo>
                    <a:pt x="2721" y="0"/>
                  </a:lnTo>
                  <a:cubicBezTo>
                    <a:pt x="1" y="2119"/>
                    <a:pt x="2324" y="2701"/>
                    <a:pt x="5699" y="2701"/>
                  </a:cubicBezTo>
                  <a:cubicBezTo>
                    <a:pt x="9815" y="2701"/>
                    <a:pt x="15496" y="1835"/>
                    <a:pt x="15496" y="1835"/>
                  </a:cubicBezTo>
                  <a:lnTo>
                    <a:pt x="15496" y="1835"/>
                  </a:lnTo>
                  <a:cubicBezTo>
                    <a:pt x="13846" y="1993"/>
                    <a:pt x="12402" y="2060"/>
                    <a:pt x="11139" y="2060"/>
                  </a:cubicBezTo>
                  <a:cubicBezTo>
                    <a:pt x="4134" y="2060"/>
                    <a:pt x="2721" y="0"/>
                    <a:pt x="2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3"/>
            <p:cNvSpPr/>
            <p:nvPr/>
          </p:nvSpPr>
          <p:spPr>
            <a:xfrm>
              <a:off x="4055730" y="3356107"/>
              <a:ext cx="341355" cy="68990"/>
            </a:xfrm>
            <a:custGeom>
              <a:avLst/>
              <a:gdLst/>
              <a:ahLst/>
              <a:cxnLst/>
              <a:rect l="l" t="t" r="r" b="b"/>
              <a:pathLst>
                <a:path w="16615" h="3358" extrusionOk="0">
                  <a:moveTo>
                    <a:pt x="5874" y="0"/>
                  </a:moveTo>
                  <a:cubicBezTo>
                    <a:pt x="1" y="3043"/>
                    <a:pt x="10200" y="3357"/>
                    <a:pt x="14672" y="3357"/>
                  </a:cubicBezTo>
                  <a:cubicBezTo>
                    <a:pt x="15838" y="3357"/>
                    <a:pt x="16615" y="3336"/>
                    <a:pt x="16615" y="3336"/>
                  </a:cubicBezTo>
                  <a:cubicBezTo>
                    <a:pt x="3906" y="2469"/>
                    <a:pt x="5874" y="1"/>
                    <a:pt x="5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3"/>
            <p:cNvSpPr/>
            <p:nvPr/>
          </p:nvSpPr>
          <p:spPr>
            <a:xfrm>
              <a:off x="4597878" y="3269756"/>
              <a:ext cx="405045" cy="226180"/>
            </a:xfrm>
            <a:custGeom>
              <a:avLst/>
              <a:gdLst/>
              <a:ahLst/>
              <a:cxnLst/>
              <a:rect l="l" t="t" r="r" b="b"/>
              <a:pathLst>
                <a:path w="19715" h="11009" extrusionOk="0">
                  <a:moveTo>
                    <a:pt x="11342" y="0"/>
                  </a:moveTo>
                  <a:lnTo>
                    <a:pt x="11342" y="0"/>
                  </a:lnTo>
                  <a:cubicBezTo>
                    <a:pt x="11342" y="1"/>
                    <a:pt x="13209" y="6305"/>
                    <a:pt x="0" y="11008"/>
                  </a:cubicBezTo>
                  <a:cubicBezTo>
                    <a:pt x="0" y="11008"/>
                    <a:pt x="19715" y="7172"/>
                    <a:pt x="1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3"/>
            <p:cNvSpPr/>
            <p:nvPr/>
          </p:nvSpPr>
          <p:spPr>
            <a:xfrm>
              <a:off x="4575257" y="3206703"/>
              <a:ext cx="257264" cy="111046"/>
            </a:xfrm>
            <a:custGeom>
              <a:avLst/>
              <a:gdLst/>
              <a:ahLst/>
              <a:cxnLst/>
              <a:rect l="l" t="t" r="r" b="b"/>
              <a:pathLst>
                <a:path w="12522" h="5405" extrusionOk="0">
                  <a:moveTo>
                    <a:pt x="7039" y="0"/>
                  </a:moveTo>
                  <a:lnTo>
                    <a:pt x="7039" y="0"/>
                  </a:lnTo>
                  <a:cubicBezTo>
                    <a:pt x="7039" y="1"/>
                    <a:pt x="8773" y="3069"/>
                    <a:pt x="1" y="5404"/>
                  </a:cubicBezTo>
                  <a:cubicBezTo>
                    <a:pt x="1" y="5405"/>
                    <a:pt x="2" y="5405"/>
                    <a:pt x="4" y="5405"/>
                  </a:cubicBezTo>
                  <a:cubicBezTo>
                    <a:pt x="250" y="5405"/>
                    <a:pt x="12521" y="3765"/>
                    <a:pt x="7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3"/>
            <p:cNvSpPr/>
            <p:nvPr/>
          </p:nvSpPr>
          <p:spPr>
            <a:xfrm>
              <a:off x="4473148" y="3080596"/>
              <a:ext cx="168120" cy="45220"/>
            </a:xfrm>
            <a:custGeom>
              <a:avLst/>
              <a:gdLst/>
              <a:ahLst/>
              <a:cxnLst/>
              <a:rect l="l" t="t" r="r" b="b"/>
              <a:pathLst>
                <a:path w="8183" h="2201" extrusionOk="0">
                  <a:moveTo>
                    <a:pt x="5705" y="1"/>
                  </a:moveTo>
                  <a:lnTo>
                    <a:pt x="5705" y="1"/>
                  </a:lnTo>
                  <a:cubicBezTo>
                    <a:pt x="5705" y="1"/>
                    <a:pt x="5338" y="1930"/>
                    <a:pt x="23" y="2068"/>
                  </a:cubicBezTo>
                  <a:lnTo>
                    <a:pt x="23" y="2068"/>
                  </a:lnTo>
                  <a:cubicBezTo>
                    <a:pt x="18" y="2068"/>
                    <a:pt x="14" y="2068"/>
                    <a:pt x="10" y="2068"/>
                  </a:cubicBezTo>
                  <a:cubicBezTo>
                    <a:pt x="4" y="2068"/>
                    <a:pt x="1" y="2068"/>
                    <a:pt x="0" y="2069"/>
                  </a:cubicBezTo>
                  <a:cubicBezTo>
                    <a:pt x="8" y="2069"/>
                    <a:pt x="15" y="2069"/>
                    <a:pt x="23" y="2068"/>
                  </a:cubicBezTo>
                  <a:lnTo>
                    <a:pt x="23" y="2068"/>
                  </a:lnTo>
                  <a:cubicBezTo>
                    <a:pt x="216" y="2075"/>
                    <a:pt x="1617" y="2201"/>
                    <a:pt x="3087" y="2201"/>
                  </a:cubicBezTo>
                  <a:cubicBezTo>
                    <a:pt x="5540" y="2201"/>
                    <a:pt x="8183" y="1849"/>
                    <a:pt x="5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3"/>
            <p:cNvSpPr/>
            <p:nvPr/>
          </p:nvSpPr>
          <p:spPr>
            <a:xfrm>
              <a:off x="4051662" y="3440404"/>
              <a:ext cx="919738" cy="1055458"/>
            </a:xfrm>
            <a:custGeom>
              <a:avLst/>
              <a:gdLst/>
              <a:ahLst/>
              <a:cxnLst/>
              <a:rect l="l" t="t" r="r" b="b"/>
              <a:pathLst>
                <a:path w="44767" h="51373" extrusionOk="0">
                  <a:moveTo>
                    <a:pt x="1" y="0"/>
                  </a:moveTo>
                  <a:lnTo>
                    <a:pt x="6139" y="43765"/>
                  </a:lnTo>
                  <a:cubicBezTo>
                    <a:pt x="6468" y="46464"/>
                    <a:pt x="13360" y="51373"/>
                    <a:pt x="23159" y="51373"/>
                  </a:cubicBezTo>
                  <a:cubicBezTo>
                    <a:pt x="23289" y="51373"/>
                    <a:pt x="23420" y="51372"/>
                    <a:pt x="23551" y="51370"/>
                  </a:cubicBezTo>
                  <a:cubicBezTo>
                    <a:pt x="33525" y="51237"/>
                    <a:pt x="38795" y="46734"/>
                    <a:pt x="39062" y="43965"/>
                  </a:cubicBezTo>
                  <a:lnTo>
                    <a:pt x="44766" y="67"/>
                  </a:lnTo>
                  <a:lnTo>
                    <a:pt x="41731" y="1668"/>
                  </a:lnTo>
                  <a:lnTo>
                    <a:pt x="20716" y="3936"/>
                  </a:lnTo>
                  <a:lnTo>
                    <a:pt x="1936" y="22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3"/>
            <p:cNvSpPr/>
            <p:nvPr/>
          </p:nvSpPr>
          <p:spPr>
            <a:xfrm>
              <a:off x="4145554" y="3544569"/>
              <a:ext cx="179584" cy="616124"/>
            </a:xfrm>
            <a:custGeom>
              <a:avLst/>
              <a:gdLst/>
              <a:ahLst/>
              <a:cxnLst/>
              <a:rect l="l" t="t" r="r" b="b"/>
              <a:pathLst>
                <a:path w="8741" h="29989" extrusionOk="0">
                  <a:moveTo>
                    <a:pt x="1" y="1"/>
                  </a:moveTo>
                  <a:lnTo>
                    <a:pt x="5538" y="29689"/>
                  </a:lnTo>
                  <a:lnTo>
                    <a:pt x="8740" y="29989"/>
                  </a:lnTo>
                  <a:lnTo>
                    <a:pt x="8307" y="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3"/>
            <p:cNvSpPr/>
            <p:nvPr/>
          </p:nvSpPr>
          <p:spPr>
            <a:xfrm>
              <a:off x="4360745" y="3567867"/>
              <a:ext cx="125448" cy="183015"/>
            </a:xfrm>
            <a:custGeom>
              <a:avLst/>
              <a:gdLst/>
              <a:ahLst/>
              <a:cxnLst/>
              <a:rect l="l" t="t" r="r" b="b"/>
              <a:pathLst>
                <a:path w="6106" h="8908" extrusionOk="0">
                  <a:moveTo>
                    <a:pt x="1" y="1"/>
                  </a:moveTo>
                  <a:lnTo>
                    <a:pt x="568" y="8907"/>
                  </a:lnTo>
                  <a:lnTo>
                    <a:pt x="4504" y="7873"/>
                  </a:lnTo>
                  <a:lnTo>
                    <a:pt x="6105" y="6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3"/>
            <p:cNvSpPr/>
            <p:nvPr/>
          </p:nvSpPr>
          <p:spPr>
            <a:xfrm>
              <a:off x="4047553" y="3418935"/>
              <a:ext cx="932743" cy="114045"/>
            </a:xfrm>
            <a:custGeom>
              <a:avLst/>
              <a:gdLst/>
              <a:ahLst/>
              <a:cxnLst/>
              <a:rect l="l" t="t" r="r" b="b"/>
              <a:pathLst>
                <a:path w="45400" h="5551" extrusionOk="0">
                  <a:moveTo>
                    <a:pt x="44105" y="0"/>
                  </a:moveTo>
                  <a:cubicBezTo>
                    <a:pt x="44060" y="0"/>
                    <a:pt x="44014" y="4"/>
                    <a:pt x="43965" y="11"/>
                  </a:cubicBezTo>
                  <a:cubicBezTo>
                    <a:pt x="43965" y="278"/>
                    <a:pt x="43965" y="578"/>
                    <a:pt x="43932" y="845"/>
                  </a:cubicBezTo>
                  <a:cubicBezTo>
                    <a:pt x="43598" y="1913"/>
                    <a:pt x="36260" y="3947"/>
                    <a:pt x="22717" y="4114"/>
                  </a:cubicBezTo>
                  <a:cubicBezTo>
                    <a:pt x="22002" y="4125"/>
                    <a:pt x="21305" y="4130"/>
                    <a:pt x="20626" y="4130"/>
                  </a:cubicBezTo>
                  <a:cubicBezTo>
                    <a:pt x="8422" y="4130"/>
                    <a:pt x="1851" y="2492"/>
                    <a:pt x="1535" y="1512"/>
                  </a:cubicBezTo>
                  <a:cubicBezTo>
                    <a:pt x="1502" y="1279"/>
                    <a:pt x="1502" y="1012"/>
                    <a:pt x="1502" y="778"/>
                  </a:cubicBezTo>
                  <a:cubicBezTo>
                    <a:pt x="1404" y="746"/>
                    <a:pt x="1308" y="732"/>
                    <a:pt x="1214" y="732"/>
                  </a:cubicBezTo>
                  <a:cubicBezTo>
                    <a:pt x="829" y="732"/>
                    <a:pt x="470" y="958"/>
                    <a:pt x="67" y="1012"/>
                  </a:cubicBezTo>
                  <a:cubicBezTo>
                    <a:pt x="34" y="1145"/>
                    <a:pt x="1" y="1279"/>
                    <a:pt x="1" y="1412"/>
                  </a:cubicBezTo>
                  <a:cubicBezTo>
                    <a:pt x="61" y="5360"/>
                    <a:pt x="17819" y="5551"/>
                    <a:pt x="21936" y="5551"/>
                  </a:cubicBezTo>
                  <a:cubicBezTo>
                    <a:pt x="22376" y="5551"/>
                    <a:pt x="22660" y="5549"/>
                    <a:pt x="22750" y="5549"/>
                  </a:cubicBezTo>
                  <a:cubicBezTo>
                    <a:pt x="23651" y="5549"/>
                    <a:pt x="45400" y="5215"/>
                    <a:pt x="45333" y="845"/>
                  </a:cubicBezTo>
                  <a:cubicBezTo>
                    <a:pt x="45366" y="778"/>
                    <a:pt x="45366" y="712"/>
                    <a:pt x="45333" y="612"/>
                  </a:cubicBezTo>
                  <a:cubicBezTo>
                    <a:pt x="44902" y="519"/>
                    <a:pt x="44641" y="0"/>
                    <a:pt x="44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3"/>
            <p:cNvSpPr/>
            <p:nvPr/>
          </p:nvSpPr>
          <p:spPr>
            <a:xfrm>
              <a:off x="4048252" y="3430810"/>
              <a:ext cx="932743" cy="102170"/>
            </a:xfrm>
            <a:custGeom>
              <a:avLst/>
              <a:gdLst/>
              <a:ahLst/>
              <a:cxnLst/>
              <a:rect l="l" t="t" r="r" b="b"/>
              <a:pathLst>
                <a:path w="45400" h="4973" extrusionOk="0">
                  <a:moveTo>
                    <a:pt x="45166" y="0"/>
                  </a:moveTo>
                  <a:cubicBezTo>
                    <a:pt x="43264" y="3770"/>
                    <a:pt x="23584" y="4070"/>
                    <a:pt x="22716" y="4103"/>
                  </a:cubicBezTo>
                  <a:cubicBezTo>
                    <a:pt x="22620" y="4103"/>
                    <a:pt x="22302" y="4106"/>
                    <a:pt x="21810" y="4106"/>
                  </a:cubicBezTo>
                  <a:cubicBezTo>
                    <a:pt x="17696" y="4106"/>
                    <a:pt x="1378" y="3920"/>
                    <a:pt x="67" y="434"/>
                  </a:cubicBezTo>
                  <a:cubicBezTo>
                    <a:pt x="0" y="567"/>
                    <a:pt x="0" y="701"/>
                    <a:pt x="0" y="834"/>
                  </a:cubicBezTo>
                  <a:cubicBezTo>
                    <a:pt x="30" y="4782"/>
                    <a:pt x="17785" y="4973"/>
                    <a:pt x="21902" y="4973"/>
                  </a:cubicBezTo>
                  <a:cubicBezTo>
                    <a:pt x="22342" y="4973"/>
                    <a:pt x="22626" y="4971"/>
                    <a:pt x="22716" y="4971"/>
                  </a:cubicBezTo>
                  <a:cubicBezTo>
                    <a:pt x="23650" y="4937"/>
                    <a:pt x="45399" y="4604"/>
                    <a:pt x="45332" y="234"/>
                  </a:cubicBezTo>
                  <a:cubicBezTo>
                    <a:pt x="45332" y="167"/>
                    <a:pt x="45332" y="100"/>
                    <a:pt x="45332" y="34"/>
                  </a:cubicBezTo>
                  <a:cubicBezTo>
                    <a:pt x="45266" y="34"/>
                    <a:pt x="45199" y="34"/>
                    <a:pt x="45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73"/>
          <p:cNvGrpSpPr/>
          <p:nvPr/>
        </p:nvGrpSpPr>
        <p:grpSpPr>
          <a:xfrm>
            <a:off x="2369231" y="3114675"/>
            <a:ext cx="468914" cy="570471"/>
            <a:chOff x="2057256" y="2973699"/>
            <a:chExt cx="512642" cy="623670"/>
          </a:xfrm>
        </p:grpSpPr>
        <p:sp>
          <p:nvSpPr>
            <p:cNvPr id="2459" name="Google Shape;2459;p73"/>
            <p:cNvSpPr/>
            <p:nvPr/>
          </p:nvSpPr>
          <p:spPr>
            <a:xfrm>
              <a:off x="2351258" y="3079014"/>
              <a:ext cx="195342" cy="196924"/>
            </a:xfrm>
            <a:custGeom>
              <a:avLst/>
              <a:gdLst/>
              <a:ahLst/>
              <a:cxnLst/>
              <a:rect l="l" t="t" r="r" b="b"/>
              <a:pathLst>
                <a:path w="9508" h="9585" extrusionOk="0">
                  <a:moveTo>
                    <a:pt x="3053" y="1"/>
                  </a:moveTo>
                  <a:cubicBezTo>
                    <a:pt x="2618" y="1"/>
                    <a:pt x="2202" y="90"/>
                    <a:pt x="1835" y="411"/>
                  </a:cubicBezTo>
                  <a:cubicBezTo>
                    <a:pt x="1035" y="1078"/>
                    <a:pt x="101" y="2046"/>
                    <a:pt x="101" y="3113"/>
                  </a:cubicBezTo>
                  <a:cubicBezTo>
                    <a:pt x="101" y="4448"/>
                    <a:pt x="67" y="5782"/>
                    <a:pt x="67" y="7116"/>
                  </a:cubicBezTo>
                  <a:cubicBezTo>
                    <a:pt x="1" y="7616"/>
                    <a:pt x="1" y="8150"/>
                    <a:pt x="101" y="8651"/>
                  </a:cubicBezTo>
                  <a:cubicBezTo>
                    <a:pt x="334" y="9585"/>
                    <a:pt x="2669" y="9585"/>
                    <a:pt x="3503" y="9585"/>
                  </a:cubicBezTo>
                  <a:lnTo>
                    <a:pt x="5905" y="9551"/>
                  </a:lnTo>
                  <a:cubicBezTo>
                    <a:pt x="6739" y="9551"/>
                    <a:pt x="7539" y="9218"/>
                    <a:pt x="8140" y="8617"/>
                  </a:cubicBezTo>
                  <a:cubicBezTo>
                    <a:pt x="8507" y="8350"/>
                    <a:pt x="8807" y="8050"/>
                    <a:pt x="9107" y="7717"/>
                  </a:cubicBezTo>
                  <a:cubicBezTo>
                    <a:pt x="9507" y="7116"/>
                    <a:pt x="9341" y="6249"/>
                    <a:pt x="9341" y="5582"/>
                  </a:cubicBezTo>
                  <a:lnTo>
                    <a:pt x="9341" y="3180"/>
                  </a:lnTo>
                  <a:cubicBezTo>
                    <a:pt x="9341" y="2413"/>
                    <a:pt x="9441" y="1579"/>
                    <a:pt x="9341" y="812"/>
                  </a:cubicBezTo>
                  <a:cubicBezTo>
                    <a:pt x="9374" y="578"/>
                    <a:pt x="9307" y="378"/>
                    <a:pt x="9174" y="178"/>
                  </a:cubicBezTo>
                  <a:cubicBezTo>
                    <a:pt x="9095" y="79"/>
                    <a:pt x="8981" y="51"/>
                    <a:pt x="8811" y="51"/>
                  </a:cubicBezTo>
                  <a:cubicBezTo>
                    <a:pt x="8694" y="51"/>
                    <a:pt x="8550" y="64"/>
                    <a:pt x="8373" y="78"/>
                  </a:cubicBezTo>
                  <a:cubicBezTo>
                    <a:pt x="7576" y="142"/>
                    <a:pt x="6765" y="179"/>
                    <a:pt x="5958" y="179"/>
                  </a:cubicBezTo>
                  <a:cubicBezTo>
                    <a:pt x="5516" y="179"/>
                    <a:pt x="5074" y="168"/>
                    <a:pt x="4637" y="144"/>
                  </a:cubicBezTo>
                  <a:cubicBezTo>
                    <a:pt x="4113" y="126"/>
                    <a:pt x="3569" y="1"/>
                    <a:pt x="30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3"/>
            <p:cNvSpPr/>
            <p:nvPr/>
          </p:nvSpPr>
          <p:spPr>
            <a:xfrm>
              <a:off x="2492445" y="3085404"/>
              <a:ext cx="54157" cy="185747"/>
            </a:xfrm>
            <a:custGeom>
              <a:avLst/>
              <a:gdLst/>
              <a:ahLst/>
              <a:cxnLst/>
              <a:rect l="l" t="t" r="r" b="b"/>
              <a:pathLst>
                <a:path w="2636" h="9041" extrusionOk="0">
                  <a:moveTo>
                    <a:pt x="2368" y="0"/>
                  </a:moveTo>
                  <a:cubicBezTo>
                    <a:pt x="1868" y="534"/>
                    <a:pt x="1368" y="1034"/>
                    <a:pt x="867" y="1501"/>
                  </a:cubicBezTo>
                  <a:cubicBezTo>
                    <a:pt x="534" y="1835"/>
                    <a:pt x="100" y="2135"/>
                    <a:pt x="67" y="2635"/>
                  </a:cubicBezTo>
                  <a:cubicBezTo>
                    <a:pt x="0" y="4003"/>
                    <a:pt x="33" y="5371"/>
                    <a:pt x="167" y="6738"/>
                  </a:cubicBezTo>
                  <a:cubicBezTo>
                    <a:pt x="167" y="7005"/>
                    <a:pt x="434" y="8907"/>
                    <a:pt x="167" y="9040"/>
                  </a:cubicBezTo>
                  <a:cubicBezTo>
                    <a:pt x="567" y="8873"/>
                    <a:pt x="934" y="8640"/>
                    <a:pt x="1268" y="8340"/>
                  </a:cubicBezTo>
                  <a:cubicBezTo>
                    <a:pt x="1635" y="8073"/>
                    <a:pt x="1935" y="7739"/>
                    <a:pt x="2235" y="7406"/>
                  </a:cubicBezTo>
                  <a:cubicBezTo>
                    <a:pt x="2635" y="6805"/>
                    <a:pt x="2469" y="5938"/>
                    <a:pt x="2469" y="5271"/>
                  </a:cubicBezTo>
                  <a:cubicBezTo>
                    <a:pt x="2469" y="4470"/>
                    <a:pt x="2469" y="3703"/>
                    <a:pt x="2469" y="2902"/>
                  </a:cubicBezTo>
                  <a:cubicBezTo>
                    <a:pt x="2469" y="2102"/>
                    <a:pt x="2569" y="1301"/>
                    <a:pt x="2469" y="534"/>
                  </a:cubicBezTo>
                  <a:cubicBezTo>
                    <a:pt x="2469" y="334"/>
                    <a:pt x="2435" y="167"/>
                    <a:pt x="2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3"/>
            <p:cNvSpPr/>
            <p:nvPr/>
          </p:nvSpPr>
          <p:spPr>
            <a:xfrm>
              <a:off x="2351258" y="3130726"/>
              <a:ext cx="150102" cy="145890"/>
            </a:xfrm>
            <a:custGeom>
              <a:avLst/>
              <a:gdLst/>
              <a:ahLst/>
              <a:cxnLst/>
              <a:rect l="l" t="t" r="r" b="b"/>
              <a:pathLst>
                <a:path w="7306" h="7101" extrusionOk="0">
                  <a:moveTo>
                    <a:pt x="1841" y="1"/>
                  </a:moveTo>
                  <a:cubicBezTo>
                    <a:pt x="1082" y="1"/>
                    <a:pt x="504" y="9"/>
                    <a:pt x="401" y="29"/>
                  </a:cubicBezTo>
                  <a:cubicBezTo>
                    <a:pt x="401" y="29"/>
                    <a:pt x="34" y="29"/>
                    <a:pt x="101" y="596"/>
                  </a:cubicBezTo>
                  <a:cubicBezTo>
                    <a:pt x="234" y="1931"/>
                    <a:pt x="67" y="3265"/>
                    <a:pt x="67" y="4632"/>
                  </a:cubicBezTo>
                  <a:cubicBezTo>
                    <a:pt x="1" y="5133"/>
                    <a:pt x="1" y="5633"/>
                    <a:pt x="101" y="6167"/>
                  </a:cubicBezTo>
                  <a:cubicBezTo>
                    <a:pt x="301" y="7101"/>
                    <a:pt x="2669" y="7101"/>
                    <a:pt x="3503" y="7101"/>
                  </a:cubicBezTo>
                  <a:lnTo>
                    <a:pt x="5871" y="7068"/>
                  </a:lnTo>
                  <a:cubicBezTo>
                    <a:pt x="6272" y="7068"/>
                    <a:pt x="6672" y="6967"/>
                    <a:pt x="7039" y="6834"/>
                  </a:cubicBezTo>
                  <a:cubicBezTo>
                    <a:pt x="7306" y="6734"/>
                    <a:pt x="7039" y="5433"/>
                    <a:pt x="7039" y="5166"/>
                  </a:cubicBezTo>
                  <a:cubicBezTo>
                    <a:pt x="6972" y="4332"/>
                    <a:pt x="7039" y="3498"/>
                    <a:pt x="6972" y="2664"/>
                  </a:cubicBezTo>
                  <a:cubicBezTo>
                    <a:pt x="6905" y="1964"/>
                    <a:pt x="6872" y="1263"/>
                    <a:pt x="6905" y="596"/>
                  </a:cubicBezTo>
                  <a:cubicBezTo>
                    <a:pt x="6939" y="96"/>
                    <a:pt x="6905" y="96"/>
                    <a:pt x="6338" y="63"/>
                  </a:cubicBezTo>
                  <a:cubicBezTo>
                    <a:pt x="6108" y="40"/>
                    <a:pt x="3528" y="1"/>
                    <a:pt x="1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3"/>
            <p:cNvSpPr/>
            <p:nvPr/>
          </p:nvSpPr>
          <p:spPr>
            <a:xfrm>
              <a:off x="2364284" y="3140218"/>
              <a:ext cx="24695" cy="111046"/>
            </a:xfrm>
            <a:custGeom>
              <a:avLst/>
              <a:gdLst/>
              <a:ahLst/>
              <a:cxnLst/>
              <a:rect l="l" t="t" r="r" b="b"/>
              <a:pathLst>
                <a:path w="1202" h="5405" extrusionOk="0">
                  <a:moveTo>
                    <a:pt x="1201" y="1"/>
                  </a:moveTo>
                  <a:lnTo>
                    <a:pt x="0" y="68"/>
                  </a:lnTo>
                  <a:lnTo>
                    <a:pt x="134" y="5405"/>
                  </a:lnTo>
                  <a:lnTo>
                    <a:pt x="968" y="4504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3"/>
            <p:cNvSpPr/>
            <p:nvPr/>
          </p:nvSpPr>
          <p:spPr>
            <a:xfrm>
              <a:off x="2394445" y="3142273"/>
              <a:ext cx="25373" cy="24695"/>
            </a:xfrm>
            <a:custGeom>
              <a:avLst/>
              <a:gdLst/>
              <a:ahLst/>
              <a:cxnLst/>
              <a:rect l="l" t="t" r="r" b="b"/>
              <a:pathLst>
                <a:path w="1235" h="1202" extrusionOk="0">
                  <a:moveTo>
                    <a:pt x="167" y="1"/>
                  </a:moveTo>
                  <a:lnTo>
                    <a:pt x="0" y="1202"/>
                  </a:lnTo>
                  <a:lnTo>
                    <a:pt x="1234" y="1102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3"/>
            <p:cNvSpPr/>
            <p:nvPr/>
          </p:nvSpPr>
          <p:spPr>
            <a:xfrm>
              <a:off x="2384850" y="3088835"/>
              <a:ext cx="82940" cy="19210"/>
            </a:xfrm>
            <a:custGeom>
              <a:avLst/>
              <a:gdLst/>
              <a:ahLst/>
              <a:cxnLst/>
              <a:rect l="l" t="t" r="r" b="b"/>
              <a:pathLst>
                <a:path w="4037" h="935" extrusionOk="0">
                  <a:moveTo>
                    <a:pt x="1034" y="0"/>
                  </a:moveTo>
                  <a:lnTo>
                    <a:pt x="0" y="934"/>
                  </a:lnTo>
                  <a:lnTo>
                    <a:pt x="4036" y="86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3"/>
            <p:cNvSpPr/>
            <p:nvPr/>
          </p:nvSpPr>
          <p:spPr>
            <a:xfrm>
              <a:off x="2471201" y="3240972"/>
              <a:ext cx="18511" cy="21264"/>
            </a:xfrm>
            <a:custGeom>
              <a:avLst/>
              <a:gdLst/>
              <a:ahLst/>
              <a:cxnLst/>
              <a:rect l="l" t="t" r="r" b="b"/>
              <a:pathLst>
                <a:path w="901" h="1035" extrusionOk="0">
                  <a:moveTo>
                    <a:pt x="434" y="0"/>
                  </a:moveTo>
                  <a:lnTo>
                    <a:pt x="0" y="968"/>
                  </a:lnTo>
                  <a:lnTo>
                    <a:pt x="901" y="1034"/>
                  </a:lnTo>
                  <a:lnTo>
                    <a:pt x="734" y="46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3"/>
            <p:cNvSpPr/>
            <p:nvPr/>
          </p:nvSpPr>
          <p:spPr>
            <a:xfrm>
              <a:off x="2516422" y="3099785"/>
              <a:ext cx="24017" cy="27448"/>
            </a:xfrm>
            <a:custGeom>
              <a:avLst/>
              <a:gdLst/>
              <a:ahLst/>
              <a:cxnLst/>
              <a:rect l="l" t="t" r="r" b="b"/>
              <a:pathLst>
                <a:path w="1169" h="1336" extrusionOk="0">
                  <a:moveTo>
                    <a:pt x="835" y="1"/>
                  </a:moveTo>
                  <a:lnTo>
                    <a:pt x="1" y="935"/>
                  </a:lnTo>
                  <a:lnTo>
                    <a:pt x="1068" y="1335"/>
                  </a:lnTo>
                  <a:lnTo>
                    <a:pt x="1168" y="201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3"/>
            <p:cNvSpPr/>
            <p:nvPr/>
          </p:nvSpPr>
          <p:spPr>
            <a:xfrm>
              <a:off x="2502718" y="3213565"/>
              <a:ext cx="24695" cy="41131"/>
            </a:xfrm>
            <a:custGeom>
              <a:avLst/>
              <a:gdLst/>
              <a:ahLst/>
              <a:cxnLst/>
              <a:rect l="l" t="t" r="r" b="b"/>
              <a:pathLst>
                <a:path w="1202" h="2002" extrusionOk="0">
                  <a:moveTo>
                    <a:pt x="267" y="0"/>
                  </a:moveTo>
                  <a:lnTo>
                    <a:pt x="0" y="467"/>
                  </a:lnTo>
                  <a:lnTo>
                    <a:pt x="167" y="2001"/>
                  </a:lnTo>
                  <a:lnTo>
                    <a:pt x="1201" y="1234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3"/>
            <p:cNvSpPr/>
            <p:nvPr/>
          </p:nvSpPr>
          <p:spPr>
            <a:xfrm>
              <a:off x="2374557" y="3323687"/>
              <a:ext cx="195342" cy="196924"/>
            </a:xfrm>
            <a:custGeom>
              <a:avLst/>
              <a:gdLst/>
              <a:ahLst/>
              <a:cxnLst/>
              <a:rect l="l" t="t" r="r" b="b"/>
              <a:pathLst>
                <a:path w="9508" h="9585" extrusionOk="0">
                  <a:moveTo>
                    <a:pt x="3037" y="0"/>
                  </a:moveTo>
                  <a:cubicBezTo>
                    <a:pt x="2601" y="0"/>
                    <a:pt x="2187" y="90"/>
                    <a:pt x="1835" y="411"/>
                  </a:cubicBezTo>
                  <a:cubicBezTo>
                    <a:pt x="1035" y="1078"/>
                    <a:pt x="101" y="2045"/>
                    <a:pt x="101" y="3079"/>
                  </a:cubicBezTo>
                  <a:cubicBezTo>
                    <a:pt x="101" y="4447"/>
                    <a:pt x="67" y="5781"/>
                    <a:pt x="67" y="7116"/>
                  </a:cubicBezTo>
                  <a:cubicBezTo>
                    <a:pt x="1" y="7616"/>
                    <a:pt x="1" y="8150"/>
                    <a:pt x="101" y="8650"/>
                  </a:cubicBezTo>
                  <a:cubicBezTo>
                    <a:pt x="301" y="9584"/>
                    <a:pt x="2669" y="9584"/>
                    <a:pt x="3470" y="9584"/>
                  </a:cubicBezTo>
                  <a:lnTo>
                    <a:pt x="5872" y="9551"/>
                  </a:lnTo>
                  <a:cubicBezTo>
                    <a:pt x="6739" y="9551"/>
                    <a:pt x="7539" y="9217"/>
                    <a:pt x="8140" y="8617"/>
                  </a:cubicBezTo>
                  <a:cubicBezTo>
                    <a:pt x="8507" y="8350"/>
                    <a:pt x="8807" y="8050"/>
                    <a:pt x="9074" y="7716"/>
                  </a:cubicBezTo>
                  <a:cubicBezTo>
                    <a:pt x="9507" y="7116"/>
                    <a:pt x="9341" y="6248"/>
                    <a:pt x="9341" y="5548"/>
                  </a:cubicBezTo>
                  <a:lnTo>
                    <a:pt x="9341" y="3180"/>
                  </a:lnTo>
                  <a:cubicBezTo>
                    <a:pt x="9341" y="2412"/>
                    <a:pt x="9441" y="1578"/>
                    <a:pt x="9341" y="811"/>
                  </a:cubicBezTo>
                  <a:cubicBezTo>
                    <a:pt x="9341" y="578"/>
                    <a:pt x="9274" y="377"/>
                    <a:pt x="9174" y="177"/>
                  </a:cubicBezTo>
                  <a:cubicBezTo>
                    <a:pt x="9075" y="79"/>
                    <a:pt x="8953" y="50"/>
                    <a:pt x="8787" y="50"/>
                  </a:cubicBezTo>
                  <a:cubicBezTo>
                    <a:pt x="8672" y="50"/>
                    <a:pt x="8537" y="64"/>
                    <a:pt x="8373" y="77"/>
                  </a:cubicBezTo>
                  <a:cubicBezTo>
                    <a:pt x="7555" y="142"/>
                    <a:pt x="6736" y="179"/>
                    <a:pt x="5927" y="179"/>
                  </a:cubicBezTo>
                  <a:cubicBezTo>
                    <a:pt x="5483" y="179"/>
                    <a:pt x="5041" y="168"/>
                    <a:pt x="4604" y="144"/>
                  </a:cubicBezTo>
                  <a:cubicBezTo>
                    <a:pt x="4098" y="126"/>
                    <a:pt x="3552" y="0"/>
                    <a:pt x="3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3"/>
            <p:cNvSpPr/>
            <p:nvPr/>
          </p:nvSpPr>
          <p:spPr>
            <a:xfrm>
              <a:off x="2515045" y="3330056"/>
              <a:ext cx="54177" cy="185069"/>
            </a:xfrm>
            <a:custGeom>
              <a:avLst/>
              <a:gdLst/>
              <a:ahLst/>
              <a:cxnLst/>
              <a:rect l="l" t="t" r="r" b="b"/>
              <a:pathLst>
                <a:path w="2637" h="9008" extrusionOk="0">
                  <a:moveTo>
                    <a:pt x="2403" y="1"/>
                  </a:moveTo>
                  <a:cubicBezTo>
                    <a:pt x="1902" y="501"/>
                    <a:pt x="1369" y="1001"/>
                    <a:pt x="868" y="1502"/>
                  </a:cubicBezTo>
                  <a:cubicBezTo>
                    <a:pt x="535" y="1835"/>
                    <a:pt x="134" y="2136"/>
                    <a:pt x="68" y="2603"/>
                  </a:cubicBezTo>
                  <a:cubicBezTo>
                    <a:pt x="1" y="3970"/>
                    <a:pt x="34" y="5371"/>
                    <a:pt x="168" y="6739"/>
                  </a:cubicBezTo>
                  <a:cubicBezTo>
                    <a:pt x="168" y="6970"/>
                    <a:pt x="461" y="8860"/>
                    <a:pt x="178" y="9003"/>
                  </a:cubicBezTo>
                  <a:lnTo>
                    <a:pt x="178" y="9003"/>
                  </a:lnTo>
                  <a:cubicBezTo>
                    <a:pt x="575" y="8836"/>
                    <a:pt x="971" y="8604"/>
                    <a:pt x="1302" y="8307"/>
                  </a:cubicBezTo>
                  <a:cubicBezTo>
                    <a:pt x="1635" y="8040"/>
                    <a:pt x="1936" y="7740"/>
                    <a:pt x="2236" y="7373"/>
                  </a:cubicBezTo>
                  <a:cubicBezTo>
                    <a:pt x="2636" y="6806"/>
                    <a:pt x="2503" y="5938"/>
                    <a:pt x="2503" y="5238"/>
                  </a:cubicBezTo>
                  <a:cubicBezTo>
                    <a:pt x="2503" y="4471"/>
                    <a:pt x="2503" y="3670"/>
                    <a:pt x="2503" y="2870"/>
                  </a:cubicBezTo>
                  <a:cubicBezTo>
                    <a:pt x="2503" y="2102"/>
                    <a:pt x="2569" y="1268"/>
                    <a:pt x="2503" y="501"/>
                  </a:cubicBezTo>
                  <a:cubicBezTo>
                    <a:pt x="2469" y="334"/>
                    <a:pt x="2436" y="168"/>
                    <a:pt x="2403" y="1"/>
                  </a:cubicBezTo>
                  <a:close/>
                  <a:moveTo>
                    <a:pt x="178" y="9003"/>
                  </a:moveTo>
                  <a:lnTo>
                    <a:pt x="178" y="9003"/>
                  </a:lnTo>
                  <a:cubicBezTo>
                    <a:pt x="175" y="9004"/>
                    <a:pt x="171" y="9006"/>
                    <a:pt x="168" y="9007"/>
                  </a:cubicBezTo>
                  <a:cubicBezTo>
                    <a:pt x="171" y="9006"/>
                    <a:pt x="175" y="9004"/>
                    <a:pt x="178" y="9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3"/>
            <p:cNvSpPr/>
            <p:nvPr/>
          </p:nvSpPr>
          <p:spPr>
            <a:xfrm>
              <a:off x="2374557" y="3375194"/>
              <a:ext cx="149424" cy="145418"/>
            </a:xfrm>
            <a:custGeom>
              <a:avLst/>
              <a:gdLst/>
              <a:ahLst/>
              <a:cxnLst/>
              <a:rect l="l" t="t" r="r" b="b"/>
              <a:pathLst>
                <a:path w="7273" h="7078" extrusionOk="0">
                  <a:moveTo>
                    <a:pt x="2710" y="0"/>
                  </a:moveTo>
                  <a:cubicBezTo>
                    <a:pt x="1549" y="0"/>
                    <a:pt x="528" y="11"/>
                    <a:pt x="401" y="39"/>
                  </a:cubicBezTo>
                  <a:cubicBezTo>
                    <a:pt x="401" y="39"/>
                    <a:pt x="34" y="39"/>
                    <a:pt x="101" y="572"/>
                  </a:cubicBezTo>
                  <a:cubicBezTo>
                    <a:pt x="234" y="1907"/>
                    <a:pt x="34" y="3274"/>
                    <a:pt x="34" y="4609"/>
                  </a:cubicBezTo>
                  <a:cubicBezTo>
                    <a:pt x="1" y="5109"/>
                    <a:pt x="1" y="5643"/>
                    <a:pt x="67" y="6143"/>
                  </a:cubicBezTo>
                  <a:cubicBezTo>
                    <a:pt x="301" y="7077"/>
                    <a:pt x="2669" y="7077"/>
                    <a:pt x="3470" y="7077"/>
                  </a:cubicBezTo>
                  <a:lnTo>
                    <a:pt x="5872" y="7044"/>
                  </a:lnTo>
                  <a:cubicBezTo>
                    <a:pt x="6272" y="7044"/>
                    <a:pt x="6639" y="6977"/>
                    <a:pt x="7006" y="6810"/>
                  </a:cubicBezTo>
                  <a:cubicBezTo>
                    <a:pt x="7273" y="6710"/>
                    <a:pt x="7006" y="5409"/>
                    <a:pt x="7006" y="5142"/>
                  </a:cubicBezTo>
                  <a:cubicBezTo>
                    <a:pt x="6972" y="4308"/>
                    <a:pt x="7006" y="3475"/>
                    <a:pt x="6972" y="2641"/>
                  </a:cubicBezTo>
                  <a:cubicBezTo>
                    <a:pt x="6906" y="1973"/>
                    <a:pt x="6872" y="1273"/>
                    <a:pt x="6906" y="572"/>
                  </a:cubicBezTo>
                  <a:cubicBezTo>
                    <a:pt x="6939" y="105"/>
                    <a:pt x="6906" y="72"/>
                    <a:pt x="6339" y="39"/>
                  </a:cubicBezTo>
                  <a:cubicBezTo>
                    <a:pt x="6146" y="19"/>
                    <a:pt x="4297" y="0"/>
                    <a:pt x="2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3"/>
            <p:cNvSpPr/>
            <p:nvPr/>
          </p:nvSpPr>
          <p:spPr>
            <a:xfrm>
              <a:off x="2387582" y="3384891"/>
              <a:ext cx="24695" cy="111046"/>
            </a:xfrm>
            <a:custGeom>
              <a:avLst/>
              <a:gdLst/>
              <a:ahLst/>
              <a:cxnLst/>
              <a:rect l="l" t="t" r="r" b="b"/>
              <a:pathLst>
                <a:path w="1202" h="5405" extrusionOk="0">
                  <a:moveTo>
                    <a:pt x="1201" y="0"/>
                  </a:moveTo>
                  <a:lnTo>
                    <a:pt x="0" y="34"/>
                  </a:lnTo>
                  <a:lnTo>
                    <a:pt x="101" y="5404"/>
                  </a:lnTo>
                  <a:lnTo>
                    <a:pt x="968" y="4504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3"/>
            <p:cNvSpPr/>
            <p:nvPr/>
          </p:nvSpPr>
          <p:spPr>
            <a:xfrm>
              <a:off x="2412935" y="3386268"/>
              <a:ext cx="24017" cy="24675"/>
            </a:xfrm>
            <a:custGeom>
              <a:avLst/>
              <a:gdLst/>
              <a:ahLst/>
              <a:cxnLst/>
              <a:rect l="l" t="t" r="r" b="b"/>
              <a:pathLst>
                <a:path w="1169" h="1201" extrusionOk="0">
                  <a:moveTo>
                    <a:pt x="1168" y="0"/>
                  </a:moveTo>
                  <a:lnTo>
                    <a:pt x="234" y="33"/>
                  </a:lnTo>
                  <a:lnTo>
                    <a:pt x="1" y="1201"/>
                  </a:lnTo>
                  <a:lnTo>
                    <a:pt x="1" y="1201"/>
                  </a:lnTo>
                  <a:lnTo>
                    <a:pt x="1168" y="113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3"/>
            <p:cNvSpPr/>
            <p:nvPr/>
          </p:nvSpPr>
          <p:spPr>
            <a:xfrm>
              <a:off x="2408148" y="3332809"/>
              <a:ext cx="82940" cy="19210"/>
            </a:xfrm>
            <a:custGeom>
              <a:avLst/>
              <a:gdLst/>
              <a:ahLst/>
              <a:cxnLst/>
              <a:rect l="l" t="t" r="r" b="b"/>
              <a:pathLst>
                <a:path w="4037" h="935" extrusionOk="0">
                  <a:moveTo>
                    <a:pt x="1001" y="0"/>
                  </a:moveTo>
                  <a:lnTo>
                    <a:pt x="0" y="934"/>
                  </a:lnTo>
                  <a:lnTo>
                    <a:pt x="4036" y="9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3"/>
            <p:cNvSpPr/>
            <p:nvPr/>
          </p:nvSpPr>
          <p:spPr>
            <a:xfrm>
              <a:off x="2493801" y="3484946"/>
              <a:ext cx="19210" cy="21942"/>
            </a:xfrm>
            <a:custGeom>
              <a:avLst/>
              <a:gdLst/>
              <a:ahLst/>
              <a:cxnLst/>
              <a:rect l="l" t="t" r="r" b="b"/>
              <a:pathLst>
                <a:path w="935" h="1068" extrusionOk="0">
                  <a:moveTo>
                    <a:pt x="434" y="1"/>
                  </a:moveTo>
                  <a:lnTo>
                    <a:pt x="1" y="1001"/>
                  </a:lnTo>
                  <a:lnTo>
                    <a:pt x="935" y="1068"/>
                  </a:lnTo>
                  <a:lnTo>
                    <a:pt x="768" y="50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3"/>
            <p:cNvSpPr/>
            <p:nvPr/>
          </p:nvSpPr>
          <p:spPr>
            <a:xfrm>
              <a:off x="2539720" y="3343760"/>
              <a:ext cx="23319" cy="28126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01" y="1"/>
                  </a:moveTo>
                  <a:lnTo>
                    <a:pt x="1" y="968"/>
                  </a:lnTo>
                  <a:lnTo>
                    <a:pt x="1068" y="1369"/>
                  </a:lnTo>
                  <a:lnTo>
                    <a:pt x="1135" y="201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3"/>
            <p:cNvSpPr/>
            <p:nvPr/>
          </p:nvSpPr>
          <p:spPr>
            <a:xfrm>
              <a:off x="2525338" y="3457539"/>
              <a:ext cx="24695" cy="41131"/>
            </a:xfrm>
            <a:custGeom>
              <a:avLst/>
              <a:gdLst/>
              <a:ahLst/>
              <a:cxnLst/>
              <a:rect l="l" t="t" r="r" b="b"/>
              <a:pathLst>
                <a:path w="1202" h="2002" extrusionOk="0">
                  <a:moveTo>
                    <a:pt x="300" y="0"/>
                  </a:moveTo>
                  <a:lnTo>
                    <a:pt x="0" y="467"/>
                  </a:lnTo>
                  <a:lnTo>
                    <a:pt x="167" y="2002"/>
                  </a:lnTo>
                  <a:lnTo>
                    <a:pt x="1201" y="126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3"/>
            <p:cNvSpPr/>
            <p:nvPr/>
          </p:nvSpPr>
          <p:spPr>
            <a:xfrm>
              <a:off x="2137444" y="3209230"/>
              <a:ext cx="195321" cy="196924"/>
            </a:xfrm>
            <a:custGeom>
              <a:avLst/>
              <a:gdLst/>
              <a:ahLst/>
              <a:cxnLst/>
              <a:rect l="l" t="t" r="r" b="b"/>
              <a:pathLst>
                <a:path w="9507" h="9585" extrusionOk="0">
                  <a:moveTo>
                    <a:pt x="3053" y="0"/>
                  </a:moveTo>
                  <a:cubicBezTo>
                    <a:pt x="2617" y="0"/>
                    <a:pt x="2201" y="90"/>
                    <a:pt x="1835" y="411"/>
                  </a:cubicBezTo>
                  <a:cubicBezTo>
                    <a:pt x="1068" y="1078"/>
                    <a:pt x="100" y="2046"/>
                    <a:pt x="134" y="3080"/>
                  </a:cubicBezTo>
                  <a:cubicBezTo>
                    <a:pt x="134" y="4414"/>
                    <a:pt x="67" y="5782"/>
                    <a:pt x="67" y="7116"/>
                  </a:cubicBezTo>
                  <a:cubicBezTo>
                    <a:pt x="0" y="7616"/>
                    <a:pt x="33" y="8150"/>
                    <a:pt x="100" y="8650"/>
                  </a:cubicBezTo>
                  <a:cubicBezTo>
                    <a:pt x="334" y="9584"/>
                    <a:pt x="2702" y="9584"/>
                    <a:pt x="3503" y="9584"/>
                  </a:cubicBezTo>
                  <a:lnTo>
                    <a:pt x="5904" y="9551"/>
                  </a:lnTo>
                  <a:cubicBezTo>
                    <a:pt x="6738" y="9551"/>
                    <a:pt x="7539" y="9218"/>
                    <a:pt x="8173" y="8617"/>
                  </a:cubicBezTo>
                  <a:cubicBezTo>
                    <a:pt x="8506" y="8350"/>
                    <a:pt x="8806" y="8050"/>
                    <a:pt x="9107" y="7683"/>
                  </a:cubicBezTo>
                  <a:cubicBezTo>
                    <a:pt x="9507" y="7116"/>
                    <a:pt x="9373" y="6249"/>
                    <a:pt x="9373" y="5548"/>
                  </a:cubicBezTo>
                  <a:lnTo>
                    <a:pt x="9373" y="3180"/>
                  </a:lnTo>
                  <a:cubicBezTo>
                    <a:pt x="9373" y="2413"/>
                    <a:pt x="9440" y="1579"/>
                    <a:pt x="9373" y="811"/>
                  </a:cubicBezTo>
                  <a:cubicBezTo>
                    <a:pt x="9373" y="578"/>
                    <a:pt x="9307" y="378"/>
                    <a:pt x="9173" y="178"/>
                  </a:cubicBezTo>
                  <a:cubicBezTo>
                    <a:pt x="9094" y="79"/>
                    <a:pt x="8980" y="50"/>
                    <a:pt x="8811" y="50"/>
                  </a:cubicBezTo>
                  <a:cubicBezTo>
                    <a:pt x="8693" y="50"/>
                    <a:pt x="8550" y="64"/>
                    <a:pt x="8373" y="78"/>
                  </a:cubicBezTo>
                  <a:cubicBezTo>
                    <a:pt x="7576" y="142"/>
                    <a:pt x="6765" y="179"/>
                    <a:pt x="5958" y="179"/>
                  </a:cubicBezTo>
                  <a:cubicBezTo>
                    <a:pt x="5515" y="179"/>
                    <a:pt x="5074" y="168"/>
                    <a:pt x="4637" y="144"/>
                  </a:cubicBezTo>
                  <a:cubicBezTo>
                    <a:pt x="4112" y="126"/>
                    <a:pt x="3569" y="0"/>
                    <a:pt x="3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3"/>
            <p:cNvSpPr/>
            <p:nvPr/>
          </p:nvSpPr>
          <p:spPr>
            <a:xfrm>
              <a:off x="2278610" y="3215619"/>
              <a:ext cx="54157" cy="185049"/>
            </a:xfrm>
            <a:custGeom>
              <a:avLst/>
              <a:gdLst/>
              <a:ahLst/>
              <a:cxnLst/>
              <a:rect l="l" t="t" r="r" b="b"/>
              <a:pathLst>
                <a:path w="2636" h="9007" extrusionOk="0">
                  <a:moveTo>
                    <a:pt x="2369" y="0"/>
                  </a:moveTo>
                  <a:cubicBezTo>
                    <a:pt x="1869" y="500"/>
                    <a:pt x="1368" y="1001"/>
                    <a:pt x="868" y="1501"/>
                  </a:cubicBezTo>
                  <a:cubicBezTo>
                    <a:pt x="534" y="1835"/>
                    <a:pt x="134" y="2135"/>
                    <a:pt x="67" y="2602"/>
                  </a:cubicBezTo>
                  <a:cubicBezTo>
                    <a:pt x="1" y="3970"/>
                    <a:pt x="34" y="5371"/>
                    <a:pt x="167" y="6738"/>
                  </a:cubicBezTo>
                  <a:cubicBezTo>
                    <a:pt x="167" y="6970"/>
                    <a:pt x="431" y="8885"/>
                    <a:pt x="172" y="9005"/>
                  </a:cubicBezTo>
                  <a:lnTo>
                    <a:pt x="172" y="9005"/>
                  </a:lnTo>
                  <a:cubicBezTo>
                    <a:pt x="570" y="8838"/>
                    <a:pt x="936" y="8605"/>
                    <a:pt x="1268" y="8306"/>
                  </a:cubicBezTo>
                  <a:cubicBezTo>
                    <a:pt x="1635" y="8039"/>
                    <a:pt x="1935" y="7739"/>
                    <a:pt x="2236" y="7372"/>
                  </a:cubicBezTo>
                  <a:cubicBezTo>
                    <a:pt x="2636" y="6805"/>
                    <a:pt x="2469" y="5938"/>
                    <a:pt x="2469" y="5237"/>
                  </a:cubicBezTo>
                  <a:cubicBezTo>
                    <a:pt x="2469" y="4470"/>
                    <a:pt x="2469" y="3669"/>
                    <a:pt x="2469" y="2869"/>
                  </a:cubicBezTo>
                  <a:cubicBezTo>
                    <a:pt x="2469" y="2102"/>
                    <a:pt x="2569" y="1268"/>
                    <a:pt x="2469" y="500"/>
                  </a:cubicBezTo>
                  <a:cubicBezTo>
                    <a:pt x="2469" y="334"/>
                    <a:pt x="2436" y="134"/>
                    <a:pt x="2369" y="0"/>
                  </a:cubicBezTo>
                  <a:close/>
                  <a:moveTo>
                    <a:pt x="172" y="9005"/>
                  </a:moveTo>
                  <a:lnTo>
                    <a:pt x="172" y="9005"/>
                  </a:lnTo>
                  <a:cubicBezTo>
                    <a:pt x="170" y="9005"/>
                    <a:pt x="169" y="9006"/>
                    <a:pt x="167" y="9007"/>
                  </a:cubicBezTo>
                  <a:cubicBezTo>
                    <a:pt x="169" y="9006"/>
                    <a:pt x="170" y="9005"/>
                    <a:pt x="172" y="9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3"/>
            <p:cNvSpPr/>
            <p:nvPr/>
          </p:nvSpPr>
          <p:spPr>
            <a:xfrm>
              <a:off x="2137444" y="3260552"/>
              <a:ext cx="150102" cy="145602"/>
            </a:xfrm>
            <a:custGeom>
              <a:avLst/>
              <a:gdLst/>
              <a:ahLst/>
              <a:cxnLst/>
              <a:rect l="l" t="t" r="r" b="b"/>
              <a:pathLst>
                <a:path w="7306" h="7087" extrusionOk="0">
                  <a:moveTo>
                    <a:pt x="1717" y="1"/>
                  </a:moveTo>
                  <a:cubicBezTo>
                    <a:pt x="1019" y="1"/>
                    <a:pt x="498" y="5"/>
                    <a:pt x="400" y="15"/>
                  </a:cubicBezTo>
                  <a:cubicBezTo>
                    <a:pt x="400" y="15"/>
                    <a:pt x="67" y="15"/>
                    <a:pt x="134" y="582"/>
                  </a:cubicBezTo>
                  <a:cubicBezTo>
                    <a:pt x="234" y="1916"/>
                    <a:pt x="67" y="3284"/>
                    <a:pt x="67" y="4618"/>
                  </a:cubicBezTo>
                  <a:cubicBezTo>
                    <a:pt x="0" y="5118"/>
                    <a:pt x="33" y="5652"/>
                    <a:pt x="100" y="6152"/>
                  </a:cubicBezTo>
                  <a:cubicBezTo>
                    <a:pt x="334" y="7086"/>
                    <a:pt x="2702" y="7086"/>
                    <a:pt x="3503" y="7086"/>
                  </a:cubicBezTo>
                  <a:lnTo>
                    <a:pt x="5904" y="7053"/>
                  </a:lnTo>
                  <a:cubicBezTo>
                    <a:pt x="6271" y="7053"/>
                    <a:pt x="6672" y="6986"/>
                    <a:pt x="7038" y="6820"/>
                  </a:cubicBezTo>
                  <a:cubicBezTo>
                    <a:pt x="7305" y="6720"/>
                    <a:pt x="7038" y="5419"/>
                    <a:pt x="7038" y="5152"/>
                  </a:cubicBezTo>
                  <a:cubicBezTo>
                    <a:pt x="6972" y="4318"/>
                    <a:pt x="7038" y="3484"/>
                    <a:pt x="7005" y="2650"/>
                  </a:cubicBezTo>
                  <a:cubicBezTo>
                    <a:pt x="6938" y="1983"/>
                    <a:pt x="6905" y="1282"/>
                    <a:pt x="6905" y="582"/>
                  </a:cubicBezTo>
                  <a:cubicBezTo>
                    <a:pt x="6972" y="115"/>
                    <a:pt x="6905" y="81"/>
                    <a:pt x="6371" y="48"/>
                  </a:cubicBezTo>
                  <a:cubicBezTo>
                    <a:pt x="6112" y="24"/>
                    <a:pt x="3401" y="1"/>
                    <a:pt x="1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3"/>
            <p:cNvSpPr/>
            <p:nvPr/>
          </p:nvSpPr>
          <p:spPr>
            <a:xfrm>
              <a:off x="2150449" y="3270434"/>
              <a:ext cx="25394" cy="111046"/>
            </a:xfrm>
            <a:custGeom>
              <a:avLst/>
              <a:gdLst/>
              <a:ahLst/>
              <a:cxnLst/>
              <a:rect l="l" t="t" r="r" b="b"/>
              <a:pathLst>
                <a:path w="1236" h="5405" extrusionOk="0">
                  <a:moveTo>
                    <a:pt x="1235" y="1"/>
                  </a:moveTo>
                  <a:lnTo>
                    <a:pt x="1" y="34"/>
                  </a:lnTo>
                  <a:lnTo>
                    <a:pt x="134" y="5405"/>
                  </a:lnTo>
                  <a:lnTo>
                    <a:pt x="968" y="4471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3"/>
            <p:cNvSpPr/>
            <p:nvPr/>
          </p:nvSpPr>
          <p:spPr>
            <a:xfrm>
              <a:off x="2180610" y="3271810"/>
              <a:ext cx="24695" cy="24695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1201" y="0"/>
                  </a:moveTo>
                  <a:lnTo>
                    <a:pt x="167" y="34"/>
                  </a:lnTo>
                  <a:lnTo>
                    <a:pt x="1" y="1201"/>
                  </a:lnTo>
                  <a:lnTo>
                    <a:pt x="1" y="1201"/>
                  </a:lnTo>
                  <a:lnTo>
                    <a:pt x="1201" y="1135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3"/>
            <p:cNvSpPr/>
            <p:nvPr/>
          </p:nvSpPr>
          <p:spPr>
            <a:xfrm>
              <a:off x="2171693" y="3218352"/>
              <a:ext cx="82262" cy="19210"/>
            </a:xfrm>
            <a:custGeom>
              <a:avLst/>
              <a:gdLst/>
              <a:ahLst/>
              <a:cxnLst/>
              <a:rect l="l" t="t" r="r" b="b"/>
              <a:pathLst>
                <a:path w="4004" h="935" extrusionOk="0">
                  <a:moveTo>
                    <a:pt x="1002" y="1"/>
                  </a:moveTo>
                  <a:lnTo>
                    <a:pt x="1" y="935"/>
                  </a:lnTo>
                  <a:lnTo>
                    <a:pt x="4004" y="86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3"/>
            <p:cNvSpPr/>
            <p:nvPr/>
          </p:nvSpPr>
          <p:spPr>
            <a:xfrm>
              <a:off x="2257367" y="3370489"/>
              <a:ext cx="18532" cy="21963"/>
            </a:xfrm>
            <a:custGeom>
              <a:avLst/>
              <a:gdLst/>
              <a:ahLst/>
              <a:cxnLst/>
              <a:rect l="l" t="t" r="r" b="b"/>
              <a:pathLst>
                <a:path w="902" h="1069" extrusionOk="0">
                  <a:moveTo>
                    <a:pt x="434" y="1"/>
                  </a:moveTo>
                  <a:lnTo>
                    <a:pt x="1" y="1002"/>
                  </a:lnTo>
                  <a:lnTo>
                    <a:pt x="901" y="1068"/>
                  </a:lnTo>
                  <a:lnTo>
                    <a:pt x="901" y="1068"/>
                  </a:lnTo>
                  <a:lnTo>
                    <a:pt x="768" y="50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3"/>
            <p:cNvSpPr/>
            <p:nvPr/>
          </p:nvSpPr>
          <p:spPr>
            <a:xfrm>
              <a:off x="2302607" y="3229323"/>
              <a:ext cx="23997" cy="28106"/>
            </a:xfrm>
            <a:custGeom>
              <a:avLst/>
              <a:gdLst/>
              <a:ahLst/>
              <a:cxnLst/>
              <a:rect l="l" t="t" r="r" b="b"/>
              <a:pathLst>
                <a:path w="1168" h="1368" extrusionOk="0">
                  <a:moveTo>
                    <a:pt x="834" y="0"/>
                  </a:moveTo>
                  <a:lnTo>
                    <a:pt x="0" y="968"/>
                  </a:lnTo>
                  <a:lnTo>
                    <a:pt x="1068" y="1368"/>
                  </a:lnTo>
                  <a:lnTo>
                    <a:pt x="1168" y="20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3"/>
            <p:cNvSpPr/>
            <p:nvPr/>
          </p:nvSpPr>
          <p:spPr>
            <a:xfrm>
              <a:off x="2288904" y="3343082"/>
              <a:ext cx="24675" cy="41131"/>
            </a:xfrm>
            <a:custGeom>
              <a:avLst/>
              <a:gdLst/>
              <a:ahLst/>
              <a:cxnLst/>
              <a:rect l="l" t="t" r="r" b="b"/>
              <a:pathLst>
                <a:path w="1201" h="2002" extrusionOk="0">
                  <a:moveTo>
                    <a:pt x="300" y="1"/>
                  </a:moveTo>
                  <a:lnTo>
                    <a:pt x="0" y="468"/>
                  </a:lnTo>
                  <a:lnTo>
                    <a:pt x="167" y="2002"/>
                  </a:lnTo>
                  <a:lnTo>
                    <a:pt x="1201" y="1268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3"/>
            <p:cNvSpPr/>
            <p:nvPr/>
          </p:nvSpPr>
          <p:spPr>
            <a:xfrm>
              <a:off x="2347149" y="3010701"/>
              <a:ext cx="91158" cy="53479"/>
            </a:xfrm>
            <a:custGeom>
              <a:avLst/>
              <a:gdLst/>
              <a:ahLst/>
              <a:cxnLst/>
              <a:rect l="l" t="t" r="r" b="b"/>
              <a:pathLst>
                <a:path w="4437" h="2603" fill="none" extrusionOk="0">
                  <a:moveTo>
                    <a:pt x="0" y="2602"/>
                  </a:moveTo>
                  <a:cubicBezTo>
                    <a:pt x="0" y="2602"/>
                    <a:pt x="1101" y="0"/>
                    <a:pt x="4437" y="1134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3"/>
            <p:cNvSpPr/>
            <p:nvPr/>
          </p:nvSpPr>
          <p:spPr>
            <a:xfrm>
              <a:off x="2377988" y="2973699"/>
              <a:ext cx="63751" cy="35646"/>
            </a:xfrm>
            <a:custGeom>
              <a:avLst/>
              <a:gdLst/>
              <a:ahLst/>
              <a:cxnLst/>
              <a:rect l="l" t="t" r="r" b="b"/>
              <a:pathLst>
                <a:path w="3103" h="1735" fill="none" extrusionOk="0">
                  <a:moveTo>
                    <a:pt x="0" y="1168"/>
                  </a:moveTo>
                  <a:cubicBezTo>
                    <a:pt x="0" y="1168"/>
                    <a:pt x="1502" y="0"/>
                    <a:pt x="3103" y="1735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3"/>
            <p:cNvSpPr/>
            <p:nvPr/>
          </p:nvSpPr>
          <p:spPr>
            <a:xfrm>
              <a:off x="2335500" y="3503458"/>
              <a:ext cx="88426" cy="63073"/>
            </a:xfrm>
            <a:custGeom>
              <a:avLst/>
              <a:gdLst/>
              <a:ahLst/>
              <a:cxnLst/>
              <a:rect l="l" t="t" r="r" b="b"/>
              <a:pathLst>
                <a:path w="4304" h="3070" fill="none" extrusionOk="0">
                  <a:moveTo>
                    <a:pt x="4303" y="1902"/>
                  </a:moveTo>
                  <a:cubicBezTo>
                    <a:pt x="4303" y="1902"/>
                    <a:pt x="1735" y="3069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3"/>
            <p:cNvSpPr/>
            <p:nvPr/>
          </p:nvSpPr>
          <p:spPr>
            <a:xfrm>
              <a:off x="2342342" y="3558971"/>
              <a:ext cx="62395" cy="38399"/>
            </a:xfrm>
            <a:custGeom>
              <a:avLst/>
              <a:gdLst/>
              <a:ahLst/>
              <a:cxnLst/>
              <a:rect l="l" t="t" r="r" b="b"/>
              <a:pathLst>
                <a:path w="3037" h="1869" fill="none" extrusionOk="0">
                  <a:moveTo>
                    <a:pt x="3036" y="834"/>
                  </a:moveTo>
                  <a:cubicBezTo>
                    <a:pt x="3036" y="834"/>
                    <a:pt x="1469" y="1868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3"/>
            <p:cNvSpPr/>
            <p:nvPr/>
          </p:nvSpPr>
          <p:spPr>
            <a:xfrm>
              <a:off x="2086718" y="3193677"/>
              <a:ext cx="53479" cy="94589"/>
            </a:xfrm>
            <a:custGeom>
              <a:avLst/>
              <a:gdLst/>
              <a:ahLst/>
              <a:cxnLst/>
              <a:rect l="l" t="t" r="r" b="b"/>
              <a:pathLst>
                <a:path w="2603" h="4604" fill="none" extrusionOk="0">
                  <a:moveTo>
                    <a:pt x="1735" y="4604"/>
                  </a:moveTo>
                  <a:cubicBezTo>
                    <a:pt x="1735" y="4604"/>
                    <a:pt x="1" y="2369"/>
                    <a:pt x="2603" y="1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3"/>
            <p:cNvSpPr/>
            <p:nvPr/>
          </p:nvSpPr>
          <p:spPr>
            <a:xfrm>
              <a:off x="2057256" y="3213565"/>
              <a:ext cx="30181" cy="64429"/>
            </a:xfrm>
            <a:custGeom>
              <a:avLst/>
              <a:gdLst/>
              <a:ahLst/>
              <a:cxnLst/>
              <a:rect l="l" t="t" r="r" b="b"/>
              <a:pathLst>
                <a:path w="1469" h="3136" fill="none" extrusionOk="0">
                  <a:moveTo>
                    <a:pt x="1368" y="3136"/>
                  </a:moveTo>
                  <a:cubicBezTo>
                    <a:pt x="1368" y="3136"/>
                    <a:pt x="0" y="1835"/>
                    <a:pt x="1468" y="0"/>
                  </a:cubicBezTo>
                </a:path>
              </a:pathLst>
            </a:custGeom>
            <a:solidFill>
              <a:schemeClr val="dk1"/>
            </a:solidFill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73"/>
          <p:cNvGrpSpPr/>
          <p:nvPr/>
        </p:nvGrpSpPr>
        <p:grpSpPr>
          <a:xfrm>
            <a:off x="2549030" y="3343279"/>
            <a:ext cx="1504143" cy="1282040"/>
            <a:chOff x="1320397" y="2149751"/>
            <a:chExt cx="2770570" cy="2361466"/>
          </a:xfrm>
        </p:grpSpPr>
        <p:sp>
          <p:nvSpPr>
            <p:cNvPr id="2493" name="Google Shape;2493;p73"/>
            <p:cNvSpPr/>
            <p:nvPr/>
          </p:nvSpPr>
          <p:spPr>
            <a:xfrm>
              <a:off x="1320397" y="4180205"/>
              <a:ext cx="1590672" cy="331012"/>
            </a:xfrm>
            <a:custGeom>
              <a:avLst/>
              <a:gdLst/>
              <a:ahLst/>
              <a:cxnLst/>
              <a:rect l="l" t="t" r="r" b="b"/>
              <a:pathLst>
                <a:path w="44566" h="9274" extrusionOk="0">
                  <a:moveTo>
                    <a:pt x="22283" y="1"/>
                  </a:moveTo>
                  <a:cubicBezTo>
                    <a:pt x="9974" y="1"/>
                    <a:pt x="0" y="2069"/>
                    <a:pt x="0" y="4637"/>
                  </a:cubicBezTo>
                  <a:cubicBezTo>
                    <a:pt x="0" y="7206"/>
                    <a:pt x="9974" y="9274"/>
                    <a:pt x="22283" y="9274"/>
                  </a:cubicBezTo>
                  <a:cubicBezTo>
                    <a:pt x="34592" y="9274"/>
                    <a:pt x="44566" y="7206"/>
                    <a:pt x="44566" y="4637"/>
                  </a:cubicBezTo>
                  <a:cubicBezTo>
                    <a:pt x="44566" y="2069"/>
                    <a:pt x="34592" y="1"/>
                    <a:pt x="22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3"/>
            <p:cNvSpPr/>
            <p:nvPr/>
          </p:nvSpPr>
          <p:spPr>
            <a:xfrm>
              <a:off x="1518028" y="2896515"/>
              <a:ext cx="1206121" cy="199307"/>
            </a:xfrm>
            <a:custGeom>
              <a:avLst/>
              <a:gdLst/>
              <a:ahLst/>
              <a:cxnLst/>
              <a:rect l="l" t="t" r="r" b="b"/>
              <a:pathLst>
                <a:path w="33792" h="5584" extrusionOk="0">
                  <a:moveTo>
                    <a:pt x="17988" y="0"/>
                  </a:moveTo>
                  <a:cubicBezTo>
                    <a:pt x="17611" y="0"/>
                    <a:pt x="17230" y="2"/>
                    <a:pt x="16846" y="6"/>
                  </a:cubicBezTo>
                  <a:cubicBezTo>
                    <a:pt x="7539" y="140"/>
                    <a:pt x="1" y="1474"/>
                    <a:pt x="34" y="3009"/>
                  </a:cubicBezTo>
                  <a:cubicBezTo>
                    <a:pt x="34" y="4480"/>
                    <a:pt x="6996" y="5583"/>
                    <a:pt x="15774" y="5583"/>
                  </a:cubicBezTo>
                  <a:cubicBezTo>
                    <a:pt x="16150" y="5583"/>
                    <a:pt x="16530" y="5581"/>
                    <a:pt x="16913" y="5577"/>
                  </a:cubicBezTo>
                  <a:cubicBezTo>
                    <a:pt x="26253" y="5444"/>
                    <a:pt x="33791" y="4109"/>
                    <a:pt x="33758" y="2575"/>
                  </a:cubicBezTo>
                  <a:cubicBezTo>
                    <a:pt x="33726" y="1104"/>
                    <a:pt x="26793" y="0"/>
                    <a:pt x="17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3"/>
            <p:cNvSpPr/>
            <p:nvPr/>
          </p:nvSpPr>
          <p:spPr>
            <a:xfrm>
              <a:off x="2365734" y="2181018"/>
              <a:ext cx="101260" cy="292036"/>
            </a:xfrm>
            <a:custGeom>
              <a:avLst/>
              <a:gdLst/>
              <a:ahLst/>
              <a:cxnLst/>
              <a:rect l="l" t="t" r="r" b="b"/>
              <a:pathLst>
                <a:path w="2837" h="8182" extrusionOk="0">
                  <a:moveTo>
                    <a:pt x="2399" y="1"/>
                  </a:moveTo>
                  <a:cubicBezTo>
                    <a:pt x="1960" y="1"/>
                    <a:pt x="1220" y="1702"/>
                    <a:pt x="668" y="3908"/>
                  </a:cubicBezTo>
                  <a:cubicBezTo>
                    <a:pt x="134" y="6176"/>
                    <a:pt x="1" y="8077"/>
                    <a:pt x="401" y="8177"/>
                  </a:cubicBezTo>
                  <a:cubicBezTo>
                    <a:pt x="412" y="8180"/>
                    <a:pt x="424" y="8181"/>
                    <a:pt x="435" y="8181"/>
                  </a:cubicBezTo>
                  <a:cubicBezTo>
                    <a:pt x="844" y="8181"/>
                    <a:pt x="1584" y="6480"/>
                    <a:pt x="2136" y="4274"/>
                  </a:cubicBezTo>
                  <a:cubicBezTo>
                    <a:pt x="2703" y="2006"/>
                    <a:pt x="2836" y="105"/>
                    <a:pt x="2436" y="5"/>
                  </a:cubicBezTo>
                  <a:cubicBezTo>
                    <a:pt x="2424" y="2"/>
                    <a:pt x="2412" y="1"/>
                    <a:pt x="2399" y="1"/>
                  </a:cubicBezTo>
                  <a:close/>
                </a:path>
              </a:pathLst>
            </a:custGeom>
            <a:solidFill>
              <a:srgbClr val="74A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3"/>
            <p:cNvSpPr/>
            <p:nvPr/>
          </p:nvSpPr>
          <p:spPr>
            <a:xfrm>
              <a:off x="1516850" y="2877633"/>
              <a:ext cx="1214437" cy="122711"/>
            </a:xfrm>
            <a:custGeom>
              <a:avLst/>
              <a:gdLst/>
              <a:ahLst/>
              <a:cxnLst/>
              <a:rect l="l" t="t" r="r" b="b"/>
              <a:pathLst>
                <a:path w="34025" h="3438" extrusionOk="0">
                  <a:moveTo>
                    <a:pt x="17640" y="0"/>
                  </a:moveTo>
                  <a:cubicBezTo>
                    <a:pt x="17300" y="0"/>
                    <a:pt x="17081" y="2"/>
                    <a:pt x="17012" y="2"/>
                  </a:cubicBezTo>
                  <a:cubicBezTo>
                    <a:pt x="16312" y="35"/>
                    <a:pt x="367" y="269"/>
                    <a:pt x="0" y="3438"/>
                  </a:cubicBezTo>
                  <a:cubicBezTo>
                    <a:pt x="194" y="3349"/>
                    <a:pt x="406" y="3308"/>
                    <a:pt x="618" y="3308"/>
                  </a:cubicBezTo>
                  <a:cubicBezTo>
                    <a:pt x="806" y="3308"/>
                    <a:pt x="995" y="3341"/>
                    <a:pt x="1168" y="3404"/>
                  </a:cubicBezTo>
                  <a:cubicBezTo>
                    <a:pt x="1935" y="2570"/>
                    <a:pt x="7406" y="1203"/>
                    <a:pt x="17012" y="1069"/>
                  </a:cubicBezTo>
                  <a:cubicBezTo>
                    <a:pt x="17386" y="1065"/>
                    <a:pt x="17753" y="1063"/>
                    <a:pt x="18114" y="1063"/>
                  </a:cubicBezTo>
                  <a:cubicBezTo>
                    <a:pt x="27136" y="1063"/>
                    <a:pt x="32250" y="2234"/>
                    <a:pt x="32924" y="3004"/>
                  </a:cubicBezTo>
                  <a:cubicBezTo>
                    <a:pt x="33188" y="2846"/>
                    <a:pt x="33473" y="2750"/>
                    <a:pt x="33778" y="2750"/>
                  </a:cubicBezTo>
                  <a:cubicBezTo>
                    <a:pt x="33859" y="2750"/>
                    <a:pt x="33941" y="2756"/>
                    <a:pt x="34025" y="2770"/>
                  </a:cubicBezTo>
                  <a:cubicBezTo>
                    <a:pt x="32976" y="134"/>
                    <a:pt x="20631" y="0"/>
                    <a:pt x="17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3"/>
            <p:cNvSpPr/>
            <p:nvPr/>
          </p:nvSpPr>
          <p:spPr>
            <a:xfrm>
              <a:off x="1558504" y="2899977"/>
              <a:ext cx="1134700" cy="99189"/>
            </a:xfrm>
            <a:custGeom>
              <a:avLst/>
              <a:gdLst/>
              <a:ahLst/>
              <a:cxnLst/>
              <a:rect l="l" t="t" r="r" b="b"/>
              <a:pathLst>
                <a:path w="31791" h="2779" extrusionOk="0">
                  <a:moveTo>
                    <a:pt x="17160" y="0"/>
                  </a:moveTo>
                  <a:cubicBezTo>
                    <a:pt x="16730" y="0"/>
                    <a:pt x="16292" y="3"/>
                    <a:pt x="15845" y="10"/>
                  </a:cubicBezTo>
                  <a:cubicBezTo>
                    <a:pt x="6172" y="110"/>
                    <a:pt x="368" y="1477"/>
                    <a:pt x="1" y="2778"/>
                  </a:cubicBezTo>
                  <a:cubicBezTo>
                    <a:pt x="768" y="1944"/>
                    <a:pt x="6239" y="577"/>
                    <a:pt x="15845" y="443"/>
                  </a:cubicBezTo>
                  <a:cubicBezTo>
                    <a:pt x="16324" y="437"/>
                    <a:pt x="16792" y="433"/>
                    <a:pt x="17249" y="433"/>
                  </a:cubicBezTo>
                  <a:cubicBezTo>
                    <a:pt x="26083" y="433"/>
                    <a:pt x="31092" y="1615"/>
                    <a:pt x="31790" y="2345"/>
                  </a:cubicBezTo>
                  <a:cubicBezTo>
                    <a:pt x="31504" y="1294"/>
                    <a:pt x="26144" y="0"/>
                    <a:pt x="17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3"/>
            <p:cNvSpPr/>
            <p:nvPr/>
          </p:nvSpPr>
          <p:spPr>
            <a:xfrm>
              <a:off x="2336002" y="2150786"/>
              <a:ext cx="141307" cy="351571"/>
            </a:xfrm>
            <a:custGeom>
              <a:avLst/>
              <a:gdLst/>
              <a:ahLst/>
              <a:cxnLst/>
              <a:rect l="l" t="t" r="r" b="b"/>
              <a:pathLst>
                <a:path w="3959" h="9850" extrusionOk="0">
                  <a:moveTo>
                    <a:pt x="3370" y="1"/>
                  </a:moveTo>
                  <a:cubicBezTo>
                    <a:pt x="2252" y="1"/>
                    <a:pt x="1223" y="3531"/>
                    <a:pt x="934" y="4654"/>
                  </a:cubicBezTo>
                  <a:cubicBezTo>
                    <a:pt x="467" y="6489"/>
                    <a:pt x="0" y="8824"/>
                    <a:pt x="400" y="9558"/>
                  </a:cubicBezTo>
                  <a:cubicBezTo>
                    <a:pt x="500" y="9691"/>
                    <a:pt x="634" y="9792"/>
                    <a:pt x="801" y="9825"/>
                  </a:cubicBezTo>
                  <a:lnTo>
                    <a:pt x="934" y="9825"/>
                  </a:lnTo>
                  <a:cubicBezTo>
                    <a:pt x="967" y="9842"/>
                    <a:pt x="1009" y="9850"/>
                    <a:pt x="1051" y="9850"/>
                  </a:cubicBezTo>
                  <a:cubicBezTo>
                    <a:pt x="1092" y="9850"/>
                    <a:pt x="1134" y="9842"/>
                    <a:pt x="1168" y="9825"/>
                  </a:cubicBezTo>
                  <a:cubicBezTo>
                    <a:pt x="1368" y="9758"/>
                    <a:pt x="1434" y="9558"/>
                    <a:pt x="1368" y="9358"/>
                  </a:cubicBezTo>
                  <a:cubicBezTo>
                    <a:pt x="1310" y="9271"/>
                    <a:pt x="1202" y="9185"/>
                    <a:pt x="1088" y="9185"/>
                  </a:cubicBezTo>
                  <a:cubicBezTo>
                    <a:pt x="1070" y="9185"/>
                    <a:pt x="1052" y="9187"/>
                    <a:pt x="1034" y="9191"/>
                  </a:cubicBezTo>
                  <a:cubicBezTo>
                    <a:pt x="934" y="8791"/>
                    <a:pt x="934" y="7657"/>
                    <a:pt x="1668" y="4888"/>
                  </a:cubicBezTo>
                  <a:cubicBezTo>
                    <a:pt x="2335" y="2286"/>
                    <a:pt x="3102" y="918"/>
                    <a:pt x="3369" y="752"/>
                  </a:cubicBezTo>
                  <a:cubicBezTo>
                    <a:pt x="3381" y="752"/>
                    <a:pt x="3392" y="753"/>
                    <a:pt x="3403" y="753"/>
                  </a:cubicBezTo>
                  <a:cubicBezTo>
                    <a:pt x="3874" y="753"/>
                    <a:pt x="3959" y="83"/>
                    <a:pt x="3503" y="18"/>
                  </a:cubicBezTo>
                  <a:cubicBezTo>
                    <a:pt x="3458" y="6"/>
                    <a:pt x="3414" y="1"/>
                    <a:pt x="3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3"/>
            <p:cNvSpPr/>
            <p:nvPr/>
          </p:nvSpPr>
          <p:spPr>
            <a:xfrm>
              <a:off x="2339572" y="2150215"/>
              <a:ext cx="137737" cy="351250"/>
            </a:xfrm>
            <a:custGeom>
              <a:avLst/>
              <a:gdLst/>
              <a:ahLst/>
              <a:cxnLst/>
              <a:rect l="l" t="t" r="r" b="b"/>
              <a:pathLst>
                <a:path w="3859" h="9841" extrusionOk="0">
                  <a:moveTo>
                    <a:pt x="3403" y="0"/>
                  </a:moveTo>
                  <a:lnTo>
                    <a:pt x="3403" y="34"/>
                  </a:lnTo>
                  <a:cubicBezTo>
                    <a:pt x="3347" y="20"/>
                    <a:pt x="3298" y="12"/>
                    <a:pt x="3249" y="12"/>
                  </a:cubicBezTo>
                  <a:cubicBezTo>
                    <a:pt x="3180" y="12"/>
                    <a:pt x="3114" y="28"/>
                    <a:pt x="3036" y="67"/>
                  </a:cubicBezTo>
                  <a:cubicBezTo>
                    <a:pt x="3202" y="134"/>
                    <a:pt x="3302" y="301"/>
                    <a:pt x="3269" y="467"/>
                  </a:cubicBezTo>
                  <a:cubicBezTo>
                    <a:pt x="3202" y="634"/>
                    <a:pt x="2368" y="668"/>
                    <a:pt x="1134" y="4904"/>
                  </a:cubicBezTo>
                  <a:cubicBezTo>
                    <a:pt x="0" y="8874"/>
                    <a:pt x="801" y="9240"/>
                    <a:pt x="867" y="9374"/>
                  </a:cubicBezTo>
                  <a:cubicBezTo>
                    <a:pt x="934" y="9574"/>
                    <a:pt x="834" y="9774"/>
                    <a:pt x="667" y="9841"/>
                  </a:cubicBezTo>
                  <a:lnTo>
                    <a:pt x="834" y="9841"/>
                  </a:lnTo>
                  <a:cubicBezTo>
                    <a:pt x="901" y="9841"/>
                    <a:pt x="1001" y="9841"/>
                    <a:pt x="1068" y="9808"/>
                  </a:cubicBezTo>
                  <a:cubicBezTo>
                    <a:pt x="1234" y="9741"/>
                    <a:pt x="1334" y="9541"/>
                    <a:pt x="1268" y="9374"/>
                  </a:cubicBezTo>
                  <a:cubicBezTo>
                    <a:pt x="1210" y="9258"/>
                    <a:pt x="1101" y="9167"/>
                    <a:pt x="987" y="9167"/>
                  </a:cubicBezTo>
                  <a:cubicBezTo>
                    <a:pt x="969" y="9167"/>
                    <a:pt x="952" y="9169"/>
                    <a:pt x="934" y="9174"/>
                  </a:cubicBezTo>
                  <a:cubicBezTo>
                    <a:pt x="834" y="8773"/>
                    <a:pt x="834" y="7639"/>
                    <a:pt x="1568" y="4871"/>
                  </a:cubicBezTo>
                  <a:cubicBezTo>
                    <a:pt x="2235" y="2269"/>
                    <a:pt x="3002" y="901"/>
                    <a:pt x="3269" y="734"/>
                  </a:cubicBezTo>
                  <a:cubicBezTo>
                    <a:pt x="3281" y="735"/>
                    <a:pt x="3292" y="735"/>
                    <a:pt x="3303" y="735"/>
                  </a:cubicBezTo>
                  <a:cubicBezTo>
                    <a:pt x="3774" y="735"/>
                    <a:pt x="3859" y="66"/>
                    <a:pt x="3403" y="0"/>
                  </a:cubicBezTo>
                  <a:close/>
                </a:path>
              </a:pathLst>
            </a:custGeom>
            <a:solidFill>
              <a:srgbClr val="F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3"/>
            <p:cNvSpPr/>
            <p:nvPr/>
          </p:nvSpPr>
          <p:spPr>
            <a:xfrm>
              <a:off x="1708521" y="2254973"/>
              <a:ext cx="2382439" cy="2050356"/>
            </a:xfrm>
            <a:custGeom>
              <a:avLst/>
              <a:gdLst/>
              <a:ahLst/>
              <a:cxnLst/>
              <a:rect l="l" t="t" r="r" b="b"/>
              <a:pathLst>
                <a:path w="66749" h="57445" extrusionOk="0">
                  <a:moveTo>
                    <a:pt x="47068" y="1"/>
                  </a:moveTo>
                  <a:cubicBezTo>
                    <a:pt x="47068" y="268"/>
                    <a:pt x="45633" y="368"/>
                    <a:pt x="45633" y="368"/>
                  </a:cubicBezTo>
                  <a:cubicBezTo>
                    <a:pt x="44263" y="1109"/>
                    <a:pt x="42741" y="1230"/>
                    <a:pt x="41211" y="1230"/>
                  </a:cubicBezTo>
                  <a:cubicBezTo>
                    <a:pt x="40469" y="1230"/>
                    <a:pt x="39725" y="1202"/>
                    <a:pt x="38995" y="1202"/>
                  </a:cubicBezTo>
                  <a:cubicBezTo>
                    <a:pt x="36627" y="1268"/>
                    <a:pt x="34459" y="2102"/>
                    <a:pt x="32157" y="2469"/>
                  </a:cubicBezTo>
                  <a:cubicBezTo>
                    <a:pt x="31707" y="2536"/>
                    <a:pt x="31259" y="2564"/>
                    <a:pt x="30813" y="2564"/>
                  </a:cubicBezTo>
                  <a:cubicBezTo>
                    <a:pt x="28813" y="2564"/>
                    <a:pt x="26849" y="1999"/>
                    <a:pt x="24885" y="1836"/>
                  </a:cubicBezTo>
                  <a:cubicBezTo>
                    <a:pt x="24542" y="1801"/>
                    <a:pt x="24206" y="1785"/>
                    <a:pt x="23877" y="1785"/>
                  </a:cubicBezTo>
                  <a:cubicBezTo>
                    <a:pt x="20691" y="1785"/>
                    <a:pt x="18152" y="3333"/>
                    <a:pt x="15612" y="5238"/>
                  </a:cubicBezTo>
                  <a:cubicBezTo>
                    <a:pt x="13510" y="6772"/>
                    <a:pt x="11309" y="8307"/>
                    <a:pt x="10542" y="10942"/>
                  </a:cubicBezTo>
                  <a:cubicBezTo>
                    <a:pt x="9908" y="12944"/>
                    <a:pt x="9674" y="15045"/>
                    <a:pt x="9808" y="17147"/>
                  </a:cubicBezTo>
                  <a:cubicBezTo>
                    <a:pt x="10175" y="20616"/>
                    <a:pt x="9608" y="24118"/>
                    <a:pt x="8140" y="27287"/>
                  </a:cubicBezTo>
                  <a:cubicBezTo>
                    <a:pt x="7073" y="29722"/>
                    <a:pt x="1835" y="40597"/>
                    <a:pt x="7840" y="40763"/>
                  </a:cubicBezTo>
                  <a:cubicBezTo>
                    <a:pt x="8440" y="40463"/>
                    <a:pt x="8574" y="39262"/>
                    <a:pt x="8707" y="38729"/>
                  </a:cubicBezTo>
                  <a:cubicBezTo>
                    <a:pt x="10708" y="39629"/>
                    <a:pt x="9207" y="43699"/>
                    <a:pt x="9274" y="45300"/>
                  </a:cubicBezTo>
                  <a:cubicBezTo>
                    <a:pt x="9349" y="46691"/>
                    <a:pt x="9571" y="50376"/>
                    <a:pt x="10479" y="50376"/>
                  </a:cubicBezTo>
                  <a:cubicBezTo>
                    <a:pt x="10790" y="50376"/>
                    <a:pt x="11182" y="49943"/>
                    <a:pt x="11676" y="48836"/>
                  </a:cubicBezTo>
                  <a:cubicBezTo>
                    <a:pt x="11809" y="48569"/>
                    <a:pt x="12076" y="48402"/>
                    <a:pt x="12343" y="48402"/>
                  </a:cubicBezTo>
                  <a:lnTo>
                    <a:pt x="12310" y="48436"/>
                  </a:lnTo>
                  <a:cubicBezTo>
                    <a:pt x="12437" y="50667"/>
                    <a:pt x="11478" y="51241"/>
                    <a:pt x="10454" y="51241"/>
                  </a:cubicBezTo>
                  <a:cubicBezTo>
                    <a:pt x="9595" y="51241"/>
                    <a:pt x="8690" y="50838"/>
                    <a:pt x="8340" y="50671"/>
                  </a:cubicBezTo>
                  <a:cubicBezTo>
                    <a:pt x="5993" y="49676"/>
                    <a:pt x="4154" y="48798"/>
                    <a:pt x="2046" y="48798"/>
                  </a:cubicBezTo>
                  <a:cubicBezTo>
                    <a:pt x="1397" y="48798"/>
                    <a:pt x="723" y="48881"/>
                    <a:pt x="1" y="49069"/>
                  </a:cubicBezTo>
                  <a:lnTo>
                    <a:pt x="635" y="53606"/>
                  </a:lnTo>
                  <a:cubicBezTo>
                    <a:pt x="602" y="54099"/>
                    <a:pt x="4749" y="57444"/>
                    <a:pt x="12055" y="57444"/>
                  </a:cubicBezTo>
                  <a:cubicBezTo>
                    <a:pt x="12162" y="57444"/>
                    <a:pt x="12269" y="57443"/>
                    <a:pt x="12376" y="57442"/>
                  </a:cubicBezTo>
                  <a:cubicBezTo>
                    <a:pt x="19882" y="57342"/>
                    <a:pt x="22617" y="54306"/>
                    <a:pt x="22884" y="53773"/>
                  </a:cubicBezTo>
                  <a:lnTo>
                    <a:pt x="24185" y="43766"/>
                  </a:lnTo>
                  <a:lnTo>
                    <a:pt x="24185" y="43766"/>
                  </a:lnTo>
                  <a:cubicBezTo>
                    <a:pt x="23548" y="45454"/>
                    <a:pt x="23630" y="45976"/>
                    <a:pt x="23298" y="45976"/>
                  </a:cubicBezTo>
                  <a:cubicBezTo>
                    <a:pt x="23177" y="45976"/>
                    <a:pt x="23001" y="45907"/>
                    <a:pt x="22717" y="45800"/>
                  </a:cubicBezTo>
                  <a:cubicBezTo>
                    <a:pt x="21316" y="41998"/>
                    <a:pt x="15579" y="40230"/>
                    <a:pt x="15445" y="35893"/>
                  </a:cubicBezTo>
                  <a:cubicBezTo>
                    <a:pt x="15429" y="35260"/>
                    <a:pt x="15560" y="35027"/>
                    <a:pt x="15790" y="35027"/>
                  </a:cubicBezTo>
                  <a:cubicBezTo>
                    <a:pt x="16433" y="35027"/>
                    <a:pt x="17856" y="36859"/>
                    <a:pt x="19020" y="36859"/>
                  </a:cubicBezTo>
                  <a:cubicBezTo>
                    <a:pt x="19191" y="36859"/>
                    <a:pt x="19358" y="36819"/>
                    <a:pt x="19515" y="36727"/>
                  </a:cubicBezTo>
                  <a:cubicBezTo>
                    <a:pt x="22584" y="34959"/>
                    <a:pt x="18147" y="34626"/>
                    <a:pt x="16713" y="33025"/>
                  </a:cubicBezTo>
                  <a:cubicBezTo>
                    <a:pt x="13444" y="29422"/>
                    <a:pt x="17213" y="22650"/>
                    <a:pt x="16913" y="18481"/>
                  </a:cubicBezTo>
                  <a:cubicBezTo>
                    <a:pt x="16579" y="14144"/>
                    <a:pt x="14178" y="8040"/>
                    <a:pt x="19481" y="6039"/>
                  </a:cubicBezTo>
                  <a:lnTo>
                    <a:pt x="19481" y="6039"/>
                  </a:lnTo>
                  <a:cubicBezTo>
                    <a:pt x="19181" y="6205"/>
                    <a:pt x="18914" y="6472"/>
                    <a:pt x="18714" y="6739"/>
                  </a:cubicBezTo>
                  <a:cubicBezTo>
                    <a:pt x="18959" y="6884"/>
                    <a:pt x="19259" y="6932"/>
                    <a:pt x="19551" y="6932"/>
                  </a:cubicBezTo>
                  <a:cubicBezTo>
                    <a:pt x="20134" y="6932"/>
                    <a:pt x="20682" y="6739"/>
                    <a:pt x="20682" y="6739"/>
                  </a:cubicBezTo>
                  <a:cubicBezTo>
                    <a:pt x="20822" y="6722"/>
                    <a:pt x="20965" y="6714"/>
                    <a:pt x="21111" y="6714"/>
                  </a:cubicBezTo>
                  <a:cubicBezTo>
                    <a:pt x="23803" y="6714"/>
                    <a:pt x="27554" y="9474"/>
                    <a:pt x="27554" y="9474"/>
                  </a:cubicBezTo>
                  <a:cubicBezTo>
                    <a:pt x="32324" y="14178"/>
                    <a:pt x="37428" y="15178"/>
                    <a:pt x="37428" y="15178"/>
                  </a:cubicBezTo>
                  <a:lnTo>
                    <a:pt x="59577" y="20449"/>
                  </a:lnTo>
                  <a:cubicBezTo>
                    <a:pt x="59854" y="20517"/>
                    <a:pt x="60120" y="20549"/>
                    <a:pt x="60376" y="20549"/>
                  </a:cubicBezTo>
                  <a:cubicBezTo>
                    <a:pt x="63267" y="20549"/>
                    <a:pt x="64856" y="16437"/>
                    <a:pt x="65714" y="12944"/>
                  </a:cubicBezTo>
                  <a:cubicBezTo>
                    <a:pt x="66548" y="9541"/>
                    <a:pt x="66748" y="5105"/>
                    <a:pt x="63580" y="4271"/>
                  </a:cubicBezTo>
                  <a:lnTo>
                    <a:pt x="47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3"/>
            <p:cNvSpPr/>
            <p:nvPr/>
          </p:nvSpPr>
          <p:spPr>
            <a:xfrm>
              <a:off x="2028793" y="2495507"/>
              <a:ext cx="485811" cy="1076093"/>
            </a:xfrm>
            <a:custGeom>
              <a:avLst/>
              <a:gdLst/>
              <a:ahLst/>
              <a:cxnLst/>
              <a:rect l="l" t="t" r="r" b="b"/>
              <a:pathLst>
                <a:path w="13611" h="30149" extrusionOk="0">
                  <a:moveTo>
                    <a:pt x="9141" y="0"/>
                  </a:moveTo>
                  <a:lnTo>
                    <a:pt x="9141" y="0"/>
                  </a:lnTo>
                  <a:cubicBezTo>
                    <a:pt x="8273" y="33"/>
                    <a:pt x="7473" y="467"/>
                    <a:pt x="6973" y="1201"/>
                  </a:cubicBezTo>
                  <a:cubicBezTo>
                    <a:pt x="6139" y="2435"/>
                    <a:pt x="6139" y="4103"/>
                    <a:pt x="6139" y="5771"/>
                  </a:cubicBezTo>
                  <a:cubicBezTo>
                    <a:pt x="6139" y="8606"/>
                    <a:pt x="6472" y="11508"/>
                    <a:pt x="6205" y="14344"/>
                  </a:cubicBezTo>
                  <a:cubicBezTo>
                    <a:pt x="6105" y="15745"/>
                    <a:pt x="5672" y="17112"/>
                    <a:pt x="4938" y="18347"/>
                  </a:cubicBezTo>
                  <a:cubicBezTo>
                    <a:pt x="4337" y="19314"/>
                    <a:pt x="2870" y="19681"/>
                    <a:pt x="2403" y="20748"/>
                  </a:cubicBezTo>
                  <a:cubicBezTo>
                    <a:pt x="1602" y="22616"/>
                    <a:pt x="4738" y="22316"/>
                    <a:pt x="5371" y="23684"/>
                  </a:cubicBezTo>
                  <a:cubicBezTo>
                    <a:pt x="6405" y="25952"/>
                    <a:pt x="1" y="25085"/>
                    <a:pt x="701" y="27853"/>
                  </a:cubicBezTo>
                  <a:cubicBezTo>
                    <a:pt x="928" y="28741"/>
                    <a:pt x="1508" y="29047"/>
                    <a:pt x="2182" y="29047"/>
                  </a:cubicBezTo>
                  <a:cubicBezTo>
                    <a:pt x="2800" y="29047"/>
                    <a:pt x="3496" y="28790"/>
                    <a:pt x="4070" y="28487"/>
                  </a:cubicBezTo>
                  <a:cubicBezTo>
                    <a:pt x="4638" y="28154"/>
                    <a:pt x="5171" y="27820"/>
                    <a:pt x="5705" y="27453"/>
                  </a:cubicBezTo>
                  <a:cubicBezTo>
                    <a:pt x="6124" y="27178"/>
                    <a:pt x="6586" y="27040"/>
                    <a:pt x="7048" y="27040"/>
                  </a:cubicBezTo>
                  <a:cubicBezTo>
                    <a:pt x="7984" y="27040"/>
                    <a:pt x="8916" y="27604"/>
                    <a:pt x="9474" y="28721"/>
                  </a:cubicBezTo>
                  <a:cubicBezTo>
                    <a:pt x="8392" y="28721"/>
                    <a:pt x="7626" y="27796"/>
                    <a:pt x="7176" y="27796"/>
                  </a:cubicBezTo>
                  <a:cubicBezTo>
                    <a:pt x="7099" y="27796"/>
                    <a:pt x="7031" y="27823"/>
                    <a:pt x="6973" y="27887"/>
                  </a:cubicBezTo>
                  <a:cubicBezTo>
                    <a:pt x="6839" y="28020"/>
                    <a:pt x="6772" y="28154"/>
                    <a:pt x="6706" y="28354"/>
                  </a:cubicBezTo>
                  <a:cubicBezTo>
                    <a:pt x="6741" y="28338"/>
                    <a:pt x="6780" y="28330"/>
                    <a:pt x="6822" y="28330"/>
                  </a:cubicBezTo>
                  <a:cubicBezTo>
                    <a:pt x="7474" y="28330"/>
                    <a:pt x="8883" y="30148"/>
                    <a:pt x="10050" y="30148"/>
                  </a:cubicBezTo>
                  <a:cubicBezTo>
                    <a:pt x="10220" y="30148"/>
                    <a:pt x="10385" y="30110"/>
                    <a:pt x="10542" y="30022"/>
                  </a:cubicBezTo>
                  <a:cubicBezTo>
                    <a:pt x="13611" y="28220"/>
                    <a:pt x="9174" y="27887"/>
                    <a:pt x="7740" y="26286"/>
                  </a:cubicBezTo>
                  <a:cubicBezTo>
                    <a:pt x="4471" y="22683"/>
                    <a:pt x="8240" y="15945"/>
                    <a:pt x="7940" y="11742"/>
                  </a:cubicBezTo>
                  <a:cubicBezTo>
                    <a:pt x="7640" y="7839"/>
                    <a:pt x="5638" y="2502"/>
                    <a:pt x="9141" y="0"/>
                  </a:cubicBezTo>
                  <a:close/>
                </a:path>
              </a:pathLst>
            </a:custGeom>
            <a:solidFill>
              <a:srgbClr val="F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3"/>
            <p:cNvSpPr/>
            <p:nvPr/>
          </p:nvSpPr>
          <p:spPr>
            <a:xfrm>
              <a:off x="2038323" y="3845657"/>
              <a:ext cx="431058" cy="225041"/>
            </a:xfrm>
            <a:custGeom>
              <a:avLst/>
              <a:gdLst/>
              <a:ahLst/>
              <a:cxnLst/>
              <a:rect l="l" t="t" r="r" b="b"/>
              <a:pathLst>
                <a:path w="12077" h="6305" extrusionOk="0">
                  <a:moveTo>
                    <a:pt x="67" y="0"/>
                  </a:moveTo>
                  <a:lnTo>
                    <a:pt x="67" y="0"/>
                  </a:lnTo>
                  <a:cubicBezTo>
                    <a:pt x="34" y="234"/>
                    <a:pt x="34" y="467"/>
                    <a:pt x="34" y="734"/>
                  </a:cubicBezTo>
                  <a:cubicBezTo>
                    <a:pt x="109" y="2126"/>
                    <a:pt x="331" y="5796"/>
                    <a:pt x="1241" y="5796"/>
                  </a:cubicBezTo>
                  <a:cubicBezTo>
                    <a:pt x="1551" y="5796"/>
                    <a:pt x="1943" y="5367"/>
                    <a:pt x="2436" y="4270"/>
                  </a:cubicBezTo>
                  <a:cubicBezTo>
                    <a:pt x="2568" y="3971"/>
                    <a:pt x="2852" y="3849"/>
                    <a:pt x="3248" y="3849"/>
                  </a:cubicBezTo>
                  <a:cubicBezTo>
                    <a:pt x="4958" y="3849"/>
                    <a:pt x="8745" y="6124"/>
                    <a:pt x="11294" y="6124"/>
                  </a:cubicBezTo>
                  <a:cubicBezTo>
                    <a:pt x="11570" y="6124"/>
                    <a:pt x="11833" y="6097"/>
                    <a:pt x="12076" y="6038"/>
                  </a:cubicBezTo>
                  <a:cubicBezTo>
                    <a:pt x="10642" y="5638"/>
                    <a:pt x="9808" y="6305"/>
                    <a:pt x="5104" y="1968"/>
                  </a:cubicBezTo>
                  <a:cubicBezTo>
                    <a:pt x="4550" y="1466"/>
                    <a:pt x="3494" y="421"/>
                    <a:pt x="2597" y="421"/>
                  </a:cubicBezTo>
                  <a:cubicBezTo>
                    <a:pt x="2362" y="421"/>
                    <a:pt x="2137" y="494"/>
                    <a:pt x="1935" y="667"/>
                  </a:cubicBezTo>
                  <a:cubicBezTo>
                    <a:pt x="1507" y="1035"/>
                    <a:pt x="1837" y="2609"/>
                    <a:pt x="1070" y="2609"/>
                  </a:cubicBezTo>
                  <a:cubicBezTo>
                    <a:pt x="1001" y="2609"/>
                    <a:pt x="923" y="2596"/>
                    <a:pt x="835" y="2569"/>
                  </a:cubicBezTo>
                  <a:cubicBezTo>
                    <a:pt x="1" y="2268"/>
                    <a:pt x="268" y="1101"/>
                    <a:pt x="6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3"/>
            <p:cNvSpPr/>
            <p:nvPr/>
          </p:nvSpPr>
          <p:spPr>
            <a:xfrm>
              <a:off x="2288352" y="3255084"/>
              <a:ext cx="116714" cy="143270"/>
            </a:xfrm>
            <a:custGeom>
              <a:avLst/>
              <a:gdLst/>
              <a:ahLst/>
              <a:cxnLst/>
              <a:rect l="l" t="t" r="r" b="b"/>
              <a:pathLst>
                <a:path w="3270" h="401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1335"/>
                    <a:pt x="701" y="2703"/>
                    <a:pt x="1535" y="3437"/>
                  </a:cubicBezTo>
                  <a:cubicBezTo>
                    <a:pt x="1821" y="3682"/>
                    <a:pt x="2268" y="4014"/>
                    <a:pt x="2619" y="4014"/>
                  </a:cubicBezTo>
                  <a:cubicBezTo>
                    <a:pt x="2842" y="4014"/>
                    <a:pt x="3025" y="3879"/>
                    <a:pt x="3103" y="3503"/>
                  </a:cubicBezTo>
                  <a:cubicBezTo>
                    <a:pt x="3270" y="2770"/>
                    <a:pt x="2302" y="2136"/>
                    <a:pt x="1402" y="1535"/>
                  </a:cubicBezTo>
                  <a:cubicBezTo>
                    <a:pt x="735" y="1035"/>
                    <a:pt x="101" y="56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3"/>
            <p:cNvSpPr/>
            <p:nvPr/>
          </p:nvSpPr>
          <p:spPr>
            <a:xfrm>
              <a:off x="1933565" y="2865783"/>
              <a:ext cx="113110" cy="190098"/>
            </a:xfrm>
            <a:custGeom>
              <a:avLst/>
              <a:gdLst/>
              <a:ahLst/>
              <a:cxnLst/>
              <a:rect l="l" t="t" r="r" b="b"/>
              <a:pathLst>
                <a:path w="3169" h="5326" extrusionOk="0">
                  <a:moveTo>
                    <a:pt x="2569" y="0"/>
                  </a:moveTo>
                  <a:cubicBezTo>
                    <a:pt x="2569" y="2"/>
                    <a:pt x="2570" y="4"/>
                    <a:pt x="2571" y="5"/>
                  </a:cubicBezTo>
                  <a:lnTo>
                    <a:pt x="2571" y="5"/>
                  </a:lnTo>
                  <a:cubicBezTo>
                    <a:pt x="2570" y="4"/>
                    <a:pt x="2569" y="2"/>
                    <a:pt x="2569" y="0"/>
                  </a:cubicBezTo>
                  <a:close/>
                  <a:moveTo>
                    <a:pt x="2571" y="5"/>
                  </a:moveTo>
                  <a:lnTo>
                    <a:pt x="2571" y="5"/>
                  </a:lnTo>
                  <a:cubicBezTo>
                    <a:pt x="2728" y="445"/>
                    <a:pt x="1801" y="1870"/>
                    <a:pt x="1601" y="2302"/>
                  </a:cubicBezTo>
                  <a:cubicBezTo>
                    <a:pt x="1301" y="3002"/>
                    <a:pt x="0" y="4403"/>
                    <a:pt x="434" y="5070"/>
                  </a:cubicBezTo>
                  <a:cubicBezTo>
                    <a:pt x="561" y="5251"/>
                    <a:pt x="707" y="5326"/>
                    <a:pt x="862" y="5326"/>
                  </a:cubicBezTo>
                  <a:cubicBezTo>
                    <a:pt x="1476" y="5326"/>
                    <a:pt x="2222" y="4143"/>
                    <a:pt x="2435" y="3770"/>
                  </a:cubicBezTo>
                  <a:cubicBezTo>
                    <a:pt x="3168" y="2504"/>
                    <a:pt x="3003" y="1172"/>
                    <a:pt x="2571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3"/>
            <p:cNvSpPr/>
            <p:nvPr/>
          </p:nvSpPr>
          <p:spPr>
            <a:xfrm>
              <a:off x="2366948" y="2159745"/>
              <a:ext cx="1724019" cy="828708"/>
            </a:xfrm>
            <a:custGeom>
              <a:avLst/>
              <a:gdLst/>
              <a:ahLst/>
              <a:cxnLst/>
              <a:rect l="l" t="t" r="r" b="b"/>
              <a:pathLst>
                <a:path w="48302" h="23218" extrusionOk="0">
                  <a:moveTo>
                    <a:pt x="2836" y="0"/>
                  </a:moveTo>
                  <a:cubicBezTo>
                    <a:pt x="2602" y="3303"/>
                    <a:pt x="1802" y="6572"/>
                    <a:pt x="0" y="9207"/>
                  </a:cubicBezTo>
                  <a:cubicBezTo>
                    <a:pt x="265" y="9528"/>
                    <a:pt x="700" y="9621"/>
                    <a:pt x="1115" y="9621"/>
                  </a:cubicBezTo>
                  <a:cubicBezTo>
                    <a:pt x="1693" y="9621"/>
                    <a:pt x="2235" y="9440"/>
                    <a:pt x="2235" y="9440"/>
                  </a:cubicBezTo>
                  <a:cubicBezTo>
                    <a:pt x="2376" y="9423"/>
                    <a:pt x="2521" y="9415"/>
                    <a:pt x="2669" y="9415"/>
                  </a:cubicBezTo>
                  <a:cubicBezTo>
                    <a:pt x="5360" y="9415"/>
                    <a:pt x="9107" y="12142"/>
                    <a:pt x="9107" y="12142"/>
                  </a:cubicBezTo>
                  <a:cubicBezTo>
                    <a:pt x="13877" y="16879"/>
                    <a:pt x="18981" y="17880"/>
                    <a:pt x="18981" y="17880"/>
                  </a:cubicBezTo>
                  <a:lnTo>
                    <a:pt x="41130" y="23117"/>
                  </a:lnTo>
                  <a:cubicBezTo>
                    <a:pt x="41407" y="23185"/>
                    <a:pt x="41673" y="23217"/>
                    <a:pt x="41929" y="23217"/>
                  </a:cubicBezTo>
                  <a:cubicBezTo>
                    <a:pt x="44820" y="23217"/>
                    <a:pt x="46409" y="19105"/>
                    <a:pt x="47267" y="15612"/>
                  </a:cubicBezTo>
                  <a:cubicBezTo>
                    <a:pt x="48101" y="12209"/>
                    <a:pt x="48301" y="7773"/>
                    <a:pt x="45133" y="6939"/>
                  </a:cubicBezTo>
                  <a:lnTo>
                    <a:pt x="23083" y="1235"/>
                  </a:lnTo>
                  <a:cubicBezTo>
                    <a:pt x="23083" y="1235"/>
                    <a:pt x="21258" y="687"/>
                    <a:pt x="18408" y="687"/>
                  </a:cubicBezTo>
                  <a:cubicBezTo>
                    <a:pt x="16540" y="687"/>
                    <a:pt x="14232" y="922"/>
                    <a:pt x="11709" y="1702"/>
                  </a:cubicBezTo>
                  <a:cubicBezTo>
                    <a:pt x="11709" y="1702"/>
                    <a:pt x="10481" y="1877"/>
                    <a:pt x="8965" y="1877"/>
                  </a:cubicBezTo>
                  <a:cubicBezTo>
                    <a:pt x="7379" y="1877"/>
                    <a:pt x="5479" y="1685"/>
                    <a:pt x="4337" y="901"/>
                  </a:cubicBezTo>
                  <a:cubicBezTo>
                    <a:pt x="3936" y="434"/>
                    <a:pt x="3403" y="134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3"/>
            <p:cNvSpPr/>
            <p:nvPr/>
          </p:nvSpPr>
          <p:spPr>
            <a:xfrm>
              <a:off x="3052751" y="2204968"/>
              <a:ext cx="798905" cy="740619"/>
            </a:xfrm>
            <a:custGeom>
              <a:avLst/>
              <a:gdLst/>
              <a:ahLst/>
              <a:cxnLst/>
              <a:rect l="l" t="t" r="r" b="b"/>
              <a:pathLst>
                <a:path w="22383" h="20750" extrusionOk="0">
                  <a:moveTo>
                    <a:pt x="4070" y="1"/>
                  </a:moveTo>
                  <a:lnTo>
                    <a:pt x="4070" y="1"/>
                  </a:lnTo>
                  <a:cubicBezTo>
                    <a:pt x="4537" y="5105"/>
                    <a:pt x="2635" y="12343"/>
                    <a:pt x="0" y="16680"/>
                  </a:cubicBezTo>
                  <a:lnTo>
                    <a:pt x="17279" y="20749"/>
                  </a:lnTo>
                  <a:cubicBezTo>
                    <a:pt x="20715" y="16713"/>
                    <a:pt x="22383" y="9941"/>
                    <a:pt x="21215" y="4437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3"/>
            <p:cNvSpPr/>
            <p:nvPr/>
          </p:nvSpPr>
          <p:spPr>
            <a:xfrm>
              <a:off x="3297997" y="2623180"/>
              <a:ext cx="342934" cy="193096"/>
            </a:xfrm>
            <a:custGeom>
              <a:avLst/>
              <a:gdLst/>
              <a:ahLst/>
              <a:cxnLst/>
              <a:rect l="l" t="t" r="r" b="b"/>
              <a:pathLst>
                <a:path w="9608" h="5410" extrusionOk="0">
                  <a:moveTo>
                    <a:pt x="1302" y="1"/>
                  </a:moveTo>
                  <a:cubicBezTo>
                    <a:pt x="1268" y="1"/>
                    <a:pt x="1235" y="9"/>
                    <a:pt x="1201" y="26"/>
                  </a:cubicBezTo>
                  <a:cubicBezTo>
                    <a:pt x="1135" y="59"/>
                    <a:pt x="1068" y="126"/>
                    <a:pt x="1035" y="192"/>
                  </a:cubicBezTo>
                  <a:cubicBezTo>
                    <a:pt x="1001" y="293"/>
                    <a:pt x="1001" y="359"/>
                    <a:pt x="1035" y="459"/>
                  </a:cubicBezTo>
                  <a:cubicBezTo>
                    <a:pt x="1068" y="526"/>
                    <a:pt x="1135" y="626"/>
                    <a:pt x="1201" y="659"/>
                  </a:cubicBezTo>
                  <a:lnTo>
                    <a:pt x="1268" y="659"/>
                  </a:lnTo>
                  <a:cubicBezTo>
                    <a:pt x="2102" y="993"/>
                    <a:pt x="2936" y="1393"/>
                    <a:pt x="3737" y="1860"/>
                  </a:cubicBezTo>
                  <a:lnTo>
                    <a:pt x="5004" y="2561"/>
                  </a:lnTo>
                  <a:cubicBezTo>
                    <a:pt x="5538" y="2861"/>
                    <a:pt x="6105" y="3128"/>
                    <a:pt x="6105" y="3128"/>
                  </a:cubicBezTo>
                  <a:cubicBezTo>
                    <a:pt x="6105" y="3128"/>
                    <a:pt x="5638" y="3128"/>
                    <a:pt x="4837" y="3028"/>
                  </a:cubicBezTo>
                  <a:cubicBezTo>
                    <a:pt x="4037" y="2961"/>
                    <a:pt x="3103" y="2861"/>
                    <a:pt x="2069" y="2794"/>
                  </a:cubicBezTo>
                  <a:cubicBezTo>
                    <a:pt x="1761" y="2778"/>
                    <a:pt x="1487" y="2770"/>
                    <a:pt x="1247" y="2770"/>
                  </a:cubicBezTo>
                  <a:cubicBezTo>
                    <a:pt x="497" y="2770"/>
                    <a:pt x="76" y="2851"/>
                    <a:pt x="1" y="3028"/>
                  </a:cubicBezTo>
                  <a:cubicBezTo>
                    <a:pt x="34" y="3161"/>
                    <a:pt x="34" y="3228"/>
                    <a:pt x="34" y="3361"/>
                  </a:cubicBezTo>
                  <a:lnTo>
                    <a:pt x="1435" y="3795"/>
                  </a:lnTo>
                  <a:cubicBezTo>
                    <a:pt x="3103" y="4229"/>
                    <a:pt x="3970" y="4462"/>
                    <a:pt x="5505" y="4862"/>
                  </a:cubicBezTo>
                  <a:cubicBezTo>
                    <a:pt x="6005" y="4996"/>
                    <a:pt x="6472" y="5163"/>
                    <a:pt x="6939" y="5363"/>
                  </a:cubicBezTo>
                  <a:cubicBezTo>
                    <a:pt x="7033" y="5386"/>
                    <a:pt x="7144" y="5410"/>
                    <a:pt x="7260" y="5410"/>
                  </a:cubicBezTo>
                  <a:cubicBezTo>
                    <a:pt x="7308" y="5410"/>
                    <a:pt x="7357" y="5406"/>
                    <a:pt x="7406" y="5396"/>
                  </a:cubicBezTo>
                  <a:cubicBezTo>
                    <a:pt x="7573" y="5363"/>
                    <a:pt x="7706" y="5263"/>
                    <a:pt x="7773" y="5096"/>
                  </a:cubicBezTo>
                  <a:cubicBezTo>
                    <a:pt x="7806" y="5029"/>
                    <a:pt x="7706" y="4862"/>
                    <a:pt x="7573" y="4829"/>
                  </a:cubicBezTo>
                  <a:cubicBezTo>
                    <a:pt x="6105" y="4362"/>
                    <a:pt x="5204" y="4262"/>
                    <a:pt x="3436" y="3795"/>
                  </a:cubicBezTo>
                  <a:cubicBezTo>
                    <a:pt x="3136" y="3695"/>
                    <a:pt x="2136" y="3395"/>
                    <a:pt x="2135" y="3395"/>
                  </a:cubicBezTo>
                  <a:lnTo>
                    <a:pt x="2135" y="3395"/>
                  </a:lnTo>
                  <a:cubicBezTo>
                    <a:pt x="2136" y="3395"/>
                    <a:pt x="2836" y="3461"/>
                    <a:pt x="3503" y="3461"/>
                  </a:cubicBezTo>
                  <a:cubicBezTo>
                    <a:pt x="3630" y="3457"/>
                    <a:pt x="3757" y="3455"/>
                    <a:pt x="3883" y="3455"/>
                  </a:cubicBezTo>
                  <a:cubicBezTo>
                    <a:pt x="4750" y="3455"/>
                    <a:pt x="5594" y="3554"/>
                    <a:pt x="6439" y="3728"/>
                  </a:cubicBezTo>
                  <a:cubicBezTo>
                    <a:pt x="6711" y="3786"/>
                    <a:pt x="6929" y="3818"/>
                    <a:pt x="7098" y="3818"/>
                  </a:cubicBezTo>
                  <a:cubicBezTo>
                    <a:pt x="7322" y="3818"/>
                    <a:pt x="7463" y="3761"/>
                    <a:pt x="7539" y="3628"/>
                  </a:cubicBezTo>
                  <a:cubicBezTo>
                    <a:pt x="7639" y="3495"/>
                    <a:pt x="7606" y="3328"/>
                    <a:pt x="7473" y="3261"/>
                  </a:cubicBezTo>
                  <a:cubicBezTo>
                    <a:pt x="7439" y="3195"/>
                    <a:pt x="7373" y="3161"/>
                    <a:pt x="7306" y="3128"/>
                  </a:cubicBezTo>
                  <a:cubicBezTo>
                    <a:pt x="7239" y="3095"/>
                    <a:pt x="7172" y="3061"/>
                    <a:pt x="7072" y="3028"/>
                  </a:cubicBezTo>
                  <a:lnTo>
                    <a:pt x="6906" y="2928"/>
                  </a:lnTo>
                  <a:lnTo>
                    <a:pt x="6839" y="2928"/>
                  </a:lnTo>
                  <a:cubicBezTo>
                    <a:pt x="6372" y="2728"/>
                    <a:pt x="5905" y="2494"/>
                    <a:pt x="5438" y="2227"/>
                  </a:cubicBezTo>
                  <a:cubicBezTo>
                    <a:pt x="4837" y="1894"/>
                    <a:pt x="4370" y="1627"/>
                    <a:pt x="4104" y="1493"/>
                  </a:cubicBezTo>
                  <a:lnTo>
                    <a:pt x="4104" y="1493"/>
                  </a:lnTo>
                  <a:lnTo>
                    <a:pt x="4671" y="1660"/>
                  </a:lnTo>
                  <a:cubicBezTo>
                    <a:pt x="6539" y="2194"/>
                    <a:pt x="7373" y="2361"/>
                    <a:pt x="9040" y="2861"/>
                  </a:cubicBezTo>
                  <a:cubicBezTo>
                    <a:pt x="9140" y="2899"/>
                    <a:pt x="9226" y="2917"/>
                    <a:pt x="9300" y="2917"/>
                  </a:cubicBezTo>
                  <a:cubicBezTo>
                    <a:pt x="9423" y="2917"/>
                    <a:pt x="9512" y="2865"/>
                    <a:pt x="9574" y="2761"/>
                  </a:cubicBezTo>
                  <a:cubicBezTo>
                    <a:pt x="9607" y="2694"/>
                    <a:pt x="9574" y="2594"/>
                    <a:pt x="9507" y="2494"/>
                  </a:cubicBezTo>
                  <a:cubicBezTo>
                    <a:pt x="9441" y="2361"/>
                    <a:pt x="9307" y="2294"/>
                    <a:pt x="9140" y="2261"/>
                  </a:cubicBezTo>
                  <a:cubicBezTo>
                    <a:pt x="8373" y="1994"/>
                    <a:pt x="7172" y="1694"/>
                    <a:pt x="5404" y="1227"/>
                  </a:cubicBezTo>
                  <a:cubicBezTo>
                    <a:pt x="3637" y="793"/>
                    <a:pt x="2269" y="293"/>
                    <a:pt x="1402" y="26"/>
                  </a:cubicBezTo>
                  <a:cubicBezTo>
                    <a:pt x="1368" y="9"/>
                    <a:pt x="1335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3"/>
            <p:cNvSpPr/>
            <p:nvPr/>
          </p:nvSpPr>
          <p:spPr>
            <a:xfrm>
              <a:off x="3362280" y="2544620"/>
              <a:ext cx="302458" cy="141842"/>
            </a:xfrm>
            <a:custGeom>
              <a:avLst/>
              <a:gdLst/>
              <a:ahLst/>
              <a:cxnLst/>
              <a:rect l="l" t="t" r="r" b="b"/>
              <a:pathLst>
                <a:path w="8474" h="3974" extrusionOk="0">
                  <a:moveTo>
                    <a:pt x="364" y="0"/>
                  </a:moveTo>
                  <a:cubicBezTo>
                    <a:pt x="326" y="0"/>
                    <a:pt x="284" y="8"/>
                    <a:pt x="234" y="25"/>
                  </a:cubicBezTo>
                  <a:cubicBezTo>
                    <a:pt x="168" y="92"/>
                    <a:pt x="101" y="192"/>
                    <a:pt x="101" y="292"/>
                  </a:cubicBezTo>
                  <a:cubicBezTo>
                    <a:pt x="68" y="525"/>
                    <a:pt x="34" y="726"/>
                    <a:pt x="1" y="959"/>
                  </a:cubicBezTo>
                  <a:cubicBezTo>
                    <a:pt x="1" y="1093"/>
                    <a:pt x="1" y="1226"/>
                    <a:pt x="34" y="1359"/>
                  </a:cubicBezTo>
                  <a:cubicBezTo>
                    <a:pt x="68" y="1493"/>
                    <a:pt x="134" y="1560"/>
                    <a:pt x="234" y="1593"/>
                  </a:cubicBezTo>
                  <a:cubicBezTo>
                    <a:pt x="287" y="1614"/>
                    <a:pt x="337" y="1625"/>
                    <a:pt x="381" y="1625"/>
                  </a:cubicBezTo>
                  <a:cubicBezTo>
                    <a:pt x="476" y="1625"/>
                    <a:pt x="545" y="1573"/>
                    <a:pt x="568" y="1459"/>
                  </a:cubicBezTo>
                  <a:cubicBezTo>
                    <a:pt x="601" y="1393"/>
                    <a:pt x="601" y="1193"/>
                    <a:pt x="601" y="1193"/>
                  </a:cubicBezTo>
                  <a:cubicBezTo>
                    <a:pt x="801" y="1226"/>
                    <a:pt x="1035" y="1293"/>
                    <a:pt x="1235" y="1393"/>
                  </a:cubicBezTo>
                  <a:lnTo>
                    <a:pt x="2369" y="1793"/>
                  </a:lnTo>
                  <a:cubicBezTo>
                    <a:pt x="3203" y="2060"/>
                    <a:pt x="4070" y="2293"/>
                    <a:pt x="4938" y="2460"/>
                  </a:cubicBezTo>
                  <a:cubicBezTo>
                    <a:pt x="5772" y="2660"/>
                    <a:pt x="6572" y="2894"/>
                    <a:pt x="7373" y="3194"/>
                  </a:cubicBezTo>
                  <a:cubicBezTo>
                    <a:pt x="7540" y="3261"/>
                    <a:pt x="7606" y="3327"/>
                    <a:pt x="7573" y="3428"/>
                  </a:cubicBezTo>
                  <a:lnTo>
                    <a:pt x="7473" y="3594"/>
                  </a:lnTo>
                  <a:cubicBezTo>
                    <a:pt x="7406" y="3794"/>
                    <a:pt x="7406" y="3895"/>
                    <a:pt x="7606" y="3961"/>
                  </a:cubicBezTo>
                  <a:cubicBezTo>
                    <a:pt x="7631" y="3969"/>
                    <a:pt x="7656" y="3974"/>
                    <a:pt x="7682" y="3974"/>
                  </a:cubicBezTo>
                  <a:cubicBezTo>
                    <a:pt x="7863" y="3974"/>
                    <a:pt x="8065" y="3762"/>
                    <a:pt x="8240" y="3294"/>
                  </a:cubicBezTo>
                  <a:cubicBezTo>
                    <a:pt x="8340" y="3027"/>
                    <a:pt x="8374" y="2894"/>
                    <a:pt x="8474" y="2660"/>
                  </a:cubicBezTo>
                  <a:lnTo>
                    <a:pt x="8374" y="2327"/>
                  </a:lnTo>
                  <a:lnTo>
                    <a:pt x="8307" y="2327"/>
                  </a:lnTo>
                  <a:cubicBezTo>
                    <a:pt x="8256" y="2301"/>
                    <a:pt x="8200" y="2289"/>
                    <a:pt x="8145" y="2289"/>
                  </a:cubicBezTo>
                  <a:cubicBezTo>
                    <a:pt x="7986" y="2289"/>
                    <a:pt x="7831" y="2395"/>
                    <a:pt x="7806" y="2594"/>
                  </a:cubicBezTo>
                  <a:cubicBezTo>
                    <a:pt x="7773" y="2627"/>
                    <a:pt x="7773" y="2694"/>
                    <a:pt x="7740" y="2794"/>
                  </a:cubicBezTo>
                  <a:lnTo>
                    <a:pt x="7339" y="2627"/>
                  </a:lnTo>
                  <a:cubicBezTo>
                    <a:pt x="6305" y="2260"/>
                    <a:pt x="5238" y="1960"/>
                    <a:pt x="4171" y="1726"/>
                  </a:cubicBezTo>
                  <a:cubicBezTo>
                    <a:pt x="3070" y="1459"/>
                    <a:pt x="1969" y="1159"/>
                    <a:pt x="868" y="759"/>
                  </a:cubicBezTo>
                  <a:cubicBezTo>
                    <a:pt x="801" y="759"/>
                    <a:pt x="735" y="726"/>
                    <a:pt x="701" y="659"/>
                  </a:cubicBezTo>
                  <a:cubicBezTo>
                    <a:pt x="668" y="592"/>
                    <a:pt x="668" y="559"/>
                    <a:pt x="701" y="492"/>
                  </a:cubicBezTo>
                  <a:lnTo>
                    <a:pt x="735" y="325"/>
                  </a:lnTo>
                  <a:cubicBezTo>
                    <a:pt x="735" y="259"/>
                    <a:pt x="735" y="192"/>
                    <a:pt x="668" y="159"/>
                  </a:cubicBezTo>
                  <a:cubicBezTo>
                    <a:pt x="635" y="92"/>
                    <a:pt x="568" y="58"/>
                    <a:pt x="468" y="25"/>
                  </a:cubicBezTo>
                  <a:cubicBezTo>
                    <a:pt x="435" y="8"/>
                    <a:pt x="401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3"/>
            <p:cNvSpPr/>
            <p:nvPr/>
          </p:nvSpPr>
          <p:spPr>
            <a:xfrm>
              <a:off x="3369454" y="2495007"/>
              <a:ext cx="315522" cy="113324"/>
            </a:xfrm>
            <a:custGeom>
              <a:avLst/>
              <a:gdLst/>
              <a:ahLst/>
              <a:cxnLst/>
              <a:rect l="l" t="t" r="r" b="b"/>
              <a:pathLst>
                <a:path w="8840" h="3175" extrusionOk="0">
                  <a:moveTo>
                    <a:pt x="286" y="0"/>
                  </a:moveTo>
                  <a:cubicBezTo>
                    <a:pt x="225" y="0"/>
                    <a:pt x="171" y="24"/>
                    <a:pt x="100" y="47"/>
                  </a:cubicBezTo>
                  <a:cubicBezTo>
                    <a:pt x="33" y="81"/>
                    <a:pt x="0" y="148"/>
                    <a:pt x="0" y="214"/>
                  </a:cubicBezTo>
                  <a:cubicBezTo>
                    <a:pt x="0" y="281"/>
                    <a:pt x="0" y="381"/>
                    <a:pt x="33" y="448"/>
                  </a:cubicBezTo>
                  <a:cubicBezTo>
                    <a:pt x="67" y="481"/>
                    <a:pt x="133" y="548"/>
                    <a:pt x="200" y="548"/>
                  </a:cubicBezTo>
                  <a:cubicBezTo>
                    <a:pt x="1067" y="848"/>
                    <a:pt x="2468" y="1315"/>
                    <a:pt x="4136" y="1682"/>
                  </a:cubicBezTo>
                  <a:cubicBezTo>
                    <a:pt x="5404" y="1982"/>
                    <a:pt x="6671" y="2382"/>
                    <a:pt x="7906" y="2883"/>
                  </a:cubicBezTo>
                  <a:lnTo>
                    <a:pt x="8339" y="3150"/>
                  </a:lnTo>
                  <a:cubicBezTo>
                    <a:pt x="8389" y="3166"/>
                    <a:pt x="8439" y="3175"/>
                    <a:pt x="8485" y="3175"/>
                  </a:cubicBezTo>
                  <a:cubicBezTo>
                    <a:pt x="8531" y="3175"/>
                    <a:pt x="8573" y="3166"/>
                    <a:pt x="8606" y="3150"/>
                  </a:cubicBezTo>
                  <a:cubicBezTo>
                    <a:pt x="8706" y="3083"/>
                    <a:pt x="8773" y="3016"/>
                    <a:pt x="8773" y="2916"/>
                  </a:cubicBezTo>
                  <a:cubicBezTo>
                    <a:pt x="8806" y="2783"/>
                    <a:pt x="8773" y="2683"/>
                    <a:pt x="8706" y="2583"/>
                  </a:cubicBezTo>
                  <a:cubicBezTo>
                    <a:pt x="8740" y="2449"/>
                    <a:pt x="8773" y="2316"/>
                    <a:pt x="8773" y="2249"/>
                  </a:cubicBezTo>
                  <a:cubicBezTo>
                    <a:pt x="8773" y="2149"/>
                    <a:pt x="8773" y="2082"/>
                    <a:pt x="8773" y="2016"/>
                  </a:cubicBezTo>
                  <a:cubicBezTo>
                    <a:pt x="8806" y="1949"/>
                    <a:pt x="8840" y="1882"/>
                    <a:pt x="8840" y="1815"/>
                  </a:cubicBezTo>
                  <a:cubicBezTo>
                    <a:pt x="8840" y="1749"/>
                    <a:pt x="8806" y="1682"/>
                    <a:pt x="8773" y="1615"/>
                  </a:cubicBezTo>
                  <a:cubicBezTo>
                    <a:pt x="8706" y="1549"/>
                    <a:pt x="8606" y="1482"/>
                    <a:pt x="8539" y="1448"/>
                  </a:cubicBezTo>
                  <a:cubicBezTo>
                    <a:pt x="8516" y="1441"/>
                    <a:pt x="8490" y="1436"/>
                    <a:pt x="8464" y="1436"/>
                  </a:cubicBezTo>
                  <a:cubicBezTo>
                    <a:pt x="8378" y="1436"/>
                    <a:pt x="8282" y="1480"/>
                    <a:pt x="8206" y="1582"/>
                  </a:cubicBezTo>
                  <a:cubicBezTo>
                    <a:pt x="8173" y="1849"/>
                    <a:pt x="8139" y="2149"/>
                    <a:pt x="8106" y="2416"/>
                  </a:cubicBezTo>
                  <a:lnTo>
                    <a:pt x="7806" y="2316"/>
                  </a:lnTo>
                  <a:cubicBezTo>
                    <a:pt x="6538" y="1815"/>
                    <a:pt x="5571" y="1482"/>
                    <a:pt x="4937" y="1282"/>
                  </a:cubicBezTo>
                  <a:lnTo>
                    <a:pt x="4870" y="1282"/>
                  </a:lnTo>
                  <a:lnTo>
                    <a:pt x="4537" y="1215"/>
                  </a:lnTo>
                  <a:cubicBezTo>
                    <a:pt x="2935" y="815"/>
                    <a:pt x="2035" y="548"/>
                    <a:pt x="367" y="14"/>
                  </a:cubicBezTo>
                  <a:cubicBezTo>
                    <a:pt x="338" y="4"/>
                    <a:pt x="31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3"/>
            <p:cNvSpPr/>
            <p:nvPr/>
          </p:nvSpPr>
          <p:spPr>
            <a:xfrm>
              <a:off x="3380162" y="2345490"/>
              <a:ext cx="315522" cy="182531"/>
            </a:xfrm>
            <a:custGeom>
              <a:avLst/>
              <a:gdLst/>
              <a:ahLst/>
              <a:cxnLst/>
              <a:rect l="l" t="t" r="r" b="b"/>
              <a:pathLst>
                <a:path w="8840" h="5114" extrusionOk="0">
                  <a:moveTo>
                    <a:pt x="367" y="0"/>
                  </a:moveTo>
                  <a:cubicBezTo>
                    <a:pt x="300" y="0"/>
                    <a:pt x="200" y="0"/>
                    <a:pt x="167" y="67"/>
                  </a:cubicBezTo>
                  <a:cubicBezTo>
                    <a:pt x="100" y="100"/>
                    <a:pt x="34" y="167"/>
                    <a:pt x="34" y="234"/>
                  </a:cubicBezTo>
                  <a:cubicBezTo>
                    <a:pt x="0" y="367"/>
                    <a:pt x="300" y="701"/>
                    <a:pt x="968" y="1201"/>
                  </a:cubicBezTo>
                  <a:cubicBezTo>
                    <a:pt x="1268" y="1401"/>
                    <a:pt x="1568" y="1635"/>
                    <a:pt x="1868" y="1835"/>
                  </a:cubicBezTo>
                  <a:cubicBezTo>
                    <a:pt x="2168" y="2002"/>
                    <a:pt x="2469" y="2235"/>
                    <a:pt x="2769" y="2435"/>
                  </a:cubicBezTo>
                  <a:lnTo>
                    <a:pt x="3303" y="2802"/>
                  </a:lnTo>
                  <a:lnTo>
                    <a:pt x="1001" y="2102"/>
                  </a:lnTo>
                  <a:cubicBezTo>
                    <a:pt x="762" y="2039"/>
                    <a:pt x="565" y="2009"/>
                    <a:pt x="413" y="2009"/>
                  </a:cubicBezTo>
                  <a:cubicBezTo>
                    <a:pt x="163" y="2009"/>
                    <a:pt x="34" y="2090"/>
                    <a:pt x="34" y="2235"/>
                  </a:cubicBezTo>
                  <a:cubicBezTo>
                    <a:pt x="34" y="2335"/>
                    <a:pt x="67" y="2435"/>
                    <a:pt x="134" y="2502"/>
                  </a:cubicBezTo>
                  <a:cubicBezTo>
                    <a:pt x="234" y="2569"/>
                    <a:pt x="334" y="2635"/>
                    <a:pt x="467" y="2669"/>
                  </a:cubicBezTo>
                  <a:cubicBezTo>
                    <a:pt x="634" y="2702"/>
                    <a:pt x="968" y="2769"/>
                    <a:pt x="1468" y="2869"/>
                  </a:cubicBezTo>
                  <a:cubicBezTo>
                    <a:pt x="1968" y="2969"/>
                    <a:pt x="2402" y="3069"/>
                    <a:pt x="2769" y="3169"/>
                  </a:cubicBezTo>
                  <a:cubicBezTo>
                    <a:pt x="3636" y="3403"/>
                    <a:pt x="4070" y="3503"/>
                    <a:pt x="4937" y="3769"/>
                  </a:cubicBezTo>
                  <a:cubicBezTo>
                    <a:pt x="5271" y="3903"/>
                    <a:pt x="5771" y="4070"/>
                    <a:pt x="6438" y="4370"/>
                  </a:cubicBezTo>
                  <a:cubicBezTo>
                    <a:pt x="7139" y="4670"/>
                    <a:pt x="7672" y="4904"/>
                    <a:pt x="8039" y="5037"/>
                  </a:cubicBezTo>
                  <a:cubicBezTo>
                    <a:pt x="8188" y="5087"/>
                    <a:pt x="8305" y="5113"/>
                    <a:pt x="8394" y="5113"/>
                  </a:cubicBezTo>
                  <a:cubicBezTo>
                    <a:pt x="8545" y="5113"/>
                    <a:pt x="8619" y="5038"/>
                    <a:pt x="8640" y="4870"/>
                  </a:cubicBezTo>
                  <a:cubicBezTo>
                    <a:pt x="8640" y="4603"/>
                    <a:pt x="8440" y="4403"/>
                    <a:pt x="8039" y="4270"/>
                  </a:cubicBezTo>
                  <a:lnTo>
                    <a:pt x="7072" y="3936"/>
                  </a:lnTo>
                  <a:cubicBezTo>
                    <a:pt x="6238" y="3669"/>
                    <a:pt x="5804" y="3536"/>
                    <a:pt x="4970" y="3302"/>
                  </a:cubicBezTo>
                  <a:cubicBezTo>
                    <a:pt x="4837" y="3269"/>
                    <a:pt x="4670" y="3202"/>
                    <a:pt x="4437" y="3102"/>
                  </a:cubicBezTo>
                  <a:cubicBezTo>
                    <a:pt x="4170" y="2936"/>
                    <a:pt x="3936" y="2769"/>
                    <a:pt x="3703" y="2569"/>
                  </a:cubicBezTo>
                  <a:cubicBezTo>
                    <a:pt x="4470" y="2469"/>
                    <a:pt x="5237" y="2435"/>
                    <a:pt x="6005" y="2435"/>
                  </a:cubicBezTo>
                  <a:cubicBezTo>
                    <a:pt x="6805" y="2469"/>
                    <a:pt x="7739" y="2569"/>
                    <a:pt x="8807" y="2669"/>
                  </a:cubicBezTo>
                  <a:lnTo>
                    <a:pt x="8840" y="2402"/>
                  </a:lnTo>
                  <a:cubicBezTo>
                    <a:pt x="8840" y="2302"/>
                    <a:pt x="8807" y="2168"/>
                    <a:pt x="8773" y="2102"/>
                  </a:cubicBezTo>
                  <a:cubicBezTo>
                    <a:pt x="8706" y="2002"/>
                    <a:pt x="8640" y="1935"/>
                    <a:pt x="8540" y="1901"/>
                  </a:cubicBezTo>
                  <a:cubicBezTo>
                    <a:pt x="8440" y="1901"/>
                    <a:pt x="7606" y="1901"/>
                    <a:pt x="6071" y="1968"/>
                  </a:cubicBezTo>
                  <a:cubicBezTo>
                    <a:pt x="4503" y="2002"/>
                    <a:pt x="3603" y="2068"/>
                    <a:pt x="3336" y="2102"/>
                  </a:cubicBezTo>
                  <a:lnTo>
                    <a:pt x="3136" y="2035"/>
                  </a:lnTo>
                  <a:cubicBezTo>
                    <a:pt x="2602" y="1701"/>
                    <a:pt x="2068" y="1334"/>
                    <a:pt x="1601" y="934"/>
                  </a:cubicBezTo>
                  <a:cubicBezTo>
                    <a:pt x="1201" y="600"/>
                    <a:pt x="801" y="30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3"/>
            <p:cNvSpPr/>
            <p:nvPr/>
          </p:nvSpPr>
          <p:spPr>
            <a:xfrm>
              <a:off x="2500297" y="2215711"/>
              <a:ext cx="171467" cy="69065"/>
            </a:xfrm>
            <a:custGeom>
              <a:avLst/>
              <a:gdLst/>
              <a:ahLst/>
              <a:cxnLst/>
              <a:rect l="l" t="t" r="r" b="b"/>
              <a:pathLst>
                <a:path w="4804" h="1935" extrusionOk="0">
                  <a:moveTo>
                    <a:pt x="434" y="0"/>
                  </a:moveTo>
                  <a:lnTo>
                    <a:pt x="0" y="1368"/>
                  </a:lnTo>
                  <a:lnTo>
                    <a:pt x="1568" y="1935"/>
                  </a:lnTo>
                  <a:lnTo>
                    <a:pt x="4804" y="70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3"/>
            <p:cNvSpPr/>
            <p:nvPr/>
          </p:nvSpPr>
          <p:spPr>
            <a:xfrm>
              <a:off x="3003923" y="2197829"/>
              <a:ext cx="538172" cy="146482"/>
            </a:xfrm>
            <a:custGeom>
              <a:avLst/>
              <a:gdLst/>
              <a:ahLst/>
              <a:cxnLst/>
              <a:rect l="l" t="t" r="r" b="b"/>
              <a:pathLst>
                <a:path w="15078" h="4104" extrusionOk="0">
                  <a:moveTo>
                    <a:pt x="0" y="1"/>
                  </a:moveTo>
                  <a:lnTo>
                    <a:pt x="167" y="2436"/>
                  </a:lnTo>
                  <a:lnTo>
                    <a:pt x="15078" y="4104"/>
                  </a:lnTo>
                  <a:lnTo>
                    <a:pt x="14978" y="3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3"/>
            <p:cNvSpPr/>
            <p:nvPr/>
          </p:nvSpPr>
          <p:spPr>
            <a:xfrm>
              <a:off x="2349066" y="2149822"/>
              <a:ext cx="144126" cy="352856"/>
            </a:xfrm>
            <a:custGeom>
              <a:avLst/>
              <a:gdLst/>
              <a:ahLst/>
              <a:cxnLst/>
              <a:rect l="l" t="t" r="r" b="b"/>
              <a:pathLst>
                <a:path w="4038" h="9886" extrusionOk="0">
                  <a:moveTo>
                    <a:pt x="3039" y="1"/>
                  </a:moveTo>
                  <a:cubicBezTo>
                    <a:pt x="2644" y="1"/>
                    <a:pt x="2501" y="557"/>
                    <a:pt x="2903" y="712"/>
                  </a:cubicBezTo>
                  <a:cubicBezTo>
                    <a:pt x="3003" y="979"/>
                    <a:pt x="3036" y="2346"/>
                    <a:pt x="2336" y="5082"/>
                  </a:cubicBezTo>
                  <a:cubicBezTo>
                    <a:pt x="1669" y="7584"/>
                    <a:pt x="501" y="9585"/>
                    <a:pt x="201" y="9718"/>
                  </a:cubicBezTo>
                  <a:cubicBezTo>
                    <a:pt x="1" y="9785"/>
                    <a:pt x="735" y="9885"/>
                    <a:pt x="802" y="9885"/>
                  </a:cubicBezTo>
                  <a:cubicBezTo>
                    <a:pt x="1602" y="9552"/>
                    <a:pt x="2503" y="7350"/>
                    <a:pt x="3036" y="5249"/>
                  </a:cubicBezTo>
                  <a:cubicBezTo>
                    <a:pt x="3303" y="4315"/>
                    <a:pt x="4037" y="1212"/>
                    <a:pt x="3503" y="312"/>
                  </a:cubicBezTo>
                  <a:cubicBezTo>
                    <a:pt x="3437" y="145"/>
                    <a:pt x="3303" y="45"/>
                    <a:pt x="3137" y="11"/>
                  </a:cubicBezTo>
                  <a:cubicBezTo>
                    <a:pt x="3103" y="4"/>
                    <a:pt x="3070" y="1"/>
                    <a:pt x="3039" y="1"/>
                  </a:cubicBezTo>
                  <a:close/>
                </a:path>
              </a:pathLst>
            </a:custGeom>
            <a:solidFill>
              <a:srgbClr val="F7B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3"/>
            <p:cNvSpPr/>
            <p:nvPr/>
          </p:nvSpPr>
          <p:spPr>
            <a:xfrm>
              <a:off x="2364557" y="2149751"/>
              <a:ext cx="128636" cy="352927"/>
            </a:xfrm>
            <a:custGeom>
              <a:avLst/>
              <a:gdLst/>
              <a:ahLst/>
              <a:cxnLst/>
              <a:rect l="l" t="t" r="r" b="b"/>
              <a:pathLst>
                <a:path w="3604" h="9888" extrusionOk="0">
                  <a:moveTo>
                    <a:pt x="2622" y="0"/>
                  </a:moveTo>
                  <a:cubicBezTo>
                    <a:pt x="2549" y="0"/>
                    <a:pt x="2476" y="31"/>
                    <a:pt x="2402" y="80"/>
                  </a:cubicBezTo>
                  <a:cubicBezTo>
                    <a:pt x="2502" y="114"/>
                    <a:pt x="2602" y="214"/>
                    <a:pt x="2669" y="314"/>
                  </a:cubicBezTo>
                  <a:cubicBezTo>
                    <a:pt x="3203" y="1214"/>
                    <a:pt x="2436" y="4317"/>
                    <a:pt x="2202" y="5251"/>
                  </a:cubicBezTo>
                  <a:cubicBezTo>
                    <a:pt x="1668" y="7285"/>
                    <a:pt x="801" y="9420"/>
                    <a:pt x="1" y="9854"/>
                  </a:cubicBezTo>
                  <a:cubicBezTo>
                    <a:pt x="134" y="9854"/>
                    <a:pt x="234" y="9887"/>
                    <a:pt x="368" y="9887"/>
                  </a:cubicBezTo>
                  <a:cubicBezTo>
                    <a:pt x="1168" y="9554"/>
                    <a:pt x="2069" y="7352"/>
                    <a:pt x="2602" y="5251"/>
                  </a:cubicBezTo>
                  <a:cubicBezTo>
                    <a:pt x="2869" y="4317"/>
                    <a:pt x="3603" y="1214"/>
                    <a:pt x="3069" y="314"/>
                  </a:cubicBezTo>
                  <a:cubicBezTo>
                    <a:pt x="3003" y="147"/>
                    <a:pt x="2869" y="47"/>
                    <a:pt x="2703" y="13"/>
                  </a:cubicBezTo>
                  <a:cubicBezTo>
                    <a:pt x="2676" y="5"/>
                    <a:pt x="2649" y="0"/>
                    <a:pt x="2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3"/>
            <p:cNvSpPr/>
            <p:nvPr/>
          </p:nvSpPr>
          <p:spPr>
            <a:xfrm>
              <a:off x="1525167" y="2982463"/>
              <a:ext cx="1200160" cy="1390723"/>
            </a:xfrm>
            <a:custGeom>
              <a:avLst/>
              <a:gdLst/>
              <a:ahLst/>
              <a:cxnLst/>
              <a:rect l="l" t="t" r="r" b="b"/>
              <a:pathLst>
                <a:path w="33625" h="38964" extrusionOk="0">
                  <a:moveTo>
                    <a:pt x="33625" y="0"/>
                  </a:moveTo>
                  <a:lnTo>
                    <a:pt x="31290" y="1568"/>
                  </a:lnTo>
                  <a:lnTo>
                    <a:pt x="15479" y="3303"/>
                  </a:lnTo>
                  <a:lnTo>
                    <a:pt x="1402" y="2002"/>
                  </a:lnTo>
                  <a:lnTo>
                    <a:pt x="1" y="634"/>
                  </a:lnTo>
                  <a:lnTo>
                    <a:pt x="1" y="634"/>
                  </a:lnTo>
                  <a:lnTo>
                    <a:pt x="4537" y="33224"/>
                  </a:lnTo>
                  <a:cubicBezTo>
                    <a:pt x="4768" y="35265"/>
                    <a:pt x="9970" y="38963"/>
                    <a:pt x="17321" y="38963"/>
                  </a:cubicBezTo>
                  <a:cubicBezTo>
                    <a:pt x="17418" y="38963"/>
                    <a:pt x="17515" y="38963"/>
                    <a:pt x="17613" y="38961"/>
                  </a:cubicBezTo>
                  <a:cubicBezTo>
                    <a:pt x="25119" y="38861"/>
                    <a:pt x="29088" y="35459"/>
                    <a:pt x="29288" y="33391"/>
                  </a:cubicBezTo>
                  <a:lnTo>
                    <a:pt x="33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3"/>
            <p:cNvSpPr/>
            <p:nvPr/>
          </p:nvSpPr>
          <p:spPr>
            <a:xfrm>
              <a:off x="1603763" y="3121736"/>
              <a:ext cx="219116" cy="796550"/>
            </a:xfrm>
            <a:custGeom>
              <a:avLst/>
              <a:gdLst/>
              <a:ahLst/>
              <a:cxnLst/>
              <a:rect l="l" t="t" r="r" b="b"/>
              <a:pathLst>
                <a:path w="6139" h="22317" extrusionOk="0">
                  <a:moveTo>
                    <a:pt x="0" y="1"/>
                  </a:moveTo>
                  <a:lnTo>
                    <a:pt x="3136" y="21583"/>
                  </a:lnTo>
                  <a:lnTo>
                    <a:pt x="6138" y="22317"/>
                  </a:lnTo>
                  <a:lnTo>
                    <a:pt x="5104" y="835"/>
                  </a:lnTo>
                  <a:cubicBezTo>
                    <a:pt x="4975" y="853"/>
                    <a:pt x="4828" y="861"/>
                    <a:pt x="4669" y="861"/>
                  </a:cubicBezTo>
                  <a:cubicBezTo>
                    <a:pt x="3023" y="86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3"/>
            <p:cNvSpPr/>
            <p:nvPr/>
          </p:nvSpPr>
          <p:spPr>
            <a:xfrm>
              <a:off x="1826415" y="3151504"/>
              <a:ext cx="183388" cy="167933"/>
            </a:xfrm>
            <a:custGeom>
              <a:avLst/>
              <a:gdLst/>
              <a:ahLst/>
              <a:cxnLst/>
              <a:rect l="l" t="t" r="r" b="b"/>
              <a:pathLst>
                <a:path w="5138" h="4705" extrusionOk="0">
                  <a:moveTo>
                    <a:pt x="0" y="1"/>
                  </a:moveTo>
                  <a:lnTo>
                    <a:pt x="1068" y="4504"/>
                  </a:lnTo>
                  <a:lnTo>
                    <a:pt x="5037" y="4704"/>
                  </a:lnTo>
                  <a:lnTo>
                    <a:pt x="5137" y="835"/>
                  </a:lnTo>
                  <a:lnTo>
                    <a:pt x="5137" y="835"/>
                  </a:lnTo>
                  <a:cubicBezTo>
                    <a:pt x="5008" y="852"/>
                    <a:pt x="4861" y="861"/>
                    <a:pt x="4701" y="861"/>
                  </a:cubicBezTo>
                  <a:cubicBezTo>
                    <a:pt x="3051" y="86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3"/>
            <p:cNvSpPr/>
            <p:nvPr/>
          </p:nvSpPr>
          <p:spPr>
            <a:xfrm>
              <a:off x="1518028" y="2955943"/>
              <a:ext cx="1218042" cy="157939"/>
            </a:xfrm>
            <a:custGeom>
              <a:avLst/>
              <a:gdLst/>
              <a:ahLst/>
              <a:cxnLst/>
              <a:rect l="l" t="t" r="r" b="b"/>
              <a:pathLst>
                <a:path w="34126" h="4425" extrusionOk="0">
                  <a:moveTo>
                    <a:pt x="33232" y="0"/>
                  </a:moveTo>
                  <a:cubicBezTo>
                    <a:pt x="32923" y="0"/>
                    <a:pt x="32734" y="297"/>
                    <a:pt x="32924" y="810"/>
                  </a:cubicBezTo>
                  <a:cubicBezTo>
                    <a:pt x="32924" y="843"/>
                    <a:pt x="32958" y="877"/>
                    <a:pt x="32991" y="910"/>
                  </a:cubicBezTo>
                  <a:cubicBezTo>
                    <a:pt x="32924" y="1077"/>
                    <a:pt x="32691" y="1244"/>
                    <a:pt x="32224" y="1477"/>
                  </a:cubicBezTo>
                  <a:lnTo>
                    <a:pt x="32124" y="1644"/>
                  </a:lnTo>
                  <a:lnTo>
                    <a:pt x="32224" y="1444"/>
                  </a:lnTo>
                  <a:lnTo>
                    <a:pt x="32224" y="1444"/>
                  </a:lnTo>
                  <a:cubicBezTo>
                    <a:pt x="30389" y="2278"/>
                    <a:pt x="25219" y="3278"/>
                    <a:pt x="17046" y="3378"/>
                  </a:cubicBezTo>
                  <a:cubicBezTo>
                    <a:pt x="16589" y="3384"/>
                    <a:pt x="16142" y="3387"/>
                    <a:pt x="15704" y="3387"/>
                  </a:cubicBezTo>
                  <a:cubicBezTo>
                    <a:pt x="6383" y="3387"/>
                    <a:pt x="1290" y="2076"/>
                    <a:pt x="1035" y="1344"/>
                  </a:cubicBezTo>
                  <a:cubicBezTo>
                    <a:pt x="1068" y="1277"/>
                    <a:pt x="1101" y="1244"/>
                    <a:pt x="1135" y="1210"/>
                  </a:cubicBezTo>
                  <a:cubicBezTo>
                    <a:pt x="1547" y="762"/>
                    <a:pt x="1295" y="468"/>
                    <a:pt x="916" y="468"/>
                  </a:cubicBezTo>
                  <a:cubicBezTo>
                    <a:pt x="590" y="468"/>
                    <a:pt x="170" y="686"/>
                    <a:pt x="1" y="1210"/>
                  </a:cubicBezTo>
                  <a:cubicBezTo>
                    <a:pt x="1" y="1244"/>
                    <a:pt x="1" y="1277"/>
                    <a:pt x="1" y="1310"/>
                  </a:cubicBezTo>
                  <a:cubicBezTo>
                    <a:pt x="29" y="4150"/>
                    <a:pt x="12118" y="4424"/>
                    <a:pt x="15972" y="4424"/>
                  </a:cubicBezTo>
                  <a:cubicBezTo>
                    <a:pt x="16601" y="4424"/>
                    <a:pt x="17010" y="4417"/>
                    <a:pt x="17113" y="4412"/>
                  </a:cubicBezTo>
                  <a:cubicBezTo>
                    <a:pt x="17813" y="4412"/>
                    <a:pt x="34125" y="4179"/>
                    <a:pt x="34092" y="877"/>
                  </a:cubicBezTo>
                  <a:cubicBezTo>
                    <a:pt x="34092" y="777"/>
                    <a:pt x="34058" y="643"/>
                    <a:pt x="34025" y="543"/>
                  </a:cubicBezTo>
                  <a:cubicBezTo>
                    <a:pt x="33767" y="170"/>
                    <a:pt x="33465" y="0"/>
                    <a:pt x="33232" y="0"/>
                  </a:cubicBezTo>
                  <a:close/>
                </a:path>
              </a:pathLst>
            </a:custGeom>
            <a:solidFill>
              <a:srgbClr val="F7B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3"/>
            <p:cNvSpPr/>
            <p:nvPr/>
          </p:nvSpPr>
          <p:spPr>
            <a:xfrm>
              <a:off x="1516850" y="2988388"/>
              <a:ext cx="1218007" cy="126316"/>
            </a:xfrm>
            <a:custGeom>
              <a:avLst/>
              <a:gdLst/>
              <a:ahLst/>
              <a:cxnLst/>
              <a:rect l="l" t="t" r="r" b="b"/>
              <a:pathLst>
                <a:path w="34125" h="3539" extrusionOk="0">
                  <a:moveTo>
                    <a:pt x="34091" y="1"/>
                  </a:moveTo>
                  <a:cubicBezTo>
                    <a:pt x="32757" y="2870"/>
                    <a:pt x="17746" y="3103"/>
                    <a:pt x="17079" y="3103"/>
                  </a:cubicBezTo>
                  <a:cubicBezTo>
                    <a:pt x="16998" y="3103"/>
                    <a:pt x="16706" y="3106"/>
                    <a:pt x="16252" y="3106"/>
                  </a:cubicBezTo>
                  <a:cubicBezTo>
                    <a:pt x="12959" y="3106"/>
                    <a:pt x="1173" y="2952"/>
                    <a:pt x="0" y="401"/>
                  </a:cubicBezTo>
                  <a:lnTo>
                    <a:pt x="0" y="435"/>
                  </a:lnTo>
                  <a:cubicBezTo>
                    <a:pt x="31" y="3401"/>
                    <a:pt x="13492" y="3538"/>
                    <a:pt x="16508" y="3538"/>
                  </a:cubicBezTo>
                  <a:cubicBezTo>
                    <a:pt x="16815" y="3538"/>
                    <a:pt x="17014" y="3537"/>
                    <a:pt x="17079" y="3537"/>
                  </a:cubicBezTo>
                  <a:cubicBezTo>
                    <a:pt x="17813" y="3537"/>
                    <a:pt x="34125" y="3270"/>
                    <a:pt x="34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73"/>
          <p:cNvSpPr/>
          <p:nvPr/>
        </p:nvSpPr>
        <p:spPr>
          <a:xfrm flipH="1">
            <a:off x="704850" y="1362540"/>
            <a:ext cx="512655" cy="448918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21" name="Google Shape;2521;p73"/>
          <p:cNvSpPr txBox="1"/>
          <p:nvPr/>
        </p:nvSpPr>
        <p:spPr>
          <a:xfrm flipH="1">
            <a:off x="775478" y="1340700"/>
            <a:ext cx="37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1</a:t>
            </a:r>
            <a:endParaRPr sz="2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2" name="Google Shape;2522;p73"/>
          <p:cNvSpPr txBox="1"/>
          <p:nvPr/>
        </p:nvSpPr>
        <p:spPr>
          <a:xfrm flipH="1">
            <a:off x="1255410" y="1220725"/>
            <a:ext cx="146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2sp COFFEE 3sp SUGAR</a:t>
            </a:r>
            <a:endParaRPr sz="1600" b="1" dirty="0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3" name="Google Shape;2523;p73"/>
          <p:cNvSpPr/>
          <p:nvPr/>
        </p:nvSpPr>
        <p:spPr>
          <a:xfrm flipH="1">
            <a:off x="3295650" y="1362540"/>
            <a:ext cx="512655" cy="448918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24" name="Google Shape;2524;p73"/>
          <p:cNvSpPr txBox="1"/>
          <p:nvPr/>
        </p:nvSpPr>
        <p:spPr>
          <a:xfrm flipH="1">
            <a:off x="3366278" y="1340700"/>
            <a:ext cx="37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2</a:t>
            </a:r>
            <a:endParaRPr sz="2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5" name="Google Shape;2525;p73"/>
          <p:cNvSpPr txBox="1"/>
          <p:nvPr/>
        </p:nvSpPr>
        <p:spPr>
          <a:xfrm flipH="1">
            <a:off x="3846210" y="1220725"/>
            <a:ext cx="146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2 CUPS OF WATER</a:t>
            </a:r>
            <a:endParaRPr sz="16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6" name="Google Shape;2526;p73"/>
          <p:cNvSpPr/>
          <p:nvPr/>
        </p:nvSpPr>
        <p:spPr>
          <a:xfrm flipH="1">
            <a:off x="6038850" y="1362540"/>
            <a:ext cx="512655" cy="448918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27" name="Google Shape;2527;p73"/>
          <p:cNvSpPr txBox="1"/>
          <p:nvPr/>
        </p:nvSpPr>
        <p:spPr>
          <a:xfrm flipH="1">
            <a:off x="6109478" y="1340700"/>
            <a:ext cx="37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3</a:t>
            </a:r>
            <a:endParaRPr sz="2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8" name="Google Shape;2528;p73"/>
          <p:cNvSpPr txBox="1"/>
          <p:nvPr/>
        </p:nvSpPr>
        <p:spPr>
          <a:xfrm flipH="1">
            <a:off x="6589410" y="1220725"/>
            <a:ext cx="146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MIX INGREDIENTS </a:t>
            </a:r>
            <a:endParaRPr sz="16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9" name="Google Shape;2529;p73"/>
          <p:cNvSpPr/>
          <p:nvPr/>
        </p:nvSpPr>
        <p:spPr>
          <a:xfrm flipH="1">
            <a:off x="704850" y="4067640"/>
            <a:ext cx="512655" cy="448918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30" name="Google Shape;2530;p73"/>
          <p:cNvSpPr txBox="1"/>
          <p:nvPr/>
        </p:nvSpPr>
        <p:spPr>
          <a:xfrm flipH="1">
            <a:off x="775478" y="4045800"/>
            <a:ext cx="37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4</a:t>
            </a:r>
            <a:endParaRPr sz="2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31" name="Google Shape;2531;p73"/>
          <p:cNvSpPr txBox="1"/>
          <p:nvPr/>
        </p:nvSpPr>
        <p:spPr>
          <a:xfrm flipH="1">
            <a:off x="1255352" y="3925825"/>
            <a:ext cx="1202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MILK AND ICE CUBES</a:t>
            </a:r>
            <a:endParaRPr sz="16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32" name="Google Shape;2532;p73"/>
          <p:cNvSpPr/>
          <p:nvPr/>
        </p:nvSpPr>
        <p:spPr>
          <a:xfrm flipH="1">
            <a:off x="6038850" y="4067640"/>
            <a:ext cx="512655" cy="448918"/>
          </a:xfrm>
          <a:custGeom>
            <a:avLst/>
            <a:gdLst/>
            <a:ahLst/>
            <a:cxnLst/>
            <a:rect l="l" t="t" r="r" b="b"/>
            <a:pathLst>
              <a:path w="19526" h="17100" extrusionOk="0">
                <a:moveTo>
                  <a:pt x="8787" y="118"/>
                </a:moveTo>
                <a:cubicBezTo>
                  <a:pt x="7922" y="253"/>
                  <a:pt x="6961" y="451"/>
                  <a:pt x="5977" y="880"/>
                </a:cubicBezTo>
                <a:cubicBezTo>
                  <a:pt x="4993" y="1309"/>
                  <a:pt x="3730" y="1944"/>
                  <a:pt x="2881" y="2690"/>
                </a:cubicBezTo>
                <a:cubicBezTo>
                  <a:pt x="2032" y="3436"/>
                  <a:pt x="1357" y="4397"/>
                  <a:pt x="881" y="5357"/>
                </a:cubicBezTo>
                <a:cubicBezTo>
                  <a:pt x="405" y="6318"/>
                  <a:pt x="111" y="7509"/>
                  <a:pt x="24" y="8453"/>
                </a:cubicBezTo>
                <a:cubicBezTo>
                  <a:pt x="-63" y="9398"/>
                  <a:pt x="95" y="10175"/>
                  <a:pt x="357" y="11024"/>
                </a:cubicBezTo>
                <a:cubicBezTo>
                  <a:pt x="619" y="11873"/>
                  <a:pt x="936" y="12739"/>
                  <a:pt x="1595" y="13549"/>
                </a:cubicBezTo>
                <a:cubicBezTo>
                  <a:pt x="2254" y="14359"/>
                  <a:pt x="3286" y="15311"/>
                  <a:pt x="4310" y="15882"/>
                </a:cubicBezTo>
                <a:cubicBezTo>
                  <a:pt x="5334" y="16454"/>
                  <a:pt x="6636" y="16788"/>
                  <a:pt x="7739" y="16978"/>
                </a:cubicBezTo>
                <a:cubicBezTo>
                  <a:pt x="8842" y="17169"/>
                  <a:pt x="10001" y="17097"/>
                  <a:pt x="10930" y="17025"/>
                </a:cubicBezTo>
                <a:cubicBezTo>
                  <a:pt x="11859" y="16954"/>
                  <a:pt x="12430" y="16851"/>
                  <a:pt x="13311" y="16549"/>
                </a:cubicBezTo>
                <a:cubicBezTo>
                  <a:pt x="14192" y="16247"/>
                  <a:pt x="15406" y="15850"/>
                  <a:pt x="16216" y="15215"/>
                </a:cubicBezTo>
                <a:cubicBezTo>
                  <a:pt x="17026" y="14580"/>
                  <a:pt x="17661" y="13644"/>
                  <a:pt x="18169" y="12739"/>
                </a:cubicBezTo>
                <a:cubicBezTo>
                  <a:pt x="18677" y="11834"/>
                  <a:pt x="19042" y="10715"/>
                  <a:pt x="19264" y="9786"/>
                </a:cubicBezTo>
                <a:cubicBezTo>
                  <a:pt x="19486" y="8857"/>
                  <a:pt x="19573" y="8048"/>
                  <a:pt x="19502" y="7167"/>
                </a:cubicBezTo>
                <a:cubicBezTo>
                  <a:pt x="19431" y="6286"/>
                  <a:pt x="19217" y="5326"/>
                  <a:pt x="18836" y="4500"/>
                </a:cubicBezTo>
                <a:cubicBezTo>
                  <a:pt x="18455" y="3675"/>
                  <a:pt x="17923" y="2833"/>
                  <a:pt x="17216" y="2214"/>
                </a:cubicBezTo>
                <a:cubicBezTo>
                  <a:pt x="16510" y="1595"/>
                  <a:pt x="15605" y="1142"/>
                  <a:pt x="14597" y="785"/>
                </a:cubicBezTo>
                <a:cubicBezTo>
                  <a:pt x="13589" y="428"/>
                  <a:pt x="12136" y="182"/>
                  <a:pt x="11168" y="71"/>
                </a:cubicBezTo>
                <a:cubicBezTo>
                  <a:pt x="10200" y="-40"/>
                  <a:pt x="9652" y="-17"/>
                  <a:pt x="8787" y="1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33" name="Google Shape;2533;p73"/>
          <p:cNvSpPr txBox="1"/>
          <p:nvPr/>
        </p:nvSpPr>
        <p:spPr>
          <a:xfrm flipH="1">
            <a:off x="6109478" y="4045800"/>
            <a:ext cx="37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5</a:t>
            </a:r>
            <a:endParaRPr sz="20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34" name="Google Shape;2534;p73"/>
          <p:cNvSpPr txBox="1"/>
          <p:nvPr/>
        </p:nvSpPr>
        <p:spPr>
          <a:xfrm flipH="1">
            <a:off x="6589410" y="3925825"/>
            <a:ext cx="146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4A3C6"/>
                </a:solidFill>
                <a:latin typeface="Space Grotesk"/>
                <a:ea typeface="Space Grotesk"/>
                <a:cs typeface="Space Grotesk"/>
                <a:sym typeface="Space Grotesk"/>
              </a:rPr>
              <a:t>DALGONA COFFEE </a:t>
            </a:r>
            <a:endParaRPr sz="1600" b="1">
              <a:solidFill>
                <a:srgbClr val="74A3C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485" y="91812"/>
            <a:ext cx="1281015" cy="1101223"/>
          </a:xfrm>
          <a:prstGeom prst="rect">
            <a:avLst/>
          </a:prstGeom>
        </p:spPr>
      </p:pic>
      <p:pic>
        <p:nvPicPr>
          <p:cNvPr id="205" name="Imagen 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0" y="151139"/>
            <a:ext cx="1281015" cy="110122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3C6"/>
        </a:solidFill>
        <a:effectLst/>
      </p:bgPr>
    </p:bg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74"/>
          <p:cNvSpPr/>
          <p:nvPr/>
        </p:nvSpPr>
        <p:spPr>
          <a:xfrm rot="10800000">
            <a:off x="3543049" y="8398465"/>
            <a:ext cx="155689" cy="11990"/>
          </a:xfrm>
          <a:custGeom>
            <a:avLst/>
            <a:gdLst/>
            <a:ahLst/>
            <a:cxnLst/>
            <a:rect l="l" t="t" r="r" b="b"/>
            <a:pathLst>
              <a:path w="1620" h="146" extrusionOk="0">
                <a:moveTo>
                  <a:pt x="1525" y="1"/>
                </a:moveTo>
                <a:cubicBezTo>
                  <a:pt x="1041" y="1"/>
                  <a:pt x="564" y="8"/>
                  <a:pt x="80" y="15"/>
                </a:cubicBezTo>
                <a:cubicBezTo>
                  <a:pt x="1" y="15"/>
                  <a:pt x="1" y="131"/>
                  <a:pt x="80" y="131"/>
                </a:cubicBezTo>
                <a:cubicBezTo>
                  <a:pt x="564" y="138"/>
                  <a:pt x="1041" y="145"/>
                  <a:pt x="1525" y="145"/>
                </a:cubicBezTo>
                <a:cubicBezTo>
                  <a:pt x="1619" y="145"/>
                  <a:pt x="1619" y="1"/>
                  <a:pt x="1525" y="1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74"/>
          <p:cNvSpPr/>
          <p:nvPr/>
        </p:nvSpPr>
        <p:spPr>
          <a:xfrm rot="10800000">
            <a:off x="3549968" y="8441251"/>
            <a:ext cx="296001" cy="15685"/>
          </a:xfrm>
          <a:custGeom>
            <a:avLst/>
            <a:gdLst/>
            <a:ahLst/>
            <a:cxnLst/>
            <a:rect l="l" t="t" r="r" b="b"/>
            <a:pathLst>
              <a:path w="3080" h="191" extrusionOk="0">
                <a:moveTo>
                  <a:pt x="2137" y="0"/>
                </a:moveTo>
                <a:cubicBezTo>
                  <a:pt x="1449" y="0"/>
                  <a:pt x="759" y="29"/>
                  <a:pt x="80" y="39"/>
                </a:cubicBezTo>
                <a:cubicBezTo>
                  <a:pt x="1" y="39"/>
                  <a:pt x="1" y="155"/>
                  <a:pt x="80" y="155"/>
                </a:cubicBezTo>
                <a:cubicBezTo>
                  <a:pt x="766" y="165"/>
                  <a:pt x="1463" y="191"/>
                  <a:pt x="2157" y="191"/>
                </a:cubicBezTo>
                <a:cubicBezTo>
                  <a:pt x="2429" y="191"/>
                  <a:pt x="2701" y="187"/>
                  <a:pt x="2971" y="176"/>
                </a:cubicBezTo>
                <a:cubicBezTo>
                  <a:pt x="3079" y="176"/>
                  <a:pt x="3079" y="17"/>
                  <a:pt x="2971" y="17"/>
                </a:cubicBezTo>
                <a:cubicBezTo>
                  <a:pt x="2694" y="5"/>
                  <a:pt x="2415" y="0"/>
                  <a:pt x="2137" y="0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74"/>
          <p:cNvSpPr/>
          <p:nvPr/>
        </p:nvSpPr>
        <p:spPr>
          <a:xfrm rot="10800000">
            <a:off x="9588492" y="8409716"/>
            <a:ext cx="179235" cy="18560"/>
          </a:xfrm>
          <a:custGeom>
            <a:avLst/>
            <a:gdLst/>
            <a:ahLst/>
            <a:cxnLst/>
            <a:rect l="l" t="t" r="r" b="b"/>
            <a:pathLst>
              <a:path w="1865" h="226" extrusionOk="0">
                <a:moveTo>
                  <a:pt x="1176" y="0"/>
                </a:moveTo>
                <a:cubicBezTo>
                  <a:pt x="813" y="0"/>
                  <a:pt x="450" y="3"/>
                  <a:pt x="94" y="23"/>
                </a:cubicBezTo>
                <a:cubicBezTo>
                  <a:pt x="0" y="51"/>
                  <a:pt x="0" y="174"/>
                  <a:pt x="94" y="203"/>
                </a:cubicBezTo>
                <a:cubicBezTo>
                  <a:pt x="455" y="223"/>
                  <a:pt x="817" y="226"/>
                  <a:pt x="1178" y="226"/>
                </a:cubicBezTo>
                <a:cubicBezTo>
                  <a:pt x="1359" y="226"/>
                  <a:pt x="1539" y="225"/>
                  <a:pt x="1720" y="225"/>
                </a:cubicBezTo>
                <a:cubicBezTo>
                  <a:pt x="1864" y="225"/>
                  <a:pt x="1864" y="1"/>
                  <a:pt x="1720" y="1"/>
                </a:cubicBezTo>
                <a:cubicBezTo>
                  <a:pt x="1539" y="1"/>
                  <a:pt x="1358" y="0"/>
                  <a:pt x="1176" y="0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74"/>
          <p:cNvSpPr/>
          <p:nvPr/>
        </p:nvSpPr>
        <p:spPr>
          <a:xfrm rot="10800000">
            <a:off x="9616266" y="8452419"/>
            <a:ext cx="258425" cy="24226"/>
          </a:xfrm>
          <a:custGeom>
            <a:avLst/>
            <a:gdLst/>
            <a:ahLst/>
            <a:cxnLst/>
            <a:rect l="l" t="t" r="r" b="b"/>
            <a:pathLst>
              <a:path w="2689" h="295" extrusionOk="0">
                <a:moveTo>
                  <a:pt x="1523" y="1"/>
                </a:moveTo>
                <a:cubicBezTo>
                  <a:pt x="1038" y="1"/>
                  <a:pt x="545" y="43"/>
                  <a:pt x="94" y="113"/>
                </a:cubicBezTo>
                <a:cubicBezTo>
                  <a:pt x="0" y="127"/>
                  <a:pt x="29" y="272"/>
                  <a:pt x="123" y="272"/>
                </a:cubicBezTo>
                <a:cubicBezTo>
                  <a:pt x="460" y="287"/>
                  <a:pt x="799" y="295"/>
                  <a:pt x="1137" y="295"/>
                </a:cubicBezTo>
                <a:cubicBezTo>
                  <a:pt x="1612" y="295"/>
                  <a:pt x="2086" y="280"/>
                  <a:pt x="2558" y="250"/>
                </a:cubicBezTo>
                <a:cubicBezTo>
                  <a:pt x="2652" y="243"/>
                  <a:pt x="2688" y="91"/>
                  <a:pt x="2580" y="77"/>
                </a:cubicBezTo>
                <a:cubicBezTo>
                  <a:pt x="2246" y="24"/>
                  <a:pt x="1887" y="1"/>
                  <a:pt x="1523" y="1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TextBox 319">
            <a:extLst>
              <a:ext uri="{FF2B5EF4-FFF2-40B4-BE49-F238E27FC236}">
                <a16:creationId xmlns=""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162365" y="120580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74A3C6"/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rgbClr val="74A3C6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rgbClr val="74A3C6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347">
            <a:extLst>
              <a:ext uri="{FF2B5EF4-FFF2-40B4-BE49-F238E27FC236}">
                <a16:creationId xmlns=""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238565" y="2352877"/>
            <a:ext cx="268709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74A3C6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5355772" y="4250453"/>
            <a:ext cx="3548658" cy="693985"/>
          </a:xfrm>
          <a:prstGeom prst="rect">
            <a:avLst/>
          </a:prstGeom>
          <a:noFill/>
          <a:ln w="57150">
            <a:solidFill>
              <a:srgbClr val="74A3C6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0" dirty="0">
                <a:solidFill>
                  <a:schemeClr val="tx1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566076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3C6"/>
        </a:solidFill>
        <a:effectLst/>
      </p:bgPr>
    </p:bg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45" name="Google Shape;2545;p74"/>
          <p:cNvSpPr/>
          <p:nvPr/>
        </p:nvSpPr>
        <p:spPr>
          <a:xfrm rot="10800000">
            <a:off x="3543049" y="8398465"/>
            <a:ext cx="155689" cy="11990"/>
          </a:xfrm>
          <a:custGeom>
            <a:avLst/>
            <a:gdLst/>
            <a:ahLst/>
            <a:cxnLst/>
            <a:rect l="l" t="t" r="r" b="b"/>
            <a:pathLst>
              <a:path w="1620" h="146" extrusionOk="0">
                <a:moveTo>
                  <a:pt x="1525" y="1"/>
                </a:moveTo>
                <a:cubicBezTo>
                  <a:pt x="1041" y="1"/>
                  <a:pt x="564" y="8"/>
                  <a:pt x="80" y="15"/>
                </a:cubicBezTo>
                <a:cubicBezTo>
                  <a:pt x="1" y="15"/>
                  <a:pt x="1" y="131"/>
                  <a:pt x="80" y="131"/>
                </a:cubicBezTo>
                <a:cubicBezTo>
                  <a:pt x="564" y="138"/>
                  <a:pt x="1041" y="145"/>
                  <a:pt x="1525" y="145"/>
                </a:cubicBezTo>
                <a:cubicBezTo>
                  <a:pt x="1619" y="145"/>
                  <a:pt x="1619" y="1"/>
                  <a:pt x="1525" y="1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74"/>
          <p:cNvSpPr/>
          <p:nvPr/>
        </p:nvSpPr>
        <p:spPr>
          <a:xfrm rot="10800000">
            <a:off x="3549968" y="8441251"/>
            <a:ext cx="296001" cy="15685"/>
          </a:xfrm>
          <a:custGeom>
            <a:avLst/>
            <a:gdLst/>
            <a:ahLst/>
            <a:cxnLst/>
            <a:rect l="l" t="t" r="r" b="b"/>
            <a:pathLst>
              <a:path w="3080" h="191" extrusionOk="0">
                <a:moveTo>
                  <a:pt x="2137" y="0"/>
                </a:moveTo>
                <a:cubicBezTo>
                  <a:pt x="1449" y="0"/>
                  <a:pt x="759" y="29"/>
                  <a:pt x="80" y="39"/>
                </a:cubicBezTo>
                <a:cubicBezTo>
                  <a:pt x="1" y="39"/>
                  <a:pt x="1" y="155"/>
                  <a:pt x="80" y="155"/>
                </a:cubicBezTo>
                <a:cubicBezTo>
                  <a:pt x="766" y="165"/>
                  <a:pt x="1463" y="191"/>
                  <a:pt x="2157" y="191"/>
                </a:cubicBezTo>
                <a:cubicBezTo>
                  <a:pt x="2429" y="191"/>
                  <a:pt x="2701" y="187"/>
                  <a:pt x="2971" y="176"/>
                </a:cubicBezTo>
                <a:cubicBezTo>
                  <a:pt x="3079" y="176"/>
                  <a:pt x="3079" y="17"/>
                  <a:pt x="2971" y="17"/>
                </a:cubicBezTo>
                <a:cubicBezTo>
                  <a:pt x="2694" y="5"/>
                  <a:pt x="2415" y="0"/>
                  <a:pt x="2137" y="0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74"/>
          <p:cNvSpPr/>
          <p:nvPr/>
        </p:nvSpPr>
        <p:spPr>
          <a:xfrm rot="10800000">
            <a:off x="9588492" y="8409716"/>
            <a:ext cx="179235" cy="18560"/>
          </a:xfrm>
          <a:custGeom>
            <a:avLst/>
            <a:gdLst/>
            <a:ahLst/>
            <a:cxnLst/>
            <a:rect l="l" t="t" r="r" b="b"/>
            <a:pathLst>
              <a:path w="1865" h="226" extrusionOk="0">
                <a:moveTo>
                  <a:pt x="1176" y="0"/>
                </a:moveTo>
                <a:cubicBezTo>
                  <a:pt x="813" y="0"/>
                  <a:pt x="450" y="3"/>
                  <a:pt x="94" y="23"/>
                </a:cubicBezTo>
                <a:cubicBezTo>
                  <a:pt x="0" y="51"/>
                  <a:pt x="0" y="174"/>
                  <a:pt x="94" y="203"/>
                </a:cubicBezTo>
                <a:cubicBezTo>
                  <a:pt x="455" y="223"/>
                  <a:pt x="817" y="226"/>
                  <a:pt x="1178" y="226"/>
                </a:cubicBezTo>
                <a:cubicBezTo>
                  <a:pt x="1359" y="226"/>
                  <a:pt x="1539" y="225"/>
                  <a:pt x="1720" y="225"/>
                </a:cubicBezTo>
                <a:cubicBezTo>
                  <a:pt x="1864" y="225"/>
                  <a:pt x="1864" y="1"/>
                  <a:pt x="1720" y="1"/>
                </a:cubicBezTo>
                <a:cubicBezTo>
                  <a:pt x="1539" y="1"/>
                  <a:pt x="1358" y="0"/>
                  <a:pt x="1176" y="0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74"/>
          <p:cNvSpPr/>
          <p:nvPr/>
        </p:nvSpPr>
        <p:spPr>
          <a:xfrm rot="10800000">
            <a:off x="9616266" y="8452419"/>
            <a:ext cx="258425" cy="24226"/>
          </a:xfrm>
          <a:custGeom>
            <a:avLst/>
            <a:gdLst/>
            <a:ahLst/>
            <a:cxnLst/>
            <a:rect l="l" t="t" r="r" b="b"/>
            <a:pathLst>
              <a:path w="2689" h="295" extrusionOk="0">
                <a:moveTo>
                  <a:pt x="1523" y="1"/>
                </a:moveTo>
                <a:cubicBezTo>
                  <a:pt x="1038" y="1"/>
                  <a:pt x="545" y="43"/>
                  <a:pt x="94" y="113"/>
                </a:cubicBezTo>
                <a:cubicBezTo>
                  <a:pt x="0" y="127"/>
                  <a:pt x="29" y="272"/>
                  <a:pt x="123" y="272"/>
                </a:cubicBezTo>
                <a:cubicBezTo>
                  <a:pt x="460" y="287"/>
                  <a:pt x="799" y="295"/>
                  <a:pt x="1137" y="295"/>
                </a:cubicBezTo>
                <a:cubicBezTo>
                  <a:pt x="1612" y="295"/>
                  <a:pt x="2086" y="280"/>
                  <a:pt x="2558" y="250"/>
                </a:cubicBezTo>
                <a:cubicBezTo>
                  <a:pt x="2652" y="243"/>
                  <a:pt x="2688" y="91"/>
                  <a:pt x="2580" y="77"/>
                </a:cubicBezTo>
                <a:cubicBezTo>
                  <a:pt x="2246" y="24"/>
                  <a:pt x="1887" y="1"/>
                  <a:pt x="1523" y="1"/>
                </a:cubicBezTo>
                <a:close/>
              </a:path>
            </a:pathLst>
          </a:custGeom>
          <a:solidFill>
            <a:srgbClr val="FFF2E9"/>
          </a:solidFill>
          <a:ln w="9525" cap="flat" cmpd="sng">
            <a:solidFill>
              <a:srgbClr val="FFF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936" y="-1584694"/>
            <a:ext cx="10133045" cy="7389846"/>
          </a:xfrm>
          <a:prstGeom prst="rect">
            <a:avLst/>
          </a:prstGeom>
        </p:spPr>
      </p:pic>
      <p:sp>
        <p:nvSpPr>
          <p:cNvPr id="2543" name="Google Shape;2543;p74"/>
          <p:cNvSpPr txBox="1">
            <a:spLocks noGrp="1"/>
          </p:cNvSpPr>
          <p:nvPr>
            <p:ph type="ctrTitle"/>
          </p:nvPr>
        </p:nvSpPr>
        <p:spPr>
          <a:xfrm>
            <a:off x="2120219" y="1328554"/>
            <a:ext cx="4734000" cy="10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459"/>
                </a:solidFill>
              </a:rPr>
              <a:t>THANKS!</a:t>
            </a:r>
            <a:endParaRPr dirty="0">
              <a:solidFill>
                <a:srgbClr val="FFB459"/>
              </a:solidFill>
            </a:endParaRPr>
          </a:p>
        </p:txBody>
      </p:sp>
      <p:sp>
        <p:nvSpPr>
          <p:cNvPr id="2544" name="Google Shape;2544;p74"/>
          <p:cNvSpPr txBox="1">
            <a:spLocks noGrp="1"/>
          </p:cNvSpPr>
          <p:nvPr>
            <p:ph type="subTitle" idx="1"/>
          </p:nvPr>
        </p:nvSpPr>
        <p:spPr>
          <a:xfrm>
            <a:off x="2334569" y="2110229"/>
            <a:ext cx="4305300" cy="14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lt1"/>
              </a:buClr>
              <a:buSzPts val="1100"/>
            </a:pPr>
            <a:r>
              <a:rPr lang="en" dirty="0">
                <a:solidFill>
                  <a:srgbClr val="74A3C6"/>
                </a:solidFill>
              </a:rPr>
              <a:t>Do you have any questions</a:t>
            </a:r>
            <a:r>
              <a:rPr lang="en" dirty="0" smtClean="0">
                <a:solidFill>
                  <a:srgbClr val="74A3C6"/>
                </a:solidFill>
              </a:rPr>
              <a:t>?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Clr>
                <a:schemeClr val="lt1"/>
              </a:buClr>
              <a:buSzPts val="1100"/>
            </a:pPr>
            <a:r>
              <a:rPr lang="en-US" dirty="0" smtClean="0"/>
              <a:t>Mercury </a:t>
            </a:r>
            <a:r>
              <a:rPr lang="en-US" dirty="0"/>
              <a:t>is the god of commerce, messenger of the gods, mediator between gods and mortals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>
              <a:solidFill>
                <a:srgbClr val="74A3C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049" y="3358084"/>
            <a:ext cx="1733737" cy="12774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446" y="171654"/>
            <a:ext cx="1645205" cy="16102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75868">
            <a:off x="7880502" y="3921524"/>
            <a:ext cx="955079" cy="9347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43269">
            <a:off x="223534" y="260301"/>
            <a:ext cx="1056479" cy="1034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7996">
            <a:off x="333798" y="3319031"/>
            <a:ext cx="1578468" cy="154488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65" name="Google Shape;2565;p75"/>
          <p:cNvSpPr txBox="1">
            <a:spLocks noGrp="1"/>
          </p:cNvSpPr>
          <p:nvPr>
            <p:ph type="title"/>
          </p:nvPr>
        </p:nvSpPr>
        <p:spPr>
          <a:xfrm>
            <a:off x="708450" y="22854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www.plantillaspower</a:t>
            </a:r>
            <a:r>
              <a:rPr lang="es-PE" dirty="0" smtClean="0">
                <a:solidFill>
                  <a:srgbClr val="FFB459"/>
                </a:solidFill>
              </a:rPr>
              <a:t>-point.com</a:t>
            </a:r>
            <a:endParaRPr dirty="0">
              <a:solidFill>
                <a:srgbClr val="FFB45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9869">
            <a:off x="7081575" y="3688825"/>
            <a:ext cx="2172666" cy="13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7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65" name="Google Shape;2565;p75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r>
              <a:rPr lang="en">
                <a:solidFill>
                  <a:schemeClr val="lt1"/>
                </a:solidFill>
              </a:rPr>
              <a:t>RESOURCES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9869">
            <a:off x="7081575" y="3688825"/>
            <a:ext cx="2172666" cy="1305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71" y="932000"/>
            <a:ext cx="4215429" cy="13029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71" y="2444851"/>
            <a:ext cx="5777020" cy="1090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91" y="3820437"/>
            <a:ext cx="5415640" cy="7384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8571" y="1380975"/>
            <a:ext cx="573750" cy="40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892" y="1212661"/>
            <a:ext cx="472500" cy="56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8588" y="1223475"/>
            <a:ext cx="641250" cy="56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7034" y="1325501"/>
            <a:ext cx="641250" cy="47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5919" y="1860284"/>
            <a:ext cx="416250" cy="56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3212" y="1901281"/>
            <a:ext cx="528750" cy="517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7563" y="1980762"/>
            <a:ext cx="281250" cy="63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9661" y="1980762"/>
            <a:ext cx="348750" cy="585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0527" y="2017473"/>
            <a:ext cx="292500" cy="618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8588" y="2804844"/>
            <a:ext cx="495000" cy="54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3652" y="2938948"/>
            <a:ext cx="506250" cy="4837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0631" y="3517461"/>
            <a:ext cx="371250" cy="562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85636" y="2673776"/>
            <a:ext cx="49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0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65" name="Google Shape;2565;p75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r>
              <a:rPr lang="en">
                <a:solidFill>
                  <a:schemeClr val="lt1"/>
                </a:solidFill>
              </a:rPr>
              <a:t>RESOURCES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9869">
            <a:off x="7081575" y="3688825"/>
            <a:ext cx="2172666" cy="1305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5" y="1086029"/>
            <a:ext cx="1375758" cy="1448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29" y="2622847"/>
            <a:ext cx="1113750" cy="111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25" y="3881352"/>
            <a:ext cx="1248750" cy="118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083" y="2600347"/>
            <a:ext cx="1136250" cy="113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2825" y="1314022"/>
            <a:ext cx="1507500" cy="150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121" y="1259787"/>
            <a:ext cx="1788750" cy="158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883" y="3138852"/>
            <a:ext cx="2047500" cy="148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7917" y="1183101"/>
            <a:ext cx="2038660" cy="16223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7979" y="4508402"/>
            <a:ext cx="3217500" cy="4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4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ángulo 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A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65" name="Google Shape;2565;p75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r>
              <a:rPr lang="en">
                <a:solidFill>
                  <a:schemeClr val="lt1"/>
                </a:solidFill>
              </a:rPr>
              <a:t>RESOURCES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9869">
            <a:off x="7081575" y="3688825"/>
            <a:ext cx="2172666" cy="1305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51" y="1207036"/>
            <a:ext cx="1395000" cy="169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52" y="2905786"/>
            <a:ext cx="1676250" cy="213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844" y="1654000"/>
            <a:ext cx="1845000" cy="276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175" y="2432250"/>
            <a:ext cx="1608750" cy="271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8519" y="1150786"/>
            <a:ext cx="2002500" cy="28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11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75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r>
              <a:rPr lang="en">
                <a:solidFill>
                  <a:schemeClr val="lt1"/>
                </a:solidFill>
              </a:rPr>
              <a:t>RESOURCES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566" name="Google Shape;2566;p75"/>
          <p:cNvGrpSpPr/>
          <p:nvPr/>
        </p:nvGrpSpPr>
        <p:grpSpPr>
          <a:xfrm>
            <a:off x="826174" y="1463405"/>
            <a:ext cx="1481235" cy="1310792"/>
            <a:chOff x="1632100" y="845950"/>
            <a:chExt cx="1909300" cy="1689600"/>
          </a:xfrm>
        </p:grpSpPr>
        <p:sp>
          <p:nvSpPr>
            <p:cNvPr id="2567" name="Google Shape;2567;p75"/>
            <p:cNvSpPr/>
            <p:nvPr/>
          </p:nvSpPr>
          <p:spPr>
            <a:xfrm>
              <a:off x="1836100" y="857450"/>
              <a:ext cx="1528500" cy="1528500"/>
            </a:xfrm>
            <a:custGeom>
              <a:avLst/>
              <a:gdLst/>
              <a:ahLst/>
              <a:cxnLst/>
              <a:rect l="l" t="t" r="r" b="b"/>
              <a:pathLst>
                <a:path w="61140" h="61140" extrusionOk="0">
                  <a:moveTo>
                    <a:pt x="30570" y="1"/>
                  </a:moveTo>
                  <a:cubicBezTo>
                    <a:pt x="13685" y="1"/>
                    <a:pt x="1" y="13685"/>
                    <a:pt x="1" y="30570"/>
                  </a:cubicBezTo>
                  <a:cubicBezTo>
                    <a:pt x="1" y="47455"/>
                    <a:pt x="13685" y="61139"/>
                    <a:pt x="30570" y="61139"/>
                  </a:cubicBezTo>
                  <a:cubicBezTo>
                    <a:pt x="47456" y="61139"/>
                    <a:pt x="61140" y="47455"/>
                    <a:pt x="61140" y="30570"/>
                  </a:cubicBezTo>
                  <a:cubicBezTo>
                    <a:pt x="61140" y="13685"/>
                    <a:pt x="47456" y="1"/>
                    <a:pt x="30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5"/>
            <p:cNvSpPr/>
            <p:nvPr/>
          </p:nvSpPr>
          <p:spPr>
            <a:xfrm>
              <a:off x="2065225" y="857450"/>
              <a:ext cx="813950" cy="660050"/>
            </a:xfrm>
            <a:custGeom>
              <a:avLst/>
              <a:gdLst/>
              <a:ahLst/>
              <a:cxnLst/>
              <a:rect l="l" t="t" r="r" b="b"/>
              <a:pathLst>
                <a:path w="32558" h="26402" extrusionOk="0">
                  <a:moveTo>
                    <a:pt x="21384" y="1"/>
                  </a:moveTo>
                  <a:cubicBezTo>
                    <a:pt x="13391" y="1"/>
                    <a:pt x="5712" y="3139"/>
                    <a:pt x="0" y="8747"/>
                  </a:cubicBezTo>
                  <a:cubicBezTo>
                    <a:pt x="335" y="12053"/>
                    <a:pt x="2783" y="15233"/>
                    <a:pt x="6068" y="15672"/>
                  </a:cubicBezTo>
                  <a:cubicBezTo>
                    <a:pt x="6472" y="15728"/>
                    <a:pt x="6887" y="15746"/>
                    <a:pt x="7306" y="15746"/>
                  </a:cubicBezTo>
                  <a:cubicBezTo>
                    <a:pt x="8061" y="15746"/>
                    <a:pt x="8830" y="15688"/>
                    <a:pt x="9573" y="15688"/>
                  </a:cubicBezTo>
                  <a:cubicBezTo>
                    <a:pt x="10729" y="15688"/>
                    <a:pt x="11822" y="15829"/>
                    <a:pt x="12701" y="16551"/>
                  </a:cubicBezTo>
                  <a:cubicBezTo>
                    <a:pt x="14312" y="17869"/>
                    <a:pt x="14166" y="20338"/>
                    <a:pt x="14898" y="22305"/>
                  </a:cubicBezTo>
                  <a:cubicBezTo>
                    <a:pt x="15810" y="24726"/>
                    <a:pt x="18364" y="26401"/>
                    <a:pt x="20920" y="26401"/>
                  </a:cubicBezTo>
                  <a:cubicBezTo>
                    <a:pt x="21236" y="26401"/>
                    <a:pt x="21552" y="26375"/>
                    <a:pt x="21865" y="26322"/>
                  </a:cubicBezTo>
                  <a:lnTo>
                    <a:pt x="27159" y="19711"/>
                  </a:lnTo>
                  <a:cubicBezTo>
                    <a:pt x="28184" y="18434"/>
                    <a:pt x="29252" y="17011"/>
                    <a:pt x="29147" y="15379"/>
                  </a:cubicBezTo>
                  <a:cubicBezTo>
                    <a:pt x="29021" y="13831"/>
                    <a:pt x="27871" y="12555"/>
                    <a:pt x="27578" y="11048"/>
                  </a:cubicBezTo>
                  <a:cubicBezTo>
                    <a:pt x="27201" y="9291"/>
                    <a:pt x="28059" y="7491"/>
                    <a:pt x="29147" y="6089"/>
                  </a:cubicBezTo>
                  <a:cubicBezTo>
                    <a:pt x="30235" y="4667"/>
                    <a:pt x="31553" y="3537"/>
                    <a:pt x="32557" y="2093"/>
                  </a:cubicBezTo>
                  <a:cubicBezTo>
                    <a:pt x="29000" y="712"/>
                    <a:pt x="25213" y="1"/>
                    <a:pt x="21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5"/>
            <p:cNvSpPr/>
            <p:nvPr/>
          </p:nvSpPr>
          <p:spPr>
            <a:xfrm>
              <a:off x="3049675" y="1149850"/>
              <a:ext cx="315450" cy="593225"/>
            </a:xfrm>
            <a:custGeom>
              <a:avLst/>
              <a:gdLst/>
              <a:ahLst/>
              <a:cxnLst/>
              <a:rect l="l" t="t" r="r" b="b"/>
              <a:pathLst>
                <a:path w="12618" h="23729" extrusionOk="0">
                  <a:moveTo>
                    <a:pt x="6089" y="1"/>
                  </a:moveTo>
                  <a:cubicBezTo>
                    <a:pt x="5566" y="294"/>
                    <a:pt x="5085" y="649"/>
                    <a:pt x="4646" y="1026"/>
                  </a:cubicBezTo>
                  <a:cubicBezTo>
                    <a:pt x="2574" y="2888"/>
                    <a:pt x="1465" y="5608"/>
                    <a:pt x="1674" y="8391"/>
                  </a:cubicBezTo>
                  <a:cubicBezTo>
                    <a:pt x="1821" y="10400"/>
                    <a:pt x="2658" y="12409"/>
                    <a:pt x="2156" y="14354"/>
                  </a:cubicBezTo>
                  <a:cubicBezTo>
                    <a:pt x="1842" y="15610"/>
                    <a:pt x="1026" y="16635"/>
                    <a:pt x="524" y="17828"/>
                  </a:cubicBezTo>
                  <a:cubicBezTo>
                    <a:pt x="42" y="19000"/>
                    <a:pt x="1" y="20569"/>
                    <a:pt x="1005" y="21364"/>
                  </a:cubicBezTo>
                  <a:cubicBezTo>
                    <a:pt x="1406" y="21688"/>
                    <a:pt x="1881" y="21819"/>
                    <a:pt x="2384" y="21819"/>
                  </a:cubicBezTo>
                  <a:cubicBezTo>
                    <a:pt x="3243" y="21819"/>
                    <a:pt x="4180" y="21436"/>
                    <a:pt x="4959" y="20987"/>
                  </a:cubicBezTo>
                  <a:cubicBezTo>
                    <a:pt x="5999" y="20371"/>
                    <a:pt x="7098" y="19650"/>
                    <a:pt x="8231" y="19650"/>
                  </a:cubicBezTo>
                  <a:cubicBezTo>
                    <a:pt x="8443" y="19650"/>
                    <a:pt x="8657" y="19676"/>
                    <a:pt x="8872" y="19732"/>
                  </a:cubicBezTo>
                  <a:cubicBezTo>
                    <a:pt x="10253" y="20088"/>
                    <a:pt x="11006" y="21510"/>
                    <a:pt x="11655" y="22766"/>
                  </a:cubicBezTo>
                  <a:cubicBezTo>
                    <a:pt x="11822" y="23101"/>
                    <a:pt x="12011" y="23414"/>
                    <a:pt x="12199" y="23728"/>
                  </a:cubicBezTo>
                  <a:cubicBezTo>
                    <a:pt x="12471" y="22117"/>
                    <a:pt x="12597" y="20506"/>
                    <a:pt x="12597" y="18874"/>
                  </a:cubicBezTo>
                  <a:cubicBezTo>
                    <a:pt x="12617" y="12032"/>
                    <a:pt x="10316" y="5378"/>
                    <a:pt x="6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5"/>
            <p:cNvSpPr/>
            <p:nvPr/>
          </p:nvSpPr>
          <p:spPr>
            <a:xfrm>
              <a:off x="2821075" y="1734575"/>
              <a:ext cx="446225" cy="587550"/>
            </a:xfrm>
            <a:custGeom>
              <a:avLst/>
              <a:gdLst/>
              <a:ahLst/>
              <a:cxnLst/>
              <a:rect l="l" t="t" r="r" b="b"/>
              <a:pathLst>
                <a:path w="17849" h="23502" extrusionOk="0">
                  <a:moveTo>
                    <a:pt x="3996" y="0"/>
                  </a:moveTo>
                  <a:cubicBezTo>
                    <a:pt x="2828" y="0"/>
                    <a:pt x="1711" y="410"/>
                    <a:pt x="1005" y="1344"/>
                  </a:cubicBezTo>
                  <a:cubicBezTo>
                    <a:pt x="1" y="2662"/>
                    <a:pt x="168" y="4524"/>
                    <a:pt x="712" y="6093"/>
                  </a:cubicBezTo>
                  <a:cubicBezTo>
                    <a:pt x="1256" y="7663"/>
                    <a:pt x="2114" y="9127"/>
                    <a:pt x="2386" y="10738"/>
                  </a:cubicBezTo>
                  <a:cubicBezTo>
                    <a:pt x="3056" y="14442"/>
                    <a:pt x="670" y="18480"/>
                    <a:pt x="2261" y="21891"/>
                  </a:cubicBezTo>
                  <a:cubicBezTo>
                    <a:pt x="2554" y="22497"/>
                    <a:pt x="2951" y="23041"/>
                    <a:pt x="3432" y="23502"/>
                  </a:cubicBezTo>
                  <a:cubicBezTo>
                    <a:pt x="9521" y="20823"/>
                    <a:pt x="14585" y="16241"/>
                    <a:pt x="17849" y="10445"/>
                  </a:cubicBezTo>
                  <a:lnTo>
                    <a:pt x="17849" y="10445"/>
                  </a:lnTo>
                  <a:cubicBezTo>
                    <a:pt x="17471" y="10505"/>
                    <a:pt x="17089" y="10550"/>
                    <a:pt x="16714" y="10550"/>
                  </a:cubicBezTo>
                  <a:cubicBezTo>
                    <a:pt x="16298" y="10550"/>
                    <a:pt x="15890" y="10495"/>
                    <a:pt x="15505" y="10341"/>
                  </a:cubicBezTo>
                  <a:cubicBezTo>
                    <a:pt x="13643" y="9587"/>
                    <a:pt x="12325" y="7851"/>
                    <a:pt x="11279" y="6219"/>
                  </a:cubicBezTo>
                  <a:cubicBezTo>
                    <a:pt x="10065" y="4336"/>
                    <a:pt x="8956" y="2264"/>
                    <a:pt x="7094" y="967"/>
                  </a:cubicBezTo>
                  <a:cubicBezTo>
                    <a:pt x="6208" y="353"/>
                    <a:pt x="5080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5"/>
            <p:cNvSpPr/>
            <p:nvPr/>
          </p:nvSpPr>
          <p:spPr>
            <a:xfrm>
              <a:off x="1835575" y="1518550"/>
              <a:ext cx="335325" cy="650325"/>
            </a:xfrm>
            <a:custGeom>
              <a:avLst/>
              <a:gdLst/>
              <a:ahLst/>
              <a:cxnLst/>
              <a:rect l="l" t="t" r="r" b="b"/>
              <a:pathLst>
                <a:path w="13413" h="26013" extrusionOk="0">
                  <a:moveTo>
                    <a:pt x="1643" y="1"/>
                  </a:moveTo>
                  <a:cubicBezTo>
                    <a:pt x="1181" y="1"/>
                    <a:pt x="721" y="63"/>
                    <a:pt x="273" y="171"/>
                  </a:cubicBezTo>
                  <a:cubicBezTo>
                    <a:pt x="105" y="1490"/>
                    <a:pt x="1" y="2808"/>
                    <a:pt x="1" y="4126"/>
                  </a:cubicBezTo>
                  <a:cubicBezTo>
                    <a:pt x="1" y="12370"/>
                    <a:pt x="3328" y="20279"/>
                    <a:pt x="9228" y="26012"/>
                  </a:cubicBezTo>
                  <a:cubicBezTo>
                    <a:pt x="9856" y="25845"/>
                    <a:pt x="10421" y="25489"/>
                    <a:pt x="10839" y="24966"/>
                  </a:cubicBezTo>
                  <a:cubicBezTo>
                    <a:pt x="11404" y="24254"/>
                    <a:pt x="11572" y="23313"/>
                    <a:pt x="11739" y="22392"/>
                  </a:cubicBezTo>
                  <a:lnTo>
                    <a:pt x="12994" y="15341"/>
                  </a:lnTo>
                  <a:cubicBezTo>
                    <a:pt x="13204" y="14127"/>
                    <a:pt x="13413" y="12788"/>
                    <a:pt x="12806" y="11700"/>
                  </a:cubicBezTo>
                  <a:cubicBezTo>
                    <a:pt x="11802" y="9838"/>
                    <a:pt x="9019" y="9650"/>
                    <a:pt x="7826" y="7892"/>
                  </a:cubicBezTo>
                  <a:cubicBezTo>
                    <a:pt x="7052" y="6741"/>
                    <a:pt x="7157" y="5235"/>
                    <a:pt x="6780" y="3917"/>
                  </a:cubicBezTo>
                  <a:cubicBezTo>
                    <a:pt x="6131" y="1803"/>
                    <a:pt x="4311" y="276"/>
                    <a:pt x="2135" y="25"/>
                  </a:cubicBezTo>
                  <a:cubicBezTo>
                    <a:pt x="1971" y="9"/>
                    <a:pt x="1807" y="1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5"/>
            <p:cNvSpPr/>
            <p:nvPr/>
          </p:nvSpPr>
          <p:spPr>
            <a:xfrm>
              <a:off x="2176650" y="1162925"/>
              <a:ext cx="819700" cy="1038900"/>
            </a:xfrm>
            <a:custGeom>
              <a:avLst/>
              <a:gdLst/>
              <a:ahLst/>
              <a:cxnLst/>
              <a:rect l="l" t="t" r="r" b="b"/>
              <a:pathLst>
                <a:path w="32788" h="41556" extrusionOk="0">
                  <a:moveTo>
                    <a:pt x="2385" y="1"/>
                  </a:moveTo>
                  <a:cubicBezTo>
                    <a:pt x="1046" y="1"/>
                    <a:pt x="0" y="1173"/>
                    <a:pt x="146" y="2512"/>
                  </a:cubicBezTo>
                  <a:lnTo>
                    <a:pt x="4248" y="37894"/>
                  </a:lnTo>
                  <a:cubicBezTo>
                    <a:pt x="4540" y="40007"/>
                    <a:pt x="6319" y="41555"/>
                    <a:pt x="8432" y="41555"/>
                  </a:cubicBezTo>
                  <a:lnTo>
                    <a:pt x="23958" y="41555"/>
                  </a:lnTo>
                  <a:cubicBezTo>
                    <a:pt x="26071" y="41555"/>
                    <a:pt x="27870" y="39986"/>
                    <a:pt x="28142" y="37873"/>
                  </a:cubicBezTo>
                  <a:lnTo>
                    <a:pt x="32620" y="2533"/>
                  </a:lnTo>
                  <a:cubicBezTo>
                    <a:pt x="32787" y="1173"/>
                    <a:pt x="31741" y="1"/>
                    <a:pt x="30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5"/>
            <p:cNvSpPr/>
            <p:nvPr/>
          </p:nvSpPr>
          <p:spPr>
            <a:xfrm>
              <a:off x="2225275" y="1232450"/>
              <a:ext cx="187325" cy="457300"/>
            </a:xfrm>
            <a:custGeom>
              <a:avLst/>
              <a:gdLst/>
              <a:ahLst/>
              <a:cxnLst/>
              <a:rect l="l" t="t" r="r" b="b"/>
              <a:pathLst>
                <a:path w="7493" h="18292" extrusionOk="0">
                  <a:moveTo>
                    <a:pt x="2620" y="1"/>
                  </a:moveTo>
                  <a:cubicBezTo>
                    <a:pt x="1367" y="1"/>
                    <a:pt x="0" y="1057"/>
                    <a:pt x="315" y="2681"/>
                  </a:cubicBezTo>
                  <a:lnTo>
                    <a:pt x="3056" y="16763"/>
                  </a:lnTo>
                  <a:cubicBezTo>
                    <a:pt x="3264" y="17829"/>
                    <a:pt x="4043" y="18292"/>
                    <a:pt x="4873" y="18292"/>
                  </a:cubicBezTo>
                  <a:cubicBezTo>
                    <a:pt x="6125" y="18292"/>
                    <a:pt x="7492" y="17236"/>
                    <a:pt x="7178" y="15612"/>
                  </a:cubicBezTo>
                  <a:lnTo>
                    <a:pt x="4437" y="1530"/>
                  </a:lnTo>
                  <a:cubicBezTo>
                    <a:pt x="4228" y="464"/>
                    <a:pt x="3449" y="1"/>
                    <a:pt x="2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5"/>
            <p:cNvSpPr/>
            <p:nvPr/>
          </p:nvSpPr>
          <p:spPr>
            <a:xfrm>
              <a:off x="2221625" y="1313825"/>
              <a:ext cx="757450" cy="888000"/>
            </a:xfrm>
            <a:custGeom>
              <a:avLst/>
              <a:gdLst/>
              <a:ahLst/>
              <a:cxnLst/>
              <a:rect l="l" t="t" r="r" b="b"/>
              <a:pathLst>
                <a:path w="30298" h="35520" extrusionOk="0">
                  <a:moveTo>
                    <a:pt x="27117" y="1"/>
                  </a:moveTo>
                  <a:cubicBezTo>
                    <a:pt x="25717" y="1"/>
                    <a:pt x="24291" y="338"/>
                    <a:pt x="23016" y="912"/>
                  </a:cubicBezTo>
                  <a:cubicBezTo>
                    <a:pt x="20506" y="2041"/>
                    <a:pt x="18434" y="3946"/>
                    <a:pt x="16405" y="5829"/>
                  </a:cubicBezTo>
                  <a:cubicBezTo>
                    <a:pt x="14375" y="7691"/>
                    <a:pt x="12283" y="9574"/>
                    <a:pt x="9730" y="10641"/>
                  </a:cubicBezTo>
                  <a:cubicBezTo>
                    <a:pt x="8218" y="11279"/>
                    <a:pt x="6595" y="11578"/>
                    <a:pt x="4965" y="11578"/>
                  </a:cubicBezTo>
                  <a:cubicBezTo>
                    <a:pt x="3279" y="11578"/>
                    <a:pt x="1586" y="11258"/>
                    <a:pt x="0" y="10662"/>
                  </a:cubicBezTo>
                  <a:lnTo>
                    <a:pt x="0" y="10662"/>
                  </a:lnTo>
                  <a:lnTo>
                    <a:pt x="2449" y="31858"/>
                  </a:lnTo>
                  <a:cubicBezTo>
                    <a:pt x="2721" y="33950"/>
                    <a:pt x="4520" y="35519"/>
                    <a:pt x="6633" y="35519"/>
                  </a:cubicBezTo>
                  <a:lnTo>
                    <a:pt x="22159" y="35519"/>
                  </a:lnTo>
                  <a:cubicBezTo>
                    <a:pt x="24272" y="35519"/>
                    <a:pt x="26050" y="33929"/>
                    <a:pt x="26322" y="31837"/>
                  </a:cubicBezTo>
                  <a:lnTo>
                    <a:pt x="30298" y="681"/>
                  </a:lnTo>
                  <a:cubicBezTo>
                    <a:pt x="29311" y="211"/>
                    <a:pt x="28222" y="1"/>
                    <a:pt x="27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5"/>
            <p:cNvSpPr/>
            <p:nvPr/>
          </p:nvSpPr>
          <p:spPr>
            <a:xfrm>
              <a:off x="2527625" y="996050"/>
              <a:ext cx="178400" cy="357325"/>
            </a:xfrm>
            <a:custGeom>
              <a:avLst/>
              <a:gdLst/>
              <a:ahLst/>
              <a:cxnLst/>
              <a:rect l="l" t="t" r="r" b="b"/>
              <a:pathLst>
                <a:path w="7136" h="14293" extrusionOk="0">
                  <a:moveTo>
                    <a:pt x="3015" y="0"/>
                  </a:moveTo>
                  <a:cubicBezTo>
                    <a:pt x="2987" y="0"/>
                    <a:pt x="2958" y="1"/>
                    <a:pt x="2930" y="1"/>
                  </a:cubicBezTo>
                  <a:cubicBezTo>
                    <a:pt x="1444" y="43"/>
                    <a:pt x="1" y="1278"/>
                    <a:pt x="22" y="2742"/>
                  </a:cubicBezTo>
                  <a:cubicBezTo>
                    <a:pt x="43" y="4228"/>
                    <a:pt x="1340" y="5358"/>
                    <a:pt x="2240" y="6550"/>
                  </a:cubicBezTo>
                  <a:cubicBezTo>
                    <a:pt x="3976" y="8789"/>
                    <a:pt x="4311" y="11572"/>
                    <a:pt x="3725" y="14292"/>
                  </a:cubicBezTo>
                  <a:cubicBezTo>
                    <a:pt x="4290" y="13162"/>
                    <a:pt x="4771" y="11970"/>
                    <a:pt x="5315" y="10819"/>
                  </a:cubicBezTo>
                  <a:cubicBezTo>
                    <a:pt x="5922" y="9480"/>
                    <a:pt x="6550" y="8120"/>
                    <a:pt x="6843" y="6655"/>
                  </a:cubicBezTo>
                  <a:cubicBezTo>
                    <a:pt x="7136" y="5211"/>
                    <a:pt x="7115" y="3642"/>
                    <a:pt x="6445" y="2324"/>
                  </a:cubicBezTo>
                  <a:cubicBezTo>
                    <a:pt x="5789" y="1031"/>
                    <a:pt x="4448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5"/>
            <p:cNvSpPr/>
            <p:nvPr/>
          </p:nvSpPr>
          <p:spPr>
            <a:xfrm>
              <a:off x="2704950" y="987950"/>
              <a:ext cx="258975" cy="274925"/>
            </a:xfrm>
            <a:custGeom>
              <a:avLst/>
              <a:gdLst/>
              <a:ahLst/>
              <a:cxnLst/>
              <a:rect l="l" t="t" r="r" b="b"/>
              <a:pathLst>
                <a:path w="10359" h="10997" extrusionOk="0">
                  <a:moveTo>
                    <a:pt x="7443" y="1"/>
                  </a:moveTo>
                  <a:cubicBezTo>
                    <a:pt x="6783" y="1"/>
                    <a:pt x="6108" y="195"/>
                    <a:pt x="5546" y="535"/>
                  </a:cubicBezTo>
                  <a:cubicBezTo>
                    <a:pt x="4416" y="1225"/>
                    <a:pt x="3663" y="2355"/>
                    <a:pt x="2993" y="3485"/>
                  </a:cubicBezTo>
                  <a:cubicBezTo>
                    <a:pt x="1758" y="5640"/>
                    <a:pt x="210" y="8486"/>
                    <a:pt x="1" y="10996"/>
                  </a:cubicBezTo>
                  <a:cubicBezTo>
                    <a:pt x="1026" y="10159"/>
                    <a:pt x="1654" y="9134"/>
                    <a:pt x="2951" y="8506"/>
                  </a:cubicBezTo>
                  <a:cubicBezTo>
                    <a:pt x="4186" y="7900"/>
                    <a:pt x="5483" y="7523"/>
                    <a:pt x="6717" y="6958"/>
                  </a:cubicBezTo>
                  <a:cubicBezTo>
                    <a:pt x="7952" y="6372"/>
                    <a:pt x="9144" y="5556"/>
                    <a:pt x="9751" y="4343"/>
                  </a:cubicBezTo>
                  <a:cubicBezTo>
                    <a:pt x="10358" y="3129"/>
                    <a:pt x="10253" y="1476"/>
                    <a:pt x="9207" y="597"/>
                  </a:cubicBezTo>
                  <a:cubicBezTo>
                    <a:pt x="8712" y="185"/>
                    <a:pt x="8085" y="1"/>
                    <a:pt x="7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5"/>
            <p:cNvSpPr/>
            <p:nvPr/>
          </p:nvSpPr>
          <p:spPr>
            <a:xfrm>
              <a:off x="2503575" y="1269400"/>
              <a:ext cx="64350" cy="146900"/>
            </a:xfrm>
            <a:custGeom>
              <a:avLst/>
              <a:gdLst/>
              <a:ahLst/>
              <a:cxnLst/>
              <a:rect l="l" t="t" r="r" b="b"/>
              <a:pathLst>
                <a:path w="2574" h="5876" extrusionOk="0">
                  <a:moveTo>
                    <a:pt x="1335" y="0"/>
                  </a:moveTo>
                  <a:cubicBezTo>
                    <a:pt x="923" y="0"/>
                    <a:pt x="519" y="223"/>
                    <a:pt x="314" y="596"/>
                  </a:cubicBezTo>
                  <a:cubicBezTo>
                    <a:pt x="63" y="994"/>
                    <a:pt x="0" y="1475"/>
                    <a:pt x="84" y="1935"/>
                  </a:cubicBezTo>
                  <a:cubicBezTo>
                    <a:pt x="189" y="2396"/>
                    <a:pt x="335" y="2835"/>
                    <a:pt x="544" y="3254"/>
                  </a:cubicBezTo>
                  <a:lnTo>
                    <a:pt x="1318" y="5095"/>
                  </a:lnTo>
                  <a:cubicBezTo>
                    <a:pt x="1458" y="5430"/>
                    <a:pt x="1616" y="5876"/>
                    <a:pt x="1799" y="5876"/>
                  </a:cubicBezTo>
                  <a:cubicBezTo>
                    <a:pt x="1890" y="5876"/>
                    <a:pt x="1988" y="5764"/>
                    <a:pt x="2093" y="5471"/>
                  </a:cubicBezTo>
                  <a:cubicBezTo>
                    <a:pt x="2553" y="4321"/>
                    <a:pt x="2574" y="3065"/>
                    <a:pt x="2574" y="1852"/>
                  </a:cubicBezTo>
                  <a:cubicBezTo>
                    <a:pt x="2574" y="1454"/>
                    <a:pt x="2490" y="1077"/>
                    <a:pt x="2344" y="743"/>
                  </a:cubicBezTo>
                  <a:cubicBezTo>
                    <a:pt x="2176" y="387"/>
                    <a:pt x="1862" y="115"/>
                    <a:pt x="1486" y="10"/>
                  </a:cubicBezTo>
                  <a:cubicBezTo>
                    <a:pt x="1436" y="4"/>
                    <a:pt x="1385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5"/>
            <p:cNvSpPr/>
            <p:nvPr/>
          </p:nvSpPr>
          <p:spPr>
            <a:xfrm>
              <a:off x="2677750" y="845950"/>
              <a:ext cx="77975" cy="182575"/>
            </a:xfrm>
            <a:custGeom>
              <a:avLst/>
              <a:gdLst/>
              <a:ahLst/>
              <a:cxnLst/>
              <a:rect l="l" t="t" r="r" b="b"/>
              <a:pathLst>
                <a:path w="3119" h="7303" extrusionOk="0">
                  <a:moveTo>
                    <a:pt x="1465" y="0"/>
                  </a:moveTo>
                  <a:cubicBezTo>
                    <a:pt x="859" y="63"/>
                    <a:pt x="357" y="461"/>
                    <a:pt x="168" y="1025"/>
                  </a:cubicBezTo>
                  <a:cubicBezTo>
                    <a:pt x="1" y="1590"/>
                    <a:pt x="1" y="2176"/>
                    <a:pt x="126" y="2762"/>
                  </a:cubicBezTo>
                  <a:cubicBezTo>
                    <a:pt x="398" y="4269"/>
                    <a:pt x="1152" y="6277"/>
                    <a:pt x="2386" y="7303"/>
                  </a:cubicBezTo>
                  <a:cubicBezTo>
                    <a:pt x="2826" y="6926"/>
                    <a:pt x="2909" y="5503"/>
                    <a:pt x="2972" y="4938"/>
                  </a:cubicBezTo>
                  <a:cubicBezTo>
                    <a:pt x="3098" y="4080"/>
                    <a:pt x="3118" y="3202"/>
                    <a:pt x="3056" y="2344"/>
                  </a:cubicBezTo>
                  <a:cubicBezTo>
                    <a:pt x="3056" y="1821"/>
                    <a:pt x="2930" y="1298"/>
                    <a:pt x="2700" y="837"/>
                  </a:cubicBezTo>
                  <a:cubicBezTo>
                    <a:pt x="2470" y="356"/>
                    <a:pt x="1989" y="42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5"/>
            <p:cNvSpPr/>
            <p:nvPr/>
          </p:nvSpPr>
          <p:spPr>
            <a:xfrm>
              <a:off x="1689125" y="1742475"/>
              <a:ext cx="608900" cy="511475"/>
            </a:xfrm>
            <a:custGeom>
              <a:avLst/>
              <a:gdLst/>
              <a:ahLst/>
              <a:cxnLst/>
              <a:rect l="l" t="t" r="r" b="b"/>
              <a:pathLst>
                <a:path w="24356" h="20459" extrusionOk="0">
                  <a:moveTo>
                    <a:pt x="12074" y="0"/>
                  </a:moveTo>
                  <a:cubicBezTo>
                    <a:pt x="12039" y="0"/>
                    <a:pt x="12004" y="1"/>
                    <a:pt x="11969" y="2"/>
                  </a:cubicBezTo>
                  <a:cubicBezTo>
                    <a:pt x="10818" y="23"/>
                    <a:pt x="9625" y="944"/>
                    <a:pt x="9730" y="2095"/>
                  </a:cubicBezTo>
                  <a:cubicBezTo>
                    <a:pt x="9855" y="3748"/>
                    <a:pt x="12366" y="4794"/>
                    <a:pt x="11885" y="6384"/>
                  </a:cubicBezTo>
                  <a:cubicBezTo>
                    <a:pt x="11676" y="7012"/>
                    <a:pt x="11006" y="7409"/>
                    <a:pt x="10336" y="7472"/>
                  </a:cubicBezTo>
                  <a:cubicBezTo>
                    <a:pt x="10290" y="7474"/>
                    <a:pt x="10244" y="7474"/>
                    <a:pt x="10197" y="7474"/>
                  </a:cubicBezTo>
                  <a:cubicBezTo>
                    <a:pt x="9593" y="7474"/>
                    <a:pt x="8975" y="7348"/>
                    <a:pt x="8412" y="7095"/>
                  </a:cubicBezTo>
                  <a:cubicBezTo>
                    <a:pt x="7377" y="6710"/>
                    <a:pt x="6297" y="6221"/>
                    <a:pt x="5211" y="6221"/>
                  </a:cubicBezTo>
                  <a:cubicBezTo>
                    <a:pt x="5002" y="6221"/>
                    <a:pt x="4792" y="6239"/>
                    <a:pt x="4582" y="6279"/>
                  </a:cubicBezTo>
                  <a:cubicBezTo>
                    <a:pt x="3264" y="6530"/>
                    <a:pt x="2218" y="8183"/>
                    <a:pt x="3055" y="9209"/>
                  </a:cubicBezTo>
                  <a:cubicBezTo>
                    <a:pt x="3447" y="9682"/>
                    <a:pt x="4093" y="9824"/>
                    <a:pt x="4736" y="9824"/>
                  </a:cubicBezTo>
                  <a:cubicBezTo>
                    <a:pt x="4917" y="9824"/>
                    <a:pt x="5098" y="9813"/>
                    <a:pt x="5273" y="9795"/>
                  </a:cubicBezTo>
                  <a:cubicBezTo>
                    <a:pt x="5742" y="9758"/>
                    <a:pt x="6217" y="9677"/>
                    <a:pt x="6679" y="9677"/>
                  </a:cubicBezTo>
                  <a:cubicBezTo>
                    <a:pt x="7001" y="9677"/>
                    <a:pt x="7316" y="9716"/>
                    <a:pt x="7616" y="9836"/>
                  </a:cubicBezTo>
                  <a:cubicBezTo>
                    <a:pt x="8349" y="10129"/>
                    <a:pt x="8872" y="11155"/>
                    <a:pt x="8349" y="11740"/>
                  </a:cubicBezTo>
                  <a:cubicBezTo>
                    <a:pt x="7823" y="12453"/>
                    <a:pt x="6969" y="12658"/>
                    <a:pt x="6049" y="12658"/>
                  </a:cubicBezTo>
                  <a:cubicBezTo>
                    <a:pt x="5431" y="12658"/>
                    <a:pt x="4782" y="12565"/>
                    <a:pt x="4185" y="12473"/>
                  </a:cubicBezTo>
                  <a:cubicBezTo>
                    <a:pt x="3863" y="12422"/>
                    <a:pt x="3520" y="12393"/>
                    <a:pt x="3175" y="12393"/>
                  </a:cubicBezTo>
                  <a:cubicBezTo>
                    <a:pt x="1948" y="12393"/>
                    <a:pt x="703" y="12764"/>
                    <a:pt x="377" y="13875"/>
                  </a:cubicBezTo>
                  <a:cubicBezTo>
                    <a:pt x="0" y="15172"/>
                    <a:pt x="1235" y="16323"/>
                    <a:pt x="2344" y="17055"/>
                  </a:cubicBezTo>
                  <a:cubicBezTo>
                    <a:pt x="4541" y="18457"/>
                    <a:pt x="6884" y="19691"/>
                    <a:pt x="9437" y="20194"/>
                  </a:cubicBezTo>
                  <a:cubicBezTo>
                    <a:pt x="10277" y="20366"/>
                    <a:pt x="11140" y="20459"/>
                    <a:pt x="12001" y="20459"/>
                  </a:cubicBezTo>
                  <a:cubicBezTo>
                    <a:pt x="13754" y="20459"/>
                    <a:pt x="15495" y="20073"/>
                    <a:pt x="17011" y="19189"/>
                  </a:cubicBezTo>
                  <a:cubicBezTo>
                    <a:pt x="24355" y="14942"/>
                    <a:pt x="20296" y="5401"/>
                    <a:pt x="15086" y="1321"/>
                  </a:cubicBezTo>
                  <a:cubicBezTo>
                    <a:pt x="14194" y="631"/>
                    <a:pt x="13183" y="0"/>
                    <a:pt x="12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5"/>
            <p:cNvSpPr/>
            <p:nvPr/>
          </p:nvSpPr>
          <p:spPr>
            <a:xfrm>
              <a:off x="1793725" y="1669200"/>
              <a:ext cx="95250" cy="170175"/>
            </a:xfrm>
            <a:custGeom>
              <a:avLst/>
              <a:gdLst/>
              <a:ahLst/>
              <a:cxnLst/>
              <a:rect l="l" t="t" r="r" b="b"/>
              <a:pathLst>
                <a:path w="3810" h="6807" extrusionOk="0">
                  <a:moveTo>
                    <a:pt x="1328" y="1"/>
                  </a:moveTo>
                  <a:cubicBezTo>
                    <a:pt x="1073" y="1"/>
                    <a:pt x="825" y="66"/>
                    <a:pt x="608" y="213"/>
                  </a:cubicBezTo>
                  <a:cubicBezTo>
                    <a:pt x="210" y="569"/>
                    <a:pt x="1" y="1092"/>
                    <a:pt x="64" y="1636"/>
                  </a:cubicBezTo>
                  <a:cubicBezTo>
                    <a:pt x="147" y="2138"/>
                    <a:pt x="315" y="2661"/>
                    <a:pt x="566" y="3122"/>
                  </a:cubicBezTo>
                  <a:lnTo>
                    <a:pt x="1424" y="4942"/>
                  </a:lnTo>
                  <a:cubicBezTo>
                    <a:pt x="1591" y="5319"/>
                    <a:pt x="1947" y="6553"/>
                    <a:pt x="2282" y="6762"/>
                  </a:cubicBezTo>
                  <a:cubicBezTo>
                    <a:pt x="2329" y="6793"/>
                    <a:pt x="2375" y="6807"/>
                    <a:pt x="2422" y="6807"/>
                  </a:cubicBezTo>
                  <a:cubicBezTo>
                    <a:pt x="3015" y="6807"/>
                    <a:pt x="3543" y="4489"/>
                    <a:pt x="3621" y="4042"/>
                  </a:cubicBezTo>
                  <a:cubicBezTo>
                    <a:pt x="3809" y="2829"/>
                    <a:pt x="3579" y="1511"/>
                    <a:pt x="2721" y="632"/>
                  </a:cubicBezTo>
                  <a:cubicBezTo>
                    <a:pt x="2359" y="256"/>
                    <a:pt x="1831" y="1"/>
                    <a:pt x="1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5"/>
            <p:cNvSpPr/>
            <p:nvPr/>
          </p:nvSpPr>
          <p:spPr>
            <a:xfrm>
              <a:off x="1676575" y="1738325"/>
              <a:ext cx="119275" cy="69225"/>
            </a:xfrm>
            <a:custGeom>
              <a:avLst/>
              <a:gdLst/>
              <a:ahLst/>
              <a:cxnLst/>
              <a:rect l="l" t="t" r="r" b="b"/>
              <a:pathLst>
                <a:path w="4771" h="2769" extrusionOk="0">
                  <a:moveTo>
                    <a:pt x="1109" y="1"/>
                  </a:moveTo>
                  <a:cubicBezTo>
                    <a:pt x="628" y="1"/>
                    <a:pt x="188" y="336"/>
                    <a:pt x="63" y="817"/>
                  </a:cubicBezTo>
                  <a:cubicBezTo>
                    <a:pt x="0" y="1173"/>
                    <a:pt x="126" y="1549"/>
                    <a:pt x="398" y="1800"/>
                  </a:cubicBezTo>
                  <a:cubicBezTo>
                    <a:pt x="670" y="2031"/>
                    <a:pt x="1004" y="2219"/>
                    <a:pt x="1339" y="2323"/>
                  </a:cubicBezTo>
                  <a:cubicBezTo>
                    <a:pt x="2008" y="2565"/>
                    <a:pt x="2880" y="2769"/>
                    <a:pt x="3692" y="2769"/>
                  </a:cubicBezTo>
                  <a:cubicBezTo>
                    <a:pt x="4074" y="2769"/>
                    <a:pt x="4443" y="2724"/>
                    <a:pt x="4771" y="2616"/>
                  </a:cubicBezTo>
                  <a:cubicBezTo>
                    <a:pt x="4645" y="2177"/>
                    <a:pt x="4101" y="1696"/>
                    <a:pt x="3787" y="1382"/>
                  </a:cubicBezTo>
                  <a:cubicBezTo>
                    <a:pt x="3390" y="1005"/>
                    <a:pt x="2950" y="691"/>
                    <a:pt x="2490" y="419"/>
                  </a:cubicBezTo>
                  <a:cubicBezTo>
                    <a:pt x="2071" y="147"/>
                    <a:pt x="1611" y="1"/>
                    <a:pt x="1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5"/>
            <p:cNvSpPr/>
            <p:nvPr/>
          </p:nvSpPr>
          <p:spPr>
            <a:xfrm>
              <a:off x="1689650" y="1742500"/>
              <a:ext cx="523625" cy="511550"/>
            </a:xfrm>
            <a:custGeom>
              <a:avLst/>
              <a:gdLst/>
              <a:ahLst/>
              <a:cxnLst/>
              <a:rect l="l" t="t" r="r" b="b"/>
              <a:pathLst>
                <a:path w="20945" h="20462" extrusionOk="0">
                  <a:moveTo>
                    <a:pt x="12004" y="1"/>
                  </a:moveTo>
                  <a:cubicBezTo>
                    <a:pt x="11985" y="1"/>
                    <a:pt x="11966" y="1"/>
                    <a:pt x="11948" y="1"/>
                  </a:cubicBezTo>
                  <a:cubicBezTo>
                    <a:pt x="11655" y="1"/>
                    <a:pt x="11362" y="64"/>
                    <a:pt x="11090" y="190"/>
                  </a:cubicBezTo>
                  <a:cubicBezTo>
                    <a:pt x="11466" y="399"/>
                    <a:pt x="11822" y="629"/>
                    <a:pt x="12178" y="880"/>
                  </a:cubicBezTo>
                  <a:cubicBezTo>
                    <a:pt x="13119" y="1550"/>
                    <a:pt x="13956" y="2366"/>
                    <a:pt x="14647" y="3286"/>
                  </a:cubicBezTo>
                  <a:cubicBezTo>
                    <a:pt x="15463" y="4333"/>
                    <a:pt x="16090" y="5525"/>
                    <a:pt x="16488" y="6801"/>
                  </a:cubicBezTo>
                  <a:cubicBezTo>
                    <a:pt x="16718" y="7408"/>
                    <a:pt x="16781" y="8057"/>
                    <a:pt x="16697" y="8706"/>
                  </a:cubicBezTo>
                  <a:cubicBezTo>
                    <a:pt x="16551" y="9333"/>
                    <a:pt x="16111" y="9940"/>
                    <a:pt x="15463" y="10066"/>
                  </a:cubicBezTo>
                  <a:cubicBezTo>
                    <a:pt x="15388" y="10077"/>
                    <a:pt x="15314" y="10083"/>
                    <a:pt x="15240" y="10083"/>
                  </a:cubicBezTo>
                  <a:cubicBezTo>
                    <a:pt x="14792" y="10083"/>
                    <a:pt x="14351" y="9880"/>
                    <a:pt x="13956" y="9647"/>
                  </a:cubicBezTo>
                  <a:cubicBezTo>
                    <a:pt x="13475" y="9396"/>
                    <a:pt x="13015" y="9082"/>
                    <a:pt x="12492" y="9019"/>
                  </a:cubicBezTo>
                  <a:cubicBezTo>
                    <a:pt x="12447" y="9014"/>
                    <a:pt x="12402" y="9011"/>
                    <a:pt x="12356" y="9011"/>
                  </a:cubicBezTo>
                  <a:cubicBezTo>
                    <a:pt x="11866" y="9011"/>
                    <a:pt x="11334" y="9315"/>
                    <a:pt x="11257" y="9794"/>
                  </a:cubicBezTo>
                  <a:cubicBezTo>
                    <a:pt x="11194" y="10212"/>
                    <a:pt x="11487" y="10610"/>
                    <a:pt x="11592" y="11049"/>
                  </a:cubicBezTo>
                  <a:cubicBezTo>
                    <a:pt x="11780" y="11949"/>
                    <a:pt x="11006" y="12786"/>
                    <a:pt x="10232" y="13288"/>
                  </a:cubicBezTo>
                  <a:cubicBezTo>
                    <a:pt x="8720" y="14263"/>
                    <a:pt x="6996" y="14750"/>
                    <a:pt x="5267" y="14750"/>
                  </a:cubicBezTo>
                  <a:cubicBezTo>
                    <a:pt x="3694" y="14750"/>
                    <a:pt x="2116" y="14346"/>
                    <a:pt x="691" y="13539"/>
                  </a:cubicBezTo>
                  <a:lnTo>
                    <a:pt x="544" y="13455"/>
                  </a:lnTo>
                  <a:cubicBezTo>
                    <a:pt x="460" y="13581"/>
                    <a:pt x="398" y="13727"/>
                    <a:pt x="356" y="13874"/>
                  </a:cubicBezTo>
                  <a:cubicBezTo>
                    <a:pt x="0" y="15171"/>
                    <a:pt x="1214" y="16322"/>
                    <a:pt x="2344" y="17054"/>
                  </a:cubicBezTo>
                  <a:cubicBezTo>
                    <a:pt x="4520" y="18456"/>
                    <a:pt x="6863" y="19690"/>
                    <a:pt x="9416" y="20193"/>
                  </a:cubicBezTo>
                  <a:cubicBezTo>
                    <a:pt x="10223" y="20373"/>
                    <a:pt x="11044" y="20462"/>
                    <a:pt x="11865" y="20462"/>
                  </a:cubicBezTo>
                  <a:cubicBezTo>
                    <a:pt x="13044" y="20462"/>
                    <a:pt x="14223" y="20278"/>
                    <a:pt x="15358" y="19921"/>
                  </a:cubicBezTo>
                  <a:cubicBezTo>
                    <a:pt x="17074" y="19188"/>
                    <a:pt x="18643" y="18184"/>
                    <a:pt x="19668" y="16657"/>
                  </a:cubicBezTo>
                  <a:cubicBezTo>
                    <a:pt x="20589" y="15276"/>
                    <a:pt x="20945" y="13581"/>
                    <a:pt x="20945" y="11907"/>
                  </a:cubicBezTo>
                  <a:lnTo>
                    <a:pt x="20945" y="11530"/>
                  </a:lnTo>
                  <a:cubicBezTo>
                    <a:pt x="20589" y="7680"/>
                    <a:pt x="18015" y="3621"/>
                    <a:pt x="15065" y="1320"/>
                  </a:cubicBezTo>
                  <a:cubicBezTo>
                    <a:pt x="14180" y="620"/>
                    <a:pt x="13133" y="1"/>
                    <a:pt x="12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5"/>
            <p:cNvSpPr/>
            <p:nvPr/>
          </p:nvSpPr>
          <p:spPr>
            <a:xfrm>
              <a:off x="2866075" y="1862850"/>
              <a:ext cx="623550" cy="405800"/>
            </a:xfrm>
            <a:custGeom>
              <a:avLst/>
              <a:gdLst/>
              <a:ahLst/>
              <a:cxnLst/>
              <a:rect l="l" t="t" r="r" b="b"/>
              <a:pathLst>
                <a:path w="24942" h="16232" extrusionOk="0">
                  <a:moveTo>
                    <a:pt x="21162" y="0"/>
                  </a:moveTo>
                  <a:cubicBezTo>
                    <a:pt x="20941" y="0"/>
                    <a:pt x="20721" y="15"/>
                    <a:pt x="20505" y="42"/>
                  </a:cubicBezTo>
                  <a:cubicBezTo>
                    <a:pt x="19334" y="209"/>
                    <a:pt x="18246" y="732"/>
                    <a:pt x="17200" y="1255"/>
                  </a:cubicBezTo>
                  <a:cubicBezTo>
                    <a:pt x="15469" y="2096"/>
                    <a:pt x="13958" y="2547"/>
                    <a:pt x="12198" y="2547"/>
                  </a:cubicBezTo>
                  <a:cubicBezTo>
                    <a:pt x="11724" y="2547"/>
                    <a:pt x="11232" y="2514"/>
                    <a:pt x="10713" y="2448"/>
                  </a:cubicBezTo>
                  <a:cubicBezTo>
                    <a:pt x="9570" y="2284"/>
                    <a:pt x="8381" y="2053"/>
                    <a:pt x="7210" y="2053"/>
                  </a:cubicBezTo>
                  <a:cubicBezTo>
                    <a:pt x="6431" y="2053"/>
                    <a:pt x="5661" y="2155"/>
                    <a:pt x="4917" y="2448"/>
                  </a:cubicBezTo>
                  <a:cubicBezTo>
                    <a:pt x="0" y="4310"/>
                    <a:pt x="4206" y="10462"/>
                    <a:pt x="6508" y="12638"/>
                  </a:cubicBezTo>
                  <a:cubicBezTo>
                    <a:pt x="9025" y="15004"/>
                    <a:pt x="12128" y="16231"/>
                    <a:pt x="15232" y="16231"/>
                  </a:cubicBezTo>
                  <a:cubicBezTo>
                    <a:pt x="18165" y="16231"/>
                    <a:pt x="21099" y="15135"/>
                    <a:pt x="23539" y="12868"/>
                  </a:cubicBezTo>
                  <a:cubicBezTo>
                    <a:pt x="24000" y="12470"/>
                    <a:pt x="24376" y="11968"/>
                    <a:pt x="24669" y="11424"/>
                  </a:cubicBezTo>
                  <a:cubicBezTo>
                    <a:pt x="24941" y="10859"/>
                    <a:pt x="24920" y="10210"/>
                    <a:pt x="24648" y="9666"/>
                  </a:cubicBezTo>
                  <a:cubicBezTo>
                    <a:pt x="24230" y="8955"/>
                    <a:pt x="23393" y="8725"/>
                    <a:pt x="22640" y="8432"/>
                  </a:cubicBezTo>
                  <a:cubicBezTo>
                    <a:pt x="21907" y="8160"/>
                    <a:pt x="21091" y="7616"/>
                    <a:pt x="21070" y="6842"/>
                  </a:cubicBezTo>
                  <a:cubicBezTo>
                    <a:pt x="21050" y="6130"/>
                    <a:pt x="21656" y="5586"/>
                    <a:pt x="22284" y="5252"/>
                  </a:cubicBezTo>
                  <a:cubicBezTo>
                    <a:pt x="22891" y="4917"/>
                    <a:pt x="23602" y="4687"/>
                    <a:pt x="24063" y="4164"/>
                  </a:cubicBezTo>
                  <a:cubicBezTo>
                    <a:pt x="24858" y="3285"/>
                    <a:pt x="24648" y="1799"/>
                    <a:pt x="23811" y="962"/>
                  </a:cubicBezTo>
                  <a:cubicBezTo>
                    <a:pt x="23129" y="279"/>
                    <a:pt x="22139" y="0"/>
                    <a:pt x="2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5"/>
            <p:cNvSpPr/>
            <p:nvPr/>
          </p:nvSpPr>
          <p:spPr>
            <a:xfrm>
              <a:off x="3116625" y="1648400"/>
              <a:ext cx="105175" cy="200325"/>
            </a:xfrm>
            <a:custGeom>
              <a:avLst/>
              <a:gdLst/>
              <a:ahLst/>
              <a:cxnLst/>
              <a:rect l="l" t="t" r="r" b="b"/>
              <a:pathLst>
                <a:path w="4207" h="8013" extrusionOk="0">
                  <a:moveTo>
                    <a:pt x="1766" y="0"/>
                  </a:moveTo>
                  <a:cubicBezTo>
                    <a:pt x="1131" y="0"/>
                    <a:pt x="483" y="346"/>
                    <a:pt x="273" y="941"/>
                  </a:cubicBezTo>
                  <a:cubicBezTo>
                    <a:pt x="1" y="1715"/>
                    <a:pt x="482" y="2531"/>
                    <a:pt x="838" y="3263"/>
                  </a:cubicBezTo>
                  <a:cubicBezTo>
                    <a:pt x="1570" y="4832"/>
                    <a:pt x="1528" y="6339"/>
                    <a:pt x="1382" y="8013"/>
                  </a:cubicBezTo>
                  <a:cubicBezTo>
                    <a:pt x="2261" y="7573"/>
                    <a:pt x="3077" y="6067"/>
                    <a:pt x="3474" y="5188"/>
                  </a:cubicBezTo>
                  <a:cubicBezTo>
                    <a:pt x="3997" y="4058"/>
                    <a:pt x="4206" y="2698"/>
                    <a:pt x="3725" y="1526"/>
                  </a:cubicBezTo>
                  <a:cubicBezTo>
                    <a:pt x="3453" y="815"/>
                    <a:pt x="2867" y="271"/>
                    <a:pt x="2135" y="41"/>
                  </a:cubicBezTo>
                  <a:cubicBezTo>
                    <a:pt x="2015" y="13"/>
                    <a:pt x="1890" y="0"/>
                    <a:pt x="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5"/>
            <p:cNvSpPr/>
            <p:nvPr/>
          </p:nvSpPr>
          <p:spPr>
            <a:xfrm>
              <a:off x="3210800" y="1718200"/>
              <a:ext cx="249525" cy="155125"/>
            </a:xfrm>
            <a:custGeom>
              <a:avLst/>
              <a:gdLst/>
              <a:ahLst/>
              <a:cxnLst/>
              <a:rect l="l" t="t" r="r" b="b"/>
              <a:pathLst>
                <a:path w="9981" h="6205" extrusionOk="0">
                  <a:moveTo>
                    <a:pt x="7277" y="0"/>
                  </a:moveTo>
                  <a:cubicBezTo>
                    <a:pt x="6731" y="0"/>
                    <a:pt x="6193" y="95"/>
                    <a:pt x="5691" y="283"/>
                  </a:cubicBezTo>
                  <a:cubicBezTo>
                    <a:pt x="4268" y="764"/>
                    <a:pt x="2992" y="1580"/>
                    <a:pt x="1967" y="2689"/>
                  </a:cubicBezTo>
                  <a:cubicBezTo>
                    <a:pt x="1234" y="3505"/>
                    <a:pt x="0" y="5033"/>
                    <a:pt x="105" y="6204"/>
                  </a:cubicBezTo>
                  <a:cubicBezTo>
                    <a:pt x="795" y="5514"/>
                    <a:pt x="1674" y="5074"/>
                    <a:pt x="2636" y="4928"/>
                  </a:cubicBezTo>
                  <a:cubicBezTo>
                    <a:pt x="3139" y="4855"/>
                    <a:pt x="3656" y="4839"/>
                    <a:pt x="4177" y="4839"/>
                  </a:cubicBezTo>
                  <a:cubicBezTo>
                    <a:pt x="4567" y="4839"/>
                    <a:pt x="4959" y="4848"/>
                    <a:pt x="5347" y="4848"/>
                  </a:cubicBezTo>
                  <a:cubicBezTo>
                    <a:pt x="5476" y="4848"/>
                    <a:pt x="5605" y="4847"/>
                    <a:pt x="5733" y="4844"/>
                  </a:cubicBezTo>
                  <a:cubicBezTo>
                    <a:pt x="6779" y="4802"/>
                    <a:pt x="7867" y="4614"/>
                    <a:pt x="8683" y="3986"/>
                  </a:cubicBezTo>
                  <a:cubicBezTo>
                    <a:pt x="9499" y="3338"/>
                    <a:pt x="9981" y="2166"/>
                    <a:pt x="9541" y="1224"/>
                  </a:cubicBezTo>
                  <a:cubicBezTo>
                    <a:pt x="9185" y="576"/>
                    <a:pt x="8558" y="136"/>
                    <a:pt x="7825" y="32"/>
                  </a:cubicBezTo>
                  <a:cubicBezTo>
                    <a:pt x="7642" y="11"/>
                    <a:pt x="7459" y="0"/>
                    <a:pt x="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5"/>
            <p:cNvSpPr/>
            <p:nvPr/>
          </p:nvSpPr>
          <p:spPr>
            <a:xfrm>
              <a:off x="2866075" y="1914400"/>
              <a:ext cx="622500" cy="338575"/>
            </a:xfrm>
            <a:custGeom>
              <a:avLst/>
              <a:gdLst/>
              <a:ahLst/>
              <a:cxnLst/>
              <a:rect l="l" t="t" r="r" b="b"/>
              <a:pathLst>
                <a:path w="24900" h="13543" extrusionOk="0">
                  <a:moveTo>
                    <a:pt x="7205" y="0"/>
                  </a:moveTo>
                  <a:cubicBezTo>
                    <a:pt x="6425" y="0"/>
                    <a:pt x="5652" y="99"/>
                    <a:pt x="4896" y="386"/>
                  </a:cubicBezTo>
                  <a:cubicBezTo>
                    <a:pt x="0" y="2248"/>
                    <a:pt x="4206" y="8400"/>
                    <a:pt x="6508" y="10576"/>
                  </a:cubicBezTo>
                  <a:cubicBezTo>
                    <a:pt x="7533" y="11538"/>
                    <a:pt x="8684" y="12333"/>
                    <a:pt x="9960" y="12940"/>
                  </a:cubicBezTo>
                  <a:cubicBezTo>
                    <a:pt x="12116" y="13341"/>
                    <a:pt x="14303" y="13542"/>
                    <a:pt x="16500" y="13542"/>
                  </a:cubicBezTo>
                  <a:cubicBezTo>
                    <a:pt x="17394" y="13542"/>
                    <a:pt x="18291" y="13509"/>
                    <a:pt x="19187" y="13442"/>
                  </a:cubicBezTo>
                  <a:lnTo>
                    <a:pt x="19271" y="13442"/>
                  </a:lnTo>
                  <a:cubicBezTo>
                    <a:pt x="20861" y="12856"/>
                    <a:pt x="22284" y="11957"/>
                    <a:pt x="23518" y="10806"/>
                  </a:cubicBezTo>
                  <a:cubicBezTo>
                    <a:pt x="24000" y="10408"/>
                    <a:pt x="24376" y="9927"/>
                    <a:pt x="24648" y="9362"/>
                  </a:cubicBezTo>
                  <a:cubicBezTo>
                    <a:pt x="24858" y="8923"/>
                    <a:pt x="24899" y="8420"/>
                    <a:pt x="24774" y="7939"/>
                  </a:cubicBezTo>
                  <a:lnTo>
                    <a:pt x="24774" y="7939"/>
                  </a:lnTo>
                  <a:cubicBezTo>
                    <a:pt x="23669" y="8605"/>
                    <a:pt x="22403" y="8963"/>
                    <a:pt x="21111" y="8963"/>
                  </a:cubicBezTo>
                  <a:cubicBezTo>
                    <a:pt x="20861" y="8963"/>
                    <a:pt x="20610" y="8950"/>
                    <a:pt x="20359" y="8923"/>
                  </a:cubicBezTo>
                  <a:cubicBezTo>
                    <a:pt x="18392" y="8651"/>
                    <a:pt x="16530" y="7165"/>
                    <a:pt x="16195" y="5198"/>
                  </a:cubicBezTo>
                  <a:cubicBezTo>
                    <a:pt x="16112" y="4759"/>
                    <a:pt x="16112" y="4278"/>
                    <a:pt x="16007" y="3838"/>
                  </a:cubicBezTo>
                  <a:cubicBezTo>
                    <a:pt x="15923" y="3378"/>
                    <a:pt x="15630" y="2980"/>
                    <a:pt x="15212" y="2771"/>
                  </a:cubicBezTo>
                  <a:cubicBezTo>
                    <a:pt x="15066" y="2706"/>
                    <a:pt x="14915" y="2678"/>
                    <a:pt x="14763" y="2678"/>
                  </a:cubicBezTo>
                  <a:cubicBezTo>
                    <a:pt x="14325" y="2678"/>
                    <a:pt x="13880" y="2915"/>
                    <a:pt x="13538" y="3211"/>
                  </a:cubicBezTo>
                  <a:cubicBezTo>
                    <a:pt x="13078" y="3587"/>
                    <a:pt x="12680" y="4089"/>
                    <a:pt x="12136" y="4361"/>
                  </a:cubicBezTo>
                  <a:cubicBezTo>
                    <a:pt x="11842" y="4503"/>
                    <a:pt x="11547" y="4567"/>
                    <a:pt x="11263" y="4567"/>
                  </a:cubicBezTo>
                  <a:cubicBezTo>
                    <a:pt x="9868" y="4567"/>
                    <a:pt x="8756" y="3028"/>
                    <a:pt x="9521" y="1620"/>
                  </a:cubicBezTo>
                  <a:cubicBezTo>
                    <a:pt x="9772" y="1160"/>
                    <a:pt x="10211" y="783"/>
                    <a:pt x="10504" y="344"/>
                  </a:cubicBezTo>
                  <a:cubicBezTo>
                    <a:pt x="9415" y="197"/>
                    <a:pt x="8304" y="0"/>
                    <a:pt x="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5"/>
            <p:cNvSpPr/>
            <p:nvPr/>
          </p:nvSpPr>
          <p:spPr>
            <a:xfrm>
              <a:off x="1632100" y="2041725"/>
              <a:ext cx="1909300" cy="493825"/>
            </a:xfrm>
            <a:custGeom>
              <a:avLst/>
              <a:gdLst/>
              <a:ahLst/>
              <a:cxnLst/>
              <a:rect l="l" t="t" r="r" b="b"/>
              <a:pathLst>
                <a:path w="76372" h="19753" extrusionOk="0">
                  <a:moveTo>
                    <a:pt x="38186" y="1"/>
                  </a:moveTo>
                  <a:cubicBezTo>
                    <a:pt x="22703" y="1"/>
                    <a:pt x="8935" y="2909"/>
                    <a:pt x="1" y="7470"/>
                  </a:cubicBezTo>
                  <a:lnTo>
                    <a:pt x="5252" y="12094"/>
                  </a:lnTo>
                  <a:lnTo>
                    <a:pt x="4269" y="19753"/>
                  </a:lnTo>
                  <a:cubicBezTo>
                    <a:pt x="13120" y="16091"/>
                    <a:pt x="25444" y="13810"/>
                    <a:pt x="39086" y="13810"/>
                  </a:cubicBezTo>
                  <a:cubicBezTo>
                    <a:pt x="51766" y="13810"/>
                    <a:pt x="63315" y="15777"/>
                    <a:pt x="71978" y="18999"/>
                  </a:cubicBezTo>
                  <a:lnTo>
                    <a:pt x="71099" y="12094"/>
                  </a:lnTo>
                  <a:lnTo>
                    <a:pt x="76372" y="7470"/>
                  </a:lnTo>
                  <a:cubicBezTo>
                    <a:pt x="67416" y="2909"/>
                    <a:pt x="53649" y="1"/>
                    <a:pt x="38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8" name="Google Shape;2588;p75"/>
          <p:cNvGrpSpPr/>
          <p:nvPr/>
        </p:nvGrpSpPr>
        <p:grpSpPr>
          <a:xfrm>
            <a:off x="2779594" y="1526109"/>
            <a:ext cx="1480828" cy="1248088"/>
            <a:chOff x="4148175" y="946650"/>
            <a:chExt cx="1908775" cy="1608775"/>
          </a:xfrm>
        </p:grpSpPr>
        <p:sp>
          <p:nvSpPr>
            <p:cNvPr id="2589" name="Google Shape;2589;p75"/>
            <p:cNvSpPr/>
            <p:nvPr/>
          </p:nvSpPr>
          <p:spPr>
            <a:xfrm>
              <a:off x="4210925" y="1081225"/>
              <a:ext cx="1779600" cy="1232525"/>
            </a:xfrm>
            <a:custGeom>
              <a:avLst/>
              <a:gdLst/>
              <a:ahLst/>
              <a:cxnLst/>
              <a:rect l="l" t="t" r="r" b="b"/>
              <a:pathLst>
                <a:path w="71184" h="49301" extrusionOk="0">
                  <a:moveTo>
                    <a:pt x="17143" y="1"/>
                  </a:moveTo>
                  <a:cubicBezTo>
                    <a:pt x="15988" y="1"/>
                    <a:pt x="14833" y="117"/>
                    <a:pt x="13685" y="381"/>
                  </a:cubicBezTo>
                  <a:cubicBezTo>
                    <a:pt x="7785" y="1721"/>
                    <a:pt x="3244" y="6910"/>
                    <a:pt x="1612" y="12726"/>
                  </a:cubicBezTo>
                  <a:cubicBezTo>
                    <a:pt x="1" y="18564"/>
                    <a:pt x="963" y="24862"/>
                    <a:pt x="3160" y="30491"/>
                  </a:cubicBezTo>
                  <a:cubicBezTo>
                    <a:pt x="5378" y="36119"/>
                    <a:pt x="8747" y="41183"/>
                    <a:pt x="12116" y="46225"/>
                  </a:cubicBezTo>
                  <a:lnTo>
                    <a:pt x="58503" y="49301"/>
                  </a:lnTo>
                  <a:cubicBezTo>
                    <a:pt x="62291" y="42982"/>
                    <a:pt x="66120" y="36600"/>
                    <a:pt x="68379" y="29591"/>
                  </a:cubicBezTo>
                  <a:cubicBezTo>
                    <a:pt x="70618" y="22602"/>
                    <a:pt x="71183" y="14777"/>
                    <a:pt x="68400" y="7956"/>
                  </a:cubicBezTo>
                  <a:cubicBezTo>
                    <a:pt x="67166" y="4901"/>
                    <a:pt x="65032" y="1930"/>
                    <a:pt x="61872" y="1051"/>
                  </a:cubicBezTo>
                  <a:cubicBezTo>
                    <a:pt x="61198" y="861"/>
                    <a:pt x="60511" y="776"/>
                    <a:pt x="59821" y="776"/>
                  </a:cubicBezTo>
                  <a:cubicBezTo>
                    <a:pt x="57856" y="776"/>
                    <a:pt x="55869" y="1460"/>
                    <a:pt x="54089" y="2327"/>
                  </a:cubicBezTo>
                  <a:cubicBezTo>
                    <a:pt x="51661" y="3499"/>
                    <a:pt x="49381" y="5006"/>
                    <a:pt x="46786" y="5780"/>
                  </a:cubicBezTo>
                  <a:cubicBezTo>
                    <a:pt x="45400" y="6184"/>
                    <a:pt x="43992" y="6357"/>
                    <a:pt x="42575" y="6357"/>
                  </a:cubicBezTo>
                  <a:cubicBezTo>
                    <a:pt x="38413" y="6357"/>
                    <a:pt x="34180" y="4862"/>
                    <a:pt x="30215" y="3332"/>
                  </a:cubicBezTo>
                  <a:cubicBezTo>
                    <a:pt x="26017" y="1706"/>
                    <a:pt x="21570" y="1"/>
                    <a:pt x="17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5"/>
            <p:cNvSpPr/>
            <p:nvPr/>
          </p:nvSpPr>
          <p:spPr>
            <a:xfrm>
              <a:off x="4358975" y="1121100"/>
              <a:ext cx="1615850" cy="570025"/>
            </a:xfrm>
            <a:custGeom>
              <a:avLst/>
              <a:gdLst/>
              <a:ahLst/>
              <a:cxnLst/>
              <a:rect l="l" t="t" r="r" b="b"/>
              <a:pathLst>
                <a:path w="64634" h="22801" extrusionOk="0">
                  <a:moveTo>
                    <a:pt x="4436" y="0"/>
                  </a:moveTo>
                  <a:cubicBezTo>
                    <a:pt x="2783" y="879"/>
                    <a:pt x="1277" y="2030"/>
                    <a:pt x="0" y="3411"/>
                  </a:cubicBezTo>
                  <a:cubicBezTo>
                    <a:pt x="3013" y="3620"/>
                    <a:pt x="5964" y="4415"/>
                    <a:pt x="8684" y="5712"/>
                  </a:cubicBezTo>
                  <a:cubicBezTo>
                    <a:pt x="17116" y="9750"/>
                    <a:pt x="22933" y="18371"/>
                    <a:pt x="31762" y="21468"/>
                  </a:cubicBezTo>
                  <a:cubicBezTo>
                    <a:pt x="34529" y="22438"/>
                    <a:pt x="37399" y="22800"/>
                    <a:pt x="40310" y="22800"/>
                  </a:cubicBezTo>
                  <a:cubicBezTo>
                    <a:pt x="45061" y="22800"/>
                    <a:pt x="49923" y="21835"/>
                    <a:pt x="54632" y="20966"/>
                  </a:cubicBezTo>
                  <a:cubicBezTo>
                    <a:pt x="57770" y="20380"/>
                    <a:pt x="60993" y="19857"/>
                    <a:pt x="64194" y="19689"/>
                  </a:cubicBezTo>
                  <a:cubicBezTo>
                    <a:pt x="64633" y="15149"/>
                    <a:pt x="64194" y="10566"/>
                    <a:pt x="62478" y="6361"/>
                  </a:cubicBezTo>
                  <a:cubicBezTo>
                    <a:pt x="61913" y="4875"/>
                    <a:pt x="61097" y="3515"/>
                    <a:pt x="60093" y="2281"/>
                  </a:cubicBezTo>
                  <a:cubicBezTo>
                    <a:pt x="57896" y="3285"/>
                    <a:pt x="55741" y="4457"/>
                    <a:pt x="53669" y="5649"/>
                  </a:cubicBezTo>
                  <a:cubicBezTo>
                    <a:pt x="47868" y="8953"/>
                    <a:pt x="41755" y="12529"/>
                    <a:pt x="35128" y="12529"/>
                  </a:cubicBezTo>
                  <a:cubicBezTo>
                    <a:pt x="34871" y="12529"/>
                    <a:pt x="34615" y="12523"/>
                    <a:pt x="34357" y="12512"/>
                  </a:cubicBezTo>
                  <a:cubicBezTo>
                    <a:pt x="28791" y="12282"/>
                    <a:pt x="23686" y="9458"/>
                    <a:pt x="18915" y="6591"/>
                  </a:cubicBezTo>
                  <a:cubicBezTo>
                    <a:pt x="14333" y="3850"/>
                    <a:pt x="9667" y="942"/>
                    <a:pt x="4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5"/>
            <p:cNvSpPr/>
            <p:nvPr/>
          </p:nvSpPr>
          <p:spPr>
            <a:xfrm>
              <a:off x="4510675" y="1282575"/>
              <a:ext cx="619350" cy="903025"/>
            </a:xfrm>
            <a:custGeom>
              <a:avLst/>
              <a:gdLst/>
              <a:ahLst/>
              <a:cxnLst/>
              <a:rect l="l" t="t" r="r" b="b"/>
              <a:pathLst>
                <a:path w="24774" h="36121" extrusionOk="0">
                  <a:moveTo>
                    <a:pt x="20833" y="0"/>
                  </a:moveTo>
                  <a:cubicBezTo>
                    <a:pt x="20739" y="0"/>
                    <a:pt x="20643" y="9"/>
                    <a:pt x="20547" y="27"/>
                  </a:cubicBezTo>
                  <a:lnTo>
                    <a:pt x="1402" y="3773"/>
                  </a:lnTo>
                  <a:cubicBezTo>
                    <a:pt x="523" y="3961"/>
                    <a:pt x="0" y="4819"/>
                    <a:pt x="251" y="5677"/>
                  </a:cubicBezTo>
                  <a:lnTo>
                    <a:pt x="9144" y="36121"/>
                  </a:lnTo>
                  <a:lnTo>
                    <a:pt x="24774" y="33066"/>
                  </a:lnTo>
                  <a:lnTo>
                    <a:pt x="22326" y="1387"/>
                  </a:lnTo>
                  <a:cubicBezTo>
                    <a:pt x="22270" y="586"/>
                    <a:pt x="21600" y="0"/>
                    <a:pt x="20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5"/>
            <p:cNvSpPr/>
            <p:nvPr/>
          </p:nvSpPr>
          <p:spPr>
            <a:xfrm>
              <a:off x="4567150" y="1513750"/>
              <a:ext cx="561825" cy="672375"/>
            </a:xfrm>
            <a:custGeom>
              <a:avLst/>
              <a:gdLst/>
              <a:ahLst/>
              <a:cxnLst/>
              <a:rect l="l" t="t" r="r" b="b"/>
              <a:pathLst>
                <a:path w="22473" h="26895" extrusionOk="0">
                  <a:moveTo>
                    <a:pt x="17557" y="0"/>
                  </a:moveTo>
                  <a:cubicBezTo>
                    <a:pt x="16419" y="0"/>
                    <a:pt x="15289" y="355"/>
                    <a:pt x="14459" y="1117"/>
                  </a:cubicBezTo>
                  <a:cubicBezTo>
                    <a:pt x="13099" y="2351"/>
                    <a:pt x="12618" y="4381"/>
                    <a:pt x="11111" y="5427"/>
                  </a:cubicBezTo>
                  <a:cubicBezTo>
                    <a:pt x="10422" y="5913"/>
                    <a:pt x="9620" y="6105"/>
                    <a:pt x="8790" y="6105"/>
                  </a:cubicBezTo>
                  <a:cubicBezTo>
                    <a:pt x="7833" y="6105"/>
                    <a:pt x="6840" y="5848"/>
                    <a:pt x="5943" y="5490"/>
                  </a:cubicBezTo>
                  <a:cubicBezTo>
                    <a:pt x="4290" y="4820"/>
                    <a:pt x="2721" y="3816"/>
                    <a:pt x="963" y="3481"/>
                  </a:cubicBezTo>
                  <a:cubicBezTo>
                    <a:pt x="650" y="3418"/>
                    <a:pt x="336" y="3376"/>
                    <a:pt x="1" y="3355"/>
                  </a:cubicBezTo>
                  <a:lnTo>
                    <a:pt x="1" y="3355"/>
                  </a:lnTo>
                  <a:lnTo>
                    <a:pt x="6885" y="26895"/>
                  </a:lnTo>
                  <a:lnTo>
                    <a:pt x="21782" y="23986"/>
                  </a:lnTo>
                  <a:lnTo>
                    <a:pt x="21866" y="23902"/>
                  </a:lnTo>
                  <a:cubicBezTo>
                    <a:pt x="22075" y="23714"/>
                    <a:pt x="22285" y="23505"/>
                    <a:pt x="22473" y="23296"/>
                  </a:cubicBezTo>
                  <a:lnTo>
                    <a:pt x="20757" y="1033"/>
                  </a:lnTo>
                  <a:cubicBezTo>
                    <a:pt x="20318" y="740"/>
                    <a:pt x="19857" y="489"/>
                    <a:pt x="19355" y="301"/>
                  </a:cubicBezTo>
                  <a:cubicBezTo>
                    <a:pt x="18784" y="103"/>
                    <a:pt x="18169" y="0"/>
                    <a:pt x="17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5"/>
            <p:cNvSpPr/>
            <p:nvPr/>
          </p:nvSpPr>
          <p:spPr>
            <a:xfrm>
              <a:off x="4588750" y="1476975"/>
              <a:ext cx="183450" cy="373450"/>
            </a:xfrm>
            <a:custGeom>
              <a:avLst/>
              <a:gdLst/>
              <a:ahLst/>
              <a:cxnLst/>
              <a:rect l="l" t="t" r="r" b="b"/>
              <a:pathLst>
                <a:path w="7338" h="14938" extrusionOk="0">
                  <a:moveTo>
                    <a:pt x="1731" y="1"/>
                  </a:moveTo>
                  <a:cubicBezTo>
                    <a:pt x="854" y="1"/>
                    <a:pt x="0" y="630"/>
                    <a:pt x="246" y="1730"/>
                  </a:cubicBezTo>
                  <a:cubicBezTo>
                    <a:pt x="1146" y="5935"/>
                    <a:pt x="2589" y="9974"/>
                    <a:pt x="4054" y="14012"/>
                  </a:cubicBezTo>
                  <a:cubicBezTo>
                    <a:pt x="4293" y="14664"/>
                    <a:pt x="4789" y="14938"/>
                    <a:pt x="5306" y="14938"/>
                  </a:cubicBezTo>
                  <a:cubicBezTo>
                    <a:pt x="6283" y="14938"/>
                    <a:pt x="7337" y="13966"/>
                    <a:pt x="6900" y="12736"/>
                  </a:cubicBezTo>
                  <a:cubicBezTo>
                    <a:pt x="5519" y="8969"/>
                    <a:pt x="4159" y="5182"/>
                    <a:pt x="3322" y="1249"/>
                  </a:cubicBezTo>
                  <a:cubicBezTo>
                    <a:pt x="3128" y="391"/>
                    <a:pt x="2423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5"/>
            <p:cNvSpPr/>
            <p:nvPr/>
          </p:nvSpPr>
          <p:spPr>
            <a:xfrm>
              <a:off x="4997675" y="1040525"/>
              <a:ext cx="648125" cy="1294275"/>
            </a:xfrm>
            <a:custGeom>
              <a:avLst/>
              <a:gdLst/>
              <a:ahLst/>
              <a:cxnLst/>
              <a:rect l="l" t="t" r="r" b="b"/>
              <a:pathLst>
                <a:path w="25925" h="51771" extrusionOk="0">
                  <a:moveTo>
                    <a:pt x="16195" y="1"/>
                  </a:moveTo>
                  <a:cubicBezTo>
                    <a:pt x="16195" y="1"/>
                    <a:pt x="14940" y="5692"/>
                    <a:pt x="11173" y="10023"/>
                  </a:cubicBezTo>
                  <a:cubicBezTo>
                    <a:pt x="7407" y="14354"/>
                    <a:pt x="6570" y="19774"/>
                    <a:pt x="6570" y="19774"/>
                  </a:cubicBezTo>
                  <a:lnTo>
                    <a:pt x="565" y="44087"/>
                  </a:lnTo>
                  <a:cubicBezTo>
                    <a:pt x="0" y="46451"/>
                    <a:pt x="1444" y="48837"/>
                    <a:pt x="3787" y="49422"/>
                  </a:cubicBezTo>
                  <a:lnTo>
                    <a:pt x="8118" y="50490"/>
                  </a:lnTo>
                  <a:lnTo>
                    <a:pt x="8516" y="50594"/>
                  </a:lnTo>
                  <a:lnTo>
                    <a:pt x="12826" y="51640"/>
                  </a:lnTo>
                  <a:cubicBezTo>
                    <a:pt x="13182" y="51728"/>
                    <a:pt x="13538" y="51771"/>
                    <a:pt x="13889" y="51771"/>
                  </a:cubicBezTo>
                  <a:cubicBezTo>
                    <a:pt x="15868" y="51771"/>
                    <a:pt x="17664" y="50427"/>
                    <a:pt x="18162" y="48418"/>
                  </a:cubicBezTo>
                  <a:lnTo>
                    <a:pt x="24146" y="24105"/>
                  </a:lnTo>
                  <a:cubicBezTo>
                    <a:pt x="24146" y="24105"/>
                    <a:pt x="25924" y="18916"/>
                    <a:pt x="24606" y="13329"/>
                  </a:cubicBezTo>
                  <a:cubicBezTo>
                    <a:pt x="23309" y="7743"/>
                    <a:pt x="24815" y="2135"/>
                    <a:pt x="24815" y="2135"/>
                  </a:cubicBezTo>
                  <a:lnTo>
                    <a:pt x="20714" y="1110"/>
                  </a:lnTo>
                  <a:lnTo>
                    <a:pt x="20317" y="1026"/>
                  </a:lnTo>
                  <a:lnTo>
                    <a:pt x="161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5"/>
            <p:cNvSpPr/>
            <p:nvPr/>
          </p:nvSpPr>
          <p:spPr>
            <a:xfrm>
              <a:off x="4997150" y="1448025"/>
              <a:ext cx="629300" cy="886775"/>
            </a:xfrm>
            <a:custGeom>
              <a:avLst/>
              <a:gdLst/>
              <a:ahLst/>
              <a:cxnLst/>
              <a:rect l="l" t="t" r="r" b="b"/>
              <a:pathLst>
                <a:path w="25172" h="35471" extrusionOk="0">
                  <a:moveTo>
                    <a:pt x="7554" y="0"/>
                  </a:moveTo>
                  <a:cubicBezTo>
                    <a:pt x="7135" y="1130"/>
                    <a:pt x="6800" y="2281"/>
                    <a:pt x="6591" y="3474"/>
                  </a:cubicBezTo>
                  <a:lnTo>
                    <a:pt x="586" y="27787"/>
                  </a:lnTo>
                  <a:cubicBezTo>
                    <a:pt x="0" y="30151"/>
                    <a:pt x="1444" y="32537"/>
                    <a:pt x="3808" y="33122"/>
                  </a:cubicBezTo>
                  <a:lnTo>
                    <a:pt x="8139" y="34190"/>
                  </a:lnTo>
                  <a:lnTo>
                    <a:pt x="8537" y="34294"/>
                  </a:lnTo>
                  <a:lnTo>
                    <a:pt x="12847" y="35340"/>
                  </a:lnTo>
                  <a:cubicBezTo>
                    <a:pt x="13203" y="35428"/>
                    <a:pt x="13559" y="35471"/>
                    <a:pt x="13910" y="35471"/>
                  </a:cubicBezTo>
                  <a:cubicBezTo>
                    <a:pt x="15889" y="35471"/>
                    <a:pt x="17685" y="34127"/>
                    <a:pt x="18183" y="32118"/>
                  </a:cubicBezTo>
                  <a:lnTo>
                    <a:pt x="24167" y="7805"/>
                  </a:lnTo>
                  <a:cubicBezTo>
                    <a:pt x="24836" y="5566"/>
                    <a:pt x="25171" y="3243"/>
                    <a:pt x="25108" y="900"/>
                  </a:cubicBezTo>
                  <a:cubicBezTo>
                    <a:pt x="24818" y="847"/>
                    <a:pt x="24524" y="822"/>
                    <a:pt x="24229" y="822"/>
                  </a:cubicBezTo>
                  <a:cubicBezTo>
                    <a:pt x="23589" y="822"/>
                    <a:pt x="22948" y="943"/>
                    <a:pt x="22347" y="1172"/>
                  </a:cubicBezTo>
                  <a:cubicBezTo>
                    <a:pt x="21133" y="1632"/>
                    <a:pt x="20150" y="2574"/>
                    <a:pt x="19103" y="3327"/>
                  </a:cubicBezTo>
                  <a:cubicBezTo>
                    <a:pt x="18192" y="4001"/>
                    <a:pt x="17107" y="4580"/>
                    <a:pt x="15998" y="4580"/>
                  </a:cubicBezTo>
                  <a:cubicBezTo>
                    <a:pt x="15834" y="4580"/>
                    <a:pt x="15669" y="4568"/>
                    <a:pt x="15505" y="4541"/>
                  </a:cubicBezTo>
                  <a:cubicBezTo>
                    <a:pt x="13642" y="4227"/>
                    <a:pt x="12575" y="2344"/>
                    <a:pt x="11069" y="1214"/>
                  </a:cubicBezTo>
                  <a:cubicBezTo>
                    <a:pt x="10064" y="440"/>
                    <a:pt x="8830" y="21"/>
                    <a:pt x="7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5"/>
            <p:cNvSpPr/>
            <p:nvPr/>
          </p:nvSpPr>
          <p:spPr>
            <a:xfrm>
              <a:off x="5385800" y="946650"/>
              <a:ext cx="273075" cy="147475"/>
            </a:xfrm>
            <a:custGeom>
              <a:avLst/>
              <a:gdLst/>
              <a:ahLst/>
              <a:cxnLst/>
              <a:rect l="l" t="t" r="r" b="b"/>
              <a:pathLst>
                <a:path w="10923" h="5899" extrusionOk="0">
                  <a:moveTo>
                    <a:pt x="1436" y="1"/>
                  </a:moveTo>
                  <a:cubicBezTo>
                    <a:pt x="1072" y="1"/>
                    <a:pt x="736" y="254"/>
                    <a:pt x="649" y="638"/>
                  </a:cubicBezTo>
                  <a:lnTo>
                    <a:pt x="126" y="2751"/>
                  </a:lnTo>
                  <a:cubicBezTo>
                    <a:pt x="0" y="3191"/>
                    <a:pt x="293" y="3651"/>
                    <a:pt x="733" y="3777"/>
                  </a:cubicBezTo>
                  <a:lnTo>
                    <a:pt x="9270" y="5869"/>
                  </a:lnTo>
                  <a:cubicBezTo>
                    <a:pt x="9342" y="5889"/>
                    <a:pt x="9415" y="5898"/>
                    <a:pt x="9487" y="5898"/>
                  </a:cubicBezTo>
                  <a:cubicBezTo>
                    <a:pt x="9867" y="5898"/>
                    <a:pt x="10207" y="5632"/>
                    <a:pt x="10295" y="5262"/>
                  </a:cubicBezTo>
                  <a:lnTo>
                    <a:pt x="10818" y="3149"/>
                  </a:lnTo>
                  <a:cubicBezTo>
                    <a:pt x="10923" y="2689"/>
                    <a:pt x="10651" y="2228"/>
                    <a:pt x="10190" y="2124"/>
                  </a:cubicBezTo>
                  <a:lnTo>
                    <a:pt x="1653" y="31"/>
                  </a:lnTo>
                  <a:cubicBezTo>
                    <a:pt x="1581" y="11"/>
                    <a:pt x="1508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5"/>
            <p:cNvSpPr/>
            <p:nvPr/>
          </p:nvSpPr>
          <p:spPr>
            <a:xfrm>
              <a:off x="5465300" y="963125"/>
              <a:ext cx="39775" cy="96775"/>
            </a:xfrm>
            <a:custGeom>
              <a:avLst/>
              <a:gdLst/>
              <a:ahLst/>
              <a:cxnLst/>
              <a:rect l="l" t="t" r="r" b="b"/>
              <a:pathLst>
                <a:path w="1591" h="3871" extrusionOk="0">
                  <a:moveTo>
                    <a:pt x="984" y="0"/>
                  </a:moveTo>
                  <a:lnTo>
                    <a:pt x="1" y="3725"/>
                  </a:lnTo>
                  <a:lnTo>
                    <a:pt x="608" y="3871"/>
                  </a:lnTo>
                  <a:lnTo>
                    <a:pt x="1591" y="147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5"/>
            <p:cNvSpPr/>
            <p:nvPr/>
          </p:nvSpPr>
          <p:spPr>
            <a:xfrm>
              <a:off x="5397300" y="947600"/>
              <a:ext cx="39250" cy="95050"/>
            </a:xfrm>
            <a:custGeom>
              <a:avLst/>
              <a:gdLst/>
              <a:ahLst/>
              <a:cxnLst/>
              <a:rect l="l" t="t" r="r" b="b"/>
              <a:pathLst>
                <a:path w="1570" h="3802" extrusionOk="0">
                  <a:moveTo>
                    <a:pt x="1108" y="1"/>
                  </a:moveTo>
                  <a:cubicBezTo>
                    <a:pt x="1050" y="1"/>
                    <a:pt x="994" y="6"/>
                    <a:pt x="942" y="14"/>
                  </a:cubicBezTo>
                  <a:lnTo>
                    <a:pt x="1" y="3530"/>
                  </a:lnTo>
                  <a:cubicBezTo>
                    <a:pt x="126" y="3655"/>
                    <a:pt x="273" y="3739"/>
                    <a:pt x="440" y="3781"/>
                  </a:cubicBezTo>
                  <a:lnTo>
                    <a:pt x="566" y="3802"/>
                  </a:lnTo>
                  <a:lnTo>
                    <a:pt x="1570" y="98"/>
                  </a:lnTo>
                  <a:lnTo>
                    <a:pt x="1361" y="35"/>
                  </a:lnTo>
                  <a:cubicBezTo>
                    <a:pt x="1275" y="11"/>
                    <a:pt x="1189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5"/>
            <p:cNvSpPr/>
            <p:nvPr/>
          </p:nvSpPr>
          <p:spPr>
            <a:xfrm>
              <a:off x="5434450" y="954225"/>
              <a:ext cx="35600" cy="97850"/>
            </a:xfrm>
            <a:custGeom>
              <a:avLst/>
              <a:gdLst/>
              <a:ahLst/>
              <a:cxnLst/>
              <a:rect l="l" t="t" r="r" b="b"/>
              <a:pathLst>
                <a:path w="1424" h="3914" extrusionOk="0">
                  <a:moveTo>
                    <a:pt x="816" y="0"/>
                  </a:moveTo>
                  <a:lnTo>
                    <a:pt x="0" y="3767"/>
                  </a:lnTo>
                  <a:lnTo>
                    <a:pt x="607" y="3913"/>
                  </a:lnTo>
                  <a:lnTo>
                    <a:pt x="1423" y="14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5"/>
            <p:cNvSpPr/>
            <p:nvPr/>
          </p:nvSpPr>
          <p:spPr>
            <a:xfrm>
              <a:off x="5507150" y="972525"/>
              <a:ext cx="36650" cy="97850"/>
            </a:xfrm>
            <a:custGeom>
              <a:avLst/>
              <a:gdLst/>
              <a:ahLst/>
              <a:cxnLst/>
              <a:rect l="l" t="t" r="r" b="b"/>
              <a:pathLst>
                <a:path w="1466" h="3914" extrusionOk="0">
                  <a:moveTo>
                    <a:pt x="859" y="1"/>
                  </a:moveTo>
                  <a:lnTo>
                    <a:pt x="1" y="3746"/>
                  </a:lnTo>
                  <a:lnTo>
                    <a:pt x="607" y="3913"/>
                  </a:lnTo>
                  <a:lnTo>
                    <a:pt x="1465" y="14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5"/>
            <p:cNvSpPr/>
            <p:nvPr/>
          </p:nvSpPr>
          <p:spPr>
            <a:xfrm>
              <a:off x="5609150" y="997650"/>
              <a:ext cx="37175" cy="95825"/>
            </a:xfrm>
            <a:custGeom>
              <a:avLst/>
              <a:gdLst/>
              <a:ahLst/>
              <a:cxnLst/>
              <a:rect l="l" t="t" r="r" b="b"/>
              <a:pathLst>
                <a:path w="1487" h="3833" extrusionOk="0">
                  <a:moveTo>
                    <a:pt x="900" y="0"/>
                  </a:moveTo>
                  <a:lnTo>
                    <a:pt x="1" y="3766"/>
                  </a:lnTo>
                  <a:lnTo>
                    <a:pt x="189" y="3808"/>
                  </a:lnTo>
                  <a:cubicBezTo>
                    <a:pt x="274" y="3820"/>
                    <a:pt x="358" y="3832"/>
                    <a:pt x="443" y="3832"/>
                  </a:cubicBezTo>
                  <a:cubicBezTo>
                    <a:pt x="505" y="3832"/>
                    <a:pt x="567" y="3826"/>
                    <a:pt x="628" y="3808"/>
                  </a:cubicBezTo>
                  <a:lnTo>
                    <a:pt x="1486" y="251"/>
                  </a:lnTo>
                  <a:cubicBezTo>
                    <a:pt x="1382" y="167"/>
                    <a:pt x="1256" y="84"/>
                    <a:pt x="1110" y="63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5"/>
            <p:cNvSpPr/>
            <p:nvPr/>
          </p:nvSpPr>
          <p:spPr>
            <a:xfrm>
              <a:off x="5578825" y="989275"/>
              <a:ext cx="33500" cy="98875"/>
            </a:xfrm>
            <a:custGeom>
              <a:avLst/>
              <a:gdLst/>
              <a:ahLst/>
              <a:cxnLst/>
              <a:rect l="l" t="t" r="r" b="b"/>
              <a:pathLst>
                <a:path w="1340" h="3955" extrusionOk="0">
                  <a:moveTo>
                    <a:pt x="733" y="0"/>
                  </a:moveTo>
                  <a:lnTo>
                    <a:pt x="0" y="3787"/>
                  </a:lnTo>
                  <a:lnTo>
                    <a:pt x="607" y="3955"/>
                  </a:lnTo>
                  <a:lnTo>
                    <a:pt x="1339" y="147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5"/>
            <p:cNvSpPr/>
            <p:nvPr/>
          </p:nvSpPr>
          <p:spPr>
            <a:xfrm>
              <a:off x="5539575" y="981425"/>
              <a:ext cx="40825" cy="96800"/>
            </a:xfrm>
            <a:custGeom>
              <a:avLst/>
              <a:gdLst/>
              <a:ahLst/>
              <a:cxnLst/>
              <a:rect l="l" t="t" r="r" b="b"/>
              <a:pathLst>
                <a:path w="1633" h="3872" extrusionOk="0">
                  <a:moveTo>
                    <a:pt x="1047" y="0"/>
                  </a:moveTo>
                  <a:lnTo>
                    <a:pt x="1" y="3725"/>
                  </a:lnTo>
                  <a:lnTo>
                    <a:pt x="608" y="3871"/>
                  </a:lnTo>
                  <a:lnTo>
                    <a:pt x="1633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5"/>
            <p:cNvSpPr/>
            <p:nvPr/>
          </p:nvSpPr>
          <p:spPr>
            <a:xfrm>
              <a:off x="5171075" y="1264225"/>
              <a:ext cx="243700" cy="364550"/>
            </a:xfrm>
            <a:custGeom>
              <a:avLst/>
              <a:gdLst/>
              <a:ahLst/>
              <a:cxnLst/>
              <a:rect l="l" t="t" r="r" b="b"/>
              <a:pathLst>
                <a:path w="9748" h="14582" extrusionOk="0">
                  <a:moveTo>
                    <a:pt x="7645" y="1"/>
                  </a:moveTo>
                  <a:cubicBezTo>
                    <a:pt x="7371" y="1"/>
                    <a:pt x="7080" y="97"/>
                    <a:pt x="6790" y="322"/>
                  </a:cubicBezTo>
                  <a:cubicBezTo>
                    <a:pt x="2835" y="3377"/>
                    <a:pt x="1141" y="7959"/>
                    <a:pt x="220" y="12730"/>
                  </a:cubicBezTo>
                  <a:cubicBezTo>
                    <a:pt x="0" y="13876"/>
                    <a:pt x="939" y="14582"/>
                    <a:pt x="1835" y="14582"/>
                  </a:cubicBezTo>
                  <a:cubicBezTo>
                    <a:pt x="2477" y="14582"/>
                    <a:pt x="3097" y="14220"/>
                    <a:pt x="3254" y="13399"/>
                  </a:cubicBezTo>
                  <a:cubicBezTo>
                    <a:pt x="4007" y="9528"/>
                    <a:pt x="5200" y="5448"/>
                    <a:pt x="8464" y="2937"/>
                  </a:cubicBezTo>
                  <a:cubicBezTo>
                    <a:pt x="9747" y="1945"/>
                    <a:pt x="8875" y="1"/>
                    <a:pt x="7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5"/>
            <p:cNvSpPr/>
            <p:nvPr/>
          </p:nvSpPr>
          <p:spPr>
            <a:xfrm>
              <a:off x="5484150" y="1734450"/>
              <a:ext cx="529375" cy="531200"/>
            </a:xfrm>
            <a:custGeom>
              <a:avLst/>
              <a:gdLst/>
              <a:ahLst/>
              <a:cxnLst/>
              <a:rect l="l" t="t" r="r" b="b"/>
              <a:pathLst>
                <a:path w="21175" h="21248" extrusionOk="0">
                  <a:moveTo>
                    <a:pt x="8884" y="0"/>
                  </a:moveTo>
                  <a:cubicBezTo>
                    <a:pt x="8288" y="0"/>
                    <a:pt x="7686" y="142"/>
                    <a:pt x="7177" y="428"/>
                  </a:cubicBezTo>
                  <a:cubicBezTo>
                    <a:pt x="5649" y="1286"/>
                    <a:pt x="4792" y="2960"/>
                    <a:pt x="4122" y="4592"/>
                  </a:cubicBezTo>
                  <a:cubicBezTo>
                    <a:pt x="2992" y="7333"/>
                    <a:pt x="2134" y="10157"/>
                    <a:pt x="1527" y="13066"/>
                  </a:cubicBezTo>
                  <a:cubicBezTo>
                    <a:pt x="1193" y="14656"/>
                    <a:pt x="0" y="17899"/>
                    <a:pt x="1360" y="19092"/>
                  </a:cubicBezTo>
                  <a:cubicBezTo>
                    <a:pt x="2783" y="20326"/>
                    <a:pt x="5461" y="20849"/>
                    <a:pt x="7240" y="21100"/>
                  </a:cubicBezTo>
                  <a:cubicBezTo>
                    <a:pt x="7988" y="21199"/>
                    <a:pt x="8743" y="21248"/>
                    <a:pt x="9499" y="21248"/>
                  </a:cubicBezTo>
                  <a:cubicBezTo>
                    <a:pt x="12930" y="21248"/>
                    <a:pt x="16368" y="20236"/>
                    <a:pt x="19145" y="18213"/>
                  </a:cubicBezTo>
                  <a:cubicBezTo>
                    <a:pt x="19898" y="17669"/>
                    <a:pt x="20652" y="16999"/>
                    <a:pt x="20903" y="16100"/>
                  </a:cubicBezTo>
                  <a:cubicBezTo>
                    <a:pt x="21175" y="15200"/>
                    <a:pt x="20777" y="14049"/>
                    <a:pt x="19857" y="13798"/>
                  </a:cubicBezTo>
                  <a:cubicBezTo>
                    <a:pt x="19726" y="13762"/>
                    <a:pt x="19596" y="13746"/>
                    <a:pt x="19466" y="13746"/>
                  </a:cubicBezTo>
                  <a:cubicBezTo>
                    <a:pt x="18844" y="13746"/>
                    <a:pt x="18231" y="14114"/>
                    <a:pt x="17660" y="14426"/>
                  </a:cubicBezTo>
                  <a:cubicBezTo>
                    <a:pt x="17237" y="14656"/>
                    <a:pt x="16721" y="14855"/>
                    <a:pt x="16249" y="14855"/>
                  </a:cubicBezTo>
                  <a:cubicBezTo>
                    <a:pt x="15950" y="14855"/>
                    <a:pt x="15669" y="14775"/>
                    <a:pt x="15442" y="14572"/>
                  </a:cubicBezTo>
                  <a:cubicBezTo>
                    <a:pt x="14772" y="14007"/>
                    <a:pt x="15023" y="12940"/>
                    <a:pt x="15358" y="12124"/>
                  </a:cubicBezTo>
                  <a:cubicBezTo>
                    <a:pt x="15714" y="11329"/>
                    <a:pt x="16069" y="10346"/>
                    <a:pt x="15546" y="9634"/>
                  </a:cubicBezTo>
                  <a:cubicBezTo>
                    <a:pt x="15278" y="9282"/>
                    <a:pt x="14892" y="9142"/>
                    <a:pt x="14467" y="9142"/>
                  </a:cubicBezTo>
                  <a:cubicBezTo>
                    <a:pt x="13833" y="9142"/>
                    <a:pt x="13114" y="9455"/>
                    <a:pt x="12575" y="9844"/>
                  </a:cubicBezTo>
                  <a:cubicBezTo>
                    <a:pt x="11801" y="10433"/>
                    <a:pt x="10963" y="11185"/>
                    <a:pt x="10031" y="11185"/>
                  </a:cubicBezTo>
                  <a:cubicBezTo>
                    <a:pt x="9904" y="11185"/>
                    <a:pt x="9776" y="11171"/>
                    <a:pt x="9646" y="11141"/>
                  </a:cubicBezTo>
                  <a:cubicBezTo>
                    <a:pt x="8453" y="10848"/>
                    <a:pt x="8014" y="9279"/>
                    <a:pt x="8411" y="8086"/>
                  </a:cubicBezTo>
                  <a:cubicBezTo>
                    <a:pt x="8809" y="6914"/>
                    <a:pt x="9771" y="6056"/>
                    <a:pt x="10546" y="5094"/>
                  </a:cubicBezTo>
                  <a:cubicBezTo>
                    <a:pt x="11299" y="4131"/>
                    <a:pt x="11947" y="2876"/>
                    <a:pt x="11592" y="1683"/>
                  </a:cubicBezTo>
                  <a:cubicBezTo>
                    <a:pt x="11243" y="567"/>
                    <a:pt x="10076" y="0"/>
                    <a:pt x="8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5"/>
            <p:cNvSpPr/>
            <p:nvPr/>
          </p:nvSpPr>
          <p:spPr>
            <a:xfrm>
              <a:off x="5798425" y="1629450"/>
              <a:ext cx="156000" cy="251675"/>
            </a:xfrm>
            <a:custGeom>
              <a:avLst/>
              <a:gdLst/>
              <a:ahLst/>
              <a:cxnLst/>
              <a:rect l="l" t="t" r="r" b="b"/>
              <a:pathLst>
                <a:path w="6240" h="10067" extrusionOk="0">
                  <a:moveTo>
                    <a:pt x="3677" y="1"/>
                  </a:moveTo>
                  <a:cubicBezTo>
                    <a:pt x="3277" y="1"/>
                    <a:pt x="2889" y="118"/>
                    <a:pt x="2578" y="380"/>
                  </a:cubicBezTo>
                  <a:cubicBezTo>
                    <a:pt x="1720" y="1113"/>
                    <a:pt x="1845" y="2431"/>
                    <a:pt x="1824" y="3561"/>
                  </a:cubicBezTo>
                  <a:cubicBezTo>
                    <a:pt x="1804" y="4628"/>
                    <a:pt x="1594" y="5695"/>
                    <a:pt x="1218" y="6720"/>
                  </a:cubicBezTo>
                  <a:cubicBezTo>
                    <a:pt x="904" y="7515"/>
                    <a:pt x="67" y="8373"/>
                    <a:pt x="25" y="9231"/>
                  </a:cubicBezTo>
                  <a:cubicBezTo>
                    <a:pt x="1" y="9841"/>
                    <a:pt x="275" y="10067"/>
                    <a:pt x="690" y="10067"/>
                  </a:cubicBezTo>
                  <a:cubicBezTo>
                    <a:pt x="1700" y="10067"/>
                    <a:pt x="3544" y="8732"/>
                    <a:pt x="3959" y="8331"/>
                  </a:cubicBezTo>
                  <a:cubicBezTo>
                    <a:pt x="5235" y="7097"/>
                    <a:pt x="6030" y="5444"/>
                    <a:pt x="6156" y="3686"/>
                  </a:cubicBezTo>
                  <a:cubicBezTo>
                    <a:pt x="6239" y="2640"/>
                    <a:pt x="6072" y="1531"/>
                    <a:pt x="5381" y="757"/>
                  </a:cubicBezTo>
                  <a:cubicBezTo>
                    <a:pt x="4948" y="286"/>
                    <a:pt x="4298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5"/>
            <p:cNvSpPr/>
            <p:nvPr/>
          </p:nvSpPr>
          <p:spPr>
            <a:xfrm>
              <a:off x="5483100" y="1865450"/>
              <a:ext cx="529900" cy="399400"/>
            </a:xfrm>
            <a:custGeom>
              <a:avLst/>
              <a:gdLst/>
              <a:ahLst/>
              <a:cxnLst/>
              <a:rect l="l" t="t" r="r" b="b"/>
              <a:pathLst>
                <a:path w="21196" h="15976" extrusionOk="0">
                  <a:moveTo>
                    <a:pt x="3892" y="0"/>
                  </a:moveTo>
                  <a:cubicBezTo>
                    <a:pt x="2888" y="2532"/>
                    <a:pt x="2113" y="5127"/>
                    <a:pt x="1549" y="7805"/>
                  </a:cubicBezTo>
                  <a:cubicBezTo>
                    <a:pt x="1214" y="9374"/>
                    <a:pt x="0" y="12638"/>
                    <a:pt x="1381" y="13831"/>
                  </a:cubicBezTo>
                  <a:cubicBezTo>
                    <a:pt x="2783" y="15065"/>
                    <a:pt x="5461" y="15588"/>
                    <a:pt x="7261" y="15819"/>
                  </a:cubicBezTo>
                  <a:cubicBezTo>
                    <a:pt x="8028" y="15923"/>
                    <a:pt x="8803" y="15975"/>
                    <a:pt x="9578" y="15975"/>
                  </a:cubicBezTo>
                  <a:cubicBezTo>
                    <a:pt x="12989" y="15975"/>
                    <a:pt x="16404" y="14964"/>
                    <a:pt x="19166" y="12952"/>
                  </a:cubicBezTo>
                  <a:cubicBezTo>
                    <a:pt x="19919" y="12408"/>
                    <a:pt x="20652" y="11718"/>
                    <a:pt x="20924" y="10839"/>
                  </a:cubicBezTo>
                  <a:cubicBezTo>
                    <a:pt x="21196" y="9939"/>
                    <a:pt x="20798" y="8788"/>
                    <a:pt x="19899" y="8537"/>
                  </a:cubicBezTo>
                  <a:cubicBezTo>
                    <a:pt x="19778" y="8507"/>
                    <a:pt x="19658" y="8494"/>
                    <a:pt x="19538" y="8494"/>
                  </a:cubicBezTo>
                  <a:cubicBezTo>
                    <a:pt x="18907" y="8494"/>
                    <a:pt x="18282" y="8869"/>
                    <a:pt x="17702" y="9186"/>
                  </a:cubicBezTo>
                  <a:lnTo>
                    <a:pt x="17576" y="9249"/>
                  </a:lnTo>
                  <a:cubicBezTo>
                    <a:pt x="17513" y="9353"/>
                    <a:pt x="17471" y="9479"/>
                    <a:pt x="17430" y="9583"/>
                  </a:cubicBezTo>
                  <a:cubicBezTo>
                    <a:pt x="16906" y="10630"/>
                    <a:pt x="15923" y="11550"/>
                    <a:pt x="14730" y="11613"/>
                  </a:cubicBezTo>
                  <a:cubicBezTo>
                    <a:pt x="14697" y="11615"/>
                    <a:pt x="14664" y="11616"/>
                    <a:pt x="14631" y="11616"/>
                  </a:cubicBezTo>
                  <a:cubicBezTo>
                    <a:pt x="13492" y="11616"/>
                    <a:pt x="12351" y="10576"/>
                    <a:pt x="12554" y="9437"/>
                  </a:cubicBezTo>
                  <a:cubicBezTo>
                    <a:pt x="12638" y="8914"/>
                    <a:pt x="12994" y="8454"/>
                    <a:pt x="13119" y="7930"/>
                  </a:cubicBezTo>
                  <a:cubicBezTo>
                    <a:pt x="13266" y="7386"/>
                    <a:pt x="13015" y="6675"/>
                    <a:pt x="12471" y="6654"/>
                  </a:cubicBezTo>
                  <a:cubicBezTo>
                    <a:pt x="11989" y="6654"/>
                    <a:pt x="11696" y="7177"/>
                    <a:pt x="11424" y="7575"/>
                  </a:cubicBezTo>
                  <a:cubicBezTo>
                    <a:pt x="10648" y="8753"/>
                    <a:pt x="9425" y="9317"/>
                    <a:pt x="8208" y="9317"/>
                  </a:cubicBezTo>
                  <a:cubicBezTo>
                    <a:pt x="6703" y="9317"/>
                    <a:pt x="5207" y="8453"/>
                    <a:pt x="4582" y="6821"/>
                  </a:cubicBezTo>
                  <a:cubicBezTo>
                    <a:pt x="4080" y="5524"/>
                    <a:pt x="4310" y="4060"/>
                    <a:pt x="4373" y="2658"/>
                  </a:cubicBezTo>
                  <a:cubicBezTo>
                    <a:pt x="4415" y="1758"/>
                    <a:pt x="4248" y="837"/>
                    <a:pt x="3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5"/>
            <p:cNvSpPr/>
            <p:nvPr/>
          </p:nvSpPr>
          <p:spPr>
            <a:xfrm>
              <a:off x="4232900" y="1753825"/>
              <a:ext cx="433675" cy="514175"/>
            </a:xfrm>
            <a:custGeom>
              <a:avLst/>
              <a:gdLst/>
              <a:ahLst/>
              <a:cxnLst/>
              <a:rect l="l" t="t" r="r" b="b"/>
              <a:pathLst>
                <a:path w="17347" h="20567" extrusionOk="0">
                  <a:moveTo>
                    <a:pt x="5867" y="0"/>
                  </a:moveTo>
                  <a:cubicBezTo>
                    <a:pt x="5652" y="0"/>
                    <a:pt x="5438" y="36"/>
                    <a:pt x="5232" y="113"/>
                  </a:cubicBezTo>
                  <a:cubicBezTo>
                    <a:pt x="4165" y="511"/>
                    <a:pt x="3746" y="1787"/>
                    <a:pt x="3641" y="2917"/>
                  </a:cubicBezTo>
                  <a:cubicBezTo>
                    <a:pt x="3474" y="5219"/>
                    <a:pt x="4144" y="7499"/>
                    <a:pt x="5525" y="9341"/>
                  </a:cubicBezTo>
                  <a:cubicBezTo>
                    <a:pt x="5859" y="9738"/>
                    <a:pt x="6173" y="10178"/>
                    <a:pt x="6445" y="10617"/>
                  </a:cubicBezTo>
                  <a:cubicBezTo>
                    <a:pt x="6738" y="11077"/>
                    <a:pt x="6822" y="11642"/>
                    <a:pt x="6696" y="12165"/>
                  </a:cubicBezTo>
                  <a:cubicBezTo>
                    <a:pt x="6466" y="12835"/>
                    <a:pt x="5797" y="13253"/>
                    <a:pt x="5106" y="13400"/>
                  </a:cubicBezTo>
                  <a:cubicBezTo>
                    <a:pt x="4734" y="13479"/>
                    <a:pt x="4350" y="13497"/>
                    <a:pt x="3967" y="13497"/>
                  </a:cubicBezTo>
                  <a:cubicBezTo>
                    <a:pt x="3639" y="13497"/>
                    <a:pt x="3312" y="13483"/>
                    <a:pt x="2993" y="13483"/>
                  </a:cubicBezTo>
                  <a:cubicBezTo>
                    <a:pt x="2281" y="13483"/>
                    <a:pt x="1528" y="13609"/>
                    <a:pt x="984" y="14048"/>
                  </a:cubicBezTo>
                  <a:cubicBezTo>
                    <a:pt x="105" y="14739"/>
                    <a:pt x="1" y="16120"/>
                    <a:pt x="524" y="17124"/>
                  </a:cubicBezTo>
                  <a:cubicBezTo>
                    <a:pt x="1047" y="18128"/>
                    <a:pt x="2030" y="18798"/>
                    <a:pt x="3035" y="19300"/>
                  </a:cubicBezTo>
                  <a:cubicBezTo>
                    <a:pt x="4102" y="19823"/>
                    <a:pt x="5211" y="20200"/>
                    <a:pt x="6382" y="20409"/>
                  </a:cubicBezTo>
                  <a:cubicBezTo>
                    <a:pt x="6941" y="20513"/>
                    <a:pt x="7439" y="20567"/>
                    <a:pt x="7907" y="20567"/>
                  </a:cubicBezTo>
                  <a:cubicBezTo>
                    <a:pt x="8948" y="20567"/>
                    <a:pt x="9841" y="20302"/>
                    <a:pt x="10923" y="19740"/>
                  </a:cubicBezTo>
                  <a:cubicBezTo>
                    <a:pt x="12660" y="18840"/>
                    <a:pt x="14271" y="18149"/>
                    <a:pt x="15484" y="16496"/>
                  </a:cubicBezTo>
                  <a:cubicBezTo>
                    <a:pt x="16823" y="14634"/>
                    <a:pt x="17346" y="12291"/>
                    <a:pt x="16928" y="10052"/>
                  </a:cubicBezTo>
                  <a:cubicBezTo>
                    <a:pt x="16740" y="9048"/>
                    <a:pt x="16363" y="8064"/>
                    <a:pt x="15631" y="7395"/>
                  </a:cubicBezTo>
                  <a:cubicBezTo>
                    <a:pt x="15107" y="6901"/>
                    <a:pt x="14380" y="6589"/>
                    <a:pt x="13672" y="6589"/>
                  </a:cubicBezTo>
                  <a:cubicBezTo>
                    <a:pt x="13390" y="6589"/>
                    <a:pt x="13110" y="6639"/>
                    <a:pt x="12848" y="6746"/>
                  </a:cubicBezTo>
                  <a:cubicBezTo>
                    <a:pt x="12388" y="6934"/>
                    <a:pt x="12011" y="7269"/>
                    <a:pt x="11530" y="7332"/>
                  </a:cubicBezTo>
                  <a:cubicBezTo>
                    <a:pt x="11461" y="7343"/>
                    <a:pt x="11394" y="7348"/>
                    <a:pt x="11327" y="7348"/>
                  </a:cubicBezTo>
                  <a:cubicBezTo>
                    <a:pt x="10497" y="7348"/>
                    <a:pt x="9810" y="6534"/>
                    <a:pt x="9500" y="5721"/>
                  </a:cubicBezTo>
                  <a:cubicBezTo>
                    <a:pt x="9165" y="4884"/>
                    <a:pt x="9040" y="4005"/>
                    <a:pt x="8810" y="3147"/>
                  </a:cubicBezTo>
                  <a:cubicBezTo>
                    <a:pt x="8579" y="2289"/>
                    <a:pt x="8266" y="1431"/>
                    <a:pt x="7638" y="804"/>
                  </a:cubicBezTo>
                  <a:cubicBezTo>
                    <a:pt x="7181" y="331"/>
                    <a:pt x="6522" y="0"/>
                    <a:pt x="5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5"/>
            <p:cNvSpPr/>
            <p:nvPr/>
          </p:nvSpPr>
          <p:spPr>
            <a:xfrm>
              <a:off x="4168575" y="1674600"/>
              <a:ext cx="130275" cy="328450"/>
            </a:xfrm>
            <a:custGeom>
              <a:avLst/>
              <a:gdLst/>
              <a:ahLst/>
              <a:cxnLst/>
              <a:rect l="l" t="t" r="r" b="b"/>
              <a:pathLst>
                <a:path w="5211" h="13138" extrusionOk="0">
                  <a:moveTo>
                    <a:pt x="3555" y="1"/>
                  </a:moveTo>
                  <a:cubicBezTo>
                    <a:pt x="2746" y="1"/>
                    <a:pt x="2058" y="751"/>
                    <a:pt x="1653" y="1483"/>
                  </a:cubicBezTo>
                  <a:cubicBezTo>
                    <a:pt x="0" y="4538"/>
                    <a:pt x="209" y="8241"/>
                    <a:pt x="2197" y="11087"/>
                  </a:cubicBezTo>
                  <a:cubicBezTo>
                    <a:pt x="2825" y="12007"/>
                    <a:pt x="3704" y="12698"/>
                    <a:pt x="4729" y="13137"/>
                  </a:cubicBezTo>
                  <a:cubicBezTo>
                    <a:pt x="3976" y="11463"/>
                    <a:pt x="3620" y="10041"/>
                    <a:pt x="3955" y="8157"/>
                  </a:cubicBezTo>
                  <a:cubicBezTo>
                    <a:pt x="4269" y="6337"/>
                    <a:pt x="4959" y="4600"/>
                    <a:pt x="5147" y="2780"/>
                  </a:cubicBezTo>
                  <a:cubicBezTo>
                    <a:pt x="5210" y="2215"/>
                    <a:pt x="5168" y="1629"/>
                    <a:pt x="4980" y="1085"/>
                  </a:cubicBezTo>
                  <a:cubicBezTo>
                    <a:pt x="4792" y="541"/>
                    <a:pt x="4331" y="144"/>
                    <a:pt x="3766" y="18"/>
                  </a:cubicBezTo>
                  <a:cubicBezTo>
                    <a:pt x="3695" y="7"/>
                    <a:pt x="3624" y="1"/>
                    <a:pt x="3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5"/>
            <p:cNvSpPr/>
            <p:nvPr/>
          </p:nvSpPr>
          <p:spPr>
            <a:xfrm>
              <a:off x="4232900" y="1918700"/>
              <a:ext cx="433675" cy="349300"/>
            </a:xfrm>
            <a:custGeom>
              <a:avLst/>
              <a:gdLst/>
              <a:ahLst/>
              <a:cxnLst/>
              <a:rect l="l" t="t" r="r" b="b"/>
              <a:pathLst>
                <a:path w="17347" h="13972" extrusionOk="0">
                  <a:moveTo>
                    <a:pt x="13647" y="1"/>
                  </a:moveTo>
                  <a:cubicBezTo>
                    <a:pt x="13597" y="1"/>
                    <a:pt x="13547" y="2"/>
                    <a:pt x="13496" y="5"/>
                  </a:cubicBezTo>
                  <a:cubicBezTo>
                    <a:pt x="13580" y="88"/>
                    <a:pt x="13643" y="172"/>
                    <a:pt x="13685" y="256"/>
                  </a:cubicBezTo>
                  <a:cubicBezTo>
                    <a:pt x="14040" y="925"/>
                    <a:pt x="14229" y="1637"/>
                    <a:pt x="14250" y="2390"/>
                  </a:cubicBezTo>
                  <a:cubicBezTo>
                    <a:pt x="14271" y="3039"/>
                    <a:pt x="14124" y="3750"/>
                    <a:pt x="13643" y="4189"/>
                  </a:cubicBezTo>
                  <a:cubicBezTo>
                    <a:pt x="13352" y="4467"/>
                    <a:pt x="12978" y="4611"/>
                    <a:pt x="12600" y="4611"/>
                  </a:cubicBezTo>
                  <a:cubicBezTo>
                    <a:pt x="12379" y="4611"/>
                    <a:pt x="12156" y="4562"/>
                    <a:pt x="11948" y="4461"/>
                  </a:cubicBezTo>
                  <a:cubicBezTo>
                    <a:pt x="11404" y="4210"/>
                    <a:pt x="11048" y="3687"/>
                    <a:pt x="10776" y="3143"/>
                  </a:cubicBezTo>
                  <a:cubicBezTo>
                    <a:pt x="10483" y="2599"/>
                    <a:pt x="10211" y="2055"/>
                    <a:pt x="9751" y="1658"/>
                  </a:cubicBezTo>
                  <a:cubicBezTo>
                    <a:pt x="9491" y="1445"/>
                    <a:pt x="9145" y="1312"/>
                    <a:pt x="8814" y="1312"/>
                  </a:cubicBezTo>
                  <a:cubicBezTo>
                    <a:pt x="8558" y="1312"/>
                    <a:pt x="8311" y="1392"/>
                    <a:pt x="8119" y="1574"/>
                  </a:cubicBezTo>
                  <a:cubicBezTo>
                    <a:pt x="7722" y="1930"/>
                    <a:pt x="7722" y="2557"/>
                    <a:pt x="7910" y="3059"/>
                  </a:cubicBezTo>
                  <a:cubicBezTo>
                    <a:pt x="8098" y="3562"/>
                    <a:pt x="8412" y="4001"/>
                    <a:pt x="8600" y="4503"/>
                  </a:cubicBezTo>
                  <a:cubicBezTo>
                    <a:pt x="9303" y="6447"/>
                    <a:pt x="7761" y="8225"/>
                    <a:pt x="5996" y="8225"/>
                  </a:cubicBezTo>
                  <a:cubicBezTo>
                    <a:pt x="5500" y="8225"/>
                    <a:pt x="4986" y="8084"/>
                    <a:pt x="4499" y="7767"/>
                  </a:cubicBezTo>
                  <a:cubicBezTo>
                    <a:pt x="4123" y="7516"/>
                    <a:pt x="3788" y="7223"/>
                    <a:pt x="3474" y="6888"/>
                  </a:cubicBezTo>
                  <a:lnTo>
                    <a:pt x="2972" y="6888"/>
                  </a:lnTo>
                  <a:cubicBezTo>
                    <a:pt x="2281" y="6888"/>
                    <a:pt x="1528" y="7014"/>
                    <a:pt x="984" y="7453"/>
                  </a:cubicBezTo>
                  <a:cubicBezTo>
                    <a:pt x="84" y="8165"/>
                    <a:pt x="1" y="9546"/>
                    <a:pt x="524" y="10529"/>
                  </a:cubicBezTo>
                  <a:cubicBezTo>
                    <a:pt x="1047" y="11533"/>
                    <a:pt x="2030" y="12224"/>
                    <a:pt x="3035" y="12705"/>
                  </a:cubicBezTo>
                  <a:cubicBezTo>
                    <a:pt x="4102" y="13228"/>
                    <a:pt x="5211" y="13605"/>
                    <a:pt x="6382" y="13814"/>
                  </a:cubicBezTo>
                  <a:cubicBezTo>
                    <a:pt x="6941" y="13918"/>
                    <a:pt x="7437" y="13972"/>
                    <a:pt x="7903" y="13972"/>
                  </a:cubicBezTo>
                  <a:cubicBezTo>
                    <a:pt x="8939" y="13972"/>
                    <a:pt x="9826" y="13707"/>
                    <a:pt x="10923" y="13145"/>
                  </a:cubicBezTo>
                  <a:cubicBezTo>
                    <a:pt x="12660" y="12245"/>
                    <a:pt x="14271" y="11533"/>
                    <a:pt x="15484" y="9901"/>
                  </a:cubicBezTo>
                  <a:cubicBezTo>
                    <a:pt x="16823" y="8039"/>
                    <a:pt x="17346" y="5696"/>
                    <a:pt x="16928" y="3457"/>
                  </a:cubicBezTo>
                  <a:cubicBezTo>
                    <a:pt x="16740" y="2453"/>
                    <a:pt x="16342" y="1469"/>
                    <a:pt x="15610" y="779"/>
                  </a:cubicBezTo>
                  <a:cubicBezTo>
                    <a:pt x="15080" y="289"/>
                    <a:pt x="14386" y="1"/>
                    <a:pt x="13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5"/>
            <p:cNvSpPr/>
            <p:nvPr/>
          </p:nvSpPr>
          <p:spPr>
            <a:xfrm>
              <a:off x="4148175" y="2061600"/>
              <a:ext cx="1908775" cy="493825"/>
            </a:xfrm>
            <a:custGeom>
              <a:avLst/>
              <a:gdLst/>
              <a:ahLst/>
              <a:cxnLst/>
              <a:rect l="l" t="t" r="r" b="b"/>
              <a:pathLst>
                <a:path w="76351" h="19753" extrusionOk="0">
                  <a:moveTo>
                    <a:pt x="38165" y="1"/>
                  </a:moveTo>
                  <a:cubicBezTo>
                    <a:pt x="22702" y="1"/>
                    <a:pt x="8914" y="2909"/>
                    <a:pt x="0" y="7470"/>
                  </a:cubicBezTo>
                  <a:lnTo>
                    <a:pt x="5231" y="12074"/>
                  </a:lnTo>
                  <a:lnTo>
                    <a:pt x="4269" y="19753"/>
                  </a:lnTo>
                  <a:cubicBezTo>
                    <a:pt x="13098" y="16070"/>
                    <a:pt x="25443" y="13810"/>
                    <a:pt x="39065" y="13810"/>
                  </a:cubicBezTo>
                  <a:cubicBezTo>
                    <a:pt x="51765" y="13810"/>
                    <a:pt x="63315" y="15777"/>
                    <a:pt x="71977" y="18999"/>
                  </a:cubicBezTo>
                  <a:lnTo>
                    <a:pt x="71099" y="12074"/>
                  </a:lnTo>
                  <a:lnTo>
                    <a:pt x="76350" y="7491"/>
                  </a:lnTo>
                  <a:cubicBezTo>
                    <a:pt x="67416" y="2930"/>
                    <a:pt x="53627" y="1"/>
                    <a:pt x="38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75"/>
          <p:cNvGrpSpPr/>
          <p:nvPr/>
        </p:nvGrpSpPr>
        <p:grpSpPr>
          <a:xfrm>
            <a:off x="4732607" y="1588386"/>
            <a:ext cx="1631391" cy="1185810"/>
            <a:chOff x="1600200" y="3364100"/>
            <a:chExt cx="2102850" cy="1528500"/>
          </a:xfrm>
        </p:grpSpPr>
        <p:sp>
          <p:nvSpPr>
            <p:cNvPr id="2613" name="Google Shape;2613;p75"/>
            <p:cNvSpPr/>
            <p:nvPr/>
          </p:nvSpPr>
          <p:spPr>
            <a:xfrm>
              <a:off x="1617975" y="3369675"/>
              <a:ext cx="1918200" cy="1297475"/>
            </a:xfrm>
            <a:custGeom>
              <a:avLst/>
              <a:gdLst/>
              <a:ahLst/>
              <a:cxnLst/>
              <a:rect l="l" t="t" r="r" b="b"/>
              <a:pathLst>
                <a:path w="76728" h="51899" extrusionOk="0">
                  <a:moveTo>
                    <a:pt x="18325" y="1"/>
                  </a:moveTo>
                  <a:cubicBezTo>
                    <a:pt x="16558" y="1"/>
                    <a:pt x="14809" y="289"/>
                    <a:pt x="13162" y="949"/>
                  </a:cubicBezTo>
                  <a:cubicBezTo>
                    <a:pt x="7680" y="3146"/>
                    <a:pt x="4457" y="8984"/>
                    <a:pt x="3244" y="14738"/>
                  </a:cubicBezTo>
                  <a:cubicBezTo>
                    <a:pt x="1" y="30159"/>
                    <a:pt x="8077" y="45705"/>
                    <a:pt x="22556" y="51898"/>
                  </a:cubicBezTo>
                  <a:lnTo>
                    <a:pt x="64780" y="50664"/>
                  </a:lnTo>
                  <a:cubicBezTo>
                    <a:pt x="67730" y="47316"/>
                    <a:pt x="70681" y="43968"/>
                    <a:pt x="72940" y="40139"/>
                  </a:cubicBezTo>
                  <a:cubicBezTo>
                    <a:pt x="75200" y="36310"/>
                    <a:pt x="76727" y="31937"/>
                    <a:pt x="76539" y="27501"/>
                  </a:cubicBezTo>
                  <a:cubicBezTo>
                    <a:pt x="76372" y="23066"/>
                    <a:pt x="74279" y="18588"/>
                    <a:pt x="70555" y="16161"/>
                  </a:cubicBezTo>
                  <a:cubicBezTo>
                    <a:pt x="67458" y="14152"/>
                    <a:pt x="63587" y="13734"/>
                    <a:pt x="59884" y="13713"/>
                  </a:cubicBezTo>
                  <a:cubicBezTo>
                    <a:pt x="58032" y="13713"/>
                    <a:pt x="56175" y="13802"/>
                    <a:pt x="54326" y="13802"/>
                  </a:cubicBezTo>
                  <a:cubicBezTo>
                    <a:pt x="52477" y="13802"/>
                    <a:pt x="50636" y="13713"/>
                    <a:pt x="48815" y="13357"/>
                  </a:cubicBezTo>
                  <a:cubicBezTo>
                    <a:pt x="44568" y="12541"/>
                    <a:pt x="40718" y="10344"/>
                    <a:pt x="37077" y="8001"/>
                  </a:cubicBezTo>
                  <a:cubicBezTo>
                    <a:pt x="33437" y="5678"/>
                    <a:pt x="29859" y="3146"/>
                    <a:pt x="25820" y="1535"/>
                  </a:cubicBezTo>
                  <a:cubicBezTo>
                    <a:pt x="23450" y="597"/>
                    <a:pt x="20869" y="1"/>
                    <a:pt x="18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5"/>
            <p:cNvSpPr/>
            <p:nvPr/>
          </p:nvSpPr>
          <p:spPr>
            <a:xfrm>
              <a:off x="3098325" y="3972450"/>
              <a:ext cx="604725" cy="574125"/>
            </a:xfrm>
            <a:custGeom>
              <a:avLst/>
              <a:gdLst/>
              <a:ahLst/>
              <a:cxnLst/>
              <a:rect l="l" t="t" r="r" b="b"/>
              <a:pathLst>
                <a:path w="24189" h="22965" extrusionOk="0">
                  <a:moveTo>
                    <a:pt x="13580" y="1"/>
                  </a:moveTo>
                  <a:cubicBezTo>
                    <a:pt x="12691" y="1"/>
                    <a:pt x="11801" y="252"/>
                    <a:pt x="11027" y="754"/>
                  </a:cubicBezTo>
                  <a:cubicBezTo>
                    <a:pt x="9500" y="1800"/>
                    <a:pt x="8663" y="3579"/>
                    <a:pt x="8809" y="5420"/>
                  </a:cubicBezTo>
                  <a:cubicBezTo>
                    <a:pt x="8893" y="6403"/>
                    <a:pt x="9249" y="7366"/>
                    <a:pt x="9458" y="8328"/>
                  </a:cubicBezTo>
                  <a:cubicBezTo>
                    <a:pt x="9667" y="9312"/>
                    <a:pt x="9709" y="10379"/>
                    <a:pt x="9207" y="11237"/>
                  </a:cubicBezTo>
                  <a:cubicBezTo>
                    <a:pt x="8852" y="11828"/>
                    <a:pt x="8132" y="12242"/>
                    <a:pt x="7451" y="12242"/>
                  </a:cubicBezTo>
                  <a:cubicBezTo>
                    <a:pt x="7169" y="12242"/>
                    <a:pt x="6894" y="12170"/>
                    <a:pt x="6654" y="12011"/>
                  </a:cubicBezTo>
                  <a:cubicBezTo>
                    <a:pt x="6131" y="11676"/>
                    <a:pt x="5901" y="11048"/>
                    <a:pt x="5775" y="10442"/>
                  </a:cubicBezTo>
                  <a:cubicBezTo>
                    <a:pt x="5650" y="9856"/>
                    <a:pt x="5608" y="9207"/>
                    <a:pt x="5336" y="8642"/>
                  </a:cubicBezTo>
                  <a:cubicBezTo>
                    <a:pt x="5085" y="8140"/>
                    <a:pt x="4584" y="7691"/>
                    <a:pt x="4031" y="7691"/>
                  </a:cubicBezTo>
                  <a:cubicBezTo>
                    <a:pt x="3985" y="7691"/>
                    <a:pt x="3939" y="7694"/>
                    <a:pt x="3892" y="7701"/>
                  </a:cubicBezTo>
                  <a:cubicBezTo>
                    <a:pt x="3202" y="7805"/>
                    <a:pt x="2783" y="8517"/>
                    <a:pt x="2511" y="9144"/>
                  </a:cubicBezTo>
                  <a:cubicBezTo>
                    <a:pt x="712" y="13392"/>
                    <a:pt x="0" y="18037"/>
                    <a:pt x="461" y="22619"/>
                  </a:cubicBezTo>
                  <a:lnTo>
                    <a:pt x="565" y="20841"/>
                  </a:lnTo>
                  <a:cubicBezTo>
                    <a:pt x="3469" y="22257"/>
                    <a:pt x="6613" y="22964"/>
                    <a:pt x="9752" y="22964"/>
                  </a:cubicBezTo>
                  <a:cubicBezTo>
                    <a:pt x="13105" y="22964"/>
                    <a:pt x="16454" y="22158"/>
                    <a:pt x="19501" y="20548"/>
                  </a:cubicBezTo>
                  <a:cubicBezTo>
                    <a:pt x="20045" y="20297"/>
                    <a:pt x="20526" y="19941"/>
                    <a:pt x="20924" y="19502"/>
                  </a:cubicBezTo>
                  <a:cubicBezTo>
                    <a:pt x="21322" y="19041"/>
                    <a:pt x="21447" y="18413"/>
                    <a:pt x="21280" y="17849"/>
                  </a:cubicBezTo>
                  <a:cubicBezTo>
                    <a:pt x="21008" y="17116"/>
                    <a:pt x="20129" y="16698"/>
                    <a:pt x="19962" y="15944"/>
                  </a:cubicBezTo>
                  <a:cubicBezTo>
                    <a:pt x="19752" y="15024"/>
                    <a:pt x="20715" y="14271"/>
                    <a:pt x="21573" y="13894"/>
                  </a:cubicBezTo>
                  <a:cubicBezTo>
                    <a:pt x="22451" y="13538"/>
                    <a:pt x="23498" y="13203"/>
                    <a:pt x="23853" y="12325"/>
                  </a:cubicBezTo>
                  <a:cubicBezTo>
                    <a:pt x="24188" y="11446"/>
                    <a:pt x="23581" y="10337"/>
                    <a:pt x="22682" y="9981"/>
                  </a:cubicBezTo>
                  <a:cubicBezTo>
                    <a:pt x="22406" y="9876"/>
                    <a:pt x="22116" y="9829"/>
                    <a:pt x="21823" y="9829"/>
                  </a:cubicBezTo>
                  <a:cubicBezTo>
                    <a:pt x="21182" y="9829"/>
                    <a:pt x="20528" y="10055"/>
                    <a:pt x="19982" y="10400"/>
                  </a:cubicBezTo>
                  <a:cubicBezTo>
                    <a:pt x="19292" y="10818"/>
                    <a:pt x="18727" y="11425"/>
                    <a:pt x="18120" y="11969"/>
                  </a:cubicBezTo>
                  <a:cubicBezTo>
                    <a:pt x="17513" y="12513"/>
                    <a:pt x="16823" y="12973"/>
                    <a:pt x="16007" y="13099"/>
                  </a:cubicBezTo>
                  <a:cubicBezTo>
                    <a:pt x="15902" y="13115"/>
                    <a:pt x="15794" y="13124"/>
                    <a:pt x="15686" y="13124"/>
                  </a:cubicBezTo>
                  <a:cubicBezTo>
                    <a:pt x="14979" y="13124"/>
                    <a:pt x="14250" y="12772"/>
                    <a:pt x="13977" y="12136"/>
                  </a:cubicBezTo>
                  <a:cubicBezTo>
                    <a:pt x="13643" y="11383"/>
                    <a:pt x="14019" y="10483"/>
                    <a:pt x="14500" y="9793"/>
                  </a:cubicBezTo>
                  <a:cubicBezTo>
                    <a:pt x="15547" y="8328"/>
                    <a:pt x="17179" y="7240"/>
                    <a:pt x="17744" y="5545"/>
                  </a:cubicBezTo>
                  <a:cubicBezTo>
                    <a:pt x="18309" y="3767"/>
                    <a:pt x="17639" y="1821"/>
                    <a:pt x="16133" y="754"/>
                  </a:cubicBezTo>
                  <a:cubicBezTo>
                    <a:pt x="15358" y="252"/>
                    <a:pt x="14469" y="1"/>
                    <a:pt x="13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5"/>
            <p:cNvSpPr/>
            <p:nvPr/>
          </p:nvSpPr>
          <p:spPr>
            <a:xfrm>
              <a:off x="3098325" y="4167575"/>
              <a:ext cx="536200" cy="378075"/>
            </a:xfrm>
            <a:custGeom>
              <a:avLst/>
              <a:gdLst/>
              <a:ahLst/>
              <a:cxnLst/>
              <a:rect l="l" t="t" r="r" b="b"/>
              <a:pathLst>
                <a:path w="21448" h="15123" extrusionOk="0">
                  <a:moveTo>
                    <a:pt x="3516" y="0"/>
                  </a:moveTo>
                  <a:cubicBezTo>
                    <a:pt x="3034" y="251"/>
                    <a:pt x="2720" y="795"/>
                    <a:pt x="2511" y="1318"/>
                  </a:cubicBezTo>
                  <a:cubicBezTo>
                    <a:pt x="712" y="5566"/>
                    <a:pt x="0" y="10190"/>
                    <a:pt x="461" y="14793"/>
                  </a:cubicBezTo>
                  <a:lnTo>
                    <a:pt x="565" y="13015"/>
                  </a:lnTo>
                  <a:cubicBezTo>
                    <a:pt x="3469" y="14421"/>
                    <a:pt x="6611" y="15123"/>
                    <a:pt x="9750" y="15123"/>
                  </a:cubicBezTo>
                  <a:cubicBezTo>
                    <a:pt x="13104" y="15123"/>
                    <a:pt x="16453" y="14321"/>
                    <a:pt x="19501" y="12722"/>
                  </a:cubicBezTo>
                  <a:cubicBezTo>
                    <a:pt x="20045" y="12471"/>
                    <a:pt x="20526" y="12115"/>
                    <a:pt x="20903" y="11676"/>
                  </a:cubicBezTo>
                  <a:cubicBezTo>
                    <a:pt x="21322" y="11215"/>
                    <a:pt x="21447" y="10588"/>
                    <a:pt x="21280" y="10002"/>
                  </a:cubicBezTo>
                  <a:lnTo>
                    <a:pt x="21259" y="9960"/>
                  </a:lnTo>
                  <a:cubicBezTo>
                    <a:pt x="20443" y="10378"/>
                    <a:pt x="19585" y="10629"/>
                    <a:pt x="18685" y="10755"/>
                  </a:cubicBezTo>
                  <a:cubicBezTo>
                    <a:pt x="18602" y="10762"/>
                    <a:pt x="18515" y="10766"/>
                    <a:pt x="18427" y="10766"/>
                  </a:cubicBezTo>
                  <a:cubicBezTo>
                    <a:pt x="17764" y="10766"/>
                    <a:pt x="17020" y="10546"/>
                    <a:pt x="16928" y="9918"/>
                  </a:cubicBezTo>
                  <a:cubicBezTo>
                    <a:pt x="16844" y="9458"/>
                    <a:pt x="17179" y="9039"/>
                    <a:pt x="17304" y="8600"/>
                  </a:cubicBezTo>
                  <a:cubicBezTo>
                    <a:pt x="17446" y="7692"/>
                    <a:pt x="16750" y="6881"/>
                    <a:pt x="15855" y="6881"/>
                  </a:cubicBezTo>
                  <a:cubicBezTo>
                    <a:pt x="15822" y="6881"/>
                    <a:pt x="15789" y="6882"/>
                    <a:pt x="15756" y="6884"/>
                  </a:cubicBezTo>
                  <a:cubicBezTo>
                    <a:pt x="14982" y="7010"/>
                    <a:pt x="14480" y="7700"/>
                    <a:pt x="13915" y="8223"/>
                  </a:cubicBezTo>
                  <a:cubicBezTo>
                    <a:pt x="13551" y="8573"/>
                    <a:pt x="13010" y="8866"/>
                    <a:pt x="12522" y="8866"/>
                  </a:cubicBezTo>
                  <a:cubicBezTo>
                    <a:pt x="12280" y="8866"/>
                    <a:pt x="12051" y="8794"/>
                    <a:pt x="11864" y="8621"/>
                  </a:cubicBezTo>
                  <a:cubicBezTo>
                    <a:pt x="11111" y="7951"/>
                    <a:pt x="11780" y="6445"/>
                    <a:pt x="10985" y="5817"/>
                  </a:cubicBezTo>
                  <a:cubicBezTo>
                    <a:pt x="10806" y="5681"/>
                    <a:pt x="10600" y="5623"/>
                    <a:pt x="10387" y="5623"/>
                  </a:cubicBezTo>
                  <a:cubicBezTo>
                    <a:pt x="9978" y="5623"/>
                    <a:pt x="9544" y="5835"/>
                    <a:pt x="9228" y="6110"/>
                  </a:cubicBezTo>
                  <a:cubicBezTo>
                    <a:pt x="8726" y="6528"/>
                    <a:pt x="8328" y="7093"/>
                    <a:pt x="7700" y="7323"/>
                  </a:cubicBezTo>
                  <a:cubicBezTo>
                    <a:pt x="7524" y="7386"/>
                    <a:pt x="7343" y="7415"/>
                    <a:pt x="7163" y="7415"/>
                  </a:cubicBezTo>
                  <a:cubicBezTo>
                    <a:pt x="6379" y="7415"/>
                    <a:pt x="5598" y="6870"/>
                    <a:pt x="5189" y="6173"/>
                  </a:cubicBezTo>
                  <a:cubicBezTo>
                    <a:pt x="4687" y="5315"/>
                    <a:pt x="4604" y="4269"/>
                    <a:pt x="4541" y="3264"/>
                  </a:cubicBezTo>
                  <a:cubicBezTo>
                    <a:pt x="4457" y="2176"/>
                    <a:pt x="4353" y="942"/>
                    <a:pt x="3599" y="84"/>
                  </a:cubicBezTo>
                  <a:cubicBezTo>
                    <a:pt x="3557" y="42"/>
                    <a:pt x="3537" y="21"/>
                    <a:pt x="3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5"/>
            <p:cNvSpPr/>
            <p:nvPr/>
          </p:nvSpPr>
          <p:spPr>
            <a:xfrm>
              <a:off x="1600200" y="4012125"/>
              <a:ext cx="569150" cy="641725"/>
            </a:xfrm>
            <a:custGeom>
              <a:avLst/>
              <a:gdLst/>
              <a:ahLst/>
              <a:cxnLst/>
              <a:rect l="l" t="t" r="r" b="b"/>
              <a:pathLst>
                <a:path w="22766" h="25669" extrusionOk="0">
                  <a:moveTo>
                    <a:pt x="5118" y="1"/>
                  </a:moveTo>
                  <a:cubicBezTo>
                    <a:pt x="4032" y="1"/>
                    <a:pt x="2956" y="396"/>
                    <a:pt x="2260" y="1217"/>
                  </a:cubicBezTo>
                  <a:cubicBezTo>
                    <a:pt x="1590" y="2054"/>
                    <a:pt x="1318" y="3142"/>
                    <a:pt x="1528" y="4189"/>
                  </a:cubicBezTo>
                  <a:cubicBezTo>
                    <a:pt x="1737" y="5235"/>
                    <a:pt x="2281" y="6176"/>
                    <a:pt x="3076" y="6888"/>
                  </a:cubicBezTo>
                  <a:cubicBezTo>
                    <a:pt x="3474" y="7202"/>
                    <a:pt x="3850" y="7557"/>
                    <a:pt x="4206" y="7934"/>
                  </a:cubicBezTo>
                  <a:cubicBezTo>
                    <a:pt x="4541" y="8331"/>
                    <a:pt x="4687" y="8875"/>
                    <a:pt x="4562" y="9378"/>
                  </a:cubicBezTo>
                  <a:cubicBezTo>
                    <a:pt x="4352" y="9943"/>
                    <a:pt x="3766" y="10256"/>
                    <a:pt x="3181" y="10382"/>
                  </a:cubicBezTo>
                  <a:cubicBezTo>
                    <a:pt x="2595" y="10528"/>
                    <a:pt x="1988" y="10570"/>
                    <a:pt x="1465" y="10842"/>
                  </a:cubicBezTo>
                  <a:cubicBezTo>
                    <a:pt x="356" y="11407"/>
                    <a:pt x="0" y="12956"/>
                    <a:pt x="461" y="14106"/>
                  </a:cubicBezTo>
                  <a:cubicBezTo>
                    <a:pt x="921" y="15278"/>
                    <a:pt x="1967" y="16115"/>
                    <a:pt x="3097" y="16659"/>
                  </a:cubicBezTo>
                  <a:cubicBezTo>
                    <a:pt x="4206" y="17224"/>
                    <a:pt x="5440" y="17580"/>
                    <a:pt x="6549" y="18124"/>
                  </a:cubicBezTo>
                  <a:cubicBezTo>
                    <a:pt x="8495" y="19086"/>
                    <a:pt x="10085" y="20635"/>
                    <a:pt x="11132" y="22518"/>
                  </a:cubicBezTo>
                  <a:cubicBezTo>
                    <a:pt x="11634" y="23438"/>
                    <a:pt x="12031" y="24464"/>
                    <a:pt x="12910" y="25049"/>
                  </a:cubicBezTo>
                  <a:cubicBezTo>
                    <a:pt x="13642" y="25552"/>
                    <a:pt x="14605" y="25635"/>
                    <a:pt x="15505" y="25656"/>
                  </a:cubicBezTo>
                  <a:cubicBezTo>
                    <a:pt x="15721" y="25664"/>
                    <a:pt x="15950" y="25668"/>
                    <a:pt x="16188" y="25668"/>
                  </a:cubicBezTo>
                  <a:cubicBezTo>
                    <a:pt x="18580" y="25668"/>
                    <a:pt x="21909" y="25199"/>
                    <a:pt x="22556" y="22497"/>
                  </a:cubicBezTo>
                  <a:cubicBezTo>
                    <a:pt x="22765" y="21639"/>
                    <a:pt x="22368" y="20844"/>
                    <a:pt x="22096" y="20049"/>
                  </a:cubicBezTo>
                  <a:cubicBezTo>
                    <a:pt x="21656" y="18731"/>
                    <a:pt x="21656" y="17538"/>
                    <a:pt x="21719" y="16157"/>
                  </a:cubicBezTo>
                  <a:lnTo>
                    <a:pt x="22075" y="10047"/>
                  </a:lnTo>
                  <a:cubicBezTo>
                    <a:pt x="22158" y="8562"/>
                    <a:pt x="22158" y="6888"/>
                    <a:pt x="21112" y="5842"/>
                  </a:cubicBezTo>
                  <a:cubicBezTo>
                    <a:pt x="20582" y="5312"/>
                    <a:pt x="19912" y="5067"/>
                    <a:pt x="19250" y="5067"/>
                  </a:cubicBezTo>
                  <a:cubicBezTo>
                    <a:pt x="18109" y="5067"/>
                    <a:pt x="16994" y="5797"/>
                    <a:pt x="16676" y="7055"/>
                  </a:cubicBezTo>
                  <a:cubicBezTo>
                    <a:pt x="16342" y="8352"/>
                    <a:pt x="16927" y="9964"/>
                    <a:pt x="15986" y="10905"/>
                  </a:cubicBezTo>
                  <a:cubicBezTo>
                    <a:pt x="15667" y="11206"/>
                    <a:pt x="15248" y="11340"/>
                    <a:pt x="14813" y="11340"/>
                  </a:cubicBezTo>
                  <a:cubicBezTo>
                    <a:pt x="14251" y="11340"/>
                    <a:pt x="13661" y="11115"/>
                    <a:pt x="13224" y="10738"/>
                  </a:cubicBezTo>
                  <a:cubicBezTo>
                    <a:pt x="12471" y="10068"/>
                    <a:pt x="12115" y="9064"/>
                    <a:pt x="11801" y="8101"/>
                  </a:cubicBezTo>
                  <a:cubicBezTo>
                    <a:pt x="11299" y="6574"/>
                    <a:pt x="10860" y="5005"/>
                    <a:pt x="10106" y="3582"/>
                  </a:cubicBezTo>
                  <a:cubicBezTo>
                    <a:pt x="9353" y="2159"/>
                    <a:pt x="8202" y="862"/>
                    <a:pt x="6717" y="297"/>
                  </a:cubicBezTo>
                  <a:cubicBezTo>
                    <a:pt x="6213" y="101"/>
                    <a:pt x="5664" y="1"/>
                    <a:pt x="5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5"/>
            <p:cNvSpPr/>
            <p:nvPr/>
          </p:nvSpPr>
          <p:spPr>
            <a:xfrm>
              <a:off x="1602275" y="4192275"/>
              <a:ext cx="567075" cy="461575"/>
            </a:xfrm>
            <a:custGeom>
              <a:avLst/>
              <a:gdLst/>
              <a:ahLst/>
              <a:cxnLst/>
              <a:rect l="l" t="t" r="r" b="b"/>
              <a:pathLst>
                <a:path w="22683" h="18463" extrusionOk="0">
                  <a:moveTo>
                    <a:pt x="8010" y="1"/>
                  </a:moveTo>
                  <a:cubicBezTo>
                    <a:pt x="7676" y="1"/>
                    <a:pt x="7351" y="89"/>
                    <a:pt x="7073" y="289"/>
                  </a:cubicBezTo>
                  <a:cubicBezTo>
                    <a:pt x="6194" y="916"/>
                    <a:pt x="6215" y="2193"/>
                    <a:pt x="6341" y="3260"/>
                  </a:cubicBezTo>
                  <a:cubicBezTo>
                    <a:pt x="6466" y="4306"/>
                    <a:pt x="6550" y="5561"/>
                    <a:pt x="5734" y="6273"/>
                  </a:cubicBezTo>
                  <a:cubicBezTo>
                    <a:pt x="5377" y="6555"/>
                    <a:pt x="4935" y="6701"/>
                    <a:pt x="4484" y="6701"/>
                  </a:cubicBezTo>
                  <a:cubicBezTo>
                    <a:pt x="4300" y="6701"/>
                    <a:pt x="4116" y="6677"/>
                    <a:pt x="3935" y="6628"/>
                  </a:cubicBezTo>
                  <a:cubicBezTo>
                    <a:pt x="3307" y="6440"/>
                    <a:pt x="2742" y="6126"/>
                    <a:pt x="2261" y="5708"/>
                  </a:cubicBezTo>
                  <a:cubicBezTo>
                    <a:pt x="1696" y="5247"/>
                    <a:pt x="1194" y="4724"/>
                    <a:pt x="754" y="4159"/>
                  </a:cubicBezTo>
                  <a:cubicBezTo>
                    <a:pt x="147" y="4955"/>
                    <a:pt x="1" y="6001"/>
                    <a:pt x="357" y="6942"/>
                  </a:cubicBezTo>
                  <a:cubicBezTo>
                    <a:pt x="817" y="8114"/>
                    <a:pt x="1884" y="8930"/>
                    <a:pt x="2993" y="9495"/>
                  </a:cubicBezTo>
                  <a:cubicBezTo>
                    <a:pt x="4123" y="10060"/>
                    <a:pt x="5336" y="10416"/>
                    <a:pt x="6445" y="10960"/>
                  </a:cubicBezTo>
                  <a:cubicBezTo>
                    <a:pt x="8391" y="11901"/>
                    <a:pt x="9981" y="13429"/>
                    <a:pt x="11049" y="15312"/>
                  </a:cubicBezTo>
                  <a:cubicBezTo>
                    <a:pt x="11551" y="16232"/>
                    <a:pt x="11948" y="17258"/>
                    <a:pt x="12827" y="17843"/>
                  </a:cubicBezTo>
                  <a:cubicBezTo>
                    <a:pt x="13559" y="18346"/>
                    <a:pt x="14522" y="18429"/>
                    <a:pt x="15422" y="18450"/>
                  </a:cubicBezTo>
                  <a:cubicBezTo>
                    <a:pt x="15638" y="18458"/>
                    <a:pt x="15867" y="18462"/>
                    <a:pt x="16105" y="18462"/>
                  </a:cubicBezTo>
                  <a:cubicBezTo>
                    <a:pt x="18497" y="18462"/>
                    <a:pt x="21826" y="17993"/>
                    <a:pt x="22473" y="15291"/>
                  </a:cubicBezTo>
                  <a:cubicBezTo>
                    <a:pt x="22682" y="14433"/>
                    <a:pt x="22285" y="13638"/>
                    <a:pt x="22013" y="12843"/>
                  </a:cubicBezTo>
                  <a:cubicBezTo>
                    <a:pt x="21552" y="11525"/>
                    <a:pt x="21552" y="10332"/>
                    <a:pt x="21636" y="8951"/>
                  </a:cubicBezTo>
                  <a:lnTo>
                    <a:pt x="21992" y="2841"/>
                  </a:lnTo>
                  <a:cubicBezTo>
                    <a:pt x="22013" y="2276"/>
                    <a:pt x="22033" y="1711"/>
                    <a:pt x="21992" y="1146"/>
                  </a:cubicBezTo>
                  <a:cubicBezTo>
                    <a:pt x="21448" y="1335"/>
                    <a:pt x="20925" y="1586"/>
                    <a:pt x="20422" y="1900"/>
                  </a:cubicBezTo>
                  <a:cubicBezTo>
                    <a:pt x="18811" y="2841"/>
                    <a:pt x="19167" y="5394"/>
                    <a:pt x="17891" y="6754"/>
                  </a:cubicBezTo>
                  <a:cubicBezTo>
                    <a:pt x="17346" y="7332"/>
                    <a:pt x="16571" y="7591"/>
                    <a:pt x="15777" y="7591"/>
                  </a:cubicBezTo>
                  <a:cubicBezTo>
                    <a:pt x="15075" y="7591"/>
                    <a:pt x="14357" y="7389"/>
                    <a:pt x="13769" y="7026"/>
                  </a:cubicBezTo>
                  <a:cubicBezTo>
                    <a:pt x="12513" y="6231"/>
                    <a:pt x="11739" y="4850"/>
                    <a:pt x="11174" y="3490"/>
                  </a:cubicBezTo>
                  <a:cubicBezTo>
                    <a:pt x="10797" y="2548"/>
                    <a:pt x="10484" y="1544"/>
                    <a:pt x="9793" y="812"/>
                  </a:cubicBezTo>
                  <a:cubicBezTo>
                    <a:pt x="9338" y="329"/>
                    <a:pt x="8656" y="1"/>
                    <a:pt x="8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5"/>
            <p:cNvSpPr/>
            <p:nvPr/>
          </p:nvSpPr>
          <p:spPr>
            <a:xfrm>
              <a:off x="2220575" y="3469775"/>
              <a:ext cx="735500" cy="341600"/>
            </a:xfrm>
            <a:custGeom>
              <a:avLst/>
              <a:gdLst/>
              <a:ahLst/>
              <a:cxnLst/>
              <a:rect l="l" t="t" r="r" b="b"/>
              <a:pathLst>
                <a:path w="29420" h="13664" extrusionOk="0">
                  <a:moveTo>
                    <a:pt x="3934" y="0"/>
                  </a:moveTo>
                  <a:lnTo>
                    <a:pt x="1" y="13663"/>
                  </a:lnTo>
                  <a:lnTo>
                    <a:pt x="25506" y="13663"/>
                  </a:lnTo>
                  <a:lnTo>
                    <a:pt x="29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5"/>
            <p:cNvSpPr/>
            <p:nvPr/>
          </p:nvSpPr>
          <p:spPr>
            <a:xfrm>
              <a:off x="2318925" y="3364100"/>
              <a:ext cx="637150" cy="105700"/>
            </a:xfrm>
            <a:custGeom>
              <a:avLst/>
              <a:gdLst/>
              <a:ahLst/>
              <a:cxnLst/>
              <a:rect l="l" t="t" r="r" b="b"/>
              <a:pathLst>
                <a:path w="25486" h="4228" extrusionOk="0">
                  <a:moveTo>
                    <a:pt x="2176" y="1"/>
                  </a:moveTo>
                  <a:cubicBezTo>
                    <a:pt x="963" y="1"/>
                    <a:pt x="0" y="1089"/>
                    <a:pt x="0" y="2449"/>
                  </a:cubicBezTo>
                  <a:lnTo>
                    <a:pt x="0" y="4227"/>
                  </a:lnTo>
                  <a:lnTo>
                    <a:pt x="25485" y="4227"/>
                  </a:lnTo>
                  <a:lnTo>
                    <a:pt x="25485" y="2449"/>
                  </a:lnTo>
                  <a:cubicBezTo>
                    <a:pt x="25485" y="1089"/>
                    <a:pt x="24523" y="1"/>
                    <a:pt x="2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5"/>
            <p:cNvSpPr/>
            <p:nvPr/>
          </p:nvSpPr>
          <p:spPr>
            <a:xfrm>
              <a:off x="2224412" y="3811350"/>
              <a:ext cx="637675" cy="861025"/>
            </a:xfrm>
            <a:custGeom>
              <a:avLst/>
              <a:gdLst/>
              <a:ahLst/>
              <a:cxnLst/>
              <a:rect l="l" t="t" r="r" b="b"/>
              <a:pathLst>
                <a:path w="25507" h="34441" extrusionOk="0">
                  <a:moveTo>
                    <a:pt x="1" y="0"/>
                  </a:moveTo>
                  <a:lnTo>
                    <a:pt x="1" y="34440"/>
                  </a:lnTo>
                  <a:lnTo>
                    <a:pt x="25506" y="34440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5"/>
            <p:cNvSpPr/>
            <p:nvPr/>
          </p:nvSpPr>
          <p:spPr>
            <a:xfrm>
              <a:off x="2858225" y="3692075"/>
              <a:ext cx="215550" cy="980300"/>
            </a:xfrm>
            <a:custGeom>
              <a:avLst/>
              <a:gdLst/>
              <a:ahLst/>
              <a:cxnLst/>
              <a:rect l="l" t="t" r="r" b="b"/>
              <a:pathLst>
                <a:path w="8622" h="39212" extrusionOk="0">
                  <a:moveTo>
                    <a:pt x="8621" y="1"/>
                  </a:moveTo>
                  <a:lnTo>
                    <a:pt x="0" y="4771"/>
                  </a:lnTo>
                  <a:lnTo>
                    <a:pt x="0" y="39211"/>
                  </a:lnTo>
                  <a:lnTo>
                    <a:pt x="8621" y="32767"/>
                  </a:lnTo>
                  <a:lnTo>
                    <a:pt x="8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5"/>
            <p:cNvSpPr/>
            <p:nvPr/>
          </p:nvSpPr>
          <p:spPr>
            <a:xfrm>
              <a:off x="2858225" y="3469775"/>
              <a:ext cx="215550" cy="341600"/>
            </a:xfrm>
            <a:custGeom>
              <a:avLst/>
              <a:gdLst/>
              <a:ahLst/>
              <a:cxnLst/>
              <a:rect l="l" t="t" r="r" b="b"/>
              <a:pathLst>
                <a:path w="8622" h="13664" extrusionOk="0">
                  <a:moveTo>
                    <a:pt x="3913" y="0"/>
                  </a:moveTo>
                  <a:lnTo>
                    <a:pt x="0" y="13663"/>
                  </a:lnTo>
                  <a:lnTo>
                    <a:pt x="8621" y="8893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5"/>
            <p:cNvSpPr/>
            <p:nvPr/>
          </p:nvSpPr>
          <p:spPr>
            <a:xfrm>
              <a:off x="2863596" y="3581700"/>
              <a:ext cx="215550" cy="229675"/>
            </a:xfrm>
            <a:custGeom>
              <a:avLst/>
              <a:gdLst/>
              <a:ahLst/>
              <a:cxnLst/>
              <a:rect l="l" t="t" r="r" b="b"/>
              <a:pathLst>
                <a:path w="8622" h="9187" extrusionOk="0">
                  <a:moveTo>
                    <a:pt x="2637" y="1"/>
                  </a:moveTo>
                  <a:lnTo>
                    <a:pt x="0" y="9186"/>
                  </a:lnTo>
                  <a:lnTo>
                    <a:pt x="8621" y="4416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5"/>
            <p:cNvSpPr/>
            <p:nvPr/>
          </p:nvSpPr>
          <p:spPr>
            <a:xfrm>
              <a:off x="2535475" y="3364100"/>
              <a:ext cx="8925" cy="105700"/>
            </a:xfrm>
            <a:custGeom>
              <a:avLst/>
              <a:gdLst/>
              <a:ahLst/>
              <a:cxnLst/>
              <a:rect l="l" t="t" r="r" b="b"/>
              <a:pathLst>
                <a:path w="357" h="4228" extrusionOk="0">
                  <a:moveTo>
                    <a:pt x="105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5"/>
            <p:cNvSpPr/>
            <p:nvPr/>
          </p:nvSpPr>
          <p:spPr>
            <a:xfrm>
              <a:off x="2568950" y="3364100"/>
              <a:ext cx="7875" cy="105700"/>
            </a:xfrm>
            <a:custGeom>
              <a:avLst/>
              <a:gdLst/>
              <a:ahLst/>
              <a:cxnLst/>
              <a:rect l="l" t="t" r="r" b="b"/>
              <a:pathLst>
                <a:path w="315" h="4228" extrusionOk="0">
                  <a:moveTo>
                    <a:pt x="63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5"/>
            <p:cNvSpPr/>
            <p:nvPr/>
          </p:nvSpPr>
          <p:spPr>
            <a:xfrm>
              <a:off x="2494150" y="3364100"/>
              <a:ext cx="9450" cy="105700"/>
            </a:xfrm>
            <a:custGeom>
              <a:avLst/>
              <a:gdLst/>
              <a:ahLst/>
              <a:cxnLst/>
              <a:rect l="l" t="t" r="r" b="b"/>
              <a:pathLst>
                <a:path w="378" h="4228" extrusionOk="0">
                  <a:moveTo>
                    <a:pt x="105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5"/>
            <p:cNvSpPr/>
            <p:nvPr/>
          </p:nvSpPr>
          <p:spPr>
            <a:xfrm>
              <a:off x="2608175" y="3364100"/>
              <a:ext cx="6825" cy="105700"/>
            </a:xfrm>
            <a:custGeom>
              <a:avLst/>
              <a:gdLst/>
              <a:ahLst/>
              <a:cxnLst/>
              <a:rect l="l" t="t" r="r" b="b"/>
              <a:pathLst>
                <a:path w="273" h="4228" extrusionOk="0">
                  <a:moveTo>
                    <a:pt x="1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5"/>
            <p:cNvSpPr/>
            <p:nvPr/>
          </p:nvSpPr>
          <p:spPr>
            <a:xfrm>
              <a:off x="2645325" y="3364100"/>
              <a:ext cx="8400" cy="105700"/>
            </a:xfrm>
            <a:custGeom>
              <a:avLst/>
              <a:gdLst/>
              <a:ahLst/>
              <a:cxnLst/>
              <a:rect l="l" t="t" r="r" b="b"/>
              <a:pathLst>
                <a:path w="336" h="4228" extrusionOk="0">
                  <a:moveTo>
                    <a:pt x="84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5"/>
            <p:cNvSpPr/>
            <p:nvPr/>
          </p:nvSpPr>
          <p:spPr>
            <a:xfrm>
              <a:off x="2409425" y="3364100"/>
              <a:ext cx="10475" cy="105700"/>
            </a:xfrm>
            <a:custGeom>
              <a:avLst/>
              <a:gdLst/>
              <a:ahLst/>
              <a:cxnLst/>
              <a:rect l="l" t="t" r="r" b="b"/>
              <a:pathLst>
                <a:path w="419" h="4228" extrusionOk="0">
                  <a:moveTo>
                    <a:pt x="167" y="1"/>
                  </a:moveTo>
                  <a:lnTo>
                    <a:pt x="0" y="4227"/>
                  </a:lnTo>
                  <a:lnTo>
                    <a:pt x="251" y="4227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5"/>
            <p:cNvSpPr/>
            <p:nvPr/>
          </p:nvSpPr>
          <p:spPr>
            <a:xfrm>
              <a:off x="2460150" y="3364100"/>
              <a:ext cx="11025" cy="105700"/>
            </a:xfrm>
            <a:custGeom>
              <a:avLst/>
              <a:gdLst/>
              <a:ahLst/>
              <a:cxnLst/>
              <a:rect l="l" t="t" r="r" b="b"/>
              <a:pathLst>
                <a:path w="441" h="4228" extrusionOk="0">
                  <a:moveTo>
                    <a:pt x="189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5"/>
            <p:cNvSpPr/>
            <p:nvPr/>
          </p:nvSpPr>
          <p:spPr>
            <a:xfrm>
              <a:off x="2371750" y="3364100"/>
              <a:ext cx="15200" cy="105700"/>
            </a:xfrm>
            <a:custGeom>
              <a:avLst/>
              <a:gdLst/>
              <a:ahLst/>
              <a:cxnLst/>
              <a:rect l="l" t="t" r="r" b="b"/>
              <a:pathLst>
                <a:path w="608" h="4228" extrusionOk="0">
                  <a:moveTo>
                    <a:pt x="335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5"/>
            <p:cNvSpPr/>
            <p:nvPr/>
          </p:nvSpPr>
          <p:spPr>
            <a:xfrm>
              <a:off x="2896925" y="3364100"/>
              <a:ext cx="6825" cy="105700"/>
            </a:xfrm>
            <a:custGeom>
              <a:avLst/>
              <a:gdLst/>
              <a:ahLst/>
              <a:cxnLst/>
              <a:rect l="l" t="t" r="r" b="b"/>
              <a:pathLst>
                <a:path w="273" h="4228" extrusionOk="0">
                  <a:moveTo>
                    <a:pt x="22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5"/>
            <p:cNvSpPr/>
            <p:nvPr/>
          </p:nvSpPr>
          <p:spPr>
            <a:xfrm>
              <a:off x="2865550" y="3364100"/>
              <a:ext cx="9450" cy="105700"/>
            </a:xfrm>
            <a:custGeom>
              <a:avLst/>
              <a:gdLst/>
              <a:ahLst/>
              <a:cxnLst/>
              <a:rect l="l" t="t" r="r" b="b"/>
              <a:pathLst>
                <a:path w="378" h="4228" extrusionOk="0">
                  <a:moveTo>
                    <a:pt x="126" y="1"/>
                  </a:moveTo>
                  <a:lnTo>
                    <a:pt x="0" y="4227"/>
                  </a:lnTo>
                  <a:lnTo>
                    <a:pt x="252" y="422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5"/>
            <p:cNvSpPr/>
            <p:nvPr/>
          </p:nvSpPr>
          <p:spPr>
            <a:xfrm>
              <a:off x="2925700" y="3370375"/>
              <a:ext cx="6300" cy="99425"/>
            </a:xfrm>
            <a:custGeom>
              <a:avLst/>
              <a:gdLst/>
              <a:ahLst/>
              <a:cxnLst/>
              <a:rect l="l" t="t" r="r" b="b"/>
              <a:pathLst>
                <a:path w="252" h="3977" extrusionOk="0">
                  <a:moveTo>
                    <a:pt x="1" y="1"/>
                  </a:moveTo>
                  <a:lnTo>
                    <a:pt x="1" y="3976"/>
                  </a:lnTo>
                  <a:lnTo>
                    <a:pt x="252" y="3976"/>
                  </a:lnTo>
                  <a:lnTo>
                    <a:pt x="252" y="168"/>
                  </a:lnTo>
                  <a:cubicBezTo>
                    <a:pt x="168" y="105"/>
                    <a:pt x="84" y="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5"/>
            <p:cNvSpPr/>
            <p:nvPr/>
          </p:nvSpPr>
          <p:spPr>
            <a:xfrm>
              <a:off x="2832600" y="3364100"/>
              <a:ext cx="8400" cy="105700"/>
            </a:xfrm>
            <a:custGeom>
              <a:avLst/>
              <a:gdLst/>
              <a:ahLst/>
              <a:cxnLst/>
              <a:rect l="l" t="t" r="r" b="b"/>
              <a:pathLst>
                <a:path w="336" h="4228" extrusionOk="0">
                  <a:moveTo>
                    <a:pt x="84" y="1"/>
                  </a:moveTo>
                  <a:lnTo>
                    <a:pt x="0" y="4227"/>
                  </a:lnTo>
                  <a:lnTo>
                    <a:pt x="251" y="4227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5"/>
            <p:cNvSpPr/>
            <p:nvPr/>
          </p:nvSpPr>
          <p:spPr>
            <a:xfrm>
              <a:off x="2685600" y="3364100"/>
              <a:ext cx="6825" cy="105700"/>
            </a:xfrm>
            <a:custGeom>
              <a:avLst/>
              <a:gdLst/>
              <a:ahLst/>
              <a:cxnLst/>
              <a:rect l="l" t="t" r="r" b="b"/>
              <a:pathLst>
                <a:path w="273" h="4228" extrusionOk="0">
                  <a:moveTo>
                    <a:pt x="1" y="1"/>
                  </a:moveTo>
                  <a:lnTo>
                    <a:pt x="22" y="4227"/>
                  </a:lnTo>
                  <a:lnTo>
                    <a:pt x="273" y="42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5"/>
            <p:cNvSpPr/>
            <p:nvPr/>
          </p:nvSpPr>
          <p:spPr>
            <a:xfrm>
              <a:off x="2341400" y="3369850"/>
              <a:ext cx="8925" cy="99950"/>
            </a:xfrm>
            <a:custGeom>
              <a:avLst/>
              <a:gdLst/>
              <a:ahLst/>
              <a:cxnLst/>
              <a:rect l="l" t="t" r="r" b="b"/>
              <a:pathLst>
                <a:path w="357" h="3998" extrusionOk="0">
                  <a:moveTo>
                    <a:pt x="357" y="1"/>
                  </a:moveTo>
                  <a:cubicBezTo>
                    <a:pt x="273" y="43"/>
                    <a:pt x="189" y="84"/>
                    <a:pt x="106" y="147"/>
                  </a:cubicBezTo>
                  <a:lnTo>
                    <a:pt x="1" y="3997"/>
                  </a:lnTo>
                  <a:lnTo>
                    <a:pt x="273" y="3997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5"/>
            <p:cNvSpPr/>
            <p:nvPr/>
          </p:nvSpPr>
          <p:spPr>
            <a:xfrm>
              <a:off x="2804350" y="3364100"/>
              <a:ext cx="7350" cy="105700"/>
            </a:xfrm>
            <a:custGeom>
              <a:avLst/>
              <a:gdLst/>
              <a:ahLst/>
              <a:cxnLst/>
              <a:rect l="l" t="t" r="r" b="b"/>
              <a:pathLst>
                <a:path w="294" h="4228" extrusionOk="0">
                  <a:moveTo>
                    <a:pt x="42" y="1"/>
                  </a:moveTo>
                  <a:lnTo>
                    <a:pt x="0" y="4227"/>
                  </a:lnTo>
                  <a:lnTo>
                    <a:pt x="251" y="4227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5"/>
            <p:cNvSpPr/>
            <p:nvPr/>
          </p:nvSpPr>
          <p:spPr>
            <a:xfrm>
              <a:off x="2725875" y="3364100"/>
              <a:ext cx="6825" cy="105700"/>
            </a:xfrm>
            <a:custGeom>
              <a:avLst/>
              <a:gdLst/>
              <a:ahLst/>
              <a:cxnLst/>
              <a:rect l="l" t="t" r="r" b="b"/>
              <a:pathLst>
                <a:path w="273" h="4228" extrusionOk="0">
                  <a:moveTo>
                    <a:pt x="22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5"/>
            <p:cNvSpPr/>
            <p:nvPr/>
          </p:nvSpPr>
          <p:spPr>
            <a:xfrm>
              <a:off x="2766675" y="3364100"/>
              <a:ext cx="6300" cy="105700"/>
            </a:xfrm>
            <a:custGeom>
              <a:avLst/>
              <a:gdLst/>
              <a:ahLst/>
              <a:cxnLst/>
              <a:rect l="l" t="t" r="r" b="b"/>
              <a:pathLst>
                <a:path w="252" h="4228" extrusionOk="0">
                  <a:moveTo>
                    <a:pt x="1" y="1"/>
                  </a:moveTo>
                  <a:lnTo>
                    <a:pt x="1" y="4227"/>
                  </a:lnTo>
                  <a:lnTo>
                    <a:pt x="252" y="422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5"/>
            <p:cNvSpPr/>
            <p:nvPr/>
          </p:nvSpPr>
          <p:spPr>
            <a:xfrm>
              <a:off x="2220575" y="3953075"/>
              <a:ext cx="637675" cy="326525"/>
            </a:xfrm>
            <a:custGeom>
              <a:avLst/>
              <a:gdLst/>
              <a:ahLst/>
              <a:cxnLst/>
              <a:rect l="l" t="t" r="r" b="b"/>
              <a:pathLst>
                <a:path w="25507" h="13061" extrusionOk="0">
                  <a:moveTo>
                    <a:pt x="103" y="1"/>
                  </a:moveTo>
                  <a:cubicBezTo>
                    <a:pt x="69" y="1"/>
                    <a:pt x="35" y="1"/>
                    <a:pt x="1" y="2"/>
                  </a:cubicBezTo>
                  <a:lnTo>
                    <a:pt x="1" y="10986"/>
                  </a:lnTo>
                  <a:lnTo>
                    <a:pt x="2511" y="9710"/>
                  </a:lnTo>
                  <a:cubicBezTo>
                    <a:pt x="3125" y="9396"/>
                    <a:pt x="3804" y="9081"/>
                    <a:pt x="4462" y="9081"/>
                  </a:cubicBezTo>
                  <a:cubicBezTo>
                    <a:pt x="4723" y="9081"/>
                    <a:pt x="4982" y="9131"/>
                    <a:pt x="5232" y="9250"/>
                  </a:cubicBezTo>
                  <a:cubicBezTo>
                    <a:pt x="6089" y="9668"/>
                    <a:pt x="6466" y="10673"/>
                    <a:pt x="7115" y="11384"/>
                  </a:cubicBezTo>
                  <a:cubicBezTo>
                    <a:pt x="7817" y="12152"/>
                    <a:pt x="8800" y="12486"/>
                    <a:pt x="9785" y="12486"/>
                  </a:cubicBezTo>
                  <a:cubicBezTo>
                    <a:pt x="10062" y="12486"/>
                    <a:pt x="10338" y="12460"/>
                    <a:pt x="10609" y="12409"/>
                  </a:cubicBezTo>
                  <a:cubicBezTo>
                    <a:pt x="11843" y="12179"/>
                    <a:pt x="12952" y="11489"/>
                    <a:pt x="13998" y="10714"/>
                  </a:cubicBezTo>
                  <a:cubicBezTo>
                    <a:pt x="14731" y="10191"/>
                    <a:pt x="15421" y="9626"/>
                    <a:pt x="16237" y="9292"/>
                  </a:cubicBezTo>
                  <a:cubicBezTo>
                    <a:pt x="16624" y="9129"/>
                    <a:pt x="17046" y="9035"/>
                    <a:pt x="17464" y="9035"/>
                  </a:cubicBezTo>
                  <a:cubicBezTo>
                    <a:pt x="17904" y="9035"/>
                    <a:pt x="18341" y="9139"/>
                    <a:pt x="18727" y="9375"/>
                  </a:cubicBezTo>
                  <a:cubicBezTo>
                    <a:pt x="19857" y="10129"/>
                    <a:pt x="20213" y="11907"/>
                    <a:pt x="21364" y="12660"/>
                  </a:cubicBezTo>
                  <a:cubicBezTo>
                    <a:pt x="21788" y="12952"/>
                    <a:pt x="22264" y="13061"/>
                    <a:pt x="22759" y="13061"/>
                  </a:cubicBezTo>
                  <a:cubicBezTo>
                    <a:pt x="23437" y="13061"/>
                    <a:pt x="24151" y="12857"/>
                    <a:pt x="24816" y="12639"/>
                  </a:cubicBezTo>
                  <a:lnTo>
                    <a:pt x="25486" y="12430"/>
                  </a:lnTo>
                  <a:lnTo>
                    <a:pt x="25506" y="2491"/>
                  </a:lnTo>
                  <a:lnTo>
                    <a:pt x="25506" y="2491"/>
                  </a:lnTo>
                  <a:cubicBezTo>
                    <a:pt x="24926" y="2715"/>
                    <a:pt x="24315" y="2825"/>
                    <a:pt x="23703" y="2825"/>
                  </a:cubicBezTo>
                  <a:cubicBezTo>
                    <a:pt x="23169" y="2825"/>
                    <a:pt x="22634" y="2741"/>
                    <a:pt x="22117" y="2575"/>
                  </a:cubicBezTo>
                  <a:cubicBezTo>
                    <a:pt x="20548" y="2010"/>
                    <a:pt x="19334" y="483"/>
                    <a:pt x="17702" y="211"/>
                  </a:cubicBezTo>
                  <a:cubicBezTo>
                    <a:pt x="17532" y="182"/>
                    <a:pt x="17361" y="168"/>
                    <a:pt x="17191" y="168"/>
                  </a:cubicBezTo>
                  <a:cubicBezTo>
                    <a:pt x="15753" y="168"/>
                    <a:pt x="14334" y="1137"/>
                    <a:pt x="13099" y="2073"/>
                  </a:cubicBezTo>
                  <a:cubicBezTo>
                    <a:pt x="11833" y="3017"/>
                    <a:pt x="10448" y="4013"/>
                    <a:pt x="8959" y="4013"/>
                  </a:cubicBezTo>
                  <a:cubicBezTo>
                    <a:pt x="8799" y="4013"/>
                    <a:pt x="8637" y="4001"/>
                    <a:pt x="8475" y="3977"/>
                  </a:cubicBezTo>
                  <a:cubicBezTo>
                    <a:pt x="6822" y="3705"/>
                    <a:pt x="5629" y="2240"/>
                    <a:pt x="4248" y="1257"/>
                  </a:cubicBezTo>
                  <a:cubicBezTo>
                    <a:pt x="3021" y="439"/>
                    <a:pt x="1575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5"/>
            <p:cNvSpPr/>
            <p:nvPr/>
          </p:nvSpPr>
          <p:spPr>
            <a:xfrm>
              <a:off x="2858225" y="3859800"/>
              <a:ext cx="215550" cy="401950"/>
            </a:xfrm>
            <a:custGeom>
              <a:avLst/>
              <a:gdLst/>
              <a:ahLst/>
              <a:cxnLst/>
              <a:rect l="l" t="t" r="r" b="b"/>
              <a:pathLst>
                <a:path w="8622" h="16078" extrusionOk="0">
                  <a:moveTo>
                    <a:pt x="5303" y="1"/>
                  </a:moveTo>
                  <a:cubicBezTo>
                    <a:pt x="4556" y="1"/>
                    <a:pt x="3797" y="530"/>
                    <a:pt x="3306" y="1201"/>
                  </a:cubicBezTo>
                  <a:cubicBezTo>
                    <a:pt x="2679" y="2080"/>
                    <a:pt x="2365" y="3168"/>
                    <a:pt x="1884" y="4151"/>
                  </a:cubicBezTo>
                  <a:cubicBezTo>
                    <a:pt x="1465" y="5030"/>
                    <a:pt x="837" y="5888"/>
                    <a:pt x="0" y="6202"/>
                  </a:cubicBezTo>
                  <a:lnTo>
                    <a:pt x="0" y="16077"/>
                  </a:lnTo>
                  <a:cubicBezTo>
                    <a:pt x="1465" y="15199"/>
                    <a:pt x="2700" y="14006"/>
                    <a:pt x="3641" y="12583"/>
                  </a:cubicBezTo>
                  <a:cubicBezTo>
                    <a:pt x="3976" y="11997"/>
                    <a:pt x="4353" y="11432"/>
                    <a:pt x="4792" y="10930"/>
                  </a:cubicBezTo>
                  <a:cubicBezTo>
                    <a:pt x="5198" y="10467"/>
                    <a:pt x="5746" y="10128"/>
                    <a:pt x="6321" y="10128"/>
                  </a:cubicBezTo>
                  <a:cubicBezTo>
                    <a:pt x="6369" y="10128"/>
                    <a:pt x="6418" y="10130"/>
                    <a:pt x="6466" y="10135"/>
                  </a:cubicBezTo>
                  <a:cubicBezTo>
                    <a:pt x="7198" y="10219"/>
                    <a:pt x="7763" y="10847"/>
                    <a:pt x="8412" y="11244"/>
                  </a:cubicBezTo>
                  <a:cubicBezTo>
                    <a:pt x="8475" y="11286"/>
                    <a:pt x="8558" y="11328"/>
                    <a:pt x="8621" y="11370"/>
                  </a:cubicBezTo>
                  <a:lnTo>
                    <a:pt x="8621" y="2498"/>
                  </a:lnTo>
                  <a:cubicBezTo>
                    <a:pt x="8286" y="2352"/>
                    <a:pt x="7993" y="2163"/>
                    <a:pt x="7721" y="1912"/>
                  </a:cubicBezTo>
                  <a:cubicBezTo>
                    <a:pt x="7115" y="1326"/>
                    <a:pt x="6675" y="448"/>
                    <a:pt x="5922" y="134"/>
                  </a:cubicBezTo>
                  <a:cubicBezTo>
                    <a:pt x="5721" y="42"/>
                    <a:pt x="5512" y="1"/>
                    <a:pt x="5303" y="1"/>
                  </a:cubicBezTo>
                  <a:close/>
                </a:path>
              </a:pathLst>
            </a:custGeom>
            <a:solidFill>
              <a:srgbClr val="FC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5"/>
            <p:cNvSpPr/>
            <p:nvPr/>
          </p:nvSpPr>
          <p:spPr>
            <a:xfrm>
              <a:off x="2858225" y="3859800"/>
              <a:ext cx="215550" cy="401950"/>
            </a:xfrm>
            <a:custGeom>
              <a:avLst/>
              <a:gdLst/>
              <a:ahLst/>
              <a:cxnLst/>
              <a:rect l="l" t="t" r="r" b="b"/>
              <a:pathLst>
                <a:path w="8622" h="16078" extrusionOk="0">
                  <a:moveTo>
                    <a:pt x="5303" y="1"/>
                  </a:moveTo>
                  <a:cubicBezTo>
                    <a:pt x="4556" y="1"/>
                    <a:pt x="3797" y="530"/>
                    <a:pt x="3306" y="1201"/>
                  </a:cubicBezTo>
                  <a:cubicBezTo>
                    <a:pt x="2679" y="2080"/>
                    <a:pt x="2365" y="3168"/>
                    <a:pt x="1884" y="4151"/>
                  </a:cubicBezTo>
                  <a:cubicBezTo>
                    <a:pt x="1465" y="5030"/>
                    <a:pt x="837" y="5888"/>
                    <a:pt x="0" y="6202"/>
                  </a:cubicBezTo>
                  <a:lnTo>
                    <a:pt x="0" y="16077"/>
                  </a:lnTo>
                  <a:cubicBezTo>
                    <a:pt x="1465" y="15199"/>
                    <a:pt x="2700" y="14006"/>
                    <a:pt x="3641" y="12583"/>
                  </a:cubicBezTo>
                  <a:cubicBezTo>
                    <a:pt x="3976" y="11997"/>
                    <a:pt x="4353" y="11432"/>
                    <a:pt x="4792" y="10930"/>
                  </a:cubicBezTo>
                  <a:cubicBezTo>
                    <a:pt x="5198" y="10467"/>
                    <a:pt x="5746" y="10128"/>
                    <a:pt x="6321" y="10128"/>
                  </a:cubicBezTo>
                  <a:cubicBezTo>
                    <a:pt x="6369" y="10128"/>
                    <a:pt x="6418" y="10130"/>
                    <a:pt x="6466" y="10135"/>
                  </a:cubicBezTo>
                  <a:cubicBezTo>
                    <a:pt x="7198" y="10219"/>
                    <a:pt x="7763" y="10847"/>
                    <a:pt x="8412" y="11244"/>
                  </a:cubicBezTo>
                  <a:cubicBezTo>
                    <a:pt x="8475" y="11286"/>
                    <a:pt x="8558" y="11328"/>
                    <a:pt x="8621" y="11370"/>
                  </a:cubicBezTo>
                  <a:lnTo>
                    <a:pt x="8621" y="2498"/>
                  </a:lnTo>
                  <a:cubicBezTo>
                    <a:pt x="8286" y="2352"/>
                    <a:pt x="7993" y="2163"/>
                    <a:pt x="7721" y="1912"/>
                  </a:cubicBezTo>
                  <a:cubicBezTo>
                    <a:pt x="7115" y="1326"/>
                    <a:pt x="6675" y="448"/>
                    <a:pt x="5922" y="134"/>
                  </a:cubicBezTo>
                  <a:cubicBezTo>
                    <a:pt x="5721" y="42"/>
                    <a:pt x="5512" y="1"/>
                    <a:pt x="5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5"/>
            <p:cNvSpPr/>
            <p:nvPr/>
          </p:nvSpPr>
          <p:spPr>
            <a:xfrm>
              <a:off x="1681275" y="4398250"/>
              <a:ext cx="1909300" cy="494350"/>
            </a:xfrm>
            <a:custGeom>
              <a:avLst/>
              <a:gdLst/>
              <a:ahLst/>
              <a:cxnLst/>
              <a:rect l="l" t="t" r="r" b="b"/>
              <a:pathLst>
                <a:path w="76372" h="19774" extrusionOk="0">
                  <a:moveTo>
                    <a:pt x="38186" y="1"/>
                  </a:moveTo>
                  <a:cubicBezTo>
                    <a:pt x="22702" y="1"/>
                    <a:pt x="8935" y="2930"/>
                    <a:pt x="0" y="7491"/>
                  </a:cubicBezTo>
                  <a:lnTo>
                    <a:pt x="5252" y="12115"/>
                  </a:lnTo>
                  <a:lnTo>
                    <a:pt x="4269" y="19773"/>
                  </a:lnTo>
                  <a:cubicBezTo>
                    <a:pt x="13119" y="16112"/>
                    <a:pt x="25443" y="13831"/>
                    <a:pt x="39086" y="13831"/>
                  </a:cubicBezTo>
                  <a:cubicBezTo>
                    <a:pt x="51765" y="13831"/>
                    <a:pt x="63315" y="15798"/>
                    <a:pt x="71999" y="19020"/>
                  </a:cubicBezTo>
                  <a:lnTo>
                    <a:pt x="71099" y="12115"/>
                  </a:lnTo>
                  <a:lnTo>
                    <a:pt x="76372" y="7491"/>
                  </a:lnTo>
                  <a:cubicBezTo>
                    <a:pt x="67437" y="2930"/>
                    <a:pt x="53649" y="1"/>
                    <a:pt x="38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75"/>
          <p:cNvGrpSpPr/>
          <p:nvPr/>
        </p:nvGrpSpPr>
        <p:grpSpPr>
          <a:xfrm>
            <a:off x="6836184" y="1508673"/>
            <a:ext cx="1481642" cy="1265524"/>
            <a:chOff x="4086450" y="3302150"/>
            <a:chExt cx="1909825" cy="1631250"/>
          </a:xfrm>
        </p:grpSpPr>
        <p:sp>
          <p:nvSpPr>
            <p:cNvPr id="2646" name="Google Shape;2646;p75"/>
            <p:cNvSpPr/>
            <p:nvPr/>
          </p:nvSpPr>
          <p:spPr>
            <a:xfrm>
              <a:off x="5629025" y="4486125"/>
              <a:ext cx="26200" cy="30900"/>
            </a:xfrm>
            <a:custGeom>
              <a:avLst/>
              <a:gdLst/>
              <a:ahLst/>
              <a:cxnLst/>
              <a:rect l="l" t="t" r="r" b="b"/>
              <a:pathLst>
                <a:path w="1048" h="1236" extrusionOk="0">
                  <a:moveTo>
                    <a:pt x="838" y="1"/>
                  </a:moveTo>
                  <a:cubicBezTo>
                    <a:pt x="566" y="419"/>
                    <a:pt x="273" y="817"/>
                    <a:pt x="1" y="1235"/>
                  </a:cubicBezTo>
                  <a:lnTo>
                    <a:pt x="1047" y="1"/>
                  </a:lnTo>
                  <a:close/>
                </a:path>
              </a:pathLst>
            </a:custGeom>
            <a:solidFill>
              <a:srgbClr val="9BD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5"/>
            <p:cNvSpPr/>
            <p:nvPr/>
          </p:nvSpPr>
          <p:spPr>
            <a:xfrm>
              <a:off x="4124625" y="3302150"/>
              <a:ext cx="1787425" cy="1184000"/>
            </a:xfrm>
            <a:custGeom>
              <a:avLst/>
              <a:gdLst/>
              <a:ahLst/>
              <a:cxnLst/>
              <a:rect l="l" t="t" r="r" b="b"/>
              <a:pathLst>
                <a:path w="71497" h="47360" extrusionOk="0">
                  <a:moveTo>
                    <a:pt x="56326" y="1"/>
                  </a:moveTo>
                  <a:cubicBezTo>
                    <a:pt x="53628" y="1"/>
                    <a:pt x="50879" y="640"/>
                    <a:pt x="48355" y="1621"/>
                  </a:cubicBezTo>
                  <a:cubicBezTo>
                    <a:pt x="43961" y="3357"/>
                    <a:pt x="39986" y="6015"/>
                    <a:pt x="35780" y="8170"/>
                  </a:cubicBezTo>
                  <a:cubicBezTo>
                    <a:pt x="32094" y="10049"/>
                    <a:pt x="28075" y="11578"/>
                    <a:pt x="23985" y="11578"/>
                  </a:cubicBezTo>
                  <a:cubicBezTo>
                    <a:pt x="23384" y="11578"/>
                    <a:pt x="22782" y="11545"/>
                    <a:pt x="22180" y="11476"/>
                  </a:cubicBezTo>
                  <a:cubicBezTo>
                    <a:pt x="18407" y="11039"/>
                    <a:pt x="14610" y="9211"/>
                    <a:pt x="10972" y="9211"/>
                  </a:cubicBezTo>
                  <a:cubicBezTo>
                    <a:pt x="9908" y="9211"/>
                    <a:pt x="8858" y="9367"/>
                    <a:pt x="7826" y="9760"/>
                  </a:cubicBezTo>
                  <a:cubicBezTo>
                    <a:pt x="3830" y="11308"/>
                    <a:pt x="1842" y="15870"/>
                    <a:pt x="1298" y="20138"/>
                  </a:cubicBezTo>
                  <a:cubicBezTo>
                    <a:pt x="1" y="30160"/>
                    <a:pt x="4687" y="40727"/>
                    <a:pt x="12973" y="46523"/>
                  </a:cubicBezTo>
                  <a:lnTo>
                    <a:pt x="61014" y="47360"/>
                  </a:lnTo>
                  <a:cubicBezTo>
                    <a:pt x="65533" y="40706"/>
                    <a:pt x="68651" y="33215"/>
                    <a:pt x="70241" y="25348"/>
                  </a:cubicBezTo>
                  <a:cubicBezTo>
                    <a:pt x="71141" y="20870"/>
                    <a:pt x="71497" y="16163"/>
                    <a:pt x="70346" y="11706"/>
                  </a:cubicBezTo>
                  <a:cubicBezTo>
                    <a:pt x="69195" y="7270"/>
                    <a:pt x="66349" y="3106"/>
                    <a:pt x="62186" y="1202"/>
                  </a:cubicBezTo>
                  <a:cubicBezTo>
                    <a:pt x="60339" y="360"/>
                    <a:pt x="58347" y="1"/>
                    <a:pt x="5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5"/>
            <p:cNvSpPr/>
            <p:nvPr/>
          </p:nvSpPr>
          <p:spPr>
            <a:xfrm>
              <a:off x="5457975" y="4041075"/>
              <a:ext cx="480750" cy="520975"/>
            </a:xfrm>
            <a:custGeom>
              <a:avLst/>
              <a:gdLst/>
              <a:ahLst/>
              <a:cxnLst/>
              <a:rect l="l" t="t" r="r" b="b"/>
              <a:pathLst>
                <a:path w="19230" h="20839" extrusionOk="0">
                  <a:moveTo>
                    <a:pt x="13433" y="1"/>
                  </a:moveTo>
                  <a:cubicBezTo>
                    <a:pt x="13100" y="1"/>
                    <a:pt x="12765" y="68"/>
                    <a:pt x="12471" y="206"/>
                  </a:cubicBezTo>
                  <a:cubicBezTo>
                    <a:pt x="11404" y="708"/>
                    <a:pt x="10714" y="1733"/>
                    <a:pt x="9898" y="2591"/>
                  </a:cubicBezTo>
                  <a:cubicBezTo>
                    <a:pt x="9268" y="3237"/>
                    <a:pt x="8376" y="3796"/>
                    <a:pt x="7511" y="3796"/>
                  </a:cubicBezTo>
                  <a:cubicBezTo>
                    <a:pt x="7256" y="3796"/>
                    <a:pt x="7003" y="3747"/>
                    <a:pt x="6759" y="3637"/>
                  </a:cubicBezTo>
                  <a:cubicBezTo>
                    <a:pt x="5818" y="3240"/>
                    <a:pt x="5378" y="2110"/>
                    <a:pt x="4499" y="1545"/>
                  </a:cubicBezTo>
                  <a:cubicBezTo>
                    <a:pt x="4155" y="1328"/>
                    <a:pt x="3772" y="1231"/>
                    <a:pt x="3383" y="1231"/>
                  </a:cubicBezTo>
                  <a:cubicBezTo>
                    <a:pt x="2305" y="1231"/>
                    <a:pt x="1178" y="1975"/>
                    <a:pt x="670" y="2989"/>
                  </a:cubicBezTo>
                  <a:cubicBezTo>
                    <a:pt x="1" y="4370"/>
                    <a:pt x="231" y="6002"/>
                    <a:pt x="733" y="7466"/>
                  </a:cubicBezTo>
                  <a:cubicBezTo>
                    <a:pt x="1214" y="8931"/>
                    <a:pt x="1947" y="10312"/>
                    <a:pt x="2261" y="11819"/>
                  </a:cubicBezTo>
                  <a:cubicBezTo>
                    <a:pt x="2554" y="13325"/>
                    <a:pt x="2449" y="14894"/>
                    <a:pt x="1926" y="16359"/>
                  </a:cubicBezTo>
                  <a:cubicBezTo>
                    <a:pt x="1570" y="17384"/>
                    <a:pt x="1277" y="18075"/>
                    <a:pt x="2156" y="18912"/>
                  </a:cubicBezTo>
                  <a:cubicBezTo>
                    <a:pt x="3641" y="20282"/>
                    <a:pt x="6156" y="20838"/>
                    <a:pt x="8342" y="20838"/>
                  </a:cubicBezTo>
                  <a:cubicBezTo>
                    <a:pt x="8960" y="20838"/>
                    <a:pt x="9551" y="20794"/>
                    <a:pt x="10086" y="20711"/>
                  </a:cubicBezTo>
                  <a:cubicBezTo>
                    <a:pt x="13434" y="20188"/>
                    <a:pt x="16384" y="18200"/>
                    <a:pt x="18121" y="15313"/>
                  </a:cubicBezTo>
                  <a:cubicBezTo>
                    <a:pt x="18707" y="14392"/>
                    <a:pt x="19041" y="13346"/>
                    <a:pt x="19146" y="12279"/>
                  </a:cubicBezTo>
                  <a:cubicBezTo>
                    <a:pt x="19230" y="11191"/>
                    <a:pt x="18811" y="10124"/>
                    <a:pt x="18037" y="9370"/>
                  </a:cubicBezTo>
                  <a:cubicBezTo>
                    <a:pt x="17095" y="8513"/>
                    <a:pt x="15735" y="8345"/>
                    <a:pt x="14543" y="7906"/>
                  </a:cubicBezTo>
                  <a:cubicBezTo>
                    <a:pt x="13329" y="7445"/>
                    <a:pt x="12137" y="6337"/>
                    <a:pt x="12450" y="5102"/>
                  </a:cubicBezTo>
                  <a:cubicBezTo>
                    <a:pt x="12848" y="3512"/>
                    <a:pt x="15442" y="2926"/>
                    <a:pt x="15275" y="1315"/>
                  </a:cubicBezTo>
                  <a:cubicBezTo>
                    <a:pt x="15184" y="465"/>
                    <a:pt x="14312" y="1"/>
                    <a:pt x="13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5"/>
            <p:cNvSpPr/>
            <p:nvPr/>
          </p:nvSpPr>
          <p:spPr>
            <a:xfrm>
              <a:off x="5457975" y="4073400"/>
              <a:ext cx="479700" cy="488450"/>
            </a:xfrm>
            <a:custGeom>
              <a:avLst/>
              <a:gdLst/>
              <a:ahLst/>
              <a:cxnLst/>
              <a:rect l="l" t="t" r="r" b="b"/>
              <a:pathLst>
                <a:path w="19188" h="19538" extrusionOk="0">
                  <a:moveTo>
                    <a:pt x="2930" y="1"/>
                  </a:moveTo>
                  <a:cubicBezTo>
                    <a:pt x="1947" y="189"/>
                    <a:pt x="1131" y="817"/>
                    <a:pt x="670" y="1696"/>
                  </a:cubicBezTo>
                  <a:cubicBezTo>
                    <a:pt x="1" y="3077"/>
                    <a:pt x="231" y="4730"/>
                    <a:pt x="712" y="6194"/>
                  </a:cubicBezTo>
                  <a:cubicBezTo>
                    <a:pt x="1214" y="7638"/>
                    <a:pt x="1947" y="9019"/>
                    <a:pt x="2261" y="10526"/>
                  </a:cubicBezTo>
                  <a:cubicBezTo>
                    <a:pt x="2554" y="12032"/>
                    <a:pt x="2428" y="13601"/>
                    <a:pt x="1905" y="15066"/>
                  </a:cubicBezTo>
                  <a:cubicBezTo>
                    <a:pt x="1570" y="16112"/>
                    <a:pt x="1256" y="16782"/>
                    <a:pt x="2156" y="17619"/>
                  </a:cubicBezTo>
                  <a:cubicBezTo>
                    <a:pt x="3647" y="18995"/>
                    <a:pt x="6163" y="19537"/>
                    <a:pt x="8350" y="19537"/>
                  </a:cubicBezTo>
                  <a:cubicBezTo>
                    <a:pt x="8957" y="19537"/>
                    <a:pt x="9538" y="19495"/>
                    <a:pt x="10065" y="19418"/>
                  </a:cubicBezTo>
                  <a:cubicBezTo>
                    <a:pt x="13413" y="18895"/>
                    <a:pt x="16363" y="16907"/>
                    <a:pt x="18121" y="13999"/>
                  </a:cubicBezTo>
                  <a:cubicBezTo>
                    <a:pt x="18686" y="13099"/>
                    <a:pt x="19041" y="12053"/>
                    <a:pt x="19125" y="10986"/>
                  </a:cubicBezTo>
                  <a:cubicBezTo>
                    <a:pt x="19188" y="10002"/>
                    <a:pt x="18874" y="9040"/>
                    <a:pt x="18246" y="8287"/>
                  </a:cubicBezTo>
                  <a:cubicBezTo>
                    <a:pt x="18183" y="9061"/>
                    <a:pt x="18016" y="9835"/>
                    <a:pt x="17765" y="10567"/>
                  </a:cubicBezTo>
                  <a:cubicBezTo>
                    <a:pt x="17326" y="11802"/>
                    <a:pt x="16447" y="12953"/>
                    <a:pt x="15233" y="13455"/>
                  </a:cubicBezTo>
                  <a:cubicBezTo>
                    <a:pt x="14881" y="13595"/>
                    <a:pt x="14496" y="13664"/>
                    <a:pt x="14111" y="13664"/>
                  </a:cubicBezTo>
                  <a:cubicBezTo>
                    <a:pt x="13173" y="13664"/>
                    <a:pt x="12235" y="13252"/>
                    <a:pt x="11760" y="12451"/>
                  </a:cubicBezTo>
                  <a:cubicBezTo>
                    <a:pt x="11383" y="11781"/>
                    <a:pt x="11341" y="11007"/>
                    <a:pt x="11321" y="10233"/>
                  </a:cubicBezTo>
                  <a:cubicBezTo>
                    <a:pt x="11300" y="9479"/>
                    <a:pt x="11279" y="8684"/>
                    <a:pt x="10944" y="8015"/>
                  </a:cubicBezTo>
                  <a:cubicBezTo>
                    <a:pt x="10646" y="7455"/>
                    <a:pt x="10056" y="6997"/>
                    <a:pt x="9442" y="6997"/>
                  </a:cubicBezTo>
                  <a:cubicBezTo>
                    <a:pt x="9322" y="6997"/>
                    <a:pt x="9201" y="7015"/>
                    <a:pt x="9082" y="7052"/>
                  </a:cubicBezTo>
                  <a:cubicBezTo>
                    <a:pt x="7764" y="7450"/>
                    <a:pt x="7826" y="9626"/>
                    <a:pt x="6571" y="10107"/>
                  </a:cubicBezTo>
                  <a:cubicBezTo>
                    <a:pt x="6420" y="10163"/>
                    <a:pt x="6264" y="10189"/>
                    <a:pt x="6109" y="10189"/>
                  </a:cubicBezTo>
                  <a:cubicBezTo>
                    <a:pt x="5512" y="10189"/>
                    <a:pt x="4920" y="9806"/>
                    <a:pt x="4604" y="9291"/>
                  </a:cubicBezTo>
                  <a:cubicBezTo>
                    <a:pt x="4186" y="8642"/>
                    <a:pt x="4081" y="7826"/>
                    <a:pt x="3997" y="7073"/>
                  </a:cubicBezTo>
                  <a:lnTo>
                    <a:pt x="3432" y="2010"/>
                  </a:lnTo>
                  <a:cubicBezTo>
                    <a:pt x="3390" y="1319"/>
                    <a:pt x="3223" y="629"/>
                    <a:pt x="2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5"/>
            <p:cNvSpPr/>
            <p:nvPr/>
          </p:nvSpPr>
          <p:spPr>
            <a:xfrm>
              <a:off x="4172225" y="3962975"/>
              <a:ext cx="527825" cy="672900"/>
            </a:xfrm>
            <a:custGeom>
              <a:avLst/>
              <a:gdLst/>
              <a:ahLst/>
              <a:cxnLst/>
              <a:rect l="l" t="t" r="r" b="b"/>
              <a:pathLst>
                <a:path w="21113" h="26916" extrusionOk="0">
                  <a:moveTo>
                    <a:pt x="13573" y="0"/>
                  </a:moveTo>
                  <a:cubicBezTo>
                    <a:pt x="13533" y="0"/>
                    <a:pt x="13494" y="1"/>
                    <a:pt x="13454" y="3"/>
                  </a:cubicBezTo>
                  <a:cubicBezTo>
                    <a:pt x="12241" y="45"/>
                    <a:pt x="11195" y="986"/>
                    <a:pt x="10734" y="2095"/>
                  </a:cubicBezTo>
                  <a:cubicBezTo>
                    <a:pt x="10253" y="3183"/>
                    <a:pt x="10295" y="4460"/>
                    <a:pt x="10504" y="5652"/>
                  </a:cubicBezTo>
                  <a:cubicBezTo>
                    <a:pt x="10714" y="6929"/>
                    <a:pt x="11027" y="8519"/>
                    <a:pt x="9981" y="9272"/>
                  </a:cubicBezTo>
                  <a:cubicBezTo>
                    <a:pt x="9675" y="9487"/>
                    <a:pt x="9337" y="9574"/>
                    <a:pt x="8985" y="9574"/>
                  </a:cubicBezTo>
                  <a:cubicBezTo>
                    <a:pt x="8206" y="9574"/>
                    <a:pt x="7361" y="9146"/>
                    <a:pt x="6654" y="8728"/>
                  </a:cubicBezTo>
                  <a:cubicBezTo>
                    <a:pt x="5547" y="8079"/>
                    <a:pt x="4352" y="7412"/>
                    <a:pt x="3086" y="7412"/>
                  </a:cubicBezTo>
                  <a:cubicBezTo>
                    <a:pt x="2965" y="7412"/>
                    <a:pt x="2843" y="7418"/>
                    <a:pt x="2721" y="7431"/>
                  </a:cubicBezTo>
                  <a:cubicBezTo>
                    <a:pt x="1319" y="7556"/>
                    <a:pt x="1" y="9000"/>
                    <a:pt x="503" y="10297"/>
                  </a:cubicBezTo>
                  <a:cubicBezTo>
                    <a:pt x="900" y="11323"/>
                    <a:pt x="2093" y="11699"/>
                    <a:pt x="3097" y="12139"/>
                  </a:cubicBezTo>
                  <a:cubicBezTo>
                    <a:pt x="4102" y="12557"/>
                    <a:pt x="5190" y="13394"/>
                    <a:pt x="4980" y="14482"/>
                  </a:cubicBezTo>
                  <a:cubicBezTo>
                    <a:pt x="4667" y="16114"/>
                    <a:pt x="1905" y="15947"/>
                    <a:pt x="1256" y="17474"/>
                  </a:cubicBezTo>
                  <a:cubicBezTo>
                    <a:pt x="963" y="18123"/>
                    <a:pt x="1193" y="18918"/>
                    <a:pt x="1633" y="19462"/>
                  </a:cubicBezTo>
                  <a:cubicBezTo>
                    <a:pt x="2093" y="20006"/>
                    <a:pt x="2658" y="20445"/>
                    <a:pt x="3307" y="20780"/>
                  </a:cubicBezTo>
                  <a:cubicBezTo>
                    <a:pt x="6529" y="22663"/>
                    <a:pt x="9897" y="24274"/>
                    <a:pt x="13371" y="25634"/>
                  </a:cubicBezTo>
                  <a:cubicBezTo>
                    <a:pt x="15080" y="26315"/>
                    <a:pt x="16939" y="26916"/>
                    <a:pt x="18747" y="26916"/>
                  </a:cubicBezTo>
                  <a:cubicBezTo>
                    <a:pt x="19552" y="26916"/>
                    <a:pt x="20346" y="26797"/>
                    <a:pt x="21113" y="26513"/>
                  </a:cubicBezTo>
                  <a:lnTo>
                    <a:pt x="19627" y="25948"/>
                  </a:lnTo>
                  <a:cubicBezTo>
                    <a:pt x="17639" y="25614"/>
                    <a:pt x="16530" y="23500"/>
                    <a:pt x="15986" y="21575"/>
                  </a:cubicBezTo>
                  <a:cubicBezTo>
                    <a:pt x="14794" y="17432"/>
                    <a:pt x="14731" y="13018"/>
                    <a:pt x="15840" y="8854"/>
                  </a:cubicBezTo>
                  <a:cubicBezTo>
                    <a:pt x="16300" y="7096"/>
                    <a:pt x="16970" y="5360"/>
                    <a:pt x="16802" y="3560"/>
                  </a:cubicBezTo>
                  <a:cubicBezTo>
                    <a:pt x="16639" y="1800"/>
                    <a:pt x="15314" y="0"/>
                    <a:pt x="1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5"/>
            <p:cNvSpPr/>
            <p:nvPr/>
          </p:nvSpPr>
          <p:spPr>
            <a:xfrm>
              <a:off x="4196300" y="3965125"/>
              <a:ext cx="400175" cy="640825"/>
            </a:xfrm>
            <a:custGeom>
              <a:avLst/>
              <a:gdLst/>
              <a:ahLst/>
              <a:cxnLst/>
              <a:rect l="l" t="t" r="r" b="b"/>
              <a:pathLst>
                <a:path w="16007" h="25633" extrusionOk="0">
                  <a:moveTo>
                    <a:pt x="13224" y="1"/>
                  </a:moveTo>
                  <a:cubicBezTo>
                    <a:pt x="13245" y="64"/>
                    <a:pt x="13287" y="147"/>
                    <a:pt x="13287" y="189"/>
                  </a:cubicBezTo>
                  <a:cubicBezTo>
                    <a:pt x="13684" y="1403"/>
                    <a:pt x="13893" y="2679"/>
                    <a:pt x="13914" y="3955"/>
                  </a:cubicBezTo>
                  <a:cubicBezTo>
                    <a:pt x="13956" y="5399"/>
                    <a:pt x="13747" y="6822"/>
                    <a:pt x="13287" y="8203"/>
                  </a:cubicBezTo>
                  <a:cubicBezTo>
                    <a:pt x="12847" y="9584"/>
                    <a:pt x="11906" y="11090"/>
                    <a:pt x="10462" y="11216"/>
                  </a:cubicBezTo>
                  <a:cubicBezTo>
                    <a:pt x="10404" y="11220"/>
                    <a:pt x="10347" y="11221"/>
                    <a:pt x="10289" y="11221"/>
                  </a:cubicBezTo>
                  <a:cubicBezTo>
                    <a:pt x="9698" y="11221"/>
                    <a:pt x="9109" y="11039"/>
                    <a:pt x="8537" y="10944"/>
                  </a:cubicBezTo>
                  <a:cubicBezTo>
                    <a:pt x="8358" y="10915"/>
                    <a:pt x="8171" y="10897"/>
                    <a:pt x="7986" y="10897"/>
                  </a:cubicBezTo>
                  <a:cubicBezTo>
                    <a:pt x="7498" y="10897"/>
                    <a:pt x="7020" y="11019"/>
                    <a:pt x="6717" y="11383"/>
                  </a:cubicBezTo>
                  <a:cubicBezTo>
                    <a:pt x="6214" y="11948"/>
                    <a:pt x="6382" y="12848"/>
                    <a:pt x="6717" y="13517"/>
                  </a:cubicBezTo>
                  <a:cubicBezTo>
                    <a:pt x="7051" y="14208"/>
                    <a:pt x="7554" y="14836"/>
                    <a:pt x="7658" y="15568"/>
                  </a:cubicBezTo>
                  <a:cubicBezTo>
                    <a:pt x="7846" y="16802"/>
                    <a:pt x="6842" y="17995"/>
                    <a:pt x="5649" y="18309"/>
                  </a:cubicBezTo>
                  <a:cubicBezTo>
                    <a:pt x="5375" y="18381"/>
                    <a:pt x="5095" y="18415"/>
                    <a:pt x="4814" y="18415"/>
                  </a:cubicBezTo>
                  <a:cubicBezTo>
                    <a:pt x="3874" y="18415"/>
                    <a:pt x="2924" y="18041"/>
                    <a:pt x="2134" y="17493"/>
                  </a:cubicBezTo>
                  <a:cubicBezTo>
                    <a:pt x="1758" y="17200"/>
                    <a:pt x="1381" y="16886"/>
                    <a:pt x="1046" y="16551"/>
                  </a:cubicBezTo>
                  <a:cubicBezTo>
                    <a:pt x="732" y="16740"/>
                    <a:pt x="460" y="17033"/>
                    <a:pt x="293" y="17388"/>
                  </a:cubicBezTo>
                  <a:cubicBezTo>
                    <a:pt x="0" y="18037"/>
                    <a:pt x="230" y="18832"/>
                    <a:pt x="670" y="19397"/>
                  </a:cubicBezTo>
                  <a:cubicBezTo>
                    <a:pt x="1130" y="19920"/>
                    <a:pt x="1695" y="20359"/>
                    <a:pt x="2344" y="20694"/>
                  </a:cubicBezTo>
                  <a:cubicBezTo>
                    <a:pt x="5566" y="22577"/>
                    <a:pt x="8934" y="24209"/>
                    <a:pt x="12408" y="25569"/>
                  </a:cubicBezTo>
                  <a:lnTo>
                    <a:pt x="12575" y="25632"/>
                  </a:lnTo>
                  <a:cubicBezTo>
                    <a:pt x="12868" y="25444"/>
                    <a:pt x="13140" y="25256"/>
                    <a:pt x="13412" y="25046"/>
                  </a:cubicBezTo>
                  <a:cubicBezTo>
                    <a:pt x="14207" y="24460"/>
                    <a:pt x="14940" y="23770"/>
                    <a:pt x="15567" y="23017"/>
                  </a:cubicBezTo>
                  <a:cubicBezTo>
                    <a:pt x="15358" y="22515"/>
                    <a:pt x="15170" y="22012"/>
                    <a:pt x="15023" y="21510"/>
                  </a:cubicBezTo>
                  <a:cubicBezTo>
                    <a:pt x="13831" y="17346"/>
                    <a:pt x="13768" y="12952"/>
                    <a:pt x="14877" y="8768"/>
                  </a:cubicBezTo>
                  <a:cubicBezTo>
                    <a:pt x="15337" y="7031"/>
                    <a:pt x="16007" y="5274"/>
                    <a:pt x="15839" y="3495"/>
                  </a:cubicBezTo>
                  <a:cubicBezTo>
                    <a:pt x="15693" y="1947"/>
                    <a:pt x="14647" y="377"/>
                    <a:pt x="1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5"/>
            <p:cNvSpPr/>
            <p:nvPr/>
          </p:nvSpPr>
          <p:spPr>
            <a:xfrm>
              <a:off x="4594350" y="3508875"/>
              <a:ext cx="876350" cy="1108150"/>
            </a:xfrm>
            <a:custGeom>
              <a:avLst/>
              <a:gdLst/>
              <a:ahLst/>
              <a:cxnLst/>
              <a:rect l="l" t="t" r="r" b="b"/>
              <a:pathLst>
                <a:path w="35054" h="44326" extrusionOk="0">
                  <a:moveTo>
                    <a:pt x="5311" y="1"/>
                  </a:moveTo>
                  <a:cubicBezTo>
                    <a:pt x="4347" y="1"/>
                    <a:pt x="3725" y="1062"/>
                    <a:pt x="4269" y="1909"/>
                  </a:cubicBezTo>
                  <a:cubicBezTo>
                    <a:pt x="5441" y="3688"/>
                    <a:pt x="6759" y="6554"/>
                    <a:pt x="6508" y="10007"/>
                  </a:cubicBezTo>
                  <a:cubicBezTo>
                    <a:pt x="6069" y="15970"/>
                    <a:pt x="1" y="28441"/>
                    <a:pt x="1549" y="35931"/>
                  </a:cubicBezTo>
                  <a:cubicBezTo>
                    <a:pt x="3077" y="43422"/>
                    <a:pt x="12241" y="44196"/>
                    <a:pt x="18414" y="44322"/>
                  </a:cubicBezTo>
                  <a:cubicBezTo>
                    <a:pt x="18564" y="44324"/>
                    <a:pt x="18718" y="44325"/>
                    <a:pt x="18873" y="44325"/>
                  </a:cubicBezTo>
                  <a:cubicBezTo>
                    <a:pt x="25091" y="44325"/>
                    <a:pt x="35053" y="42237"/>
                    <a:pt x="34420" y="34174"/>
                  </a:cubicBezTo>
                  <a:cubicBezTo>
                    <a:pt x="33751" y="25888"/>
                    <a:pt x="29775" y="19820"/>
                    <a:pt x="29231" y="13982"/>
                  </a:cubicBezTo>
                  <a:cubicBezTo>
                    <a:pt x="29043" y="12246"/>
                    <a:pt x="28959" y="10488"/>
                    <a:pt x="28959" y="8751"/>
                  </a:cubicBezTo>
                  <a:cubicBezTo>
                    <a:pt x="28980" y="7572"/>
                    <a:pt x="28038" y="6617"/>
                    <a:pt x="26863" y="6617"/>
                  </a:cubicBezTo>
                  <a:cubicBezTo>
                    <a:pt x="26850" y="6617"/>
                    <a:pt x="26838" y="6617"/>
                    <a:pt x="26825" y="6617"/>
                  </a:cubicBezTo>
                  <a:cubicBezTo>
                    <a:pt x="26780" y="6618"/>
                    <a:pt x="26735" y="6618"/>
                    <a:pt x="26689" y="6618"/>
                  </a:cubicBezTo>
                  <a:cubicBezTo>
                    <a:pt x="24649" y="6618"/>
                    <a:pt x="21393" y="6152"/>
                    <a:pt x="17096" y="4065"/>
                  </a:cubicBezTo>
                  <a:cubicBezTo>
                    <a:pt x="10923" y="1052"/>
                    <a:pt x="8705" y="298"/>
                    <a:pt x="5420" y="5"/>
                  </a:cubicBezTo>
                  <a:cubicBezTo>
                    <a:pt x="5383" y="2"/>
                    <a:pt x="5347" y="1"/>
                    <a:pt x="5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5"/>
            <p:cNvSpPr/>
            <p:nvPr/>
          </p:nvSpPr>
          <p:spPr>
            <a:xfrm>
              <a:off x="5262875" y="3674425"/>
              <a:ext cx="394950" cy="830550"/>
            </a:xfrm>
            <a:custGeom>
              <a:avLst/>
              <a:gdLst/>
              <a:ahLst/>
              <a:cxnLst/>
              <a:rect l="l" t="t" r="r" b="b"/>
              <a:pathLst>
                <a:path w="15798" h="33222" extrusionOk="0">
                  <a:moveTo>
                    <a:pt x="7900" y="1"/>
                  </a:moveTo>
                  <a:cubicBezTo>
                    <a:pt x="7689" y="1"/>
                    <a:pt x="7476" y="12"/>
                    <a:pt x="7261" y="37"/>
                  </a:cubicBezTo>
                  <a:cubicBezTo>
                    <a:pt x="5461" y="246"/>
                    <a:pt x="3746" y="1313"/>
                    <a:pt x="2407" y="3029"/>
                  </a:cubicBezTo>
                  <a:cubicBezTo>
                    <a:pt x="1298" y="4473"/>
                    <a:pt x="649" y="6105"/>
                    <a:pt x="0" y="7674"/>
                  </a:cubicBezTo>
                  <a:lnTo>
                    <a:pt x="2114" y="8532"/>
                  </a:lnTo>
                  <a:cubicBezTo>
                    <a:pt x="2699" y="7109"/>
                    <a:pt x="3285" y="5645"/>
                    <a:pt x="4227" y="4431"/>
                  </a:cubicBezTo>
                  <a:cubicBezTo>
                    <a:pt x="5148" y="3217"/>
                    <a:pt x="6361" y="2443"/>
                    <a:pt x="7533" y="2318"/>
                  </a:cubicBezTo>
                  <a:cubicBezTo>
                    <a:pt x="7665" y="2302"/>
                    <a:pt x="7796" y="2295"/>
                    <a:pt x="7926" y="2295"/>
                  </a:cubicBezTo>
                  <a:cubicBezTo>
                    <a:pt x="9924" y="2295"/>
                    <a:pt x="11705" y="4048"/>
                    <a:pt x="12471" y="5875"/>
                  </a:cubicBezTo>
                  <a:cubicBezTo>
                    <a:pt x="13475" y="8323"/>
                    <a:pt x="13350" y="11461"/>
                    <a:pt x="12094" y="14705"/>
                  </a:cubicBezTo>
                  <a:cubicBezTo>
                    <a:pt x="11174" y="17111"/>
                    <a:pt x="9751" y="19391"/>
                    <a:pt x="8391" y="21567"/>
                  </a:cubicBezTo>
                  <a:cubicBezTo>
                    <a:pt x="8056" y="22111"/>
                    <a:pt x="7721" y="22656"/>
                    <a:pt x="7386" y="23200"/>
                  </a:cubicBezTo>
                  <a:cubicBezTo>
                    <a:pt x="5650" y="26066"/>
                    <a:pt x="3955" y="29205"/>
                    <a:pt x="3432" y="32720"/>
                  </a:cubicBezTo>
                  <a:lnTo>
                    <a:pt x="5650" y="33222"/>
                  </a:lnTo>
                  <a:lnTo>
                    <a:pt x="5943" y="32259"/>
                  </a:lnTo>
                  <a:lnTo>
                    <a:pt x="5838" y="32239"/>
                  </a:lnTo>
                  <a:cubicBezTo>
                    <a:pt x="6424" y="29414"/>
                    <a:pt x="7847" y="26798"/>
                    <a:pt x="9332" y="24392"/>
                  </a:cubicBezTo>
                  <a:cubicBezTo>
                    <a:pt x="9646" y="23848"/>
                    <a:pt x="9981" y="23304"/>
                    <a:pt x="10316" y="22781"/>
                  </a:cubicBezTo>
                  <a:cubicBezTo>
                    <a:pt x="11738" y="20500"/>
                    <a:pt x="13224" y="18136"/>
                    <a:pt x="14228" y="15541"/>
                  </a:cubicBezTo>
                  <a:cubicBezTo>
                    <a:pt x="15693" y="11733"/>
                    <a:pt x="15798" y="8009"/>
                    <a:pt x="14563" y="5017"/>
                  </a:cubicBezTo>
                  <a:cubicBezTo>
                    <a:pt x="13507" y="2436"/>
                    <a:pt x="10916" y="1"/>
                    <a:pt x="7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5"/>
            <p:cNvSpPr/>
            <p:nvPr/>
          </p:nvSpPr>
          <p:spPr>
            <a:xfrm>
              <a:off x="4607450" y="3875125"/>
              <a:ext cx="863250" cy="741375"/>
            </a:xfrm>
            <a:custGeom>
              <a:avLst/>
              <a:gdLst/>
              <a:ahLst/>
              <a:cxnLst/>
              <a:rect l="l" t="t" r="r" b="b"/>
              <a:pathLst>
                <a:path w="34530" h="29655" extrusionOk="0">
                  <a:moveTo>
                    <a:pt x="28654" y="1"/>
                  </a:moveTo>
                  <a:cubicBezTo>
                    <a:pt x="27612" y="1"/>
                    <a:pt x="26574" y="229"/>
                    <a:pt x="25631" y="630"/>
                  </a:cubicBezTo>
                  <a:cubicBezTo>
                    <a:pt x="22493" y="2011"/>
                    <a:pt x="20547" y="5505"/>
                    <a:pt x="17262" y="6530"/>
                  </a:cubicBezTo>
                  <a:cubicBezTo>
                    <a:pt x="16589" y="6737"/>
                    <a:pt x="15900" y="6827"/>
                    <a:pt x="15207" y="6827"/>
                  </a:cubicBezTo>
                  <a:cubicBezTo>
                    <a:pt x="13378" y="6827"/>
                    <a:pt x="11518" y="6201"/>
                    <a:pt x="9834" y="5442"/>
                  </a:cubicBezTo>
                  <a:cubicBezTo>
                    <a:pt x="7951" y="4605"/>
                    <a:pt x="6110" y="3622"/>
                    <a:pt x="4143" y="3078"/>
                  </a:cubicBezTo>
                  <a:cubicBezTo>
                    <a:pt x="2344" y="9083"/>
                    <a:pt x="0" y="16280"/>
                    <a:pt x="1004" y="21260"/>
                  </a:cubicBezTo>
                  <a:cubicBezTo>
                    <a:pt x="2553" y="28772"/>
                    <a:pt x="11717" y="29546"/>
                    <a:pt x="17890" y="29651"/>
                  </a:cubicBezTo>
                  <a:cubicBezTo>
                    <a:pt x="18040" y="29653"/>
                    <a:pt x="18194" y="29655"/>
                    <a:pt x="18349" y="29655"/>
                  </a:cubicBezTo>
                  <a:cubicBezTo>
                    <a:pt x="24567" y="29655"/>
                    <a:pt x="34529" y="27566"/>
                    <a:pt x="33896" y="19503"/>
                  </a:cubicBezTo>
                  <a:cubicBezTo>
                    <a:pt x="33248" y="11552"/>
                    <a:pt x="29565" y="5630"/>
                    <a:pt x="28791" y="2"/>
                  </a:cubicBezTo>
                  <a:cubicBezTo>
                    <a:pt x="28745" y="1"/>
                    <a:pt x="28700" y="1"/>
                    <a:pt x="28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5"/>
            <p:cNvSpPr/>
            <p:nvPr/>
          </p:nvSpPr>
          <p:spPr>
            <a:xfrm>
              <a:off x="4728100" y="3653700"/>
              <a:ext cx="150850" cy="403300"/>
            </a:xfrm>
            <a:custGeom>
              <a:avLst/>
              <a:gdLst/>
              <a:ahLst/>
              <a:cxnLst/>
              <a:rect l="l" t="t" r="r" b="b"/>
              <a:pathLst>
                <a:path w="6034" h="16132" extrusionOk="0">
                  <a:moveTo>
                    <a:pt x="3953" y="0"/>
                  </a:moveTo>
                  <a:cubicBezTo>
                    <a:pt x="3096" y="0"/>
                    <a:pt x="2233" y="687"/>
                    <a:pt x="2560" y="1745"/>
                  </a:cubicBezTo>
                  <a:cubicBezTo>
                    <a:pt x="3188" y="3670"/>
                    <a:pt x="2769" y="5846"/>
                    <a:pt x="2393" y="7771"/>
                  </a:cubicBezTo>
                  <a:cubicBezTo>
                    <a:pt x="1974" y="9884"/>
                    <a:pt x="1347" y="11956"/>
                    <a:pt x="489" y="13943"/>
                  </a:cubicBezTo>
                  <a:cubicBezTo>
                    <a:pt x="1" y="15091"/>
                    <a:pt x="999" y="16131"/>
                    <a:pt x="1911" y="16131"/>
                  </a:cubicBezTo>
                  <a:cubicBezTo>
                    <a:pt x="2328" y="16131"/>
                    <a:pt x="2728" y="15913"/>
                    <a:pt x="2958" y="15387"/>
                  </a:cubicBezTo>
                  <a:cubicBezTo>
                    <a:pt x="3983" y="13023"/>
                    <a:pt x="4757" y="10554"/>
                    <a:pt x="5238" y="8022"/>
                  </a:cubicBezTo>
                  <a:cubicBezTo>
                    <a:pt x="5636" y="5720"/>
                    <a:pt x="6033" y="3251"/>
                    <a:pt x="5301" y="992"/>
                  </a:cubicBezTo>
                  <a:cubicBezTo>
                    <a:pt x="5085" y="300"/>
                    <a:pt x="4520" y="0"/>
                    <a:pt x="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5"/>
            <p:cNvSpPr/>
            <p:nvPr/>
          </p:nvSpPr>
          <p:spPr>
            <a:xfrm>
              <a:off x="5355450" y="3711750"/>
              <a:ext cx="260525" cy="514425"/>
            </a:xfrm>
            <a:custGeom>
              <a:avLst/>
              <a:gdLst/>
              <a:ahLst/>
              <a:cxnLst/>
              <a:rect l="l" t="t" r="r" b="b"/>
              <a:pathLst>
                <a:path w="10421" h="20577" extrusionOk="0">
                  <a:moveTo>
                    <a:pt x="4246" y="0"/>
                  </a:moveTo>
                  <a:cubicBezTo>
                    <a:pt x="3800" y="0"/>
                    <a:pt x="3356" y="63"/>
                    <a:pt x="2930" y="197"/>
                  </a:cubicBezTo>
                  <a:cubicBezTo>
                    <a:pt x="1507" y="699"/>
                    <a:pt x="419" y="1892"/>
                    <a:pt x="64" y="3357"/>
                  </a:cubicBezTo>
                  <a:cubicBezTo>
                    <a:pt x="22" y="3461"/>
                    <a:pt x="22" y="3566"/>
                    <a:pt x="1" y="3670"/>
                  </a:cubicBezTo>
                  <a:cubicBezTo>
                    <a:pt x="147" y="3419"/>
                    <a:pt x="315" y="3168"/>
                    <a:pt x="503" y="2938"/>
                  </a:cubicBezTo>
                  <a:cubicBezTo>
                    <a:pt x="1424" y="1724"/>
                    <a:pt x="2637" y="950"/>
                    <a:pt x="3809" y="825"/>
                  </a:cubicBezTo>
                  <a:cubicBezTo>
                    <a:pt x="3942" y="809"/>
                    <a:pt x="4074" y="802"/>
                    <a:pt x="4206" y="802"/>
                  </a:cubicBezTo>
                  <a:cubicBezTo>
                    <a:pt x="6219" y="802"/>
                    <a:pt x="7981" y="2555"/>
                    <a:pt x="8747" y="4382"/>
                  </a:cubicBezTo>
                  <a:cubicBezTo>
                    <a:pt x="9751" y="6851"/>
                    <a:pt x="9626" y="9989"/>
                    <a:pt x="8370" y="13232"/>
                  </a:cubicBezTo>
                  <a:cubicBezTo>
                    <a:pt x="7450" y="15618"/>
                    <a:pt x="6048" y="17898"/>
                    <a:pt x="4667" y="20095"/>
                  </a:cubicBezTo>
                  <a:lnTo>
                    <a:pt x="4353" y="20577"/>
                  </a:lnTo>
                  <a:cubicBezTo>
                    <a:pt x="5797" y="19698"/>
                    <a:pt x="7010" y="18484"/>
                    <a:pt x="7931" y="17061"/>
                  </a:cubicBezTo>
                  <a:cubicBezTo>
                    <a:pt x="9416" y="14781"/>
                    <a:pt x="10128" y="12040"/>
                    <a:pt x="10295" y="9320"/>
                  </a:cubicBezTo>
                  <a:cubicBezTo>
                    <a:pt x="10421" y="7792"/>
                    <a:pt x="10274" y="6244"/>
                    <a:pt x="9856" y="4758"/>
                  </a:cubicBezTo>
                  <a:cubicBezTo>
                    <a:pt x="9437" y="3273"/>
                    <a:pt x="8538" y="1955"/>
                    <a:pt x="7324" y="1013"/>
                  </a:cubicBezTo>
                  <a:cubicBezTo>
                    <a:pt x="6434" y="375"/>
                    <a:pt x="5333" y="0"/>
                    <a:pt x="4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5"/>
            <p:cNvSpPr/>
            <p:nvPr/>
          </p:nvSpPr>
          <p:spPr>
            <a:xfrm>
              <a:off x="5023825" y="3567150"/>
              <a:ext cx="156950" cy="342325"/>
            </a:xfrm>
            <a:custGeom>
              <a:avLst/>
              <a:gdLst/>
              <a:ahLst/>
              <a:cxnLst/>
              <a:rect l="l" t="t" r="r" b="b"/>
              <a:pathLst>
                <a:path w="6278" h="13693" extrusionOk="0">
                  <a:moveTo>
                    <a:pt x="2726" y="1"/>
                  </a:moveTo>
                  <a:cubicBezTo>
                    <a:pt x="1856" y="1"/>
                    <a:pt x="997" y="368"/>
                    <a:pt x="523" y="1085"/>
                  </a:cubicBezTo>
                  <a:cubicBezTo>
                    <a:pt x="0" y="1880"/>
                    <a:pt x="21" y="2905"/>
                    <a:pt x="272" y="3805"/>
                  </a:cubicBezTo>
                  <a:cubicBezTo>
                    <a:pt x="502" y="4705"/>
                    <a:pt x="963" y="5542"/>
                    <a:pt x="1277" y="6420"/>
                  </a:cubicBezTo>
                  <a:cubicBezTo>
                    <a:pt x="1967" y="8387"/>
                    <a:pt x="2051" y="10501"/>
                    <a:pt x="1486" y="12509"/>
                  </a:cubicBezTo>
                  <a:cubicBezTo>
                    <a:pt x="1423" y="12760"/>
                    <a:pt x="1026" y="13493"/>
                    <a:pt x="1256" y="13660"/>
                  </a:cubicBezTo>
                  <a:cubicBezTo>
                    <a:pt x="1293" y="13682"/>
                    <a:pt x="1332" y="13692"/>
                    <a:pt x="1372" y="13692"/>
                  </a:cubicBezTo>
                  <a:cubicBezTo>
                    <a:pt x="1674" y="13692"/>
                    <a:pt x="2047" y="13138"/>
                    <a:pt x="2176" y="12990"/>
                  </a:cubicBezTo>
                  <a:cubicBezTo>
                    <a:pt x="3599" y="11358"/>
                    <a:pt x="4708" y="9496"/>
                    <a:pt x="5482" y="7488"/>
                  </a:cubicBezTo>
                  <a:cubicBezTo>
                    <a:pt x="5963" y="6253"/>
                    <a:pt x="6277" y="4914"/>
                    <a:pt x="6131" y="3575"/>
                  </a:cubicBezTo>
                  <a:cubicBezTo>
                    <a:pt x="5984" y="2257"/>
                    <a:pt x="5273" y="938"/>
                    <a:pt x="4101" y="332"/>
                  </a:cubicBezTo>
                  <a:cubicBezTo>
                    <a:pt x="3680" y="110"/>
                    <a:pt x="3201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5"/>
            <p:cNvSpPr/>
            <p:nvPr/>
          </p:nvSpPr>
          <p:spPr>
            <a:xfrm>
              <a:off x="5182325" y="3591175"/>
              <a:ext cx="144400" cy="174150"/>
            </a:xfrm>
            <a:custGeom>
              <a:avLst/>
              <a:gdLst/>
              <a:ahLst/>
              <a:cxnLst/>
              <a:rect l="l" t="t" r="r" b="b"/>
              <a:pathLst>
                <a:path w="5776" h="6966" extrusionOk="0">
                  <a:moveTo>
                    <a:pt x="3992" y="1"/>
                  </a:moveTo>
                  <a:cubicBezTo>
                    <a:pt x="3608" y="1"/>
                    <a:pt x="3216" y="111"/>
                    <a:pt x="2888" y="312"/>
                  </a:cubicBezTo>
                  <a:cubicBezTo>
                    <a:pt x="2239" y="731"/>
                    <a:pt x="1737" y="1317"/>
                    <a:pt x="1423" y="2007"/>
                  </a:cubicBezTo>
                  <a:cubicBezTo>
                    <a:pt x="691" y="3367"/>
                    <a:pt x="0" y="5397"/>
                    <a:pt x="314" y="6966"/>
                  </a:cubicBezTo>
                  <a:cubicBezTo>
                    <a:pt x="670" y="6338"/>
                    <a:pt x="1172" y="5815"/>
                    <a:pt x="1800" y="5439"/>
                  </a:cubicBezTo>
                  <a:cubicBezTo>
                    <a:pt x="2469" y="5020"/>
                    <a:pt x="3201" y="4685"/>
                    <a:pt x="3892" y="4267"/>
                  </a:cubicBezTo>
                  <a:cubicBezTo>
                    <a:pt x="4561" y="3848"/>
                    <a:pt x="5189" y="3283"/>
                    <a:pt x="5482" y="2530"/>
                  </a:cubicBezTo>
                  <a:cubicBezTo>
                    <a:pt x="5775" y="1777"/>
                    <a:pt x="5608" y="814"/>
                    <a:pt x="5022" y="333"/>
                  </a:cubicBezTo>
                  <a:cubicBezTo>
                    <a:pt x="4732" y="106"/>
                    <a:pt x="4366" y="1"/>
                    <a:pt x="3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5"/>
            <p:cNvSpPr/>
            <p:nvPr/>
          </p:nvSpPr>
          <p:spPr>
            <a:xfrm>
              <a:off x="4949550" y="3748850"/>
              <a:ext cx="80575" cy="139400"/>
            </a:xfrm>
            <a:custGeom>
              <a:avLst/>
              <a:gdLst/>
              <a:ahLst/>
              <a:cxnLst/>
              <a:rect l="l" t="t" r="r" b="b"/>
              <a:pathLst>
                <a:path w="3223" h="5576" extrusionOk="0">
                  <a:moveTo>
                    <a:pt x="1315" y="0"/>
                  </a:moveTo>
                  <a:cubicBezTo>
                    <a:pt x="946" y="0"/>
                    <a:pt x="586" y="165"/>
                    <a:pt x="335" y="450"/>
                  </a:cubicBezTo>
                  <a:cubicBezTo>
                    <a:pt x="42" y="889"/>
                    <a:pt x="0" y="1454"/>
                    <a:pt x="251" y="1914"/>
                  </a:cubicBezTo>
                  <a:cubicBezTo>
                    <a:pt x="481" y="2375"/>
                    <a:pt x="816" y="2772"/>
                    <a:pt x="1214" y="3107"/>
                  </a:cubicBezTo>
                  <a:cubicBezTo>
                    <a:pt x="1590" y="3442"/>
                    <a:pt x="1946" y="3839"/>
                    <a:pt x="2218" y="4279"/>
                  </a:cubicBezTo>
                  <a:cubicBezTo>
                    <a:pt x="2344" y="4488"/>
                    <a:pt x="2406" y="4718"/>
                    <a:pt x="2448" y="4969"/>
                  </a:cubicBezTo>
                  <a:cubicBezTo>
                    <a:pt x="2469" y="5158"/>
                    <a:pt x="2364" y="5430"/>
                    <a:pt x="2490" y="5576"/>
                  </a:cubicBezTo>
                  <a:cubicBezTo>
                    <a:pt x="2846" y="5241"/>
                    <a:pt x="3013" y="4404"/>
                    <a:pt x="3097" y="3944"/>
                  </a:cubicBezTo>
                  <a:cubicBezTo>
                    <a:pt x="3201" y="3358"/>
                    <a:pt x="3222" y="2751"/>
                    <a:pt x="3139" y="2165"/>
                  </a:cubicBezTo>
                  <a:cubicBezTo>
                    <a:pt x="3076" y="1705"/>
                    <a:pt x="2929" y="1245"/>
                    <a:pt x="2678" y="847"/>
                  </a:cubicBezTo>
                  <a:cubicBezTo>
                    <a:pt x="2427" y="450"/>
                    <a:pt x="2051" y="157"/>
                    <a:pt x="1590" y="31"/>
                  </a:cubicBezTo>
                  <a:cubicBezTo>
                    <a:pt x="1499" y="10"/>
                    <a:pt x="1407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5"/>
            <p:cNvSpPr/>
            <p:nvPr/>
          </p:nvSpPr>
          <p:spPr>
            <a:xfrm>
              <a:off x="4086450" y="4439050"/>
              <a:ext cx="1909825" cy="494350"/>
            </a:xfrm>
            <a:custGeom>
              <a:avLst/>
              <a:gdLst/>
              <a:ahLst/>
              <a:cxnLst/>
              <a:rect l="l" t="t" r="r" b="b"/>
              <a:pathLst>
                <a:path w="76393" h="19774" extrusionOk="0">
                  <a:moveTo>
                    <a:pt x="38186" y="1"/>
                  </a:moveTo>
                  <a:cubicBezTo>
                    <a:pt x="22723" y="1"/>
                    <a:pt x="8935" y="2930"/>
                    <a:pt x="0" y="7491"/>
                  </a:cubicBezTo>
                  <a:lnTo>
                    <a:pt x="5252" y="12115"/>
                  </a:lnTo>
                  <a:lnTo>
                    <a:pt x="4289" y="19773"/>
                  </a:lnTo>
                  <a:cubicBezTo>
                    <a:pt x="13140" y="16091"/>
                    <a:pt x="25464" y="13831"/>
                    <a:pt x="39085" y="13831"/>
                  </a:cubicBezTo>
                  <a:cubicBezTo>
                    <a:pt x="51786" y="13831"/>
                    <a:pt x="63336" y="15798"/>
                    <a:pt x="71998" y="19020"/>
                  </a:cubicBezTo>
                  <a:lnTo>
                    <a:pt x="71120" y="12115"/>
                  </a:lnTo>
                  <a:lnTo>
                    <a:pt x="76392" y="7491"/>
                  </a:lnTo>
                  <a:cubicBezTo>
                    <a:pt x="67437" y="2930"/>
                    <a:pt x="53669" y="1"/>
                    <a:pt x="38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75"/>
          <p:cNvGrpSpPr/>
          <p:nvPr/>
        </p:nvGrpSpPr>
        <p:grpSpPr>
          <a:xfrm>
            <a:off x="2790235" y="3215890"/>
            <a:ext cx="1585608" cy="1185791"/>
            <a:chOff x="-4077675" y="1395650"/>
            <a:chExt cx="1955850" cy="1462675"/>
          </a:xfrm>
        </p:grpSpPr>
        <p:sp>
          <p:nvSpPr>
            <p:cNvPr id="2662" name="Google Shape;2662;p75"/>
            <p:cNvSpPr/>
            <p:nvPr/>
          </p:nvSpPr>
          <p:spPr>
            <a:xfrm>
              <a:off x="-3946175" y="1403600"/>
              <a:ext cx="258425" cy="146200"/>
            </a:xfrm>
            <a:custGeom>
              <a:avLst/>
              <a:gdLst/>
              <a:ahLst/>
              <a:cxnLst/>
              <a:rect l="l" t="t" r="r" b="b"/>
              <a:pathLst>
                <a:path w="10337" h="5848" extrusionOk="0">
                  <a:moveTo>
                    <a:pt x="7602" y="0"/>
                  </a:moveTo>
                  <a:cubicBezTo>
                    <a:pt x="4904" y="0"/>
                    <a:pt x="0" y="5061"/>
                    <a:pt x="5160" y="5838"/>
                  </a:cubicBezTo>
                  <a:cubicBezTo>
                    <a:pt x="5202" y="5844"/>
                    <a:pt x="5248" y="5847"/>
                    <a:pt x="5298" y="5847"/>
                  </a:cubicBezTo>
                  <a:cubicBezTo>
                    <a:pt x="6587" y="5847"/>
                    <a:pt x="10336" y="3777"/>
                    <a:pt x="8906" y="775"/>
                  </a:cubicBezTo>
                  <a:cubicBezTo>
                    <a:pt x="8649" y="228"/>
                    <a:pt x="8176" y="0"/>
                    <a:pt x="7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5"/>
            <p:cNvSpPr/>
            <p:nvPr/>
          </p:nvSpPr>
          <p:spPr>
            <a:xfrm>
              <a:off x="-4077675" y="1395650"/>
              <a:ext cx="1745325" cy="1462675"/>
            </a:xfrm>
            <a:custGeom>
              <a:avLst/>
              <a:gdLst/>
              <a:ahLst/>
              <a:cxnLst/>
              <a:rect l="l" t="t" r="r" b="b"/>
              <a:pathLst>
                <a:path w="69813" h="58507" extrusionOk="0">
                  <a:moveTo>
                    <a:pt x="31707" y="1"/>
                  </a:moveTo>
                  <a:cubicBezTo>
                    <a:pt x="28941" y="1"/>
                    <a:pt x="27377" y="4062"/>
                    <a:pt x="26594" y="6533"/>
                  </a:cubicBezTo>
                  <a:cubicBezTo>
                    <a:pt x="25653" y="9525"/>
                    <a:pt x="23979" y="9546"/>
                    <a:pt x="17409" y="9546"/>
                  </a:cubicBezTo>
                  <a:cubicBezTo>
                    <a:pt x="10839" y="9546"/>
                    <a:pt x="7700" y="11345"/>
                    <a:pt x="5629" y="15300"/>
                  </a:cubicBezTo>
                  <a:cubicBezTo>
                    <a:pt x="3578" y="19233"/>
                    <a:pt x="963" y="18438"/>
                    <a:pt x="524" y="23983"/>
                  </a:cubicBezTo>
                  <a:cubicBezTo>
                    <a:pt x="0" y="30741"/>
                    <a:pt x="2386" y="32792"/>
                    <a:pt x="2386" y="32792"/>
                  </a:cubicBezTo>
                  <a:lnTo>
                    <a:pt x="3620" y="33984"/>
                  </a:lnTo>
                  <a:cubicBezTo>
                    <a:pt x="4353" y="26159"/>
                    <a:pt x="9542" y="19443"/>
                    <a:pt x="16949" y="16764"/>
                  </a:cubicBezTo>
                  <a:cubicBezTo>
                    <a:pt x="19205" y="15948"/>
                    <a:pt x="21544" y="15552"/>
                    <a:pt x="23862" y="15552"/>
                  </a:cubicBezTo>
                  <a:cubicBezTo>
                    <a:pt x="29154" y="15552"/>
                    <a:pt x="34343" y="17617"/>
                    <a:pt x="38228" y="21472"/>
                  </a:cubicBezTo>
                  <a:cubicBezTo>
                    <a:pt x="43794" y="27017"/>
                    <a:pt x="45677" y="35303"/>
                    <a:pt x="43040" y="42710"/>
                  </a:cubicBezTo>
                  <a:cubicBezTo>
                    <a:pt x="40404" y="50137"/>
                    <a:pt x="33729" y="55368"/>
                    <a:pt x="25883" y="56143"/>
                  </a:cubicBezTo>
                  <a:cubicBezTo>
                    <a:pt x="27808" y="57685"/>
                    <a:pt x="30120" y="58506"/>
                    <a:pt x="32302" y="58506"/>
                  </a:cubicBezTo>
                  <a:cubicBezTo>
                    <a:pt x="34176" y="58506"/>
                    <a:pt x="35954" y="57900"/>
                    <a:pt x="37307" y="56624"/>
                  </a:cubicBezTo>
                  <a:cubicBezTo>
                    <a:pt x="41053" y="53067"/>
                    <a:pt x="43668" y="49301"/>
                    <a:pt x="48355" y="48192"/>
                  </a:cubicBezTo>
                  <a:cubicBezTo>
                    <a:pt x="53063" y="47062"/>
                    <a:pt x="51368" y="43860"/>
                    <a:pt x="52121" y="39738"/>
                  </a:cubicBezTo>
                  <a:cubicBezTo>
                    <a:pt x="52542" y="37371"/>
                    <a:pt x="54019" y="36881"/>
                    <a:pt x="56199" y="36881"/>
                  </a:cubicBezTo>
                  <a:cubicBezTo>
                    <a:pt x="57738" y="36881"/>
                    <a:pt x="59627" y="37125"/>
                    <a:pt x="61743" y="37125"/>
                  </a:cubicBezTo>
                  <a:cubicBezTo>
                    <a:pt x="61848" y="37125"/>
                    <a:pt x="61954" y="37124"/>
                    <a:pt x="62060" y="37123"/>
                  </a:cubicBezTo>
                  <a:cubicBezTo>
                    <a:pt x="69813" y="37025"/>
                    <a:pt x="69446" y="28936"/>
                    <a:pt x="63326" y="28936"/>
                  </a:cubicBezTo>
                  <a:cubicBezTo>
                    <a:pt x="62922" y="28936"/>
                    <a:pt x="62493" y="28971"/>
                    <a:pt x="62039" y="29046"/>
                  </a:cubicBezTo>
                  <a:cubicBezTo>
                    <a:pt x="61109" y="29202"/>
                    <a:pt x="60189" y="29297"/>
                    <a:pt x="59323" y="29297"/>
                  </a:cubicBezTo>
                  <a:cubicBezTo>
                    <a:pt x="56352" y="29297"/>
                    <a:pt x="54026" y="28177"/>
                    <a:pt x="54172" y="24548"/>
                  </a:cubicBezTo>
                  <a:cubicBezTo>
                    <a:pt x="54360" y="19861"/>
                    <a:pt x="51368" y="19673"/>
                    <a:pt x="47246" y="19484"/>
                  </a:cubicBezTo>
                  <a:cubicBezTo>
                    <a:pt x="43124" y="19296"/>
                    <a:pt x="45175" y="13668"/>
                    <a:pt x="42350" y="11408"/>
                  </a:cubicBezTo>
                  <a:cubicBezTo>
                    <a:pt x="41739" y="10920"/>
                    <a:pt x="41137" y="10743"/>
                    <a:pt x="40543" y="10743"/>
                  </a:cubicBezTo>
                  <a:cubicBezTo>
                    <a:pt x="38967" y="10743"/>
                    <a:pt x="37450" y="11989"/>
                    <a:pt x="36000" y="11989"/>
                  </a:cubicBezTo>
                  <a:cubicBezTo>
                    <a:pt x="35485" y="11989"/>
                    <a:pt x="34980" y="11832"/>
                    <a:pt x="34483" y="11408"/>
                  </a:cubicBezTo>
                  <a:cubicBezTo>
                    <a:pt x="32034" y="9357"/>
                    <a:pt x="37475" y="2787"/>
                    <a:pt x="33541" y="548"/>
                  </a:cubicBezTo>
                  <a:cubicBezTo>
                    <a:pt x="32878" y="168"/>
                    <a:pt x="32268" y="1"/>
                    <a:pt x="3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5"/>
            <p:cNvSpPr/>
            <p:nvPr/>
          </p:nvSpPr>
          <p:spPr>
            <a:xfrm>
              <a:off x="-2681025" y="1692150"/>
              <a:ext cx="251250" cy="171750"/>
            </a:xfrm>
            <a:custGeom>
              <a:avLst/>
              <a:gdLst/>
              <a:ahLst/>
              <a:cxnLst/>
              <a:rect l="l" t="t" r="r" b="b"/>
              <a:pathLst>
                <a:path w="10050" h="6870" extrusionOk="0">
                  <a:moveTo>
                    <a:pt x="4927" y="0"/>
                  </a:moveTo>
                  <a:cubicBezTo>
                    <a:pt x="4827" y="0"/>
                    <a:pt x="4727" y="3"/>
                    <a:pt x="4625" y="8"/>
                  </a:cubicBezTo>
                  <a:cubicBezTo>
                    <a:pt x="2700" y="92"/>
                    <a:pt x="0" y="1745"/>
                    <a:pt x="84" y="3921"/>
                  </a:cubicBezTo>
                  <a:cubicBezTo>
                    <a:pt x="141" y="5390"/>
                    <a:pt x="2153" y="6870"/>
                    <a:pt x="4312" y="6870"/>
                  </a:cubicBezTo>
                  <a:cubicBezTo>
                    <a:pt x="5349" y="6870"/>
                    <a:pt x="6420" y="6528"/>
                    <a:pt x="7324" y="5678"/>
                  </a:cubicBezTo>
                  <a:cubicBezTo>
                    <a:pt x="10049" y="3136"/>
                    <a:pt x="8385" y="0"/>
                    <a:pt x="4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5"/>
            <p:cNvSpPr/>
            <p:nvPr/>
          </p:nvSpPr>
          <p:spPr>
            <a:xfrm>
              <a:off x="-2746925" y="2594000"/>
              <a:ext cx="130775" cy="107375"/>
            </a:xfrm>
            <a:custGeom>
              <a:avLst/>
              <a:gdLst/>
              <a:ahLst/>
              <a:cxnLst/>
              <a:rect l="l" t="t" r="r" b="b"/>
              <a:pathLst>
                <a:path w="5231" h="4295" extrusionOk="0">
                  <a:moveTo>
                    <a:pt x="1817" y="1"/>
                  </a:moveTo>
                  <a:cubicBezTo>
                    <a:pt x="1347" y="1"/>
                    <a:pt x="933" y="117"/>
                    <a:pt x="691" y="404"/>
                  </a:cubicBezTo>
                  <a:cubicBezTo>
                    <a:pt x="0" y="1241"/>
                    <a:pt x="963" y="3166"/>
                    <a:pt x="1800" y="3856"/>
                  </a:cubicBezTo>
                  <a:cubicBezTo>
                    <a:pt x="2166" y="4149"/>
                    <a:pt x="2604" y="4294"/>
                    <a:pt x="3039" y="4294"/>
                  </a:cubicBezTo>
                  <a:cubicBezTo>
                    <a:pt x="3598" y="4294"/>
                    <a:pt x="4152" y="4055"/>
                    <a:pt x="4541" y="3584"/>
                  </a:cubicBezTo>
                  <a:cubicBezTo>
                    <a:pt x="5231" y="2747"/>
                    <a:pt x="5105" y="1513"/>
                    <a:pt x="4269" y="843"/>
                  </a:cubicBezTo>
                  <a:cubicBezTo>
                    <a:pt x="3739" y="396"/>
                    <a:pt x="2683" y="1"/>
                    <a:pt x="1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5"/>
            <p:cNvSpPr/>
            <p:nvPr/>
          </p:nvSpPr>
          <p:spPr>
            <a:xfrm>
              <a:off x="-2296025" y="2189600"/>
              <a:ext cx="174200" cy="151075"/>
            </a:xfrm>
            <a:custGeom>
              <a:avLst/>
              <a:gdLst/>
              <a:ahLst/>
              <a:cxnLst/>
              <a:rect l="l" t="t" r="r" b="b"/>
              <a:pathLst>
                <a:path w="6968" h="6043" extrusionOk="0">
                  <a:moveTo>
                    <a:pt x="3439" y="1"/>
                  </a:moveTo>
                  <a:cubicBezTo>
                    <a:pt x="2740" y="1"/>
                    <a:pt x="2034" y="189"/>
                    <a:pt x="1465" y="636"/>
                  </a:cubicBezTo>
                  <a:cubicBezTo>
                    <a:pt x="0" y="1787"/>
                    <a:pt x="0" y="4235"/>
                    <a:pt x="837" y="5302"/>
                  </a:cubicBezTo>
                  <a:cubicBezTo>
                    <a:pt x="1232" y="5796"/>
                    <a:pt x="1855" y="6042"/>
                    <a:pt x="2557" y="6042"/>
                  </a:cubicBezTo>
                  <a:cubicBezTo>
                    <a:pt x="3342" y="6042"/>
                    <a:pt x="4227" y="5733"/>
                    <a:pt x="5001" y="5114"/>
                  </a:cubicBezTo>
                  <a:cubicBezTo>
                    <a:pt x="6466" y="3963"/>
                    <a:pt x="6968" y="2185"/>
                    <a:pt x="6131" y="1117"/>
                  </a:cubicBezTo>
                  <a:cubicBezTo>
                    <a:pt x="5619" y="465"/>
                    <a:pt x="4537" y="1"/>
                    <a:pt x="3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75"/>
          <p:cNvGrpSpPr/>
          <p:nvPr/>
        </p:nvGrpSpPr>
        <p:grpSpPr>
          <a:xfrm>
            <a:off x="812463" y="2951611"/>
            <a:ext cx="1735608" cy="1714354"/>
            <a:chOff x="-1757900" y="1196225"/>
            <a:chExt cx="2010900" cy="1986275"/>
          </a:xfrm>
        </p:grpSpPr>
        <p:sp>
          <p:nvSpPr>
            <p:cNvPr id="2668" name="Google Shape;2668;p75"/>
            <p:cNvSpPr/>
            <p:nvPr/>
          </p:nvSpPr>
          <p:spPr>
            <a:xfrm>
              <a:off x="-552050" y="3057975"/>
              <a:ext cx="143875" cy="124525"/>
            </a:xfrm>
            <a:custGeom>
              <a:avLst/>
              <a:gdLst/>
              <a:ahLst/>
              <a:cxnLst/>
              <a:rect l="l" t="t" r="r" b="b"/>
              <a:pathLst>
                <a:path w="5755" h="4981" extrusionOk="0">
                  <a:moveTo>
                    <a:pt x="2841" y="0"/>
                  </a:moveTo>
                  <a:cubicBezTo>
                    <a:pt x="2266" y="0"/>
                    <a:pt x="1685" y="157"/>
                    <a:pt x="1214" y="530"/>
                  </a:cubicBezTo>
                  <a:cubicBezTo>
                    <a:pt x="1" y="1471"/>
                    <a:pt x="1" y="3501"/>
                    <a:pt x="691" y="4359"/>
                  </a:cubicBezTo>
                  <a:cubicBezTo>
                    <a:pt x="1018" y="4776"/>
                    <a:pt x="1534" y="4981"/>
                    <a:pt x="2115" y="4981"/>
                  </a:cubicBezTo>
                  <a:cubicBezTo>
                    <a:pt x="2759" y="4981"/>
                    <a:pt x="3484" y="4728"/>
                    <a:pt x="4123" y="4233"/>
                  </a:cubicBezTo>
                  <a:cubicBezTo>
                    <a:pt x="5336" y="3271"/>
                    <a:pt x="5755" y="1806"/>
                    <a:pt x="5064" y="927"/>
                  </a:cubicBezTo>
                  <a:cubicBezTo>
                    <a:pt x="4641" y="389"/>
                    <a:pt x="3748" y="0"/>
                    <a:pt x="2841" y="0"/>
                  </a:cubicBezTo>
                  <a:close/>
                </a:path>
              </a:pathLst>
            </a:custGeom>
            <a:solidFill>
              <a:srgbClr val="63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5"/>
            <p:cNvSpPr/>
            <p:nvPr/>
          </p:nvSpPr>
          <p:spPr>
            <a:xfrm>
              <a:off x="-1736850" y="1374200"/>
              <a:ext cx="1989850" cy="1683375"/>
            </a:xfrm>
            <a:custGeom>
              <a:avLst/>
              <a:gdLst/>
              <a:ahLst/>
              <a:cxnLst/>
              <a:rect l="l" t="t" r="r" b="b"/>
              <a:pathLst>
                <a:path w="79594" h="67335" extrusionOk="0">
                  <a:moveTo>
                    <a:pt x="43864" y="0"/>
                  </a:moveTo>
                  <a:cubicBezTo>
                    <a:pt x="42030" y="0"/>
                    <a:pt x="40057" y="1312"/>
                    <a:pt x="39065" y="4545"/>
                  </a:cubicBezTo>
                  <a:cubicBezTo>
                    <a:pt x="37014" y="11157"/>
                    <a:pt x="37496" y="20886"/>
                    <a:pt x="35131" y="22623"/>
                  </a:cubicBezTo>
                  <a:cubicBezTo>
                    <a:pt x="34663" y="22970"/>
                    <a:pt x="34155" y="23135"/>
                    <a:pt x="33639" y="23135"/>
                  </a:cubicBezTo>
                  <a:cubicBezTo>
                    <a:pt x="31573" y="23135"/>
                    <a:pt x="29356" y="20497"/>
                    <a:pt x="28854" y="16346"/>
                  </a:cubicBezTo>
                  <a:cubicBezTo>
                    <a:pt x="28410" y="12673"/>
                    <a:pt x="26698" y="10259"/>
                    <a:pt x="24741" y="10259"/>
                  </a:cubicBezTo>
                  <a:cubicBezTo>
                    <a:pt x="23933" y="10259"/>
                    <a:pt x="23083" y="10670"/>
                    <a:pt x="22263" y="11575"/>
                  </a:cubicBezTo>
                  <a:cubicBezTo>
                    <a:pt x="19439" y="14672"/>
                    <a:pt x="27118" y="22016"/>
                    <a:pt x="25716" y="25008"/>
                  </a:cubicBezTo>
                  <a:cubicBezTo>
                    <a:pt x="25343" y="25787"/>
                    <a:pt x="24711" y="26136"/>
                    <a:pt x="23939" y="26136"/>
                  </a:cubicBezTo>
                  <a:cubicBezTo>
                    <a:pt x="21766" y="26136"/>
                    <a:pt x="18484" y="23372"/>
                    <a:pt x="16739" y="19652"/>
                  </a:cubicBezTo>
                  <a:cubicBezTo>
                    <a:pt x="14944" y="15805"/>
                    <a:pt x="12032" y="11578"/>
                    <a:pt x="9357" y="11578"/>
                  </a:cubicBezTo>
                  <a:cubicBezTo>
                    <a:pt x="8540" y="11578"/>
                    <a:pt x="7745" y="11973"/>
                    <a:pt x="7010" y="12894"/>
                  </a:cubicBezTo>
                  <a:cubicBezTo>
                    <a:pt x="3851" y="16827"/>
                    <a:pt x="11237" y="22163"/>
                    <a:pt x="13454" y="24213"/>
                  </a:cubicBezTo>
                  <a:cubicBezTo>
                    <a:pt x="15651" y="26264"/>
                    <a:pt x="14417" y="29402"/>
                    <a:pt x="12199" y="29402"/>
                  </a:cubicBezTo>
                  <a:cubicBezTo>
                    <a:pt x="6696" y="29402"/>
                    <a:pt x="1" y="30490"/>
                    <a:pt x="1256" y="36935"/>
                  </a:cubicBezTo>
                  <a:cubicBezTo>
                    <a:pt x="1610" y="38753"/>
                    <a:pt x="3312" y="39384"/>
                    <a:pt x="5594" y="39384"/>
                  </a:cubicBezTo>
                  <a:cubicBezTo>
                    <a:pt x="10762" y="39384"/>
                    <a:pt x="18907" y="36148"/>
                    <a:pt x="21109" y="36148"/>
                  </a:cubicBezTo>
                  <a:cubicBezTo>
                    <a:pt x="21380" y="36148"/>
                    <a:pt x="21561" y="36197"/>
                    <a:pt x="21636" y="36307"/>
                  </a:cubicBezTo>
                  <a:cubicBezTo>
                    <a:pt x="22556" y="37730"/>
                    <a:pt x="22556" y="39299"/>
                    <a:pt x="17848" y="40722"/>
                  </a:cubicBezTo>
                  <a:cubicBezTo>
                    <a:pt x="13141" y="42124"/>
                    <a:pt x="15965" y="45597"/>
                    <a:pt x="17848" y="45911"/>
                  </a:cubicBezTo>
                  <a:cubicBezTo>
                    <a:pt x="17919" y="45923"/>
                    <a:pt x="17994" y="45928"/>
                    <a:pt x="18072" y="45928"/>
                  </a:cubicBezTo>
                  <a:cubicBezTo>
                    <a:pt x="19816" y="45928"/>
                    <a:pt x="23484" y="43166"/>
                    <a:pt x="25404" y="43166"/>
                  </a:cubicBezTo>
                  <a:cubicBezTo>
                    <a:pt x="25711" y="43166"/>
                    <a:pt x="25973" y="43236"/>
                    <a:pt x="26176" y="43400"/>
                  </a:cubicBezTo>
                  <a:cubicBezTo>
                    <a:pt x="28017" y="44844"/>
                    <a:pt x="25423" y="47187"/>
                    <a:pt x="19418" y="51372"/>
                  </a:cubicBezTo>
                  <a:cubicBezTo>
                    <a:pt x="13454" y="55515"/>
                    <a:pt x="3076" y="62106"/>
                    <a:pt x="9353" y="66500"/>
                  </a:cubicBezTo>
                  <a:cubicBezTo>
                    <a:pt x="10183" y="67078"/>
                    <a:pt x="11049" y="67335"/>
                    <a:pt x="11935" y="67335"/>
                  </a:cubicBezTo>
                  <a:cubicBezTo>
                    <a:pt x="17774" y="67335"/>
                    <a:pt x="24447" y="56184"/>
                    <a:pt x="26846" y="52732"/>
                  </a:cubicBezTo>
                  <a:cubicBezTo>
                    <a:pt x="28686" y="50080"/>
                    <a:pt x="30701" y="48531"/>
                    <a:pt x="31895" y="48531"/>
                  </a:cubicBezTo>
                  <a:cubicBezTo>
                    <a:pt x="32548" y="48531"/>
                    <a:pt x="32955" y="48993"/>
                    <a:pt x="32955" y="49991"/>
                  </a:cubicBezTo>
                  <a:cubicBezTo>
                    <a:pt x="32955" y="52816"/>
                    <a:pt x="28227" y="57210"/>
                    <a:pt x="31679" y="58633"/>
                  </a:cubicBezTo>
                  <a:cubicBezTo>
                    <a:pt x="32032" y="58779"/>
                    <a:pt x="32374" y="58846"/>
                    <a:pt x="32703" y="58846"/>
                  </a:cubicBezTo>
                  <a:cubicBezTo>
                    <a:pt x="35616" y="58846"/>
                    <a:pt x="37608" y="53634"/>
                    <a:pt x="38605" y="52356"/>
                  </a:cubicBezTo>
                  <a:cubicBezTo>
                    <a:pt x="38805" y="52102"/>
                    <a:pt x="39025" y="51972"/>
                    <a:pt x="39251" y="51972"/>
                  </a:cubicBezTo>
                  <a:cubicBezTo>
                    <a:pt x="40278" y="51972"/>
                    <a:pt x="41429" y="54652"/>
                    <a:pt x="41429" y="60704"/>
                  </a:cubicBezTo>
                  <a:cubicBezTo>
                    <a:pt x="41429" y="64728"/>
                    <a:pt x="43069" y="66510"/>
                    <a:pt x="44663" y="66510"/>
                  </a:cubicBezTo>
                  <a:cubicBezTo>
                    <a:pt x="45995" y="66510"/>
                    <a:pt x="47295" y="65266"/>
                    <a:pt x="47581" y="63047"/>
                  </a:cubicBezTo>
                  <a:cubicBezTo>
                    <a:pt x="48209" y="58172"/>
                    <a:pt x="45363" y="52983"/>
                    <a:pt x="48041" y="51728"/>
                  </a:cubicBezTo>
                  <a:cubicBezTo>
                    <a:pt x="48285" y="51613"/>
                    <a:pt x="48520" y="51560"/>
                    <a:pt x="48749" y="51560"/>
                  </a:cubicBezTo>
                  <a:cubicBezTo>
                    <a:pt x="51025" y="51560"/>
                    <a:pt x="52647" y="56832"/>
                    <a:pt x="56222" y="59114"/>
                  </a:cubicBezTo>
                  <a:cubicBezTo>
                    <a:pt x="56994" y="59611"/>
                    <a:pt x="57712" y="59822"/>
                    <a:pt x="58342" y="59822"/>
                  </a:cubicBezTo>
                  <a:cubicBezTo>
                    <a:pt x="60924" y="59822"/>
                    <a:pt x="62051" y="56274"/>
                    <a:pt x="59528" y="54239"/>
                  </a:cubicBezTo>
                  <a:cubicBezTo>
                    <a:pt x="56369" y="51728"/>
                    <a:pt x="51347" y="49384"/>
                    <a:pt x="53544" y="47480"/>
                  </a:cubicBezTo>
                  <a:cubicBezTo>
                    <a:pt x="53829" y="47236"/>
                    <a:pt x="54205" y="47124"/>
                    <a:pt x="54653" y="47124"/>
                  </a:cubicBezTo>
                  <a:cubicBezTo>
                    <a:pt x="57659" y="47124"/>
                    <a:pt x="63946" y="52152"/>
                    <a:pt x="68316" y="55975"/>
                  </a:cubicBezTo>
                  <a:cubicBezTo>
                    <a:pt x="69746" y="57227"/>
                    <a:pt x="71301" y="57781"/>
                    <a:pt x="72765" y="57781"/>
                  </a:cubicBezTo>
                  <a:cubicBezTo>
                    <a:pt x="76466" y="57781"/>
                    <a:pt x="79594" y="54247"/>
                    <a:pt x="78694" y="49510"/>
                  </a:cubicBezTo>
                  <a:cubicBezTo>
                    <a:pt x="77439" y="42919"/>
                    <a:pt x="63922" y="44007"/>
                    <a:pt x="59047" y="43379"/>
                  </a:cubicBezTo>
                  <a:cubicBezTo>
                    <a:pt x="54266" y="42764"/>
                    <a:pt x="56146" y="38667"/>
                    <a:pt x="58727" y="38667"/>
                  </a:cubicBezTo>
                  <a:cubicBezTo>
                    <a:pt x="58777" y="38667"/>
                    <a:pt x="58828" y="38668"/>
                    <a:pt x="58880" y="38671"/>
                  </a:cubicBezTo>
                  <a:cubicBezTo>
                    <a:pt x="59132" y="38687"/>
                    <a:pt x="59402" y="38696"/>
                    <a:pt x="59685" y="38696"/>
                  </a:cubicBezTo>
                  <a:cubicBezTo>
                    <a:pt x="62403" y="38696"/>
                    <a:pt x="66276" y="37908"/>
                    <a:pt x="66580" y="35198"/>
                  </a:cubicBezTo>
                  <a:cubicBezTo>
                    <a:pt x="66893" y="32227"/>
                    <a:pt x="64843" y="31746"/>
                    <a:pt x="59654" y="30804"/>
                  </a:cubicBezTo>
                  <a:cubicBezTo>
                    <a:pt x="54465" y="29863"/>
                    <a:pt x="51954" y="26724"/>
                    <a:pt x="58085" y="24046"/>
                  </a:cubicBezTo>
                  <a:cubicBezTo>
                    <a:pt x="64194" y="21368"/>
                    <a:pt x="63106" y="15865"/>
                    <a:pt x="59486" y="14693"/>
                  </a:cubicBezTo>
                  <a:cubicBezTo>
                    <a:pt x="59308" y="14635"/>
                    <a:pt x="59128" y="14608"/>
                    <a:pt x="58947" y="14608"/>
                  </a:cubicBezTo>
                  <a:cubicBezTo>
                    <a:pt x="55717" y="14608"/>
                    <a:pt x="51991" y="23282"/>
                    <a:pt x="50161" y="23282"/>
                  </a:cubicBezTo>
                  <a:cubicBezTo>
                    <a:pt x="50014" y="23282"/>
                    <a:pt x="49878" y="23226"/>
                    <a:pt x="49757" y="23104"/>
                  </a:cubicBezTo>
                  <a:cubicBezTo>
                    <a:pt x="48020" y="21368"/>
                    <a:pt x="53691" y="16032"/>
                    <a:pt x="50845" y="14693"/>
                  </a:cubicBezTo>
                  <a:cubicBezTo>
                    <a:pt x="50656" y="14605"/>
                    <a:pt x="50477" y="14564"/>
                    <a:pt x="50306" y="14564"/>
                  </a:cubicBezTo>
                  <a:cubicBezTo>
                    <a:pt x="48126" y="14564"/>
                    <a:pt x="47319" y="21234"/>
                    <a:pt x="44950" y="21234"/>
                  </a:cubicBezTo>
                  <a:cubicBezTo>
                    <a:pt x="44732" y="21234"/>
                    <a:pt x="44501" y="21177"/>
                    <a:pt x="44254" y="21054"/>
                  </a:cubicBezTo>
                  <a:cubicBezTo>
                    <a:pt x="41095" y="19485"/>
                    <a:pt x="48502" y="7851"/>
                    <a:pt x="47874" y="3603"/>
                  </a:cubicBezTo>
                  <a:cubicBezTo>
                    <a:pt x="47542" y="1433"/>
                    <a:pt x="45779" y="0"/>
                    <a:pt x="43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5"/>
            <p:cNvSpPr/>
            <p:nvPr/>
          </p:nvSpPr>
          <p:spPr>
            <a:xfrm>
              <a:off x="-668175" y="2719700"/>
              <a:ext cx="120325" cy="273625"/>
            </a:xfrm>
            <a:custGeom>
              <a:avLst/>
              <a:gdLst/>
              <a:ahLst/>
              <a:cxnLst/>
              <a:rect l="l" t="t" r="r" b="b"/>
              <a:pathLst>
                <a:path w="4813" h="10945" extrusionOk="0">
                  <a:moveTo>
                    <a:pt x="3034" y="0"/>
                  </a:moveTo>
                  <a:cubicBezTo>
                    <a:pt x="3034" y="1"/>
                    <a:pt x="3223" y="9186"/>
                    <a:pt x="1" y="9562"/>
                  </a:cubicBezTo>
                  <a:cubicBezTo>
                    <a:pt x="1" y="9562"/>
                    <a:pt x="749" y="10945"/>
                    <a:pt x="1930" y="10945"/>
                  </a:cubicBezTo>
                  <a:cubicBezTo>
                    <a:pt x="2265" y="10945"/>
                    <a:pt x="2636" y="10833"/>
                    <a:pt x="3034" y="10546"/>
                  </a:cubicBezTo>
                  <a:cubicBezTo>
                    <a:pt x="4813" y="9228"/>
                    <a:pt x="3035" y="1"/>
                    <a:pt x="3034" y="0"/>
                  </a:cubicBezTo>
                  <a:close/>
                </a:path>
              </a:pathLst>
            </a:custGeom>
            <a:solidFill>
              <a:srgbClr val="EB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5"/>
            <p:cNvSpPr/>
            <p:nvPr/>
          </p:nvSpPr>
          <p:spPr>
            <a:xfrm>
              <a:off x="-1590900" y="1704375"/>
              <a:ext cx="200375" cy="256325"/>
            </a:xfrm>
            <a:custGeom>
              <a:avLst/>
              <a:gdLst/>
              <a:ahLst/>
              <a:cxnLst/>
              <a:rect l="l" t="t" r="r" b="b"/>
              <a:pathLst>
                <a:path w="8015" h="10253" extrusionOk="0">
                  <a:moveTo>
                    <a:pt x="3139" y="0"/>
                  </a:moveTo>
                  <a:cubicBezTo>
                    <a:pt x="3139" y="1"/>
                    <a:pt x="0" y="1172"/>
                    <a:pt x="2260" y="4101"/>
                  </a:cubicBezTo>
                  <a:cubicBezTo>
                    <a:pt x="4499" y="7031"/>
                    <a:pt x="8014" y="10253"/>
                    <a:pt x="8014" y="10253"/>
                  </a:cubicBezTo>
                  <a:cubicBezTo>
                    <a:pt x="8014" y="10253"/>
                    <a:pt x="1967" y="2344"/>
                    <a:pt x="3139" y="0"/>
                  </a:cubicBezTo>
                  <a:close/>
                </a:path>
              </a:pathLst>
            </a:custGeom>
            <a:solidFill>
              <a:srgbClr val="EB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5"/>
            <p:cNvSpPr/>
            <p:nvPr/>
          </p:nvSpPr>
          <p:spPr>
            <a:xfrm>
              <a:off x="12900" y="2517250"/>
              <a:ext cx="200350" cy="256350"/>
            </a:xfrm>
            <a:custGeom>
              <a:avLst/>
              <a:gdLst/>
              <a:ahLst/>
              <a:cxnLst/>
              <a:rect l="l" t="t" r="r" b="b"/>
              <a:pathLst>
                <a:path w="8014" h="10254" extrusionOk="0">
                  <a:moveTo>
                    <a:pt x="0" y="1"/>
                  </a:moveTo>
                  <a:lnTo>
                    <a:pt x="0" y="1"/>
                  </a:lnTo>
                  <a:cubicBezTo>
                    <a:pt x="6549" y="2051"/>
                    <a:pt x="3327" y="10253"/>
                    <a:pt x="3327" y="10253"/>
                  </a:cubicBezTo>
                  <a:cubicBezTo>
                    <a:pt x="3327" y="10253"/>
                    <a:pt x="8014" y="5671"/>
                    <a:pt x="6633" y="2825"/>
                  </a:cubicBezTo>
                  <a:cubicBezTo>
                    <a:pt x="527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B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5"/>
            <p:cNvSpPr/>
            <p:nvPr/>
          </p:nvSpPr>
          <p:spPr>
            <a:xfrm>
              <a:off x="-311950" y="2719700"/>
              <a:ext cx="107775" cy="124525"/>
            </a:xfrm>
            <a:custGeom>
              <a:avLst/>
              <a:gdLst/>
              <a:ahLst/>
              <a:cxnLst/>
              <a:rect l="l" t="t" r="r" b="b"/>
              <a:pathLst>
                <a:path w="4311" h="4981" extrusionOk="0">
                  <a:moveTo>
                    <a:pt x="1" y="0"/>
                  </a:moveTo>
                  <a:cubicBezTo>
                    <a:pt x="981" y="1356"/>
                    <a:pt x="1670" y="4980"/>
                    <a:pt x="1674" y="4980"/>
                  </a:cubicBezTo>
                  <a:cubicBezTo>
                    <a:pt x="1674" y="4980"/>
                    <a:pt x="1674" y="4980"/>
                    <a:pt x="1674" y="4980"/>
                  </a:cubicBezTo>
                  <a:cubicBezTo>
                    <a:pt x="4311" y="23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B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5"/>
            <p:cNvSpPr/>
            <p:nvPr/>
          </p:nvSpPr>
          <p:spPr>
            <a:xfrm>
              <a:off x="-590225" y="1196225"/>
              <a:ext cx="231450" cy="184150"/>
            </a:xfrm>
            <a:custGeom>
              <a:avLst/>
              <a:gdLst/>
              <a:ahLst/>
              <a:cxnLst/>
              <a:rect l="l" t="t" r="r" b="b"/>
              <a:pathLst>
                <a:path w="9258" h="7366" extrusionOk="0">
                  <a:moveTo>
                    <a:pt x="3415" y="1"/>
                  </a:moveTo>
                  <a:cubicBezTo>
                    <a:pt x="2801" y="1"/>
                    <a:pt x="2212" y="159"/>
                    <a:pt x="1716" y="533"/>
                  </a:cubicBezTo>
                  <a:cubicBezTo>
                    <a:pt x="0" y="1809"/>
                    <a:pt x="691" y="6475"/>
                    <a:pt x="4310" y="7249"/>
                  </a:cubicBezTo>
                  <a:cubicBezTo>
                    <a:pt x="4682" y="7329"/>
                    <a:pt x="5032" y="7366"/>
                    <a:pt x="5358" y="7366"/>
                  </a:cubicBezTo>
                  <a:cubicBezTo>
                    <a:pt x="8209" y="7366"/>
                    <a:pt x="9257" y="4511"/>
                    <a:pt x="7323" y="1976"/>
                  </a:cubicBezTo>
                  <a:cubicBezTo>
                    <a:pt x="6524" y="926"/>
                    <a:pt x="4898" y="1"/>
                    <a:pt x="3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5"/>
            <p:cNvSpPr/>
            <p:nvPr/>
          </p:nvSpPr>
          <p:spPr>
            <a:xfrm>
              <a:off x="-65825" y="2118800"/>
              <a:ext cx="133700" cy="103550"/>
            </a:xfrm>
            <a:custGeom>
              <a:avLst/>
              <a:gdLst/>
              <a:ahLst/>
              <a:cxnLst/>
              <a:rect l="l" t="t" r="r" b="b"/>
              <a:pathLst>
                <a:path w="5348" h="4142" extrusionOk="0">
                  <a:moveTo>
                    <a:pt x="2574" y="0"/>
                  </a:moveTo>
                  <a:cubicBezTo>
                    <a:pt x="2184" y="0"/>
                    <a:pt x="1777" y="121"/>
                    <a:pt x="1371" y="413"/>
                  </a:cubicBezTo>
                  <a:cubicBezTo>
                    <a:pt x="0" y="1401"/>
                    <a:pt x="2584" y="4142"/>
                    <a:pt x="4181" y="4142"/>
                  </a:cubicBezTo>
                  <a:cubicBezTo>
                    <a:pt x="4851" y="4142"/>
                    <a:pt x="5348" y="3659"/>
                    <a:pt x="5304" y="2359"/>
                  </a:cubicBezTo>
                  <a:cubicBezTo>
                    <a:pt x="5288" y="1730"/>
                    <a:pt x="4053" y="0"/>
                    <a:pt x="2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5"/>
            <p:cNvSpPr/>
            <p:nvPr/>
          </p:nvSpPr>
          <p:spPr>
            <a:xfrm>
              <a:off x="-1757900" y="2470400"/>
              <a:ext cx="349850" cy="165700"/>
            </a:xfrm>
            <a:custGeom>
              <a:avLst/>
              <a:gdLst/>
              <a:ahLst/>
              <a:cxnLst/>
              <a:rect l="l" t="t" r="r" b="b"/>
              <a:pathLst>
                <a:path w="13994" h="6628" extrusionOk="0">
                  <a:moveTo>
                    <a:pt x="5173" y="0"/>
                  </a:moveTo>
                  <a:cubicBezTo>
                    <a:pt x="2010" y="0"/>
                    <a:pt x="1" y="4718"/>
                    <a:pt x="4860" y="6331"/>
                  </a:cubicBezTo>
                  <a:cubicBezTo>
                    <a:pt x="5478" y="6537"/>
                    <a:pt x="6087" y="6627"/>
                    <a:pt x="6679" y="6627"/>
                  </a:cubicBezTo>
                  <a:cubicBezTo>
                    <a:pt x="10555" y="6627"/>
                    <a:pt x="13702" y="2745"/>
                    <a:pt x="13920" y="1728"/>
                  </a:cubicBezTo>
                  <a:cubicBezTo>
                    <a:pt x="13994" y="1364"/>
                    <a:pt x="13728" y="1271"/>
                    <a:pt x="13221" y="1271"/>
                  </a:cubicBezTo>
                  <a:cubicBezTo>
                    <a:pt x="12692" y="1271"/>
                    <a:pt x="11901" y="1373"/>
                    <a:pt x="10961" y="1373"/>
                  </a:cubicBezTo>
                  <a:cubicBezTo>
                    <a:pt x="9749" y="1373"/>
                    <a:pt x="8290" y="1204"/>
                    <a:pt x="6827" y="431"/>
                  </a:cubicBezTo>
                  <a:cubicBezTo>
                    <a:pt x="6261" y="132"/>
                    <a:pt x="5701" y="0"/>
                    <a:pt x="5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5"/>
            <p:cNvSpPr/>
            <p:nvPr/>
          </p:nvSpPr>
          <p:spPr>
            <a:xfrm>
              <a:off x="-578200" y="3057850"/>
              <a:ext cx="143875" cy="124650"/>
            </a:xfrm>
            <a:custGeom>
              <a:avLst/>
              <a:gdLst/>
              <a:ahLst/>
              <a:cxnLst/>
              <a:rect l="l" t="t" r="r" b="b"/>
              <a:pathLst>
                <a:path w="5755" h="4986" extrusionOk="0">
                  <a:moveTo>
                    <a:pt x="2830" y="1"/>
                  </a:moveTo>
                  <a:cubicBezTo>
                    <a:pt x="2257" y="1"/>
                    <a:pt x="1680" y="152"/>
                    <a:pt x="1214" y="514"/>
                  </a:cubicBezTo>
                  <a:cubicBezTo>
                    <a:pt x="0" y="1476"/>
                    <a:pt x="0" y="3485"/>
                    <a:pt x="691" y="4364"/>
                  </a:cubicBezTo>
                  <a:cubicBezTo>
                    <a:pt x="1018" y="4781"/>
                    <a:pt x="1539" y="4986"/>
                    <a:pt x="2125" y="4986"/>
                  </a:cubicBezTo>
                  <a:cubicBezTo>
                    <a:pt x="2774" y="4986"/>
                    <a:pt x="3505" y="4733"/>
                    <a:pt x="4143" y="4238"/>
                  </a:cubicBezTo>
                  <a:cubicBezTo>
                    <a:pt x="5336" y="3276"/>
                    <a:pt x="5754" y="1790"/>
                    <a:pt x="5085" y="932"/>
                  </a:cubicBezTo>
                  <a:cubicBezTo>
                    <a:pt x="4660" y="391"/>
                    <a:pt x="3750" y="1"/>
                    <a:pt x="2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8" name="Google Shape;2678;p75"/>
          <p:cNvGrpSpPr/>
          <p:nvPr/>
        </p:nvGrpSpPr>
        <p:grpSpPr>
          <a:xfrm>
            <a:off x="6595816" y="3270438"/>
            <a:ext cx="1735721" cy="1185894"/>
            <a:chOff x="-4100250" y="3342650"/>
            <a:chExt cx="2075725" cy="1418025"/>
          </a:xfrm>
        </p:grpSpPr>
        <p:sp>
          <p:nvSpPr>
            <p:cNvPr id="2679" name="Google Shape;2679;p75"/>
            <p:cNvSpPr/>
            <p:nvPr/>
          </p:nvSpPr>
          <p:spPr>
            <a:xfrm>
              <a:off x="-2853125" y="3430325"/>
              <a:ext cx="280800" cy="231925"/>
            </a:xfrm>
            <a:custGeom>
              <a:avLst/>
              <a:gdLst/>
              <a:ahLst/>
              <a:cxnLst/>
              <a:rect l="l" t="t" r="r" b="b"/>
              <a:pathLst>
                <a:path w="11232" h="9277" extrusionOk="0">
                  <a:moveTo>
                    <a:pt x="6992" y="0"/>
                  </a:moveTo>
                  <a:cubicBezTo>
                    <a:pt x="6533" y="0"/>
                    <a:pt x="6023" y="68"/>
                    <a:pt x="5462" y="220"/>
                  </a:cubicBezTo>
                  <a:cubicBezTo>
                    <a:pt x="712" y="1496"/>
                    <a:pt x="1" y="7919"/>
                    <a:pt x="419" y="9028"/>
                  </a:cubicBezTo>
                  <a:cubicBezTo>
                    <a:pt x="485" y="9201"/>
                    <a:pt x="582" y="9276"/>
                    <a:pt x="713" y="9276"/>
                  </a:cubicBezTo>
                  <a:cubicBezTo>
                    <a:pt x="1501" y="9276"/>
                    <a:pt x="3502" y="6566"/>
                    <a:pt x="7073" y="6225"/>
                  </a:cubicBezTo>
                  <a:cubicBezTo>
                    <a:pt x="11095" y="5847"/>
                    <a:pt x="11231" y="0"/>
                    <a:pt x="6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5"/>
            <p:cNvSpPr/>
            <p:nvPr/>
          </p:nvSpPr>
          <p:spPr>
            <a:xfrm>
              <a:off x="-2385800" y="3591500"/>
              <a:ext cx="274450" cy="212425"/>
            </a:xfrm>
            <a:custGeom>
              <a:avLst/>
              <a:gdLst/>
              <a:ahLst/>
              <a:cxnLst/>
              <a:rect l="l" t="t" r="r" b="b"/>
              <a:pathLst>
                <a:path w="10978" h="8497" extrusionOk="0">
                  <a:moveTo>
                    <a:pt x="5974" y="1"/>
                  </a:moveTo>
                  <a:cubicBezTo>
                    <a:pt x="4378" y="1"/>
                    <a:pt x="2496" y="715"/>
                    <a:pt x="1415" y="2372"/>
                  </a:cubicBezTo>
                  <a:cubicBezTo>
                    <a:pt x="1" y="4540"/>
                    <a:pt x="1134" y="8497"/>
                    <a:pt x="4277" y="8497"/>
                  </a:cubicBezTo>
                  <a:cubicBezTo>
                    <a:pt x="4715" y="8497"/>
                    <a:pt x="5191" y="8420"/>
                    <a:pt x="5705" y="8252"/>
                  </a:cubicBezTo>
                  <a:cubicBezTo>
                    <a:pt x="9910" y="6871"/>
                    <a:pt x="10977" y="2288"/>
                    <a:pt x="7985" y="489"/>
                  </a:cubicBezTo>
                  <a:cubicBezTo>
                    <a:pt x="7469" y="172"/>
                    <a:pt x="6756" y="1"/>
                    <a:pt x="5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5"/>
            <p:cNvSpPr/>
            <p:nvPr/>
          </p:nvSpPr>
          <p:spPr>
            <a:xfrm>
              <a:off x="-2156375" y="4125200"/>
              <a:ext cx="131850" cy="125125"/>
            </a:xfrm>
            <a:custGeom>
              <a:avLst/>
              <a:gdLst/>
              <a:ahLst/>
              <a:cxnLst/>
              <a:rect l="l" t="t" r="r" b="b"/>
              <a:pathLst>
                <a:path w="5274" h="5005" extrusionOk="0">
                  <a:moveTo>
                    <a:pt x="2674" y="0"/>
                  </a:moveTo>
                  <a:cubicBezTo>
                    <a:pt x="1280" y="0"/>
                    <a:pt x="84" y="1881"/>
                    <a:pt x="43" y="2952"/>
                  </a:cubicBezTo>
                  <a:cubicBezTo>
                    <a:pt x="1" y="4019"/>
                    <a:pt x="1152" y="4940"/>
                    <a:pt x="2574" y="5003"/>
                  </a:cubicBezTo>
                  <a:cubicBezTo>
                    <a:pt x="2610" y="5004"/>
                    <a:pt x="2645" y="5004"/>
                    <a:pt x="2681" y="5004"/>
                  </a:cubicBezTo>
                  <a:cubicBezTo>
                    <a:pt x="4076" y="5004"/>
                    <a:pt x="5212" y="4202"/>
                    <a:pt x="5253" y="3140"/>
                  </a:cubicBezTo>
                  <a:cubicBezTo>
                    <a:pt x="5274" y="2052"/>
                    <a:pt x="4186" y="44"/>
                    <a:pt x="2742" y="2"/>
                  </a:cubicBezTo>
                  <a:cubicBezTo>
                    <a:pt x="2719" y="1"/>
                    <a:pt x="2696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5"/>
            <p:cNvSpPr/>
            <p:nvPr/>
          </p:nvSpPr>
          <p:spPr>
            <a:xfrm>
              <a:off x="-3989275" y="3926825"/>
              <a:ext cx="143875" cy="125000"/>
            </a:xfrm>
            <a:custGeom>
              <a:avLst/>
              <a:gdLst/>
              <a:ahLst/>
              <a:cxnLst/>
              <a:rect l="l" t="t" r="r" b="b"/>
              <a:pathLst>
                <a:path w="5755" h="5000" extrusionOk="0">
                  <a:moveTo>
                    <a:pt x="2841" y="1"/>
                  </a:moveTo>
                  <a:cubicBezTo>
                    <a:pt x="2266" y="1"/>
                    <a:pt x="1685" y="157"/>
                    <a:pt x="1214" y="530"/>
                  </a:cubicBezTo>
                  <a:cubicBezTo>
                    <a:pt x="1" y="1472"/>
                    <a:pt x="1" y="3501"/>
                    <a:pt x="691" y="4380"/>
                  </a:cubicBezTo>
                  <a:cubicBezTo>
                    <a:pt x="1017" y="4794"/>
                    <a:pt x="1528" y="4999"/>
                    <a:pt x="2106" y="4999"/>
                  </a:cubicBezTo>
                  <a:cubicBezTo>
                    <a:pt x="2752" y="4999"/>
                    <a:pt x="3481" y="4742"/>
                    <a:pt x="4122" y="4233"/>
                  </a:cubicBezTo>
                  <a:cubicBezTo>
                    <a:pt x="5315" y="3292"/>
                    <a:pt x="5755" y="1806"/>
                    <a:pt x="5064" y="927"/>
                  </a:cubicBezTo>
                  <a:cubicBezTo>
                    <a:pt x="4641" y="390"/>
                    <a:pt x="3748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5"/>
            <p:cNvSpPr/>
            <p:nvPr/>
          </p:nvSpPr>
          <p:spPr>
            <a:xfrm>
              <a:off x="-3746700" y="3457975"/>
              <a:ext cx="139825" cy="108000"/>
            </a:xfrm>
            <a:custGeom>
              <a:avLst/>
              <a:gdLst/>
              <a:ahLst/>
              <a:cxnLst/>
              <a:rect l="l" t="t" r="r" b="b"/>
              <a:pathLst>
                <a:path w="5593" h="4320" extrusionOk="0">
                  <a:moveTo>
                    <a:pt x="3046" y="0"/>
                  </a:moveTo>
                  <a:cubicBezTo>
                    <a:pt x="2231" y="0"/>
                    <a:pt x="1266" y="362"/>
                    <a:pt x="717" y="1206"/>
                  </a:cubicBezTo>
                  <a:cubicBezTo>
                    <a:pt x="0" y="2310"/>
                    <a:pt x="577" y="4319"/>
                    <a:pt x="2191" y="4319"/>
                  </a:cubicBezTo>
                  <a:cubicBezTo>
                    <a:pt x="2413" y="4319"/>
                    <a:pt x="2654" y="4281"/>
                    <a:pt x="2914" y="4198"/>
                  </a:cubicBezTo>
                  <a:cubicBezTo>
                    <a:pt x="5049" y="3487"/>
                    <a:pt x="5593" y="1164"/>
                    <a:pt x="4065" y="243"/>
                  </a:cubicBezTo>
                  <a:cubicBezTo>
                    <a:pt x="3805" y="86"/>
                    <a:pt x="3443" y="0"/>
                    <a:pt x="3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5"/>
            <p:cNvSpPr/>
            <p:nvPr/>
          </p:nvSpPr>
          <p:spPr>
            <a:xfrm>
              <a:off x="-4100250" y="3342650"/>
              <a:ext cx="1950175" cy="1418025"/>
            </a:xfrm>
            <a:custGeom>
              <a:avLst/>
              <a:gdLst/>
              <a:ahLst/>
              <a:cxnLst/>
              <a:rect l="l" t="t" r="r" b="b"/>
              <a:pathLst>
                <a:path w="78007" h="56721" extrusionOk="0">
                  <a:moveTo>
                    <a:pt x="38951" y="0"/>
                  </a:moveTo>
                  <a:cubicBezTo>
                    <a:pt x="38658" y="0"/>
                    <a:pt x="38348" y="21"/>
                    <a:pt x="38022" y="65"/>
                  </a:cubicBezTo>
                  <a:cubicBezTo>
                    <a:pt x="30196" y="1132"/>
                    <a:pt x="36766" y="12159"/>
                    <a:pt x="38545" y="20152"/>
                  </a:cubicBezTo>
                  <a:cubicBezTo>
                    <a:pt x="39791" y="25752"/>
                    <a:pt x="36764" y="28116"/>
                    <a:pt x="33862" y="28116"/>
                  </a:cubicBezTo>
                  <a:cubicBezTo>
                    <a:pt x="32622" y="28116"/>
                    <a:pt x="31404" y="27685"/>
                    <a:pt x="30552" y="26889"/>
                  </a:cubicBezTo>
                  <a:cubicBezTo>
                    <a:pt x="27810" y="24328"/>
                    <a:pt x="25281" y="11895"/>
                    <a:pt x="20139" y="11895"/>
                  </a:cubicBezTo>
                  <a:cubicBezTo>
                    <a:pt x="19945" y="11895"/>
                    <a:pt x="19748" y="11913"/>
                    <a:pt x="19546" y="11950"/>
                  </a:cubicBezTo>
                  <a:cubicBezTo>
                    <a:pt x="15738" y="12640"/>
                    <a:pt x="16157" y="17473"/>
                    <a:pt x="21304" y="21219"/>
                  </a:cubicBezTo>
                  <a:cubicBezTo>
                    <a:pt x="26472" y="24943"/>
                    <a:pt x="30552" y="34714"/>
                    <a:pt x="28062" y="36849"/>
                  </a:cubicBezTo>
                  <a:cubicBezTo>
                    <a:pt x="27582" y="37260"/>
                    <a:pt x="27128" y="37447"/>
                    <a:pt x="26681" y="37447"/>
                  </a:cubicBezTo>
                  <a:cubicBezTo>
                    <a:pt x="24808" y="37447"/>
                    <a:pt x="23043" y="34178"/>
                    <a:pt x="19902" y="30446"/>
                  </a:cubicBezTo>
                  <a:cubicBezTo>
                    <a:pt x="18439" y="28717"/>
                    <a:pt x="16704" y="27983"/>
                    <a:pt x="15160" y="27983"/>
                  </a:cubicBezTo>
                  <a:cubicBezTo>
                    <a:pt x="12576" y="27983"/>
                    <a:pt x="10530" y="30041"/>
                    <a:pt x="11198" y="32936"/>
                  </a:cubicBezTo>
                  <a:cubicBezTo>
                    <a:pt x="12244" y="37560"/>
                    <a:pt x="21660" y="37560"/>
                    <a:pt x="21848" y="40573"/>
                  </a:cubicBezTo>
                  <a:cubicBezTo>
                    <a:pt x="21934" y="42117"/>
                    <a:pt x="21508" y="43057"/>
                    <a:pt x="20381" y="43057"/>
                  </a:cubicBezTo>
                  <a:cubicBezTo>
                    <a:pt x="19308" y="43057"/>
                    <a:pt x="17599" y="42206"/>
                    <a:pt x="15090" y="40217"/>
                  </a:cubicBezTo>
                  <a:cubicBezTo>
                    <a:pt x="12369" y="38061"/>
                    <a:pt x="8806" y="36746"/>
                    <a:pt x="5894" y="36746"/>
                  </a:cubicBezTo>
                  <a:cubicBezTo>
                    <a:pt x="3297" y="36746"/>
                    <a:pt x="1218" y="37791"/>
                    <a:pt x="715" y="40217"/>
                  </a:cubicBezTo>
                  <a:cubicBezTo>
                    <a:pt x="0" y="43666"/>
                    <a:pt x="1681" y="45208"/>
                    <a:pt x="4416" y="45208"/>
                  </a:cubicBezTo>
                  <a:cubicBezTo>
                    <a:pt x="5763" y="45208"/>
                    <a:pt x="7365" y="44834"/>
                    <a:pt x="9064" y="44130"/>
                  </a:cubicBezTo>
                  <a:cubicBezTo>
                    <a:pt x="10050" y="43721"/>
                    <a:pt x="11075" y="43540"/>
                    <a:pt x="12094" y="43540"/>
                  </a:cubicBezTo>
                  <a:cubicBezTo>
                    <a:pt x="16390" y="43540"/>
                    <a:pt x="20561" y="46758"/>
                    <a:pt x="21137" y="49633"/>
                  </a:cubicBezTo>
                  <a:cubicBezTo>
                    <a:pt x="21848" y="53190"/>
                    <a:pt x="23438" y="55513"/>
                    <a:pt x="26116" y="56036"/>
                  </a:cubicBezTo>
                  <a:cubicBezTo>
                    <a:pt x="26116" y="56036"/>
                    <a:pt x="34337" y="56721"/>
                    <a:pt x="41795" y="56721"/>
                  </a:cubicBezTo>
                  <a:cubicBezTo>
                    <a:pt x="45086" y="56721"/>
                    <a:pt x="48228" y="56587"/>
                    <a:pt x="50451" y="56203"/>
                  </a:cubicBezTo>
                  <a:cubicBezTo>
                    <a:pt x="57732" y="54969"/>
                    <a:pt x="51162" y="47143"/>
                    <a:pt x="57209" y="44297"/>
                  </a:cubicBezTo>
                  <a:cubicBezTo>
                    <a:pt x="57834" y="44003"/>
                    <a:pt x="58490" y="43876"/>
                    <a:pt x="59167" y="43876"/>
                  </a:cubicBezTo>
                  <a:cubicBezTo>
                    <a:pt x="63524" y="43876"/>
                    <a:pt x="68782" y="49144"/>
                    <a:pt x="72700" y="49144"/>
                  </a:cubicBezTo>
                  <a:cubicBezTo>
                    <a:pt x="74063" y="49144"/>
                    <a:pt x="75263" y="48506"/>
                    <a:pt x="76208" y="46787"/>
                  </a:cubicBezTo>
                  <a:cubicBezTo>
                    <a:pt x="78006" y="43553"/>
                    <a:pt x="69710" y="41276"/>
                    <a:pt x="63693" y="41276"/>
                  </a:cubicBezTo>
                  <a:cubicBezTo>
                    <a:pt x="63481" y="41276"/>
                    <a:pt x="63273" y="41279"/>
                    <a:pt x="63067" y="41284"/>
                  </a:cubicBezTo>
                  <a:cubicBezTo>
                    <a:pt x="62752" y="41293"/>
                    <a:pt x="62445" y="41298"/>
                    <a:pt x="62147" y="41298"/>
                  </a:cubicBezTo>
                  <a:cubicBezTo>
                    <a:pt x="56731" y="41298"/>
                    <a:pt x="54175" y="39845"/>
                    <a:pt x="54175" y="36493"/>
                  </a:cubicBezTo>
                  <a:cubicBezTo>
                    <a:pt x="54175" y="34332"/>
                    <a:pt x="57579" y="33353"/>
                    <a:pt x="61092" y="33353"/>
                  </a:cubicBezTo>
                  <a:cubicBezTo>
                    <a:pt x="63362" y="33353"/>
                    <a:pt x="65677" y="33762"/>
                    <a:pt x="67148" y="34526"/>
                  </a:cubicBezTo>
                  <a:cubicBezTo>
                    <a:pt x="68590" y="35288"/>
                    <a:pt x="69954" y="35673"/>
                    <a:pt x="71105" y="35673"/>
                  </a:cubicBezTo>
                  <a:cubicBezTo>
                    <a:pt x="72925" y="35673"/>
                    <a:pt x="74211" y="34709"/>
                    <a:pt x="74429" y="32748"/>
                  </a:cubicBezTo>
                  <a:cubicBezTo>
                    <a:pt x="74785" y="29567"/>
                    <a:pt x="73006" y="26178"/>
                    <a:pt x="67482" y="26010"/>
                  </a:cubicBezTo>
                  <a:cubicBezTo>
                    <a:pt x="67371" y="26006"/>
                    <a:pt x="67259" y="26005"/>
                    <a:pt x="67146" y="26005"/>
                  </a:cubicBezTo>
                  <a:cubicBezTo>
                    <a:pt x="63129" y="26005"/>
                    <a:pt x="57635" y="28310"/>
                    <a:pt x="54589" y="28310"/>
                  </a:cubicBezTo>
                  <a:cubicBezTo>
                    <a:pt x="53439" y="28310"/>
                    <a:pt x="52638" y="27982"/>
                    <a:pt x="52396" y="27077"/>
                  </a:cubicBezTo>
                  <a:cubicBezTo>
                    <a:pt x="51518" y="23688"/>
                    <a:pt x="61456" y="22642"/>
                    <a:pt x="64846" y="21219"/>
                  </a:cubicBezTo>
                  <a:cubicBezTo>
                    <a:pt x="68215" y="19796"/>
                    <a:pt x="69240" y="14670"/>
                    <a:pt x="63591" y="13582"/>
                  </a:cubicBezTo>
                  <a:cubicBezTo>
                    <a:pt x="63253" y="13516"/>
                    <a:pt x="62915" y="13484"/>
                    <a:pt x="62578" y="13484"/>
                  </a:cubicBezTo>
                  <a:cubicBezTo>
                    <a:pt x="57454" y="13484"/>
                    <a:pt x="52512" y="20749"/>
                    <a:pt x="48860" y="24420"/>
                  </a:cubicBezTo>
                  <a:cubicBezTo>
                    <a:pt x="47864" y="25411"/>
                    <a:pt x="46949" y="25851"/>
                    <a:pt x="46153" y="25851"/>
                  </a:cubicBezTo>
                  <a:cubicBezTo>
                    <a:pt x="43824" y="25851"/>
                    <a:pt x="42514" y="22078"/>
                    <a:pt x="43169" y="17306"/>
                  </a:cubicBezTo>
                  <a:cubicBezTo>
                    <a:pt x="44031" y="11170"/>
                    <a:pt x="45701" y="0"/>
                    <a:pt x="38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5" name="Google Shape;2685;p75"/>
          <p:cNvGrpSpPr/>
          <p:nvPr/>
        </p:nvGrpSpPr>
        <p:grpSpPr>
          <a:xfrm>
            <a:off x="4618007" y="3193668"/>
            <a:ext cx="1735645" cy="1341895"/>
            <a:chOff x="-1536500" y="3340550"/>
            <a:chExt cx="1890475" cy="1461600"/>
          </a:xfrm>
        </p:grpSpPr>
        <p:sp>
          <p:nvSpPr>
            <p:cNvPr id="2686" name="Google Shape;2686;p75"/>
            <p:cNvSpPr/>
            <p:nvPr/>
          </p:nvSpPr>
          <p:spPr>
            <a:xfrm>
              <a:off x="216375" y="4406825"/>
              <a:ext cx="137600" cy="115150"/>
            </a:xfrm>
            <a:custGeom>
              <a:avLst/>
              <a:gdLst/>
              <a:ahLst/>
              <a:cxnLst/>
              <a:rect l="l" t="t" r="r" b="b"/>
              <a:pathLst>
                <a:path w="5504" h="4606" extrusionOk="0">
                  <a:moveTo>
                    <a:pt x="2339" y="1"/>
                  </a:moveTo>
                  <a:cubicBezTo>
                    <a:pt x="2052" y="1"/>
                    <a:pt x="1786" y="33"/>
                    <a:pt x="1570" y="98"/>
                  </a:cubicBezTo>
                  <a:cubicBezTo>
                    <a:pt x="544" y="391"/>
                    <a:pt x="0" y="1647"/>
                    <a:pt x="356" y="2860"/>
                  </a:cubicBezTo>
                  <a:cubicBezTo>
                    <a:pt x="657" y="3905"/>
                    <a:pt x="1513" y="4605"/>
                    <a:pt x="2403" y="4605"/>
                  </a:cubicBezTo>
                  <a:cubicBezTo>
                    <a:pt x="2565" y="4605"/>
                    <a:pt x="2727" y="4582"/>
                    <a:pt x="2888" y="4534"/>
                  </a:cubicBezTo>
                  <a:cubicBezTo>
                    <a:pt x="3913" y="4241"/>
                    <a:pt x="5503" y="2693"/>
                    <a:pt x="5148" y="1458"/>
                  </a:cubicBezTo>
                  <a:cubicBezTo>
                    <a:pt x="4866" y="480"/>
                    <a:pt x="3439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5"/>
            <p:cNvSpPr/>
            <p:nvPr/>
          </p:nvSpPr>
          <p:spPr>
            <a:xfrm>
              <a:off x="-1263450" y="3340550"/>
              <a:ext cx="174225" cy="151175"/>
            </a:xfrm>
            <a:custGeom>
              <a:avLst/>
              <a:gdLst/>
              <a:ahLst/>
              <a:cxnLst/>
              <a:rect l="l" t="t" r="r" b="b"/>
              <a:pathLst>
                <a:path w="6969" h="6047" extrusionOk="0">
                  <a:moveTo>
                    <a:pt x="3430" y="0"/>
                  </a:moveTo>
                  <a:cubicBezTo>
                    <a:pt x="2733" y="0"/>
                    <a:pt x="2031" y="186"/>
                    <a:pt x="1465" y="630"/>
                  </a:cubicBezTo>
                  <a:cubicBezTo>
                    <a:pt x="0" y="1781"/>
                    <a:pt x="0" y="4229"/>
                    <a:pt x="837" y="5296"/>
                  </a:cubicBezTo>
                  <a:cubicBezTo>
                    <a:pt x="1232" y="5800"/>
                    <a:pt x="1855" y="6047"/>
                    <a:pt x="2557" y="6047"/>
                  </a:cubicBezTo>
                  <a:cubicBezTo>
                    <a:pt x="3343" y="6047"/>
                    <a:pt x="4227" y="5737"/>
                    <a:pt x="5001" y="5129"/>
                  </a:cubicBezTo>
                  <a:cubicBezTo>
                    <a:pt x="6466" y="3978"/>
                    <a:pt x="6968" y="2179"/>
                    <a:pt x="6131" y="1111"/>
                  </a:cubicBezTo>
                  <a:cubicBezTo>
                    <a:pt x="5630" y="469"/>
                    <a:pt x="4538" y="0"/>
                    <a:pt x="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5"/>
            <p:cNvSpPr/>
            <p:nvPr/>
          </p:nvSpPr>
          <p:spPr>
            <a:xfrm>
              <a:off x="-1453850" y="3732750"/>
              <a:ext cx="130275" cy="107075"/>
            </a:xfrm>
            <a:custGeom>
              <a:avLst/>
              <a:gdLst/>
              <a:ahLst/>
              <a:cxnLst/>
              <a:rect l="l" t="t" r="r" b="b"/>
              <a:pathLst>
                <a:path w="5211" h="4283" extrusionOk="0">
                  <a:moveTo>
                    <a:pt x="1802" y="1"/>
                  </a:moveTo>
                  <a:cubicBezTo>
                    <a:pt x="1330" y="1"/>
                    <a:pt x="914" y="117"/>
                    <a:pt x="670" y="405"/>
                  </a:cubicBezTo>
                  <a:cubicBezTo>
                    <a:pt x="0" y="1221"/>
                    <a:pt x="963" y="3146"/>
                    <a:pt x="1800" y="3836"/>
                  </a:cubicBezTo>
                  <a:lnTo>
                    <a:pt x="1779" y="3836"/>
                  </a:lnTo>
                  <a:cubicBezTo>
                    <a:pt x="2143" y="4137"/>
                    <a:pt x="2583" y="4283"/>
                    <a:pt x="3020" y="4283"/>
                  </a:cubicBezTo>
                  <a:cubicBezTo>
                    <a:pt x="3587" y="4283"/>
                    <a:pt x="4151" y="4037"/>
                    <a:pt x="4541" y="3564"/>
                  </a:cubicBezTo>
                  <a:cubicBezTo>
                    <a:pt x="5210" y="2748"/>
                    <a:pt x="5106" y="1514"/>
                    <a:pt x="4269" y="823"/>
                  </a:cubicBezTo>
                  <a:cubicBezTo>
                    <a:pt x="3727" y="390"/>
                    <a:pt x="2669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5"/>
            <p:cNvSpPr/>
            <p:nvPr/>
          </p:nvSpPr>
          <p:spPr>
            <a:xfrm>
              <a:off x="-592850" y="3491725"/>
              <a:ext cx="131850" cy="125125"/>
            </a:xfrm>
            <a:custGeom>
              <a:avLst/>
              <a:gdLst/>
              <a:ahLst/>
              <a:cxnLst/>
              <a:rect l="l" t="t" r="r" b="b"/>
              <a:pathLst>
                <a:path w="5274" h="5005" extrusionOk="0">
                  <a:moveTo>
                    <a:pt x="2673" y="1"/>
                  </a:moveTo>
                  <a:cubicBezTo>
                    <a:pt x="1259" y="1"/>
                    <a:pt x="63" y="1882"/>
                    <a:pt x="42" y="2953"/>
                  </a:cubicBezTo>
                  <a:cubicBezTo>
                    <a:pt x="1" y="4020"/>
                    <a:pt x="1130" y="4940"/>
                    <a:pt x="2574" y="5003"/>
                  </a:cubicBezTo>
                  <a:cubicBezTo>
                    <a:pt x="2609" y="5004"/>
                    <a:pt x="2644" y="5005"/>
                    <a:pt x="2679" y="5005"/>
                  </a:cubicBezTo>
                  <a:cubicBezTo>
                    <a:pt x="4055" y="5005"/>
                    <a:pt x="5191" y="4202"/>
                    <a:pt x="5231" y="3141"/>
                  </a:cubicBezTo>
                  <a:cubicBezTo>
                    <a:pt x="5273" y="2053"/>
                    <a:pt x="4164" y="44"/>
                    <a:pt x="2742" y="2"/>
                  </a:cubicBezTo>
                  <a:cubicBezTo>
                    <a:pt x="2718" y="1"/>
                    <a:pt x="2695" y="1"/>
                    <a:pt x="2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5"/>
            <p:cNvSpPr/>
            <p:nvPr/>
          </p:nvSpPr>
          <p:spPr>
            <a:xfrm>
              <a:off x="3300" y="3919875"/>
              <a:ext cx="179575" cy="166550"/>
            </a:xfrm>
            <a:custGeom>
              <a:avLst/>
              <a:gdLst/>
              <a:ahLst/>
              <a:cxnLst/>
              <a:rect l="l" t="t" r="r" b="b"/>
              <a:pathLst>
                <a:path w="7183" h="6662" extrusionOk="0">
                  <a:moveTo>
                    <a:pt x="2192" y="1"/>
                  </a:moveTo>
                  <a:cubicBezTo>
                    <a:pt x="1489" y="1"/>
                    <a:pt x="820" y="543"/>
                    <a:pt x="342" y="1938"/>
                  </a:cubicBezTo>
                  <a:cubicBezTo>
                    <a:pt x="0" y="2926"/>
                    <a:pt x="1074" y="6661"/>
                    <a:pt x="3769" y="6661"/>
                  </a:cubicBezTo>
                  <a:cubicBezTo>
                    <a:pt x="4040" y="6661"/>
                    <a:pt x="4327" y="6623"/>
                    <a:pt x="4632" y="6541"/>
                  </a:cubicBezTo>
                  <a:cubicBezTo>
                    <a:pt x="7183" y="5867"/>
                    <a:pt x="4505" y="1"/>
                    <a:pt x="2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5"/>
            <p:cNvSpPr/>
            <p:nvPr/>
          </p:nvSpPr>
          <p:spPr>
            <a:xfrm>
              <a:off x="190225" y="4406825"/>
              <a:ext cx="137600" cy="115150"/>
            </a:xfrm>
            <a:custGeom>
              <a:avLst/>
              <a:gdLst/>
              <a:ahLst/>
              <a:cxnLst/>
              <a:rect l="l" t="t" r="r" b="b"/>
              <a:pathLst>
                <a:path w="5504" h="4606" extrusionOk="0">
                  <a:moveTo>
                    <a:pt x="2339" y="1"/>
                  </a:moveTo>
                  <a:cubicBezTo>
                    <a:pt x="2051" y="1"/>
                    <a:pt x="1786" y="33"/>
                    <a:pt x="1569" y="98"/>
                  </a:cubicBezTo>
                  <a:cubicBezTo>
                    <a:pt x="544" y="391"/>
                    <a:pt x="0" y="1626"/>
                    <a:pt x="356" y="2860"/>
                  </a:cubicBezTo>
                  <a:cubicBezTo>
                    <a:pt x="657" y="3905"/>
                    <a:pt x="1513" y="4605"/>
                    <a:pt x="2403" y="4605"/>
                  </a:cubicBezTo>
                  <a:cubicBezTo>
                    <a:pt x="2564" y="4605"/>
                    <a:pt x="2727" y="4582"/>
                    <a:pt x="2888" y="4534"/>
                  </a:cubicBezTo>
                  <a:cubicBezTo>
                    <a:pt x="3913" y="4241"/>
                    <a:pt x="5503" y="2693"/>
                    <a:pt x="5147" y="1458"/>
                  </a:cubicBezTo>
                  <a:cubicBezTo>
                    <a:pt x="4865" y="480"/>
                    <a:pt x="3439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5"/>
            <p:cNvSpPr/>
            <p:nvPr/>
          </p:nvSpPr>
          <p:spPr>
            <a:xfrm>
              <a:off x="-1536500" y="3490075"/>
              <a:ext cx="1747150" cy="1312075"/>
            </a:xfrm>
            <a:custGeom>
              <a:avLst/>
              <a:gdLst/>
              <a:ahLst/>
              <a:cxnLst/>
              <a:rect l="l" t="t" r="r" b="b"/>
              <a:pathLst>
                <a:path w="69886" h="52483" extrusionOk="0">
                  <a:moveTo>
                    <a:pt x="19755" y="1"/>
                  </a:moveTo>
                  <a:cubicBezTo>
                    <a:pt x="19232" y="1"/>
                    <a:pt x="18650" y="156"/>
                    <a:pt x="17995" y="508"/>
                  </a:cubicBezTo>
                  <a:cubicBezTo>
                    <a:pt x="13078" y="3144"/>
                    <a:pt x="16551" y="8961"/>
                    <a:pt x="17325" y="12434"/>
                  </a:cubicBezTo>
                  <a:cubicBezTo>
                    <a:pt x="17849" y="14783"/>
                    <a:pt x="17205" y="16223"/>
                    <a:pt x="15898" y="16223"/>
                  </a:cubicBezTo>
                  <a:cubicBezTo>
                    <a:pt x="15273" y="16223"/>
                    <a:pt x="14495" y="15893"/>
                    <a:pt x="13622" y="15175"/>
                  </a:cubicBezTo>
                  <a:cubicBezTo>
                    <a:pt x="12916" y="14595"/>
                    <a:pt x="12247" y="14347"/>
                    <a:pt x="11665" y="14347"/>
                  </a:cubicBezTo>
                  <a:cubicBezTo>
                    <a:pt x="10022" y="14347"/>
                    <a:pt x="9068" y="16327"/>
                    <a:pt x="9918" y="18397"/>
                  </a:cubicBezTo>
                  <a:cubicBezTo>
                    <a:pt x="11090" y="21222"/>
                    <a:pt x="11236" y="24089"/>
                    <a:pt x="9102" y="24696"/>
                  </a:cubicBezTo>
                  <a:cubicBezTo>
                    <a:pt x="8887" y="24757"/>
                    <a:pt x="8655" y="24782"/>
                    <a:pt x="8411" y="24782"/>
                  </a:cubicBezTo>
                  <a:cubicBezTo>
                    <a:pt x="7149" y="24782"/>
                    <a:pt x="5552" y="24098"/>
                    <a:pt x="4151" y="24098"/>
                  </a:cubicBezTo>
                  <a:cubicBezTo>
                    <a:pt x="3134" y="24098"/>
                    <a:pt x="2220" y="24458"/>
                    <a:pt x="1611" y="25700"/>
                  </a:cubicBezTo>
                  <a:cubicBezTo>
                    <a:pt x="0" y="29006"/>
                    <a:pt x="3306" y="30010"/>
                    <a:pt x="6089" y="31328"/>
                  </a:cubicBezTo>
                  <a:cubicBezTo>
                    <a:pt x="8893" y="32667"/>
                    <a:pt x="8202" y="35848"/>
                    <a:pt x="8809" y="39677"/>
                  </a:cubicBezTo>
                  <a:cubicBezTo>
                    <a:pt x="8977" y="40765"/>
                    <a:pt x="9374" y="41790"/>
                    <a:pt x="10023" y="42690"/>
                  </a:cubicBezTo>
                  <a:cubicBezTo>
                    <a:pt x="8636" y="30158"/>
                    <a:pt x="18589" y="19837"/>
                    <a:pt x="30425" y="19837"/>
                  </a:cubicBezTo>
                  <a:cubicBezTo>
                    <a:pt x="32165" y="19837"/>
                    <a:pt x="33946" y="20060"/>
                    <a:pt x="35738" y="20532"/>
                  </a:cubicBezTo>
                  <a:cubicBezTo>
                    <a:pt x="49694" y="24214"/>
                    <a:pt x="55636" y="40765"/>
                    <a:pt x="47183" y="52482"/>
                  </a:cubicBezTo>
                  <a:cubicBezTo>
                    <a:pt x="51075" y="52231"/>
                    <a:pt x="55741" y="49511"/>
                    <a:pt x="57164" y="46289"/>
                  </a:cubicBezTo>
                  <a:cubicBezTo>
                    <a:pt x="60093" y="39635"/>
                    <a:pt x="54611" y="37250"/>
                    <a:pt x="56410" y="36015"/>
                  </a:cubicBezTo>
                  <a:cubicBezTo>
                    <a:pt x="56592" y="35891"/>
                    <a:pt x="56817" y="35837"/>
                    <a:pt x="57079" y="35837"/>
                  </a:cubicBezTo>
                  <a:cubicBezTo>
                    <a:pt x="58687" y="35837"/>
                    <a:pt x="61667" y="37852"/>
                    <a:pt x="64180" y="37852"/>
                  </a:cubicBezTo>
                  <a:cubicBezTo>
                    <a:pt x="65322" y="37852"/>
                    <a:pt x="66368" y="37436"/>
                    <a:pt x="67144" y="36224"/>
                  </a:cubicBezTo>
                  <a:cubicBezTo>
                    <a:pt x="69885" y="31914"/>
                    <a:pt x="65973" y="30638"/>
                    <a:pt x="62750" y="30177"/>
                  </a:cubicBezTo>
                  <a:cubicBezTo>
                    <a:pt x="59528" y="29696"/>
                    <a:pt x="58001" y="26118"/>
                    <a:pt x="56369" y="19444"/>
                  </a:cubicBezTo>
                  <a:cubicBezTo>
                    <a:pt x="54716" y="12790"/>
                    <a:pt x="48229" y="14548"/>
                    <a:pt x="44672" y="13104"/>
                  </a:cubicBezTo>
                  <a:cubicBezTo>
                    <a:pt x="41189" y="11682"/>
                    <a:pt x="39858" y="6279"/>
                    <a:pt x="36038" y="6279"/>
                  </a:cubicBezTo>
                  <a:cubicBezTo>
                    <a:pt x="35980" y="6279"/>
                    <a:pt x="35922" y="6280"/>
                    <a:pt x="35863" y="6283"/>
                  </a:cubicBezTo>
                  <a:cubicBezTo>
                    <a:pt x="32718" y="6399"/>
                    <a:pt x="30513" y="9599"/>
                    <a:pt x="28300" y="9599"/>
                  </a:cubicBezTo>
                  <a:cubicBezTo>
                    <a:pt x="27730" y="9599"/>
                    <a:pt x="27160" y="9387"/>
                    <a:pt x="26573" y="8856"/>
                  </a:cubicBezTo>
                  <a:cubicBezTo>
                    <a:pt x="24071" y="6590"/>
                    <a:pt x="23156" y="1"/>
                    <a:pt x="19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6" name="Google Shape;3096;p82"/>
          <p:cNvGrpSpPr/>
          <p:nvPr/>
        </p:nvGrpSpPr>
        <p:grpSpPr>
          <a:xfrm>
            <a:off x="745571" y="1168666"/>
            <a:ext cx="2492868" cy="1379876"/>
            <a:chOff x="2654821" y="2311071"/>
            <a:chExt cx="2279715" cy="1262120"/>
          </a:xfrm>
        </p:grpSpPr>
        <p:grpSp>
          <p:nvGrpSpPr>
            <p:cNvPr id="3097" name="Google Shape;3097;p82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3098" name="Google Shape;3098;p82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099" name="Google Shape;3099;p82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0" name="Google Shape;3100;p82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3101" name="Google Shape;3101;p82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3102" name="Google Shape;3102;p82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3103" name="Google Shape;3103;p82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3104" name="Google Shape;3104;p82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82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82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82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3108" name="Google Shape;3108;p82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09" name="Google Shape;3109;p82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3110" name="Google Shape;3110;p82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11" name="Google Shape;3111;p82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2" name="Google Shape;3112;p82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3113" name="Google Shape;3113;p82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14" name="Google Shape;3114;p82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82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82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82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82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9" name="Google Shape;3119;p82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3120" name="Google Shape;3120;p82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82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3122" name="Google Shape;3122;p82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3123" name="Google Shape;3123;p82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82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25" name="Google Shape;3125;p82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3126" name="Google Shape;3126;p82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3127" name="Google Shape;3127;p82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82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3129" name="Google Shape;3129;p82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3130" name="Google Shape;3130;p82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31" name="Google Shape;3131;p82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2" name="Google Shape;3132;p82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3133" name="Google Shape;3133;p82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3134" name="Google Shape;3134;p82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3135" name="Google Shape;3135;p82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3136;p82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37" name="Google Shape;3137;p82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3138" name="Google Shape;3138;p82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39" name="Google Shape;3139;p82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3140" name="Google Shape;3140;p82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3141" name="Google Shape;3141;p82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42" name="Google Shape;3142;p82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3" name="Google Shape;3143;p82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3144" name="Google Shape;3144;p82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3145" name="Google Shape;3145;p82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6" name="Google Shape;3146;p82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2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2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3149" name="Google Shape;3149;p82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3150" name="Google Shape;3150;p82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82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82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82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82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82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82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82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82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82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82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82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82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82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82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82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3166" name="Google Shape;3166;p82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2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2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2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2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2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2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2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2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2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2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2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2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2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2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2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2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2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2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82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186" name="Google Shape;3186;p82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3187" name="Google Shape;3187;p82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8" name="Google Shape;3188;p82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3189" name="Google Shape;3189;p82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82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1" name="Google Shape;3191;p82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2" name="Google Shape;3192;p82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3193" name="Google Shape;3193;p82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82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82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82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7" name="Google Shape;3197;p82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2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2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2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2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2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2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4" name="Google Shape;3204;p82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3205" name="Google Shape;3205;p82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82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82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82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9" name="Google Shape;3209;p82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2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2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2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2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2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2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2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2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2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2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2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2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2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2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2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2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2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2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2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2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2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2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2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2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2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2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2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2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8" name="Google Shape;3238;p82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3239" name="Google Shape;3239;p82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82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1" name="Google Shape;3241;p82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2" name="Google Shape;3242;p82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3243" name="Google Shape;3243;p82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3244" name="Google Shape;3244;p82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5" name="Google Shape;3245;p82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3246" name="Google Shape;3246;p82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2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8" name="Google Shape;3248;p82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2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2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2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2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2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2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2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6" name="Google Shape;3256;p82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3257" name="Google Shape;3257;p82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82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82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82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1" name="Google Shape;3261;p82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2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2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2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2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2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2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2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9" name="Google Shape;3269;p82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3270" name="Google Shape;3270;p82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82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82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82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4" name="Google Shape;3274;p82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2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2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2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2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2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2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2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2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2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2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2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2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2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2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2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2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291" name="Google Shape;3291;p82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2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2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2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2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2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2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2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2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2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2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2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303" name="Google Shape;3303;p82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2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2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2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2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2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2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2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2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2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2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2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2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6" name="Google Shape;3316;p82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3317" name="Google Shape;3317;p82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82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9" name="Google Shape;3319;p82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2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2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2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2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2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2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2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2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3328" name="Google Shape;3328;p82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2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2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2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2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2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2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2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2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2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3338" name="Google Shape;3338;p82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2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2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2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2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2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344" name="Google Shape;3344;p82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2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2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2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2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2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2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2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2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2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4" name="Google Shape;3354;p82"/>
          <p:cNvGrpSpPr/>
          <p:nvPr/>
        </p:nvGrpSpPr>
        <p:grpSpPr>
          <a:xfrm>
            <a:off x="3554131" y="1233340"/>
            <a:ext cx="2078182" cy="1366558"/>
            <a:chOff x="235800" y="830650"/>
            <a:chExt cx="6978450" cy="4588844"/>
          </a:xfrm>
        </p:grpSpPr>
        <p:sp>
          <p:nvSpPr>
            <p:cNvPr id="3355" name="Google Shape;3355;p82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2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2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2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2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2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1" name="Google Shape;3361;p82"/>
          <p:cNvGrpSpPr/>
          <p:nvPr/>
        </p:nvGrpSpPr>
        <p:grpSpPr>
          <a:xfrm>
            <a:off x="742628" y="3064442"/>
            <a:ext cx="2622876" cy="1333540"/>
            <a:chOff x="238125" y="1038125"/>
            <a:chExt cx="7146800" cy="3633625"/>
          </a:xfrm>
        </p:grpSpPr>
        <p:sp>
          <p:nvSpPr>
            <p:cNvPr id="3362" name="Google Shape;3362;p82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2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2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2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2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2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2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2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2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2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2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2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2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2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2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2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2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2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2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2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2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82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2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2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2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2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2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2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2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2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2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2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2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2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2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2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2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2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2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2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2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2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2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2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2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2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2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2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2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2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2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2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2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2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2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2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2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2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2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2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2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2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2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2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2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2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2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2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2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2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2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2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2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2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2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2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2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2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2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2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2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2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2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2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2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2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2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2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2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2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2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2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2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2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2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2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2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2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2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2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2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2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2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2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2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2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2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2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2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2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2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2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2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2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2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2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2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2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2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2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2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2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2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2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2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2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2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2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2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2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2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2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2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2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2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2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2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2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2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2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2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2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2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2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2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2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2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2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2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2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2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2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2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2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2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2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82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82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2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2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2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2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2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2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2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2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2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2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2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2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2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2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2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2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2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2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2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2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2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2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2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2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2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2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2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2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2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2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2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2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2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2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2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2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2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2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2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2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2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2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2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2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2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2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2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2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2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2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2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2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2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2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2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2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2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2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2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2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2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82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82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2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2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2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2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2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2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2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2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2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2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2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2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2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2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2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2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2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2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2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2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2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2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2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2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2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2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2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2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2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2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2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2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2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2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2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2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2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2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2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2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2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2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2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2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2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2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2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2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2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2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2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2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2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82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82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82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82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82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82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82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82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82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82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82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82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82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82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82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82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82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82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82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82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82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82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82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82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82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82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82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82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82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82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82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82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82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82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82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82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82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82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82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82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82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82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82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82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82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82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82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82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82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82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82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82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82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82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82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82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82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82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82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82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82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82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82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82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82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82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82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82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82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82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82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82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82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82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82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82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82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82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82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82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82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82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82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82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82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82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82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82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82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82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82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82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82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82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82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82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82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82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82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82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82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82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82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82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82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82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82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82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82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82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82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82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82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82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82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82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82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82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82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82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82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82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82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82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82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82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82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82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82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82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82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82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82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82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82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82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82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82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82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82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82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82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82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82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82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82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82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82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82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82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82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82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82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82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82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82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82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82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82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82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82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82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82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82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82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82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82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82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82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82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82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82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82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82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82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82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82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82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82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82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82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82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82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82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82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82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82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82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82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82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82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82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82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82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82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82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82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82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82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82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82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82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82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82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82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82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82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82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82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82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82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82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82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82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82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82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82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82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82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82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82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82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82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82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82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82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82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2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2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2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2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82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82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2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2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2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2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2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2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2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2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2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2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2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2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82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82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2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2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2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2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2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2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82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82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2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2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2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2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2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2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82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82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82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82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82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82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82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82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82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82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82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82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82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82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82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82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82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82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82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82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82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82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82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82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82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82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82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82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82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82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82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82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82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82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82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82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82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82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82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82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82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82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82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82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82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82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82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82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82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82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82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82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82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82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82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82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82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82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82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82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82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82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82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82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82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82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82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82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82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82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82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82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82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82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82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82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82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82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82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82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82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82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82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82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82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82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82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82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82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82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82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82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82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82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82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82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82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82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82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82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82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82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82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82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82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82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82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82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82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82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82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82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82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82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82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82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82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82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82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82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82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82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82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82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82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82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82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82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82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82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82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82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82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82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82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82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82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82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82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82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82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82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82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82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82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82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82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82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82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82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82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82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82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82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82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82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82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82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82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82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82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82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82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82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82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82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82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82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82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82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82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82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82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82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82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82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82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82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82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82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82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82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82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82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82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82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82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82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82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82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82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82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82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82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82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82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82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82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82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82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82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82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82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82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82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82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82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82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82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82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82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82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82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82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82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82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82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82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82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82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82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82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82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82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82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82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82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82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82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82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82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82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82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82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82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82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82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82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82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82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82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82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82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82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82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82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82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82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82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82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82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82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82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82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82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82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82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82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82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82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82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82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82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82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82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82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82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82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82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82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82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82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82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82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82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82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82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82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82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82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82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82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82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82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82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82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82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82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82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82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82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82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82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82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82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82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82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82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82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82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82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82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82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82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82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82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82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82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82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82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82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82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82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82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82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82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82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82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82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82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82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82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82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82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82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82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82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82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82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82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82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82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82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82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82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82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82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82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82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82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82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82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82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82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82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82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82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82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82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82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82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82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82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82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82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82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82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82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82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82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82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82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82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82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82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82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82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82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82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82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82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82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82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82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82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82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82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82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82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82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82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82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82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82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82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82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82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82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82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82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82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82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82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82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82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82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82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82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82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82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82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82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82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82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82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82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82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82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82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82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82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82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82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82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82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82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82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82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82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82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82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82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82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82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82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82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82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82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82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82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82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82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82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82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82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82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82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82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82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82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82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82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82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82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82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82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82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82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82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82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82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82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82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82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82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82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82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82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82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82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82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82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82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82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82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82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82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82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82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82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82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82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82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82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82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82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82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82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82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82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82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82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82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82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82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82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82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82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82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82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82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82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82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82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82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82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82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82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82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82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82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82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82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82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82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82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82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82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82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82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82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82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82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82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82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82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82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82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82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82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82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82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82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82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82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82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82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82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82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82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82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82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82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82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82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82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82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82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82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82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82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82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82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82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82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82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82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82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82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82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82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82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82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82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82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82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82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82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82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82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82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82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82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82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82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82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82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82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82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82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82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82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82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82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82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82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82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82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82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82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82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82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82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82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82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82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82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82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82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82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82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82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82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82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82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82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82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82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82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82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82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82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82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82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82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82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82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82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82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82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82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82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82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82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82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82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82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82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82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82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82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82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82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82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82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82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82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82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82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82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82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82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82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82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82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82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82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82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82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82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82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82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82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82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82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82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82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82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82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82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82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82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82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82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82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82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82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82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82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82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82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82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82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82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82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82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82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82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82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82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82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82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82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82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82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82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82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82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82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82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82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82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82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82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82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82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82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82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82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82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82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82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82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82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82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82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82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82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82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82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82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82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82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82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82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82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82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82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82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82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82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82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82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82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82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82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82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82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82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82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82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82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82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82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82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82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82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82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82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82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82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82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82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82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82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82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82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82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82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82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82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82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82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82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82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82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82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82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82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82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82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82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82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82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82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82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82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82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82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82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82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82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82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82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82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82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82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82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82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82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82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82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82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82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82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82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82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82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82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82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82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82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82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82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82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82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82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82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82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82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82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82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82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82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82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82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82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82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82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82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82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82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82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82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82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82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82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82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82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82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82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82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82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82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82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82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82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82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82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82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82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82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82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82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82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82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82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82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82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82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82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82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82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82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82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82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82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82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82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82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82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82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82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82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82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82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82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82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82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82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82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82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82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82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82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82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82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82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82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82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82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82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82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82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82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82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82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82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82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82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82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82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82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82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82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82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82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82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82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82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82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82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82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82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82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82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82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82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82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82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82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82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82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82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82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82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82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82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82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82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82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82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82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82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82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82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82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82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82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82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82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82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82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82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82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82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82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82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82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82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82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82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82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82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82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82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82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82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82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82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82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82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82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82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82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82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82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82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82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82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82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82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82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82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82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82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82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82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82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82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82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82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82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82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82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82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82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82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82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82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82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82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82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82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82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82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82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82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82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82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82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82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82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82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82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82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82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82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82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82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82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82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82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82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82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82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82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82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82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82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82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82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82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82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82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82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82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82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82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82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82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82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82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82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82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82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82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82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82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82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82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82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82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82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82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82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82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82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82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82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82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82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82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82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82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82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82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82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82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82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82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82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82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82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82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82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82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4" name="Google Shape;4934;p82"/>
          <p:cNvGrpSpPr/>
          <p:nvPr/>
        </p:nvGrpSpPr>
        <p:grpSpPr>
          <a:xfrm>
            <a:off x="5857556" y="1206552"/>
            <a:ext cx="2590840" cy="1380235"/>
            <a:chOff x="233350" y="949250"/>
            <a:chExt cx="7137300" cy="3802300"/>
          </a:xfrm>
        </p:grpSpPr>
        <p:sp>
          <p:nvSpPr>
            <p:cNvPr id="4935" name="Google Shape;4935;p8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8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8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8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8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8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8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8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8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8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8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8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8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8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8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8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8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8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8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8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8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8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8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8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8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8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8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8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8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8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8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8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8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8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8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8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8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8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8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8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8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8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8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8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8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8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8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8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8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8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8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6" name="Google Shape;4986;p82"/>
          <p:cNvGrpSpPr/>
          <p:nvPr/>
        </p:nvGrpSpPr>
        <p:grpSpPr>
          <a:xfrm>
            <a:off x="7671985" y="3251325"/>
            <a:ext cx="104231" cy="320340"/>
            <a:chOff x="7564426" y="3224343"/>
            <a:chExt cx="119985" cy="368801"/>
          </a:xfrm>
        </p:grpSpPr>
        <p:sp>
          <p:nvSpPr>
            <p:cNvPr id="4987" name="Google Shape;4987;p82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82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9" name="Google Shape;4989;p82"/>
          <p:cNvGrpSpPr/>
          <p:nvPr/>
        </p:nvGrpSpPr>
        <p:grpSpPr>
          <a:xfrm>
            <a:off x="7371473" y="3245427"/>
            <a:ext cx="189489" cy="332132"/>
            <a:chOff x="8370831" y="3202002"/>
            <a:chExt cx="218129" cy="382376"/>
          </a:xfrm>
        </p:grpSpPr>
        <p:sp>
          <p:nvSpPr>
            <p:cNvPr id="4990" name="Google Shape;4990;p82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82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2" name="Google Shape;4992;p82"/>
          <p:cNvGrpSpPr/>
          <p:nvPr/>
        </p:nvGrpSpPr>
        <p:grpSpPr>
          <a:xfrm>
            <a:off x="8094863" y="3656559"/>
            <a:ext cx="309429" cy="267000"/>
            <a:chOff x="6742064" y="3750480"/>
            <a:chExt cx="399315" cy="344560"/>
          </a:xfrm>
        </p:grpSpPr>
        <p:sp>
          <p:nvSpPr>
            <p:cNvPr id="4993" name="Google Shape;4993;p82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82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5" name="Google Shape;4995;p82"/>
          <p:cNvGrpSpPr/>
          <p:nvPr/>
        </p:nvGrpSpPr>
        <p:grpSpPr>
          <a:xfrm>
            <a:off x="7633882" y="4007606"/>
            <a:ext cx="180437" cy="281608"/>
            <a:chOff x="7248525" y="3739696"/>
            <a:chExt cx="230531" cy="359790"/>
          </a:xfrm>
        </p:grpSpPr>
        <p:sp>
          <p:nvSpPr>
            <p:cNvPr id="4996" name="Google Shape;4996;p82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82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82"/>
          <p:cNvGrpSpPr/>
          <p:nvPr/>
        </p:nvGrpSpPr>
        <p:grpSpPr>
          <a:xfrm>
            <a:off x="7879801" y="3650830"/>
            <a:ext cx="162896" cy="278710"/>
            <a:chOff x="7601242" y="3729267"/>
            <a:chExt cx="222566" cy="380803"/>
          </a:xfrm>
        </p:grpSpPr>
        <p:sp>
          <p:nvSpPr>
            <p:cNvPr id="4999" name="Google Shape;4999;p82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82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1" name="Google Shape;5001;p82"/>
          <p:cNvSpPr/>
          <p:nvPr/>
        </p:nvSpPr>
        <p:spPr>
          <a:xfrm>
            <a:off x="7845827" y="3263187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2" name="Google Shape;5002;p82"/>
          <p:cNvGrpSpPr/>
          <p:nvPr/>
        </p:nvGrpSpPr>
        <p:grpSpPr>
          <a:xfrm>
            <a:off x="7369446" y="3651971"/>
            <a:ext cx="193543" cy="275990"/>
            <a:chOff x="8304647" y="3738687"/>
            <a:chExt cx="225076" cy="320956"/>
          </a:xfrm>
        </p:grpSpPr>
        <p:sp>
          <p:nvSpPr>
            <p:cNvPr id="5003" name="Google Shape;5003;p82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82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82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6" name="Google Shape;5006;p82"/>
          <p:cNvGrpSpPr/>
          <p:nvPr/>
        </p:nvGrpSpPr>
        <p:grpSpPr>
          <a:xfrm>
            <a:off x="7641939" y="3651971"/>
            <a:ext cx="178492" cy="275990"/>
            <a:chOff x="8615101" y="3738687"/>
            <a:chExt cx="207573" cy="320956"/>
          </a:xfrm>
        </p:grpSpPr>
        <p:sp>
          <p:nvSpPr>
            <p:cNvPr id="5007" name="Google Shape;5007;p82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82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82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0" name="Google Shape;5010;p82"/>
          <p:cNvSpPr/>
          <p:nvPr/>
        </p:nvSpPr>
        <p:spPr>
          <a:xfrm>
            <a:off x="8138379" y="324185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1" name="Google Shape;5011;p82"/>
          <p:cNvGrpSpPr/>
          <p:nvPr/>
        </p:nvGrpSpPr>
        <p:grpSpPr>
          <a:xfrm>
            <a:off x="6036644" y="3773459"/>
            <a:ext cx="557670" cy="511283"/>
            <a:chOff x="6015419" y="3716859"/>
            <a:chExt cx="557671" cy="511283"/>
          </a:xfrm>
        </p:grpSpPr>
        <p:sp>
          <p:nvSpPr>
            <p:cNvPr id="5012" name="Google Shape;5012;p82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3" name="Google Shape;5013;p82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5014" name="Google Shape;5014;p82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82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82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82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82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82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82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82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82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82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24" name="Google Shape;5024;p82"/>
          <p:cNvGrpSpPr/>
          <p:nvPr/>
        </p:nvGrpSpPr>
        <p:grpSpPr>
          <a:xfrm>
            <a:off x="6665529" y="3130228"/>
            <a:ext cx="576302" cy="511871"/>
            <a:chOff x="6644304" y="3073628"/>
            <a:chExt cx="576302" cy="511871"/>
          </a:xfrm>
        </p:grpSpPr>
        <p:sp>
          <p:nvSpPr>
            <p:cNvPr id="5025" name="Google Shape;5025;p82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26" name="Google Shape;5026;p82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5027" name="Google Shape;5027;p82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82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82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82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82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2" name="Google Shape;5032;p82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82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82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5" name="Google Shape;5035;p82"/>
          <p:cNvSpPr/>
          <p:nvPr/>
        </p:nvSpPr>
        <p:spPr>
          <a:xfrm>
            <a:off x="7009563" y="3146856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6" name="Google Shape;5036;p82"/>
          <p:cNvGrpSpPr/>
          <p:nvPr/>
        </p:nvGrpSpPr>
        <p:grpSpPr>
          <a:xfrm>
            <a:off x="6673379" y="3773223"/>
            <a:ext cx="560631" cy="511352"/>
            <a:chOff x="6652154" y="3716623"/>
            <a:chExt cx="560631" cy="511352"/>
          </a:xfrm>
        </p:grpSpPr>
        <p:sp>
          <p:nvSpPr>
            <p:cNvPr id="5037" name="Google Shape;5037;p82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8" name="Google Shape;5038;p82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5039" name="Google Shape;5039;p82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82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82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82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82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82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82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82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82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82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82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82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82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52" name="Google Shape;5052;p82"/>
          <p:cNvGrpSpPr/>
          <p:nvPr/>
        </p:nvGrpSpPr>
        <p:grpSpPr>
          <a:xfrm>
            <a:off x="7867470" y="4054631"/>
            <a:ext cx="187557" cy="187557"/>
            <a:chOff x="8565775" y="671075"/>
            <a:chExt cx="441000" cy="441000"/>
          </a:xfrm>
        </p:grpSpPr>
        <p:sp>
          <p:nvSpPr>
            <p:cNvPr id="5053" name="Google Shape;5053;p82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82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5" name="Google Shape;5055;p82"/>
          <p:cNvSpPr/>
          <p:nvPr/>
        </p:nvSpPr>
        <p:spPr>
          <a:xfrm>
            <a:off x="8168685" y="4050552"/>
            <a:ext cx="193683" cy="195716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6" name="Google Shape;5056;p82"/>
          <p:cNvSpPr/>
          <p:nvPr/>
        </p:nvSpPr>
        <p:spPr>
          <a:xfrm flipH="1">
            <a:off x="7376923" y="401700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7" name="Google Shape;5057;p82"/>
          <p:cNvGrpSpPr/>
          <p:nvPr/>
        </p:nvGrpSpPr>
        <p:grpSpPr>
          <a:xfrm>
            <a:off x="6021325" y="3132850"/>
            <a:ext cx="587871" cy="512373"/>
            <a:chOff x="6000100" y="3076250"/>
            <a:chExt cx="587871" cy="512373"/>
          </a:xfrm>
        </p:grpSpPr>
        <p:sp>
          <p:nvSpPr>
            <p:cNvPr id="5058" name="Google Shape;5058;p82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9" name="Google Shape;5059;p82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5060" name="Google Shape;5060;p82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82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82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82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82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82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82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7" name="Google Shape;5067;p82"/>
          <p:cNvGrpSpPr/>
          <p:nvPr/>
        </p:nvGrpSpPr>
        <p:grpSpPr>
          <a:xfrm>
            <a:off x="3597785" y="3065882"/>
            <a:ext cx="2241344" cy="1330656"/>
            <a:chOff x="3597785" y="3065882"/>
            <a:chExt cx="2241344" cy="1330656"/>
          </a:xfrm>
        </p:grpSpPr>
        <p:grpSp>
          <p:nvGrpSpPr>
            <p:cNvPr id="5068" name="Google Shape;5068;p82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5069" name="Google Shape;5069;p82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0" name="Google Shape;5070;p82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5071" name="Google Shape;5071;p82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2" name="Google Shape;5072;p82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73" name="Google Shape;5073;p82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5074" name="Google Shape;5074;p82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5" name="Google Shape;5075;p82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76" name="Google Shape;5076;p82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5077" name="Google Shape;5077;p82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5078" name="Google Shape;5078;p82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9" name="Google Shape;5079;p82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0" name="Google Shape;5080;p82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5081" name="Google Shape;5081;p82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2" name="Google Shape;5082;p82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3" name="Google Shape;5083;p82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5084" name="Google Shape;5084;p82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5" name="Google Shape;5085;p82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6" name="Google Shape;5086;p82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5087" name="Google Shape;5087;p82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8" name="Google Shape;5088;p82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89" name="Google Shape;5089;p82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5090" name="Google Shape;5090;p82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1" name="Google Shape;5091;p82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92" name="Google Shape;5092;p82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5093" name="Google Shape;5093;p82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5094" name="Google Shape;5094;p82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5" name="Google Shape;5095;p82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6" name="Google Shape;5096;p82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7" name="Google Shape;5097;p82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8" name="Google Shape;5098;p82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9" name="Google Shape;5099;p82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0" name="Google Shape;5100;p82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5101" name="Google Shape;5101;p82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2" name="Google Shape;5102;p82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3" name="Google Shape;5103;p82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5104" name="Google Shape;5104;p82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5" name="Google Shape;5105;p82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6" name="Google Shape;5106;p82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5107" name="Google Shape;5107;p82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8" name="Google Shape;5108;p82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9" name="Google Shape;5109;p82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5110" name="Google Shape;5110;p82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1" name="Google Shape;5111;p82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12" name="Google Shape;5112;p82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5113" name="Google Shape;5113;p82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4" name="Google Shape;5114;p82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15" name="Google Shape;5115;p82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5116" name="Google Shape;5116;p82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7" name="Google Shape;5117;p82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18" name="Google Shape;5118;p82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5119" name="Google Shape;5119;p82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0" name="Google Shape;5120;p82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21" name="Google Shape;5121;p82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5122" name="Google Shape;5122;p82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5123" name="Google Shape;5123;p82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4" name="Google Shape;5124;p82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5" name="Google Shape;5125;p82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26" name="Google Shape;5126;p82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5127" name="Google Shape;5127;p82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8" name="Google Shape;5128;p82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29" name="Google Shape;5129;p82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5130" name="Google Shape;5130;p82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1" name="Google Shape;5131;p82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2" name="Google Shape;5132;p82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5133" name="Google Shape;5133;p82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4" name="Google Shape;5134;p82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5" name="Google Shape;5135;p82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5136" name="Google Shape;5136;p82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7" name="Google Shape;5137;p82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38" name="Google Shape;5138;p82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5139" name="Google Shape;5139;p82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5140" name="Google Shape;5140;p82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1" name="Google Shape;5141;p82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2" name="Google Shape;5142;p82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3" name="Google Shape;5143;p82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4" name="Google Shape;5144;p82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5145" name="Google Shape;5145;p82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6" name="Google Shape;5146;p82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7" name="Google Shape;5147;p82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5148" name="Google Shape;5148;p82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9" name="Google Shape;5149;p82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50" name="Google Shape;5150;p82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5151" name="Google Shape;5151;p82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2" name="Google Shape;5152;p82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53" name="Google Shape;5153;p82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5154" name="Google Shape;5154;p82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5" name="Google Shape;5155;p82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56" name="Google Shape;5156;p82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5157" name="Google Shape;5157;p82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8" name="Google Shape;5158;p82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59" name="Google Shape;5159;p82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5160" name="Google Shape;5160;p82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1" name="Google Shape;5161;p82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62" name="Google Shape;5162;p82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5163" name="Google Shape;5163;p82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64" name="Google Shape;5164;p82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5165" name="Google Shape;5165;p82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6" name="Google Shape;5166;p82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7" name="Google Shape;5167;p82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5168" name="Google Shape;5168;p82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9" name="Google Shape;5169;p82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70" name="Google Shape;5170;p82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5171" name="Google Shape;5171;p82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5172" name="Google Shape;5172;p82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3" name="Google Shape;5173;p82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4" name="Google Shape;5174;p82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5" name="Google Shape;5175;p82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6" name="Google Shape;5176;p82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7" name="Google Shape;5177;p82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78" name="Google Shape;5178;p82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5179" name="Google Shape;5179;p82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0" name="Google Shape;5180;p82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81" name="Google Shape;5181;p82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5182" name="Google Shape;5182;p82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3" name="Google Shape;5183;p82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84" name="Google Shape;5184;p82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5185" name="Google Shape;5185;p82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6" name="Google Shape;5186;p82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87" name="Google Shape;5187;p82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5188" name="Google Shape;5188;p82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9" name="Google Shape;5189;p82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0" name="Google Shape;5190;p82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5191" name="Google Shape;5191;p82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2" name="Google Shape;5192;p82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3" name="Google Shape;5193;p82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5194" name="Google Shape;5194;p82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5" name="Google Shape;5195;p82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6" name="Google Shape;5196;p82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5197" name="Google Shape;5197;p82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8" name="Google Shape;5198;p82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9" name="Google Shape;5199;p82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5200" name="Google Shape;5200;p82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1" name="Google Shape;5201;p82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02" name="Google Shape;5202;p82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5203" name="Google Shape;5203;p82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4" name="Google Shape;5204;p82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05" name="Google Shape;5205;p82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5206" name="Google Shape;5206;p82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5207" name="Google Shape;5207;p82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8" name="Google Shape;5208;p82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9" name="Google Shape;5209;p82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0" name="Google Shape;5210;p82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1" name="Google Shape;5211;p82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2" name="Google Shape;5212;p82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3" name="Google Shape;5213;p82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4" name="Google Shape;5214;p82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5" name="Google Shape;5215;p82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82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82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82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9" name="Google Shape;5219;p82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0" name="Google Shape;5220;p82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1" name="Google Shape;5221;p82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2" name="Google Shape;5222;p82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82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4" name="Google Shape;5224;p82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5225" name="Google Shape;5225;p82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6" name="Google Shape;5226;p82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7" name="Google Shape;5227;p82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5228" name="Google Shape;5228;p82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9" name="Google Shape;5229;p82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0" name="Google Shape;5230;p82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5231" name="Google Shape;5231;p82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2" name="Google Shape;5232;p82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3" name="Google Shape;5233;p82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5234" name="Google Shape;5234;p82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5" name="Google Shape;5235;p82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6" name="Google Shape;5236;p82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5237" name="Google Shape;5237;p82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8" name="Google Shape;5238;p82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9" name="Google Shape;5239;p82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5240" name="Google Shape;5240;p82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82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42" name="Google Shape;5242;p82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5243" name="Google Shape;5243;p82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4" name="Google Shape;5244;p82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45" name="Google Shape;5245;p82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5246" name="Google Shape;5246;p82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82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48" name="Google Shape;5248;p82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5249" name="Google Shape;5249;p82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82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1" name="Google Shape;5251;p82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5252" name="Google Shape;5252;p82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3" name="Google Shape;5253;p82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4" name="Google Shape;5254;p82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5255" name="Google Shape;5255;p82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6" name="Google Shape;5256;p82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7" name="Google Shape;5257;p82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5258" name="Google Shape;5258;p82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9" name="Google Shape;5259;p82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60" name="Google Shape;5260;p82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5261" name="Google Shape;5261;p82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2" name="Google Shape;5262;p82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63" name="Google Shape;5263;p82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5264" name="Google Shape;5264;p82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65" name="Google Shape;5265;p82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5266" name="Google Shape;5266;p82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7" name="Google Shape;5267;p82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268" name="Google Shape;5268;p82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5269" name="Google Shape;5269;p82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0" name="Google Shape;5270;p82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271" name="Google Shape;5271;p82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5272" name="Google Shape;5272;p82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3" name="Google Shape;5273;p82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4" name="Google Shape;5274;p82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5" name="Google Shape;5275;p82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6" name="Google Shape;5276;p82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7" name="Google Shape;5277;p82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8" name="Google Shape;5278;p82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9" name="Google Shape;5279;p82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280" name="Google Shape;5280;p82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5281" name="Google Shape;5281;p82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2" name="Google Shape;5282;p82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3" name="Google Shape;5283;p82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4" name="Google Shape;5284;p82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5" name="Google Shape;5285;p82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6" name="Google Shape;5286;p82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7" name="Google Shape;5287;p82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8" name="Google Shape;5288;p82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89" name="Google Shape;5289;p82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0" name="Google Shape;5290;p82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1" name="Google Shape;5291;p82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2" name="Google Shape;5292;p82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3" name="Google Shape;5293;p82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294" name="Google Shape;5294;p82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5295" name="Google Shape;5295;p82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5296" name="Google Shape;5296;p82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297" name="Google Shape;5297;p82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298" name="Google Shape;5298;p82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299" name="Google Shape;5299;p82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0" name="Google Shape;5300;p82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1" name="Google Shape;5301;p82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2" name="Google Shape;5302;p82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3" name="Google Shape;5303;p82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4" name="Google Shape;5304;p82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5" name="Google Shape;5305;p82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6" name="Google Shape;5306;p82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7" name="Google Shape;5307;p82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8" name="Google Shape;5308;p82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09" name="Google Shape;5309;p82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0" name="Google Shape;5310;p82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1" name="Google Shape;5311;p82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2" name="Google Shape;5312;p82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3" name="Google Shape;5313;p82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4" name="Google Shape;5314;p82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5" name="Google Shape;5315;p82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6" name="Google Shape;5316;p82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7" name="Google Shape;5317;p82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8" name="Google Shape;5318;p82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319" name="Google Shape;5319;p82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5320" name="Google Shape;5320;p82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5321" name="Google Shape;5321;p82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5322" name="Google Shape;5322;p82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5323" name="Google Shape;5323;p82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4" name="Google Shape;5324;p82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5" name="Google Shape;5325;p82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6" name="Google Shape;5326;p82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7" name="Google Shape;5327;p82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8" name="Google Shape;5328;p82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29" name="Google Shape;5329;p82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5330" name="Google Shape;5330;p82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5331" name="Google Shape;5331;p82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2" name="Google Shape;5332;p82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3" name="Google Shape;5333;p82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4" name="Google Shape;5334;p82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5" name="Google Shape;5335;p82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6" name="Google Shape;5336;p82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7" name="Google Shape;5337;p82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8" name="Google Shape;5338;p82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39" name="Google Shape;5339;p82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40" name="Google Shape;5340;p82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41" name="Google Shape;5341;p82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42" name="Google Shape;5342;p82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5343" name="Google Shape;5343;p82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5344" name="Google Shape;5344;p82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5345" name="Google Shape;5345;p82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346" name="Google Shape;5346;p82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347" name="Google Shape;5347;p82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348" name="Google Shape;5348;p82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349" name="Google Shape;5349;p82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350" name="Google Shape;5350;p82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5351" name="Google Shape;5351;p82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5352" name="Google Shape;5352;p82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5353" name="Google Shape;5353;p82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354" name="Google Shape;5354;p82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355" name="Google Shape;5355;p82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356" name="Google Shape;5356;p82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5357" name="Google Shape;5357;p82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5358" name="Google Shape;5358;p82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5359" name="Google Shape;5359;p8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5360" name="Google Shape;5360;p8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5361" name="Google Shape;5361;p8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5362" name="Google Shape;5362;p8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5363" name="Google Shape;5363;p82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64" name="Google Shape;5364;p82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365" name="Google Shape;5365;p82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5366" name="Google Shape;5366;p82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367" name="Google Shape;5367;p82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5368" name="Google Shape;5368;p82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9" name="Google Shape;5369;p82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0" name="Google Shape;5370;p82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5371" name="Google Shape;5371;p82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5372;p82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3" name="Google Shape;5373;p82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5374" name="Google Shape;5374;p82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82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6" name="Google Shape;5376;p82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5377" name="Google Shape;5377;p82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82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9" name="Google Shape;5379;p82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5380" name="Google Shape;5380;p82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1" name="Google Shape;5381;p82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82" name="Google Shape;5382;p82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5383" name="Google Shape;5383;p82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82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85" name="Google Shape;5385;p82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5386" name="Google Shape;5386;p82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82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88" name="Google Shape;5388;p82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5389" name="Google Shape;5389;p82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82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1" name="Google Shape;5391;p82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5392" name="Google Shape;5392;p82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3" name="Google Shape;5393;p82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4" name="Google Shape;5394;p82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5395" name="Google Shape;5395;p82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5396;p82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7" name="Google Shape;5397;p82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5398" name="Google Shape;5398;p82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82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0" name="Google Shape;5400;p82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5401" name="Google Shape;5401;p82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82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3" name="Google Shape;5403;p82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5404" name="Google Shape;5404;p82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82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6" name="Google Shape;5406;p82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5407" name="Google Shape;5407;p82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82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09" name="Google Shape;5409;p82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5410" name="Google Shape;5410;p82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82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2" name="Google Shape;5412;p82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5413" name="Google Shape;5413;p82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82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5" name="Google Shape;5415;p82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5416" name="Google Shape;5416;p82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82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8" name="Google Shape;5418;p82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5419" name="Google Shape;5419;p82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82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1" name="Google Shape;5421;p82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5422" name="Google Shape;5422;p82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82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4" name="Google Shape;5424;p82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5425" name="Google Shape;5425;p82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82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7" name="Google Shape;5427;p82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5428" name="Google Shape;5428;p82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82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0" name="Google Shape;5430;p82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5431" name="Google Shape;5431;p82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82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3" name="Google Shape;5433;p82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5434" name="Google Shape;5434;p82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82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6" name="Google Shape;5436;p82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5437" name="Google Shape;5437;p82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82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9" name="Google Shape;5439;p82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5440" name="Google Shape;5440;p82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5441;p82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42" name="Google Shape;5442;p82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5443" name="Google Shape;5443;p82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4" name="Google Shape;5444;p82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45" name="Google Shape;5445;p82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5446" name="Google Shape;5446;p82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7" name="Google Shape;5447;p82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48" name="Google Shape;5448;p82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5449" name="Google Shape;5449;p82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0" name="Google Shape;5450;p82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51" name="Google Shape;5451;p82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5452" name="Google Shape;5452;p82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3" name="Google Shape;5453;p82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54" name="Google Shape;5454;p82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5455" name="Google Shape;5455;p82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6" name="Google Shape;5456;p82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57" name="Google Shape;5457;p82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5458" name="Google Shape;5458;p82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9" name="Google Shape;5459;p82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60" name="Google Shape;5460;p82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5461" name="Google Shape;5461;p82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2" name="Google Shape;5462;p82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63" name="Google Shape;5463;p82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5464" name="Google Shape;5464;p82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5" name="Google Shape;5465;p82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66" name="Google Shape;5466;p82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5467" name="Google Shape;5467;p82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8" name="Google Shape;5468;p82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69" name="Google Shape;5469;p82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5470" name="Google Shape;5470;p82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1" name="Google Shape;5471;p82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72" name="Google Shape;5472;p82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5473" name="Google Shape;5473;p82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82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75" name="Google Shape;5475;p82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5476" name="Google Shape;5476;p82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82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78" name="Google Shape;5478;p82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5479" name="Google Shape;5479;p82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82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81" name="Google Shape;5481;p82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5482" name="Google Shape;5482;p82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82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84" name="Google Shape;5484;p82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5485" name="Google Shape;5485;p82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82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87" name="Google Shape;5487;p82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5488" name="Google Shape;5488;p82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82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90" name="Google Shape;5490;p82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5491" name="Google Shape;5491;p82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2" name="Google Shape;5492;p82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93" name="Google Shape;5493;p82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5494" name="Google Shape;5494;p82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5" name="Google Shape;5495;p82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96" name="Google Shape;5496;p82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5497" name="Google Shape;5497;p82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8" name="Google Shape;5498;p82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99" name="Google Shape;5499;p82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5500" name="Google Shape;5500;p82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1" name="Google Shape;5501;p82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02" name="Google Shape;5502;p82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5503" name="Google Shape;5503;p82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4" name="Google Shape;5504;p82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05" name="Google Shape;5505;p82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5506" name="Google Shape;5506;p82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7" name="Google Shape;5507;p82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08" name="Google Shape;5508;p82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5509" name="Google Shape;5509;p82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0" name="Google Shape;5510;p82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11" name="Google Shape;5511;p82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5512" name="Google Shape;5512;p82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3" name="Google Shape;5513;p82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14" name="Google Shape;5514;p82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5515" name="Google Shape;5515;p82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6" name="Google Shape;5516;p82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17" name="Google Shape;5517;p82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5518" name="Google Shape;5518;p82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9" name="Google Shape;5519;p82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20" name="Google Shape;5520;p82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5521" name="Google Shape;5521;p82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2" name="Google Shape;5522;p82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23" name="Google Shape;5523;p82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5524" name="Google Shape;5524;p82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5" name="Google Shape;5525;p82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26" name="Google Shape;5526;p82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5527" name="Google Shape;5527;p82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8" name="Google Shape;5528;p82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29" name="Google Shape;5529;p82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5530" name="Google Shape;5530;p82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1" name="Google Shape;5531;p82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32" name="Google Shape;5532;p82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5533" name="Google Shape;5533;p82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4" name="Google Shape;5534;p82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35" name="Google Shape;5535;p82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5536" name="Google Shape;5536;p82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7" name="Google Shape;5537;p82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38" name="Google Shape;5538;p82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5539" name="Google Shape;5539;p82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0" name="Google Shape;5540;p82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1" name="Google Shape;5541;p82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5542" name="Google Shape;5542;p82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3" name="Google Shape;5543;p82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4" name="Google Shape;5544;p82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5545" name="Google Shape;5545;p82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6" name="Google Shape;5546;p82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7" name="Google Shape;5547;p82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5548" name="Google Shape;5548;p82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9" name="Google Shape;5549;p82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50" name="Google Shape;5550;p82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5551" name="Google Shape;5551;p82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2" name="Google Shape;5552;p82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53" name="Google Shape;5553;p82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82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5" name="Google Shape;5555;p82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5556" name="Google Shape;5556;p82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7" name="Google Shape;5557;p82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58" name="Google Shape;5558;p82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5559" name="Google Shape;5559;p82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0" name="Google Shape;5560;p82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61" name="Google Shape;5561;p82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82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3" name="Google Shape;5563;p82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5564" name="Google Shape;5564;p82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5" name="Google Shape;5565;p82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6" name="Google Shape;5566;p82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5567" name="Google Shape;5567;p82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8" name="Google Shape;5568;p82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9" name="Google Shape;5569;p82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5570" name="Google Shape;5570;p82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1" name="Google Shape;5571;p82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72" name="Google Shape;5572;p82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5573" name="Google Shape;5573;p82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4" name="Google Shape;5574;p82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75" name="Google Shape;5575;p82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5576" name="Google Shape;5576;p82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7" name="Google Shape;5577;p82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78" name="Google Shape;5578;p82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5579" name="Google Shape;5579;p82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0" name="Google Shape;5580;p82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81" name="Google Shape;5581;p82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5582" name="Google Shape;5582;p82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3" name="Google Shape;5583;p82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84" name="Google Shape;5584;p82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5585" name="Google Shape;5585;p82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6" name="Google Shape;5586;p82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87" name="Google Shape;5587;p82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5588" name="Google Shape;5588;p82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9" name="Google Shape;5589;p82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90" name="Google Shape;5590;p82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5591" name="Google Shape;5591;p82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2" name="Google Shape;5592;p82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93" name="Google Shape;5593;p82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5594" name="Google Shape;5594;p82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5" name="Google Shape;5595;p82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96" name="Google Shape;5596;p82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5597" name="Google Shape;5597;p82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8" name="Google Shape;5598;p82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99" name="Google Shape;5599;p82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82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01" name="Google Shape;5601;p82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5602" name="Google Shape;5602;p82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3" name="Google Shape;5603;p82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04" name="Google Shape;5604;p82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5605" name="Google Shape;5605;p82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6" name="Google Shape;5606;p82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07" name="Google Shape;5607;p82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5608" name="Google Shape;5608;p82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9" name="Google Shape;5609;p82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10" name="Google Shape;5610;p82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5611" name="Google Shape;5611;p82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2" name="Google Shape;5612;p82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13" name="Google Shape;5613;p82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5614" name="Google Shape;5614;p82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5" name="Google Shape;5615;p82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16" name="Google Shape;5616;p82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5617" name="Google Shape;5617;p82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8" name="Google Shape;5618;p82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19" name="Google Shape;5619;p82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5620" name="Google Shape;5620;p82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1" name="Google Shape;5621;p82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22" name="Google Shape;5622;p82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5623" name="Google Shape;5623;p82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4" name="Google Shape;5624;p82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25" name="Google Shape;5625;p82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5626" name="Google Shape;5626;p82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7" name="Google Shape;5627;p82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28" name="Google Shape;5628;p82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5629" name="Google Shape;5629;p82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0" name="Google Shape;5630;p82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1" name="Google Shape;5631;p82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5632" name="Google Shape;5632;p82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3" name="Google Shape;5633;p82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4" name="Google Shape;5634;p82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5635" name="Google Shape;5635;p82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6" name="Google Shape;5636;p82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37" name="Google Shape;5637;p82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5638" name="Google Shape;5638;p82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9" name="Google Shape;5639;p82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0" name="Google Shape;5640;p82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5641" name="Google Shape;5641;p82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2" name="Google Shape;5642;p82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3" name="Google Shape;5643;p82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5644" name="Google Shape;5644;p82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5" name="Google Shape;5645;p82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6" name="Google Shape;5646;p82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5647" name="Google Shape;5647;p82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8" name="Google Shape;5648;p82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49" name="Google Shape;5649;p82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5650" name="Google Shape;5650;p82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1" name="Google Shape;5651;p82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2" name="Google Shape;5652;p82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5653" name="Google Shape;5653;p82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4" name="Google Shape;5654;p82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5" name="Google Shape;5655;p82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5656" name="Google Shape;5656;p82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7" name="Google Shape;5657;p82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8" name="Google Shape;5658;p82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5659" name="Google Shape;5659;p82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0" name="Google Shape;5660;p82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1" name="Google Shape;5661;p82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5662" name="Google Shape;5662;p82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3" name="Google Shape;5663;p82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4" name="Google Shape;5664;p82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5665" name="Google Shape;5665;p82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6" name="Google Shape;5666;p82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7" name="Google Shape;5667;p82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5668" name="Google Shape;5668;p82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9" name="Google Shape;5669;p82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0" name="Google Shape;5670;p82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5671" name="Google Shape;5671;p82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2" name="Google Shape;5672;p82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73" name="Google Shape;5673;p82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82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75" name="Google Shape;5675;p82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5676" name="Google Shape;5676;p82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7" name="Google Shape;5677;p82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8" name="Google Shape;5678;p82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5679" name="Google Shape;5679;p82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0" name="Google Shape;5680;p82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81" name="Google Shape;5681;p82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5682" name="Google Shape;5682;p82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3" name="Google Shape;5683;p82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84" name="Google Shape;5684;p82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5685" name="Google Shape;5685;p82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5686" name="Google Shape;5686;p82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7" name="Google Shape;5687;p82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5688;p82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9" name="Google Shape;5689;p82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0" name="Google Shape;5690;p82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1" name="Google Shape;5691;p82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2" name="Google Shape;5692;p82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3" name="Google Shape;5693;p82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4" name="Google Shape;5694;p82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5" name="Google Shape;5695;p82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6" name="Google Shape;5696;p82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7" name="Google Shape;5697;p82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8" name="Google Shape;5698;p82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9" name="Google Shape;5699;p82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0" name="Google Shape;5700;p82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1" name="Google Shape;5701;p82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2" name="Google Shape;5702;p82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3" name="Google Shape;5703;p82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4" name="Google Shape;5704;p82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5" name="Google Shape;5705;p82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6" name="Google Shape;5706;p82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7" name="Google Shape;5707;p82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8" name="Google Shape;5708;p82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9" name="Google Shape;5709;p82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0" name="Google Shape;5710;p82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1" name="Google Shape;5711;p82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2" name="Google Shape;5712;p82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3" name="Google Shape;5713;p82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4" name="Google Shape;5714;p82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5" name="Google Shape;5715;p82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6" name="Google Shape;5716;p82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7" name="Google Shape;5717;p82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8" name="Google Shape;5718;p82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9" name="Google Shape;5719;p82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0" name="Google Shape;5720;p82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1" name="Google Shape;5721;p82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2" name="Google Shape;5722;p82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3" name="Google Shape;5723;p82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4" name="Google Shape;5724;p82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5" name="Google Shape;5725;p82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6" name="Google Shape;5726;p82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7" name="Google Shape;5727;p82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8" name="Google Shape;5728;p82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9" name="Google Shape;5729;p82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0" name="Google Shape;5730;p82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1" name="Google Shape;5731;p82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2" name="Google Shape;5732;p82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3" name="Google Shape;5733;p82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4" name="Google Shape;5734;p82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5" name="Google Shape;5735;p82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6" name="Google Shape;5736;p82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7" name="Google Shape;5737;p82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8" name="Google Shape;5738;p82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9" name="Google Shape;5739;p82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0" name="Google Shape;5740;p82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1" name="Google Shape;5741;p82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2" name="Google Shape;5742;p82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5743" name="Google Shape;5743;p82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4" name="Google Shape;5744;p82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5" name="Google Shape;5745;p82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5746" name="Google Shape;5746;p82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7" name="Google Shape;5747;p82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8" name="Google Shape;5748;p82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5749" name="Google Shape;5749;p82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0" name="Google Shape;5750;p82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51" name="Google Shape;5751;p82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5752" name="Google Shape;5752;p82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82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54" name="Google Shape;5754;p82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5755" name="Google Shape;5755;p82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6" name="Google Shape;5756;p82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57" name="Google Shape;5757;p82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5758" name="Google Shape;5758;p82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9" name="Google Shape;5759;p82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0" name="Google Shape;5760;p82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5761" name="Google Shape;5761;p82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2" name="Google Shape;5762;p82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3" name="Google Shape;5763;p82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5764" name="Google Shape;5764;p82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5" name="Google Shape;5765;p82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6" name="Google Shape;5766;p82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5767" name="Google Shape;5767;p82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8" name="Google Shape;5768;p82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9" name="Google Shape;5769;p82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5770" name="Google Shape;5770;p82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1" name="Google Shape;5771;p82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72" name="Google Shape;5772;p82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5773" name="Google Shape;5773;p82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4" name="Google Shape;5774;p82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5" name="Google Shape;5775;p82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82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77" name="Google Shape;5777;p82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5778" name="Google Shape;5778;p82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9" name="Google Shape;5779;p82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80" name="Google Shape;5780;p82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5781" name="Google Shape;5781;p82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2" name="Google Shape;5782;p82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83" name="Google Shape;5783;p82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5784" name="Google Shape;5784;p82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5" name="Google Shape;5785;p82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86" name="Google Shape;5786;p82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5787" name="Google Shape;5787;p82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8" name="Google Shape;5788;p82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89" name="Google Shape;5789;p82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5790" name="Google Shape;5790;p82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1" name="Google Shape;5791;p82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2" name="Google Shape;5792;p82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5793" name="Google Shape;5793;p82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4" name="Google Shape;5794;p82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5" name="Google Shape;5795;p82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5796" name="Google Shape;5796;p82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7" name="Google Shape;5797;p82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98" name="Google Shape;5798;p82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5799" name="Google Shape;5799;p82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0" name="Google Shape;5800;p82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01" name="Google Shape;5801;p82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5802" name="Google Shape;5802;p82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3" name="Google Shape;5803;p82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04" name="Google Shape;5804;p82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5805" name="Google Shape;5805;p82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6" name="Google Shape;5806;p82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07" name="Google Shape;5807;p82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5808" name="Google Shape;5808;p82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9" name="Google Shape;5809;p82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0" name="Google Shape;5810;p82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5811" name="Google Shape;5811;p82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2" name="Google Shape;5812;p82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3" name="Google Shape;5813;p82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5814" name="Google Shape;5814;p82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5" name="Google Shape;5815;p82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6" name="Google Shape;5816;p82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5817" name="Google Shape;5817;p82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8" name="Google Shape;5818;p82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9" name="Google Shape;5819;p82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5820" name="Google Shape;5820;p82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1" name="Google Shape;5821;p82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2" name="Google Shape;5822;p82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5823" name="Google Shape;5823;p82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4" name="Google Shape;5824;p82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5" name="Google Shape;5825;p82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5826" name="Google Shape;5826;p82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7" name="Google Shape;5827;p82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28" name="Google Shape;5828;p82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5829" name="Google Shape;5829;p82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0" name="Google Shape;5830;p82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1" name="Google Shape;5831;p82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5832" name="Google Shape;5832;p82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3" name="Google Shape;5833;p82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4" name="Google Shape;5834;p82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5835" name="Google Shape;5835;p82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6" name="Google Shape;5836;p82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37" name="Google Shape;5837;p82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5838" name="Google Shape;5838;p82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9" name="Google Shape;5839;p82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0" name="Google Shape;5840;p82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5841" name="Google Shape;5841;p82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2" name="Google Shape;5842;p82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3" name="Google Shape;5843;p82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5844" name="Google Shape;5844;p82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5" name="Google Shape;5845;p82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6" name="Google Shape;5846;p82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5847" name="Google Shape;5847;p82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8" name="Google Shape;5848;p82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9" name="Google Shape;5849;p82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5850" name="Google Shape;5850;p82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1" name="Google Shape;5851;p82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2" name="Google Shape;5852;p82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5853" name="Google Shape;5853;p82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4" name="Google Shape;5854;p82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5" name="Google Shape;5855;p82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5856" name="Google Shape;5856;p82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7" name="Google Shape;5857;p82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58" name="Google Shape;5858;p82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5859" name="Google Shape;5859;p82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0" name="Google Shape;5860;p82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1" name="Google Shape;5861;p82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5862" name="Google Shape;5862;p82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82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4" name="Google Shape;5864;p82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5865" name="Google Shape;5865;p82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82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7" name="Google Shape;5867;p82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5868" name="Google Shape;5868;p82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9" name="Google Shape;5869;p82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0" name="Google Shape;5870;p82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5871" name="Google Shape;5871;p82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82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3" name="Google Shape;5873;p82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5874" name="Google Shape;5874;p82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82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76" name="Google Shape;5876;p82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5877" name="Google Shape;5877;p82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82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3" name="Google Shape;5883;p83"/>
          <p:cNvGrpSpPr/>
          <p:nvPr/>
        </p:nvGrpSpPr>
        <p:grpSpPr>
          <a:xfrm>
            <a:off x="729274" y="1175734"/>
            <a:ext cx="2507799" cy="206239"/>
            <a:chOff x="106648" y="895722"/>
            <a:chExt cx="4481413" cy="374300"/>
          </a:xfrm>
        </p:grpSpPr>
        <p:grpSp>
          <p:nvGrpSpPr>
            <p:cNvPr id="5884" name="Google Shape;5884;p83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5885" name="Google Shape;5885;p83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86" name="Google Shape;5886;p83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887" name="Google Shape;5887;p8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888" name="Google Shape;5888;p8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89" name="Google Shape;5889;p83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5890" name="Google Shape;5890;p83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1" name="Google Shape;5891;p83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892" name="Google Shape;5892;p8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893" name="Google Shape;5893;p8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94" name="Google Shape;5894;p83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5895" name="Google Shape;5895;p83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6" name="Google Shape;5896;p83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897" name="Google Shape;5897;p8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898" name="Google Shape;5898;p8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99" name="Google Shape;5899;p83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5900" name="Google Shape;5900;p83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1" name="Google Shape;5901;p83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902" name="Google Shape;5902;p8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903" name="Google Shape;5903;p8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904" name="Google Shape;5904;p83"/>
          <p:cNvGrpSpPr/>
          <p:nvPr/>
        </p:nvGrpSpPr>
        <p:grpSpPr>
          <a:xfrm>
            <a:off x="2147036" y="3575105"/>
            <a:ext cx="1086701" cy="799429"/>
            <a:chOff x="2183288" y="3555572"/>
            <a:chExt cx="1136241" cy="835873"/>
          </a:xfrm>
        </p:grpSpPr>
        <p:sp>
          <p:nvSpPr>
            <p:cNvPr id="5905" name="Google Shape;5905;p83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6" name="Google Shape;5906;p83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5907" name="Google Shape;5907;p83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83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83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83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83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83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13" name="Google Shape;5913;p83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14" name="Google Shape;5914;p83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5915" name="Google Shape;5915;p83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5916" name="Google Shape;5916;p83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5917" name="Google Shape;5917;p83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8" name="Google Shape;5918;p83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5919" name="Google Shape;5919;p83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5920" name="Google Shape;5920;p83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1" name="Google Shape;5921;p83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22" name="Google Shape;5922;p83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5923" name="Google Shape;5923;p83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5924" name="Google Shape;5924;p83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925" name="Google Shape;5925;p83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5926" name="Google Shape;5926;p83"/>
          <p:cNvGrpSpPr/>
          <p:nvPr/>
        </p:nvGrpSpPr>
        <p:grpSpPr>
          <a:xfrm>
            <a:off x="3409981" y="1496104"/>
            <a:ext cx="1675870" cy="758251"/>
            <a:chOff x="3530532" y="1496185"/>
            <a:chExt cx="1562000" cy="706730"/>
          </a:xfrm>
        </p:grpSpPr>
        <p:cxnSp>
          <p:nvCxnSpPr>
            <p:cNvPr id="5927" name="Google Shape;5927;p83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5928" name="Google Shape;5928;p83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5929" name="Google Shape;5929;p83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5930" name="Google Shape;5930;p83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31" name="Google Shape;5931;p83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32" name="Google Shape;5932;p83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3" name="Google Shape;5933;p83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5934" name="Google Shape;5934;p83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5935" name="Google Shape;5935;p83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36" name="Google Shape;5936;p83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37" name="Google Shape;5937;p83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8" name="Google Shape;5938;p83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5939" name="Google Shape;5939;p83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5940" name="Google Shape;5940;p83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41" name="Google Shape;5941;p83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42" name="Google Shape;5942;p83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3" name="Google Shape;5943;p83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5944" name="Google Shape;5944;p83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5945" name="Google Shape;5945;p83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46" name="Google Shape;5946;p83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47" name="Google Shape;5947;p83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48" name="Google Shape;5948;p83"/>
          <p:cNvGrpSpPr/>
          <p:nvPr/>
        </p:nvGrpSpPr>
        <p:grpSpPr>
          <a:xfrm>
            <a:off x="3421841" y="2349730"/>
            <a:ext cx="1652173" cy="391517"/>
            <a:chOff x="3512551" y="2358270"/>
            <a:chExt cx="1597383" cy="378533"/>
          </a:xfrm>
        </p:grpSpPr>
        <p:cxnSp>
          <p:nvCxnSpPr>
            <p:cNvPr id="5949" name="Google Shape;5949;p83"/>
            <p:cNvCxnSpPr>
              <a:stCxn id="5950" idx="6"/>
              <a:endCxn id="5951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952" name="Google Shape;5952;p83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5953" name="Google Shape;5953;p83"/>
              <p:cNvCxnSpPr>
                <a:stCxn id="5954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50" name="Google Shape;5950;p83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83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5" name="Google Shape;5955;p83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5956" name="Google Shape;5956;p83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57" name="Google Shape;5957;p83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83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9" name="Google Shape;5959;p83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5960" name="Google Shape;5960;p83"/>
              <p:cNvCxnSpPr>
                <a:stCxn id="5961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62" name="Google Shape;5962;p83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83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3" name="Google Shape;5963;p83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5964" name="Google Shape;5964;p83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51" name="Google Shape;5951;p83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83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66" name="Google Shape;5966;p83"/>
          <p:cNvGrpSpPr/>
          <p:nvPr/>
        </p:nvGrpSpPr>
        <p:grpSpPr>
          <a:xfrm>
            <a:off x="6842649" y="1185930"/>
            <a:ext cx="1581844" cy="732818"/>
            <a:chOff x="634175" y="2986275"/>
            <a:chExt cx="3147949" cy="1458344"/>
          </a:xfrm>
        </p:grpSpPr>
        <p:cxnSp>
          <p:nvCxnSpPr>
            <p:cNvPr id="5967" name="Google Shape;5967;p83"/>
            <p:cNvCxnSpPr>
              <a:stCxn id="5968" idx="4"/>
              <a:endCxn id="596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0" name="Google Shape;5970;p83"/>
            <p:cNvCxnSpPr>
              <a:stCxn id="5969" idx="0"/>
              <a:endCxn id="597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2" name="Google Shape;5972;p83"/>
            <p:cNvCxnSpPr>
              <a:stCxn id="5971" idx="4"/>
              <a:endCxn id="597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4" name="Google Shape;5974;p83"/>
            <p:cNvCxnSpPr>
              <a:stCxn id="5973" idx="0"/>
              <a:endCxn id="597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75" name="Google Shape;5975;p83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1" name="Google Shape;5971;p83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8" name="Google Shape;5968;p83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3" name="Google Shape;5973;p83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9" name="Google Shape;5969;p83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6" name="Google Shape;5976;p83"/>
          <p:cNvGrpSpPr/>
          <p:nvPr/>
        </p:nvGrpSpPr>
        <p:grpSpPr>
          <a:xfrm>
            <a:off x="3410364" y="2880240"/>
            <a:ext cx="1675128" cy="313674"/>
            <a:chOff x="998425" y="1182125"/>
            <a:chExt cx="1065400" cy="199500"/>
          </a:xfrm>
        </p:grpSpPr>
        <p:sp>
          <p:nvSpPr>
            <p:cNvPr id="5977" name="Google Shape;5977;p83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83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83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83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83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2" name="Google Shape;5982;p83"/>
          <p:cNvGrpSpPr/>
          <p:nvPr/>
        </p:nvGrpSpPr>
        <p:grpSpPr>
          <a:xfrm>
            <a:off x="3410363" y="3836206"/>
            <a:ext cx="1675129" cy="525345"/>
            <a:chOff x="5194708" y="3484366"/>
            <a:chExt cx="3148148" cy="987304"/>
          </a:xfrm>
        </p:grpSpPr>
        <p:grpSp>
          <p:nvGrpSpPr>
            <p:cNvPr id="5983" name="Google Shape;5983;p83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5984" name="Google Shape;5984;p83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83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83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7" name="Google Shape;5987;p83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5988" name="Google Shape;5988;p83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83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83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1" name="Google Shape;5991;p83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5992" name="Google Shape;5992;p83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3" name="Google Shape;5993;p83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83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5" name="Google Shape;5995;p83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5996" name="Google Shape;5996;p83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83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83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99" name="Google Shape;5999;p83"/>
          <p:cNvGrpSpPr/>
          <p:nvPr/>
        </p:nvGrpSpPr>
        <p:grpSpPr>
          <a:xfrm>
            <a:off x="6844048" y="2482095"/>
            <a:ext cx="1579046" cy="522230"/>
            <a:chOff x="6853641" y="2534077"/>
            <a:chExt cx="1515545" cy="501229"/>
          </a:xfrm>
        </p:grpSpPr>
        <p:grpSp>
          <p:nvGrpSpPr>
            <p:cNvPr id="6000" name="Google Shape;6000;p83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6001" name="Google Shape;6001;p83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83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83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83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83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6" name="Google Shape;6006;p83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83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83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83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83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1" name="Google Shape;6011;p83"/>
          <p:cNvGrpSpPr/>
          <p:nvPr/>
        </p:nvGrpSpPr>
        <p:grpSpPr>
          <a:xfrm>
            <a:off x="3438940" y="3357136"/>
            <a:ext cx="1617976" cy="346616"/>
            <a:chOff x="1808063" y="4294338"/>
            <a:chExt cx="3370782" cy="721817"/>
          </a:xfrm>
        </p:grpSpPr>
        <p:sp>
          <p:nvSpPr>
            <p:cNvPr id="6012" name="Google Shape;6012;p83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83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83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83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83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83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83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83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83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83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2" name="Google Shape;6022;p83"/>
          <p:cNvGrpSpPr/>
          <p:nvPr/>
        </p:nvGrpSpPr>
        <p:grpSpPr>
          <a:xfrm>
            <a:off x="5264936" y="4023886"/>
            <a:ext cx="1417067" cy="350605"/>
            <a:chOff x="4234950" y="2101012"/>
            <a:chExt cx="4219974" cy="1044090"/>
          </a:xfrm>
        </p:grpSpPr>
        <p:sp>
          <p:nvSpPr>
            <p:cNvPr id="6023" name="Google Shape;6023;p83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83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83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83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83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83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83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83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83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83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83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83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83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83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83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83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9" name="Google Shape;6039;p83"/>
          <p:cNvGrpSpPr/>
          <p:nvPr/>
        </p:nvGrpSpPr>
        <p:grpSpPr>
          <a:xfrm>
            <a:off x="6840408" y="2014643"/>
            <a:ext cx="1586327" cy="371557"/>
            <a:chOff x="1247650" y="2075423"/>
            <a:chExt cx="6648477" cy="1557238"/>
          </a:xfrm>
        </p:grpSpPr>
        <p:sp>
          <p:nvSpPr>
            <p:cNvPr id="6040" name="Google Shape;6040;p83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83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83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83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83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83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6" name="Google Shape;6046;p83"/>
          <p:cNvGrpSpPr/>
          <p:nvPr/>
        </p:nvGrpSpPr>
        <p:grpSpPr>
          <a:xfrm>
            <a:off x="5271678" y="1167833"/>
            <a:ext cx="1415601" cy="1648533"/>
            <a:chOff x="1839112" y="2209163"/>
            <a:chExt cx="1918159" cy="2233784"/>
          </a:xfrm>
        </p:grpSpPr>
        <p:sp>
          <p:nvSpPr>
            <p:cNvPr id="6047" name="Google Shape;6047;p83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83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83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50" name="Google Shape;6050;p83"/>
            <p:cNvCxnSpPr>
              <a:stCxn id="6047" idx="6"/>
              <a:endCxn id="6048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1" name="Google Shape;6051;p83"/>
            <p:cNvCxnSpPr>
              <a:stCxn id="6048" idx="4"/>
              <a:endCxn id="6052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3" name="Google Shape;6053;p83"/>
            <p:cNvCxnSpPr>
              <a:stCxn id="6052" idx="6"/>
              <a:endCxn id="6049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4" name="Google Shape;6054;p83"/>
            <p:cNvCxnSpPr>
              <a:stCxn id="6049" idx="4"/>
              <a:endCxn id="6055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52" name="Google Shape;6052;p83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83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83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57" name="Google Shape;6057;p83"/>
            <p:cNvCxnSpPr>
              <a:endCxn id="6056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58" name="Google Shape;6058;p83"/>
          <p:cNvGrpSpPr/>
          <p:nvPr/>
        </p:nvGrpSpPr>
        <p:grpSpPr>
          <a:xfrm>
            <a:off x="3428944" y="1185917"/>
            <a:ext cx="1637968" cy="154942"/>
            <a:chOff x="238125" y="2506075"/>
            <a:chExt cx="7115411" cy="673075"/>
          </a:xfrm>
        </p:grpSpPr>
        <p:sp>
          <p:nvSpPr>
            <p:cNvPr id="6059" name="Google Shape;6059;p83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83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83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83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83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4" name="Google Shape;6064;p83"/>
          <p:cNvGrpSpPr/>
          <p:nvPr/>
        </p:nvGrpSpPr>
        <p:grpSpPr>
          <a:xfrm>
            <a:off x="1969680" y="1500635"/>
            <a:ext cx="1262932" cy="785408"/>
            <a:chOff x="548861" y="389676"/>
            <a:chExt cx="3843371" cy="2390163"/>
          </a:xfrm>
        </p:grpSpPr>
        <p:cxnSp>
          <p:nvCxnSpPr>
            <p:cNvPr id="6065" name="Google Shape;6065;p83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6" name="Google Shape;6066;p83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7" name="Google Shape;6067;p83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8" name="Google Shape;6068;p83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9" name="Google Shape;6069;p83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70" name="Google Shape;6070;p83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71" name="Google Shape;6071;p83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72" name="Google Shape;6072;p83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83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83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83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83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83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83"/>
          <p:cNvGrpSpPr/>
          <p:nvPr/>
        </p:nvGrpSpPr>
        <p:grpSpPr>
          <a:xfrm>
            <a:off x="757812" y="2607512"/>
            <a:ext cx="1412054" cy="633562"/>
            <a:chOff x="1187400" y="2529299"/>
            <a:chExt cx="6769193" cy="2241903"/>
          </a:xfrm>
        </p:grpSpPr>
        <p:sp>
          <p:nvSpPr>
            <p:cNvPr id="6079" name="Google Shape;6079;p83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0" name="Google Shape;6080;p83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1" name="Google Shape;6081;p83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2" name="Google Shape;6082;p83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3" name="Google Shape;6083;p83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4" name="Google Shape;6084;p83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5" name="Google Shape;6085;p83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6086" name="Google Shape;6086;p83"/>
            <p:cNvCxnSpPr>
              <a:stCxn id="6079" idx="2"/>
              <a:endCxn id="6080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87" name="Google Shape;6087;p83"/>
            <p:cNvCxnSpPr>
              <a:stCxn id="6081" idx="0"/>
              <a:endCxn id="6079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88" name="Google Shape;6088;p83"/>
            <p:cNvCxnSpPr>
              <a:stCxn id="6081" idx="2"/>
              <a:endCxn id="6083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89" name="Google Shape;6089;p83"/>
            <p:cNvCxnSpPr>
              <a:stCxn id="6082" idx="0"/>
              <a:endCxn id="6081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90" name="Google Shape;6090;p83"/>
            <p:cNvCxnSpPr>
              <a:stCxn id="6080" idx="2"/>
              <a:endCxn id="6085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91" name="Google Shape;6091;p83"/>
            <p:cNvCxnSpPr>
              <a:stCxn id="6084" idx="0"/>
              <a:endCxn id="6080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92" name="Google Shape;6092;p83"/>
          <p:cNvGrpSpPr/>
          <p:nvPr/>
        </p:nvGrpSpPr>
        <p:grpSpPr>
          <a:xfrm>
            <a:off x="6844058" y="3100221"/>
            <a:ext cx="1579035" cy="540873"/>
            <a:chOff x="6895650" y="3126697"/>
            <a:chExt cx="1436662" cy="492105"/>
          </a:xfrm>
        </p:grpSpPr>
        <p:sp>
          <p:nvSpPr>
            <p:cNvPr id="6093" name="Google Shape;6093;p83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83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83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83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83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98" name="Google Shape;6098;p83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6099" name="Google Shape;6099;p83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83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83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83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83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04" name="Google Shape;6104;p83"/>
          <p:cNvGrpSpPr/>
          <p:nvPr/>
        </p:nvGrpSpPr>
        <p:grpSpPr>
          <a:xfrm>
            <a:off x="6842640" y="3736984"/>
            <a:ext cx="1581862" cy="650625"/>
            <a:chOff x="6777990" y="3710194"/>
            <a:chExt cx="1646915" cy="677382"/>
          </a:xfrm>
        </p:grpSpPr>
        <p:grpSp>
          <p:nvGrpSpPr>
            <p:cNvPr id="6105" name="Google Shape;6105;p83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6106" name="Google Shape;6106;p83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07" name="Google Shape;6107;p83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8" name="Google Shape;6108;p83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6109" name="Google Shape;6109;p83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10" name="Google Shape;6110;p83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1" name="Google Shape;6111;p83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6112" name="Google Shape;6112;p83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13" name="Google Shape;6113;p83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4" name="Google Shape;6114;p83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6115" name="Google Shape;6115;p83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16" name="Google Shape;6116;p83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17" name="Google Shape;6117;p83"/>
          <p:cNvGrpSpPr/>
          <p:nvPr/>
        </p:nvGrpSpPr>
        <p:grpSpPr>
          <a:xfrm>
            <a:off x="5262155" y="2909824"/>
            <a:ext cx="1421889" cy="1020603"/>
            <a:chOff x="5190863" y="2824811"/>
            <a:chExt cx="1544860" cy="1108869"/>
          </a:xfrm>
        </p:grpSpPr>
        <p:grpSp>
          <p:nvGrpSpPr>
            <p:cNvPr id="6118" name="Google Shape;6118;p83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6119" name="Google Shape;6119;p83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6120" name="Google Shape;6120;p83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1" name="Google Shape;6121;p83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22" name="Google Shape;6122;p83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3" name="Google Shape;6123;p83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6124" name="Google Shape;6124;p83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6125" name="Google Shape;6125;p83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6" name="Google Shape;6126;p83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27" name="Google Shape;6127;p83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8" name="Google Shape;6128;p83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9" name="Google Shape;6129;p83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6130" name="Google Shape;6130;p83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6131" name="Google Shape;6131;p83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6132" name="Google Shape;6132;p83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3" name="Google Shape;6133;p83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34" name="Google Shape;6134;p83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35" name="Google Shape;6135;p83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6" name="Google Shape;6136;p83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6137" name="Google Shape;6137;p83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38" name="Google Shape;6138;p83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6139" name="Google Shape;6139;p83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83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141" name="Google Shape;6141;p83"/>
          <p:cNvGrpSpPr/>
          <p:nvPr/>
        </p:nvGrpSpPr>
        <p:grpSpPr>
          <a:xfrm>
            <a:off x="728162" y="1474292"/>
            <a:ext cx="1086719" cy="879487"/>
            <a:chOff x="803162" y="1474292"/>
            <a:chExt cx="1086719" cy="879487"/>
          </a:xfrm>
        </p:grpSpPr>
        <p:grpSp>
          <p:nvGrpSpPr>
            <p:cNvPr id="6142" name="Google Shape;6142;p83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6143" name="Google Shape;6143;p83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4" name="Google Shape;6144;p83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6145" name="Google Shape;6145;p83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83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83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83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83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50" name="Google Shape;6150;p83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6151" name="Google Shape;6151;p83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6152" name="Google Shape;6152;p83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53" name="Google Shape;6153;p83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6154" name="Google Shape;6154;p83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5" name="Google Shape;6155;p83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6" name="Google Shape;6156;p83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7" name="Google Shape;6157;p83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8" name="Google Shape;6158;p83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59" name="Google Shape;6159;p83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0" name="Google Shape;6160;p83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161" name="Google Shape;6161;p83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6162" name="Google Shape;6162;p83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63" name="Google Shape;6163;p83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164" name="Google Shape;6164;p83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6165" name="Google Shape;6165;p83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66" name="Google Shape;6166;p83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6167" name="Google Shape;6167;p83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8" name="Google Shape;6168;p83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69" name="Google Shape;6169;p83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0" name="Google Shape;6170;p83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1" name="Google Shape;6171;p83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2" name="Google Shape;6172;p83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73" name="Google Shape;6173;p83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174" name="Google Shape;6174;p83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6175" name="Google Shape;6175;p83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176" name="Google Shape;6176;p83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6177" name="Google Shape;6177;p83"/>
          <p:cNvGrpSpPr/>
          <p:nvPr/>
        </p:nvGrpSpPr>
        <p:grpSpPr>
          <a:xfrm>
            <a:off x="724986" y="3605478"/>
            <a:ext cx="1368681" cy="682918"/>
            <a:chOff x="724986" y="3605478"/>
            <a:chExt cx="1368681" cy="682918"/>
          </a:xfrm>
        </p:grpSpPr>
        <p:grpSp>
          <p:nvGrpSpPr>
            <p:cNvPr id="6178" name="Google Shape;6178;p83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6179" name="Google Shape;6179;p83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83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83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83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83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83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83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83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83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83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83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83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83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83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83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83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83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83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83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83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9" name="Google Shape;6199;p83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6200" name="Google Shape;6200;p83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6201" name="Google Shape;6201;p83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6202" name="Google Shape;6202;p83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03" name="Google Shape;6203;p83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04" name="Google Shape;6204;p83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6205" name="Google Shape;6205;p83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206" name="Google Shape;6206;p83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6207" name="Google Shape;6207;p83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08" name="Google Shape;6208;p83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209" name="Google Shape;6209;p83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6210" name="Google Shape;6210;p83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6211" name="Google Shape;6211;p83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12" name="Google Shape;6212;p83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13" name="Google Shape;6213;p83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6214" name="Google Shape;6214;p83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15" name="Google Shape;6215;p83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16" name="Google Shape;6216;p83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6217" name="Google Shape;6217;p83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6218" name="Google Shape;6218;p83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19" name="Google Shape;6219;p83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20" name="Google Shape;6220;p83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221" name="Google Shape;6221;p83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22" name="Google Shape;6222;p83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223" name="Google Shape;6223;p83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4" name="Google Shape;6224;p83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6225" name="Google Shape;6225;p83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6226" name="Google Shape;6226;p83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27" name="Google Shape;6227;p83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28" name="Google Shape;6228;p83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29" name="Google Shape;6229;p83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6230" name="Google Shape;6230;p83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1" name="Google Shape;6231;p83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232" name="Google Shape;6232;p83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6233" name="Google Shape;6233;p83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6234" name="Google Shape;6234;p83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5" name="Google Shape;6235;p83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36" name="Google Shape;6236;p83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6237" name="Google Shape;6237;p83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8" name="Google Shape;6238;p83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9" name="Google Shape;6239;p83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240" name="Google Shape;6240;p83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6241" name="Google Shape;6241;p83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6242" name="Google Shape;6242;p83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43" name="Google Shape;6243;p83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44" name="Google Shape;6244;p83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6245" name="Google Shape;6245;p83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246" name="Google Shape;6246;p83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6247" name="Google Shape;6247;p83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248" name="Google Shape;6248;p83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249" name="Google Shape;6249;p83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6250" name="Google Shape;6250;p83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6251" name="Google Shape;6251;p83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52" name="Google Shape;6252;p83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53" name="Google Shape;6253;p83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6254" name="Google Shape;6254;p83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6255" name="Google Shape;6255;p83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6256" name="Google Shape;6256;p83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257" name="Google Shape;6257;p83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6258" name="Google Shape;6258;p83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259" name="Google Shape;6259;p83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0" name="Google Shape;6260;p83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261" name="Google Shape;6261;p83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6262" name="Google Shape;6262;p83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3" name="Google Shape;6263;p83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6264" name="Google Shape;6264;p83"/>
          <p:cNvGrpSpPr/>
          <p:nvPr/>
        </p:nvGrpSpPr>
        <p:grpSpPr>
          <a:xfrm>
            <a:off x="2253298" y="2455640"/>
            <a:ext cx="948701" cy="935378"/>
            <a:chOff x="2253298" y="2428317"/>
            <a:chExt cx="948701" cy="935378"/>
          </a:xfrm>
        </p:grpSpPr>
        <p:sp>
          <p:nvSpPr>
            <p:cNvPr id="6265" name="Google Shape;6265;p83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83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83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83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83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83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83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83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83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83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83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83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83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83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83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83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83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83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83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83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83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83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83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83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83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83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83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83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83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83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83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83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83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3083" y="165803"/>
            <a:ext cx="8695765" cy="4787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356" name="Google Shape;1356;p43"/>
          <p:cNvGrpSpPr/>
          <p:nvPr/>
        </p:nvGrpSpPr>
        <p:grpSpPr>
          <a:xfrm>
            <a:off x="6503337" y="1536054"/>
            <a:ext cx="1309466" cy="1136463"/>
            <a:chOff x="3240600" y="2010675"/>
            <a:chExt cx="1128850" cy="979625"/>
          </a:xfrm>
        </p:grpSpPr>
        <p:sp>
          <p:nvSpPr>
            <p:cNvPr id="1357" name="Google Shape;1357;p43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3"/>
          <p:cNvGrpSpPr/>
          <p:nvPr/>
        </p:nvGrpSpPr>
        <p:grpSpPr>
          <a:xfrm>
            <a:off x="3864912" y="1536054"/>
            <a:ext cx="1309466" cy="1136463"/>
            <a:chOff x="3240600" y="2010675"/>
            <a:chExt cx="1128850" cy="979625"/>
          </a:xfrm>
        </p:grpSpPr>
        <p:sp>
          <p:nvSpPr>
            <p:cNvPr id="1364" name="Google Shape;1364;p43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43"/>
          <p:cNvGrpSpPr/>
          <p:nvPr/>
        </p:nvGrpSpPr>
        <p:grpSpPr>
          <a:xfrm>
            <a:off x="1226487" y="1536054"/>
            <a:ext cx="1309466" cy="1136463"/>
            <a:chOff x="3240600" y="2010675"/>
            <a:chExt cx="1128850" cy="979625"/>
          </a:xfrm>
        </p:grpSpPr>
        <p:sp>
          <p:nvSpPr>
            <p:cNvPr id="1371" name="Google Shape;1371;p43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43"/>
          <p:cNvSpPr txBox="1">
            <a:spLocks noGrp="1"/>
          </p:cNvSpPr>
          <p:nvPr>
            <p:ph type="title"/>
          </p:nvPr>
        </p:nvSpPr>
        <p:spPr>
          <a:xfrm>
            <a:off x="876301" y="1835400"/>
            <a:ext cx="21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78" name="Google Shape;1378;p43"/>
          <p:cNvSpPr txBox="1">
            <a:spLocks noGrp="1"/>
          </p:cNvSpPr>
          <p:nvPr>
            <p:ph type="title" idx="2"/>
          </p:nvPr>
        </p:nvSpPr>
        <p:spPr>
          <a:xfrm>
            <a:off x="3516000" y="1835400"/>
            <a:ext cx="21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79" name="Google Shape;1379;p43"/>
          <p:cNvSpPr txBox="1">
            <a:spLocks noGrp="1"/>
          </p:cNvSpPr>
          <p:nvPr>
            <p:ph type="ctrTitle" idx="3"/>
          </p:nvPr>
        </p:nvSpPr>
        <p:spPr>
          <a:xfrm>
            <a:off x="719932" y="3135449"/>
            <a:ext cx="242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THIS DAY</a:t>
            </a:r>
            <a:endParaRPr/>
          </a:p>
        </p:txBody>
      </p:sp>
      <p:sp>
        <p:nvSpPr>
          <p:cNvPr id="1380" name="Google Shape;1380;p43"/>
          <p:cNvSpPr txBox="1">
            <a:spLocks noGrp="1"/>
          </p:cNvSpPr>
          <p:nvPr>
            <p:ph type="subTitle" idx="1"/>
          </p:nvPr>
        </p:nvSpPr>
        <p:spPr>
          <a:xfrm>
            <a:off x="876232" y="3415926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1381" name="Google Shape;1381;p43"/>
          <p:cNvSpPr txBox="1">
            <a:spLocks noGrp="1"/>
          </p:cNvSpPr>
          <p:nvPr>
            <p:ph type="ctrTitle" idx="4"/>
          </p:nvPr>
        </p:nvSpPr>
        <p:spPr>
          <a:xfrm>
            <a:off x="3284632" y="3135450"/>
            <a:ext cx="257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METRICS</a:t>
            </a:r>
            <a:endParaRPr/>
          </a:p>
        </p:txBody>
      </p:sp>
      <p:sp>
        <p:nvSpPr>
          <p:cNvPr id="1382" name="Google Shape;1382;p43"/>
          <p:cNvSpPr txBox="1">
            <a:spLocks noGrp="1"/>
          </p:cNvSpPr>
          <p:nvPr>
            <p:ph type="subTitle" idx="5"/>
          </p:nvPr>
        </p:nvSpPr>
        <p:spPr>
          <a:xfrm>
            <a:off x="3515927" y="3415927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1383" name="Google Shape;1383;p43"/>
          <p:cNvSpPr txBox="1">
            <a:spLocks noGrp="1"/>
          </p:cNvSpPr>
          <p:nvPr>
            <p:ph type="title" idx="6"/>
          </p:nvPr>
        </p:nvSpPr>
        <p:spPr>
          <a:xfrm>
            <a:off x="6155836" y="1835400"/>
            <a:ext cx="21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4" name="Google Shape;1384;p43"/>
          <p:cNvSpPr txBox="1">
            <a:spLocks noGrp="1"/>
          </p:cNvSpPr>
          <p:nvPr>
            <p:ph type="ctrTitle" idx="7"/>
          </p:nvPr>
        </p:nvSpPr>
        <p:spPr>
          <a:xfrm>
            <a:off x="5999468" y="3135449"/>
            <a:ext cx="242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85" name="Google Shape;1385;p43"/>
          <p:cNvSpPr txBox="1">
            <a:spLocks noGrp="1"/>
          </p:cNvSpPr>
          <p:nvPr>
            <p:ph type="subTitle" idx="8"/>
          </p:nvPr>
        </p:nvSpPr>
        <p:spPr>
          <a:xfrm>
            <a:off x="6155760" y="3415927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1386" name="Google Shape;1386;p43"/>
          <p:cNvSpPr txBox="1">
            <a:spLocks noGrp="1"/>
          </p:cNvSpPr>
          <p:nvPr>
            <p:ph type="title" idx="9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>
                <a:solidFill>
                  <a:schemeClr val="lt1"/>
                </a:solidFill>
              </a:rPr>
              <a:t>CONTENTS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2" name="Google Shape;6302;p84"/>
          <p:cNvGrpSpPr/>
          <p:nvPr/>
        </p:nvGrpSpPr>
        <p:grpSpPr>
          <a:xfrm>
            <a:off x="3353582" y="1145627"/>
            <a:ext cx="2363393" cy="1017867"/>
            <a:chOff x="3292400" y="1219146"/>
            <a:chExt cx="2615240" cy="1110239"/>
          </a:xfrm>
        </p:grpSpPr>
        <p:sp>
          <p:nvSpPr>
            <p:cNvPr id="6303" name="Google Shape;6303;p84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ABBC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04" name="Google Shape;6304;p84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05" name="Google Shape;6305;p84"/>
            <p:cNvSpPr txBox="1"/>
            <p:nvPr/>
          </p:nvSpPr>
          <p:spPr>
            <a:xfrm flipH="1">
              <a:off x="3678794" y="1219157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JANUARY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06" name="Google Shape;6306;p84"/>
            <p:cNvSpPr txBox="1"/>
            <p:nvPr/>
          </p:nvSpPr>
          <p:spPr>
            <a:xfrm flipH="1">
              <a:off x="4051671" y="1219146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FEBRUARY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07" name="Google Shape;6307;p84"/>
            <p:cNvSpPr txBox="1"/>
            <p:nvPr/>
          </p:nvSpPr>
          <p:spPr>
            <a:xfrm flipH="1">
              <a:off x="4453057" y="1219146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MARCH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08" name="Google Shape;6308;p84"/>
            <p:cNvSpPr txBox="1"/>
            <p:nvPr/>
          </p:nvSpPr>
          <p:spPr>
            <a:xfrm flipH="1">
              <a:off x="4831790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APRIL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09" name="Google Shape;6309;p84"/>
            <p:cNvSpPr txBox="1"/>
            <p:nvPr/>
          </p:nvSpPr>
          <p:spPr>
            <a:xfrm flipH="1">
              <a:off x="5186134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MAY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0" name="Google Shape;6310;p84"/>
            <p:cNvSpPr txBox="1"/>
            <p:nvPr/>
          </p:nvSpPr>
          <p:spPr>
            <a:xfrm flipH="1">
              <a:off x="5562148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JUNE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1" name="Google Shape;6311;p84"/>
            <p:cNvSpPr txBox="1"/>
            <p:nvPr/>
          </p:nvSpPr>
          <p:spPr>
            <a:xfrm flipH="1">
              <a:off x="3338153" y="1379250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2" name="Google Shape;6312;p84"/>
            <p:cNvSpPr txBox="1"/>
            <p:nvPr/>
          </p:nvSpPr>
          <p:spPr>
            <a:xfrm flipH="1">
              <a:off x="3338156" y="1902299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3" name="Google Shape;6313;p84"/>
            <p:cNvSpPr txBox="1"/>
            <p:nvPr/>
          </p:nvSpPr>
          <p:spPr>
            <a:xfrm flipH="1">
              <a:off x="3344522" y="1537172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4" name="Google Shape;6314;p84"/>
            <p:cNvSpPr txBox="1"/>
            <p:nvPr/>
          </p:nvSpPr>
          <p:spPr>
            <a:xfrm flipH="1">
              <a:off x="3344522" y="1713877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5" name="Google Shape;6315;p84"/>
            <p:cNvSpPr txBox="1"/>
            <p:nvPr/>
          </p:nvSpPr>
          <p:spPr>
            <a:xfrm flipH="1">
              <a:off x="3344522" y="2079003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>
                <a:solidFill>
                  <a:srgbClr val="FFFFFF"/>
                </a:solidFill>
              </a:endParaRPr>
            </a:p>
          </p:txBody>
        </p:sp>
        <p:sp>
          <p:nvSpPr>
            <p:cNvPr id="6316" name="Google Shape;6316;p84"/>
            <p:cNvSpPr txBox="1"/>
            <p:nvPr/>
          </p:nvSpPr>
          <p:spPr>
            <a:xfrm flipH="1">
              <a:off x="3344527" y="2246885"/>
              <a:ext cx="262200" cy="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>
                <a:solidFill>
                  <a:srgbClr val="FFFFFF"/>
                </a:solidFill>
              </a:endParaRPr>
            </a:p>
          </p:txBody>
        </p:sp>
        <p:grpSp>
          <p:nvGrpSpPr>
            <p:cNvPr id="6317" name="Google Shape;6317;p84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6318" name="Google Shape;6318;p84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19" name="Google Shape;6319;p84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0" name="Google Shape;6320;p84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1" name="Google Shape;6321;p84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2" name="Google Shape;6322;p84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3" name="Google Shape;6323;p84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4" name="Google Shape;6324;p84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5" name="Google Shape;6325;p84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6" name="Google Shape;6326;p84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7" name="Google Shape;6327;p84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8" name="Google Shape;6328;p84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9" name="Google Shape;6329;p84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6330" name="Google Shape;6330;p84"/>
          <p:cNvGraphicFramePr/>
          <p:nvPr/>
        </p:nvGraphicFramePr>
        <p:xfrm>
          <a:off x="5949675" y="2323100"/>
          <a:ext cx="2491300" cy="868600"/>
        </p:xfrm>
        <a:graphic>
          <a:graphicData uri="http://schemas.openxmlformats.org/drawingml/2006/table">
            <a:tbl>
              <a:tblPr>
                <a:noFill/>
                <a:tableStyleId>{66347C19-673F-40BB-943F-59F85C4EDE17}</a:tableStyleId>
              </a:tblPr>
              <a:tblGrid>
                <a:gridCol w="622825"/>
                <a:gridCol w="622825"/>
                <a:gridCol w="622825"/>
                <a:gridCol w="622825"/>
              </a:tblGrid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331" name="Google Shape;6331;p84"/>
          <p:cNvGrpSpPr/>
          <p:nvPr/>
        </p:nvGrpSpPr>
        <p:grpSpPr>
          <a:xfrm>
            <a:off x="5926924" y="3381697"/>
            <a:ext cx="2519825" cy="1001454"/>
            <a:chOff x="1906114" y="789980"/>
            <a:chExt cx="1487676" cy="606868"/>
          </a:xfrm>
        </p:grpSpPr>
        <p:cxnSp>
          <p:nvCxnSpPr>
            <p:cNvPr id="6332" name="Google Shape;6332;p84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3" name="Google Shape;6333;p84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4" name="Google Shape;6334;p84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35" name="Google Shape;6335;p84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JANUARY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36" name="Google Shape;6336;p84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FEBRUARY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37" name="Google Shape;6337;p84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MARCH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38" name="Google Shape;6338;p84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APRIL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39" name="Google Shape;6339;p84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84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84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84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84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84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84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PHASE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46" name="Google Shape;6346;p84"/>
            <p:cNvSpPr txBox="1"/>
            <p:nvPr/>
          </p:nvSpPr>
          <p:spPr>
            <a:xfrm flipH="1">
              <a:off x="1919618" y="1113390"/>
              <a:ext cx="1899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1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47" name="Google Shape;6347;p84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2</a:t>
              </a:r>
              <a:endParaRPr sz="300">
                <a:solidFill>
                  <a:srgbClr val="E3E9ED"/>
                </a:solidFill>
              </a:endParaRPr>
            </a:p>
          </p:txBody>
        </p:sp>
        <p:sp>
          <p:nvSpPr>
            <p:cNvPr id="6348" name="Google Shape;6348;p84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9" name="Google Shape;6349;p84"/>
          <p:cNvGrpSpPr/>
          <p:nvPr/>
        </p:nvGrpSpPr>
        <p:grpSpPr>
          <a:xfrm>
            <a:off x="726399" y="1190655"/>
            <a:ext cx="2394370" cy="976502"/>
            <a:chOff x="749309" y="1112739"/>
            <a:chExt cx="2371603" cy="976502"/>
          </a:xfrm>
        </p:grpSpPr>
        <p:sp>
          <p:nvSpPr>
            <p:cNvPr id="6350" name="Google Shape;6350;p84"/>
            <p:cNvSpPr/>
            <p:nvPr/>
          </p:nvSpPr>
          <p:spPr>
            <a:xfrm>
              <a:off x="1092126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84"/>
            <p:cNvSpPr/>
            <p:nvPr/>
          </p:nvSpPr>
          <p:spPr>
            <a:xfrm>
              <a:off x="1434943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84"/>
            <p:cNvSpPr/>
            <p:nvPr/>
          </p:nvSpPr>
          <p:spPr>
            <a:xfrm>
              <a:off x="1777760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84"/>
            <p:cNvSpPr/>
            <p:nvPr/>
          </p:nvSpPr>
          <p:spPr>
            <a:xfrm>
              <a:off x="2120578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84"/>
            <p:cNvSpPr/>
            <p:nvPr/>
          </p:nvSpPr>
          <p:spPr>
            <a:xfrm>
              <a:off x="2463395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84"/>
            <p:cNvSpPr/>
            <p:nvPr/>
          </p:nvSpPr>
          <p:spPr>
            <a:xfrm>
              <a:off x="2806212" y="111273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84"/>
            <p:cNvSpPr/>
            <p:nvPr/>
          </p:nvSpPr>
          <p:spPr>
            <a:xfrm>
              <a:off x="749309" y="136229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84"/>
            <p:cNvSpPr/>
            <p:nvPr/>
          </p:nvSpPr>
          <p:spPr>
            <a:xfrm>
              <a:off x="1092126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84"/>
            <p:cNvSpPr/>
            <p:nvPr/>
          </p:nvSpPr>
          <p:spPr>
            <a:xfrm>
              <a:off x="1434943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84"/>
            <p:cNvSpPr/>
            <p:nvPr/>
          </p:nvSpPr>
          <p:spPr>
            <a:xfrm>
              <a:off x="1777760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84"/>
            <p:cNvSpPr/>
            <p:nvPr/>
          </p:nvSpPr>
          <p:spPr>
            <a:xfrm>
              <a:off x="2120578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84"/>
            <p:cNvSpPr/>
            <p:nvPr/>
          </p:nvSpPr>
          <p:spPr>
            <a:xfrm>
              <a:off x="2463395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84"/>
            <p:cNvSpPr/>
            <p:nvPr/>
          </p:nvSpPr>
          <p:spPr>
            <a:xfrm>
              <a:off x="2806212" y="136229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84"/>
            <p:cNvSpPr/>
            <p:nvPr/>
          </p:nvSpPr>
          <p:spPr>
            <a:xfrm>
              <a:off x="749309" y="161184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84"/>
            <p:cNvSpPr/>
            <p:nvPr/>
          </p:nvSpPr>
          <p:spPr>
            <a:xfrm>
              <a:off x="1092126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84"/>
            <p:cNvSpPr/>
            <p:nvPr/>
          </p:nvSpPr>
          <p:spPr>
            <a:xfrm>
              <a:off x="1434943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84"/>
            <p:cNvSpPr/>
            <p:nvPr/>
          </p:nvSpPr>
          <p:spPr>
            <a:xfrm>
              <a:off x="1777760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84"/>
            <p:cNvSpPr/>
            <p:nvPr/>
          </p:nvSpPr>
          <p:spPr>
            <a:xfrm>
              <a:off x="2120578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84"/>
            <p:cNvSpPr/>
            <p:nvPr/>
          </p:nvSpPr>
          <p:spPr>
            <a:xfrm>
              <a:off x="2463395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84"/>
            <p:cNvSpPr/>
            <p:nvPr/>
          </p:nvSpPr>
          <p:spPr>
            <a:xfrm>
              <a:off x="2806212" y="1611849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84"/>
            <p:cNvSpPr/>
            <p:nvPr/>
          </p:nvSpPr>
          <p:spPr>
            <a:xfrm>
              <a:off x="749309" y="1861404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84"/>
            <p:cNvSpPr/>
            <p:nvPr/>
          </p:nvSpPr>
          <p:spPr>
            <a:xfrm>
              <a:off x="1092126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84"/>
            <p:cNvSpPr/>
            <p:nvPr/>
          </p:nvSpPr>
          <p:spPr>
            <a:xfrm>
              <a:off x="1434943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84"/>
            <p:cNvSpPr/>
            <p:nvPr/>
          </p:nvSpPr>
          <p:spPr>
            <a:xfrm>
              <a:off x="1777760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84"/>
            <p:cNvSpPr/>
            <p:nvPr/>
          </p:nvSpPr>
          <p:spPr>
            <a:xfrm>
              <a:off x="2120578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84"/>
            <p:cNvSpPr/>
            <p:nvPr/>
          </p:nvSpPr>
          <p:spPr>
            <a:xfrm>
              <a:off x="2463395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84"/>
            <p:cNvSpPr/>
            <p:nvPr/>
          </p:nvSpPr>
          <p:spPr>
            <a:xfrm>
              <a:off x="2806212" y="1861404"/>
              <a:ext cx="314700" cy="226800"/>
            </a:xfrm>
            <a:prstGeom prst="rect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84"/>
            <p:cNvSpPr/>
            <p:nvPr/>
          </p:nvSpPr>
          <p:spPr>
            <a:xfrm>
              <a:off x="749309" y="1112739"/>
              <a:ext cx="314700" cy="2268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84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84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84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84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382" name="Google Shape;6382;p84"/>
          <p:cNvGraphicFramePr/>
          <p:nvPr/>
        </p:nvGraphicFramePr>
        <p:xfrm>
          <a:off x="5949700" y="1188950"/>
          <a:ext cx="2491300" cy="976425"/>
        </p:xfrm>
        <a:graphic>
          <a:graphicData uri="http://schemas.openxmlformats.org/drawingml/2006/table">
            <a:tbl>
              <a:tblPr>
                <a:noFill/>
                <a:tableStyleId>{66347C19-673F-40BB-943F-59F85C4EDE17}</a:tableStyleId>
              </a:tblPr>
              <a:tblGrid>
                <a:gridCol w="622825"/>
                <a:gridCol w="622825"/>
                <a:gridCol w="622825"/>
                <a:gridCol w="622825"/>
              </a:tblGrid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  <a:tr h="32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83" name="Google Shape;6383;p84"/>
          <p:cNvGraphicFramePr/>
          <p:nvPr/>
        </p:nvGraphicFramePr>
        <p:xfrm>
          <a:off x="3356413" y="2323100"/>
          <a:ext cx="2363400" cy="868575"/>
        </p:xfrm>
        <a:graphic>
          <a:graphicData uri="http://schemas.openxmlformats.org/drawingml/2006/table">
            <a:tbl>
              <a:tblPr>
                <a:noFill/>
                <a:tableStyleId>{66347C19-673F-40BB-943F-59F85C4EDE17}</a:tableStyleId>
              </a:tblPr>
              <a:tblGrid>
                <a:gridCol w="590850"/>
                <a:gridCol w="590850"/>
                <a:gridCol w="590850"/>
                <a:gridCol w="590850"/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</a:tr>
            </a:tbl>
          </a:graphicData>
        </a:graphic>
      </p:graphicFrame>
      <p:grpSp>
        <p:nvGrpSpPr>
          <p:cNvPr id="6384" name="Google Shape;6384;p84"/>
          <p:cNvGrpSpPr/>
          <p:nvPr/>
        </p:nvGrpSpPr>
        <p:grpSpPr>
          <a:xfrm>
            <a:off x="4100342" y="2709743"/>
            <a:ext cx="1517436" cy="74460"/>
            <a:chOff x="3980086" y="2804397"/>
            <a:chExt cx="1227600" cy="66900"/>
          </a:xfrm>
        </p:grpSpPr>
        <p:sp>
          <p:nvSpPr>
            <p:cNvPr id="6385" name="Google Shape;6385;p84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84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7" name="Google Shape;6387;p84"/>
          <p:cNvGrpSpPr/>
          <p:nvPr/>
        </p:nvGrpSpPr>
        <p:grpSpPr>
          <a:xfrm>
            <a:off x="4725406" y="3002330"/>
            <a:ext cx="892956" cy="74460"/>
            <a:chOff x="3980086" y="2804397"/>
            <a:chExt cx="1227600" cy="66900"/>
          </a:xfrm>
        </p:grpSpPr>
        <p:sp>
          <p:nvSpPr>
            <p:cNvPr id="6388" name="Google Shape;6388;p84"/>
            <p:cNvSpPr/>
            <p:nvPr/>
          </p:nvSpPr>
          <p:spPr>
            <a:xfrm rot="5400000" flipH="1">
              <a:off x="4560736" y="2223904"/>
              <a:ext cx="66300" cy="12276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84"/>
            <p:cNvSpPr/>
            <p:nvPr/>
          </p:nvSpPr>
          <p:spPr>
            <a:xfrm rot="5400000" flipH="1">
              <a:off x="4086125" y="2698647"/>
              <a:ext cx="66900" cy="278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0" name="Google Shape;6390;p84"/>
          <p:cNvGrpSpPr/>
          <p:nvPr/>
        </p:nvGrpSpPr>
        <p:grpSpPr>
          <a:xfrm>
            <a:off x="3358498" y="3361213"/>
            <a:ext cx="2363244" cy="1005943"/>
            <a:chOff x="3358415" y="3361302"/>
            <a:chExt cx="2363244" cy="1024695"/>
          </a:xfrm>
        </p:grpSpPr>
        <p:grpSp>
          <p:nvGrpSpPr>
            <p:cNvPr id="6391" name="Google Shape;6391;p84"/>
            <p:cNvGrpSpPr/>
            <p:nvPr/>
          </p:nvGrpSpPr>
          <p:grpSpPr>
            <a:xfrm>
              <a:off x="3358415" y="3361302"/>
              <a:ext cx="441300" cy="1024695"/>
              <a:chOff x="3358415" y="3361302"/>
              <a:chExt cx="441300" cy="1024695"/>
            </a:xfrm>
          </p:grpSpPr>
          <p:sp>
            <p:nvSpPr>
              <p:cNvPr id="6392" name="Google Shape;6392;p84"/>
              <p:cNvSpPr/>
              <p:nvPr/>
            </p:nvSpPr>
            <p:spPr>
              <a:xfrm>
                <a:off x="3358415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84"/>
              <p:cNvSpPr/>
              <p:nvPr/>
            </p:nvSpPr>
            <p:spPr>
              <a:xfrm>
                <a:off x="3358415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84"/>
              <p:cNvSpPr/>
              <p:nvPr/>
            </p:nvSpPr>
            <p:spPr>
              <a:xfrm>
                <a:off x="3358415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84"/>
              <p:cNvSpPr/>
              <p:nvPr/>
            </p:nvSpPr>
            <p:spPr>
              <a:xfrm>
                <a:off x="3358415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84"/>
              <p:cNvSpPr/>
              <p:nvPr/>
            </p:nvSpPr>
            <p:spPr>
              <a:xfrm>
                <a:off x="3358415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84"/>
              <p:cNvSpPr/>
              <p:nvPr/>
            </p:nvSpPr>
            <p:spPr>
              <a:xfrm>
                <a:off x="3358415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8" name="Google Shape;6398;p84"/>
            <p:cNvGrpSpPr/>
            <p:nvPr/>
          </p:nvGrpSpPr>
          <p:grpSpPr>
            <a:xfrm>
              <a:off x="3838901" y="3361302"/>
              <a:ext cx="441300" cy="1024695"/>
              <a:chOff x="3838901" y="3361302"/>
              <a:chExt cx="441300" cy="1024695"/>
            </a:xfrm>
          </p:grpSpPr>
          <p:sp>
            <p:nvSpPr>
              <p:cNvPr id="6399" name="Google Shape;6399;p84"/>
              <p:cNvSpPr/>
              <p:nvPr/>
            </p:nvSpPr>
            <p:spPr>
              <a:xfrm>
                <a:off x="3838901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84"/>
              <p:cNvSpPr/>
              <p:nvPr/>
            </p:nvSpPr>
            <p:spPr>
              <a:xfrm>
                <a:off x="3838901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84"/>
              <p:cNvSpPr/>
              <p:nvPr/>
            </p:nvSpPr>
            <p:spPr>
              <a:xfrm>
                <a:off x="3838901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84"/>
              <p:cNvSpPr/>
              <p:nvPr/>
            </p:nvSpPr>
            <p:spPr>
              <a:xfrm>
                <a:off x="3838901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84"/>
              <p:cNvSpPr/>
              <p:nvPr/>
            </p:nvSpPr>
            <p:spPr>
              <a:xfrm>
                <a:off x="3838901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84"/>
              <p:cNvSpPr/>
              <p:nvPr/>
            </p:nvSpPr>
            <p:spPr>
              <a:xfrm>
                <a:off x="3838901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5" name="Google Shape;6405;p84"/>
            <p:cNvGrpSpPr/>
            <p:nvPr/>
          </p:nvGrpSpPr>
          <p:grpSpPr>
            <a:xfrm>
              <a:off x="4319387" y="3361302"/>
              <a:ext cx="441300" cy="1024695"/>
              <a:chOff x="4319387" y="3361302"/>
              <a:chExt cx="441300" cy="1024695"/>
            </a:xfrm>
          </p:grpSpPr>
          <p:sp>
            <p:nvSpPr>
              <p:cNvPr id="6406" name="Google Shape;6406;p84"/>
              <p:cNvSpPr/>
              <p:nvPr/>
            </p:nvSpPr>
            <p:spPr>
              <a:xfrm>
                <a:off x="4319387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84"/>
              <p:cNvSpPr/>
              <p:nvPr/>
            </p:nvSpPr>
            <p:spPr>
              <a:xfrm>
                <a:off x="4319387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84"/>
              <p:cNvSpPr/>
              <p:nvPr/>
            </p:nvSpPr>
            <p:spPr>
              <a:xfrm>
                <a:off x="4319387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84"/>
              <p:cNvSpPr/>
              <p:nvPr/>
            </p:nvSpPr>
            <p:spPr>
              <a:xfrm>
                <a:off x="4319387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84"/>
              <p:cNvSpPr/>
              <p:nvPr/>
            </p:nvSpPr>
            <p:spPr>
              <a:xfrm>
                <a:off x="4319387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84"/>
              <p:cNvSpPr/>
              <p:nvPr/>
            </p:nvSpPr>
            <p:spPr>
              <a:xfrm>
                <a:off x="4319387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2" name="Google Shape;6412;p84"/>
            <p:cNvGrpSpPr/>
            <p:nvPr/>
          </p:nvGrpSpPr>
          <p:grpSpPr>
            <a:xfrm>
              <a:off x="4799873" y="3361302"/>
              <a:ext cx="441300" cy="1024695"/>
              <a:chOff x="4799873" y="3361302"/>
              <a:chExt cx="441300" cy="1024695"/>
            </a:xfrm>
          </p:grpSpPr>
          <p:sp>
            <p:nvSpPr>
              <p:cNvPr id="6413" name="Google Shape;6413;p84"/>
              <p:cNvSpPr/>
              <p:nvPr/>
            </p:nvSpPr>
            <p:spPr>
              <a:xfrm>
                <a:off x="4799873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84"/>
              <p:cNvSpPr/>
              <p:nvPr/>
            </p:nvSpPr>
            <p:spPr>
              <a:xfrm>
                <a:off x="4799873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84"/>
              <p:cNvSpPr/>
              <p:nvPr/>
            </p:nvSpPr>
            <p:spPr>
              <a:xfrm>
                <a:off x="4799873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84"/>
              <p:cNvSpPr/>
              <p:nvPr/>
            </p:nvSpPr>
            <p:spPr>
              <a:xfrm>
                <a:off x="4799873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84"/>
              <p:cNvSpPr/>
              <p:nvPr/>
            </p:nvSpPr>
            <p:spPr>
              <a:xfrm>
                <a:off x="4799873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84"/>
              <p:cNvSpPr/>
              <p:nvPr/>
            </p:nvSpPr>
            <p:spPr>
              <a:xfrm>
                <a:off x="4799873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9" name="Google Shape;6419;p84"/>
            <p:cNvGrpSpPr/>
            <p:nvPr/>
          </p:nvGrpSpPr>
          <p:grpSpPr>
            <a:xfrm>
              <a:off x="5280360" y="3361302"/>
              <a:ext cx="441300" cy="1024695"/>
              <a:chOff x="5280360" y="3361302"/>
              <a:chExt cx="441300" cy="1024695"/>
            </a:xfrm>
          </p:grpSpPr>
          <p:sp>
            <p:nvSpPr>
              <p:cNvPr id="6420" name="Google Shape;6420;p84"/>
              <p:cNvSpPr/>
              <p:nvPr/>
            </p:nvSpPr>
            <p:spPr>
              <a:xfrm>
                <a:off x="5280360" y="3361302"/>
                <a:ext cx="441300" cy="136500"/>
              </a:xfrm>
              <a:prstGeom prst="flowChartAlternateProcess">
                <a:avLst/>
              </a:pr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84"/>
              <p:cNvSpPr/>
              <p:nvPr/>
            </p:nvSpPr>
            <p:spPr>
              <a:xfrm>
                <a:off x="5280360" y="353894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84"/>
              <p:cNvSpPr/>
              <p:nvPr/>
            </p:nvSpPr>
            <p:spPr>
              <a:xfrm>
                <a:off x="5280360" y="3716591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84"/>
              <p:cNvSpPr/>
              <p:nvPr/>
            </p:nvSpPr>
            <p:spPr>
              <a:xfrm>
                <a:off x="5280360" y="389423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84"/>
              <p:cNvSpPr/>
              <p:nvPr/>
            </p:nvSpPr>
            <p:spPr>
              <a:xfrm>
                <a:off x="5280360" y="4071866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84"/>
              <p:cNvSpPr/>
              <p:nvPr/>
            </p:nvSpPr>
            <p:spPr>
              <a:xfrm>
                <a:off x="5280360" y="4249497"/>
                <a:ext cx="441300" cy="136500"/>
              </a:xfrm>
              <a:prstGeom prst="flowChartAlternateProcess">
                <a:avLst/>
              </a:pr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6426" name="Google Shape;6426;p84"/>
          <p:cNvGraphicFramePr/>
          <p:nvPr/>
        </p:nvGraphicFramePr>
        <p:xfrm>
          <a:off x="724925" y="2323100"/>
          <a:ext cx="2403600" cy="881400"/>
        </p:xfrm>
        <a:graphic>
          <a:graphicData uri="http://schemas.openxmlformats.org/drawingml/2006/table">
            <a:tbl>
              <a:tblPr>
                <a:noFill/>
                <a:tableStyleId>{66347C19-673F-40BB-943F-59F85C4EDE17}</a:tableStyleId>
              </a:tblPr>
              <a:tblGrid>
                <a:gridCol w="600900"/>
                <a:gridCol w="600900"/>
                <a:gridCol w="600900"/>
                <a:gridCol w="600900"/>
              </a:tblGrid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8195"/>
                    </a:solidFill>
                  </a:tcPr>
                </a:tc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9FB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C5"/>
                    </a:solidFill>
                  </a:tcPr>
                </a:tc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94A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BCC9"/>
                    </a:solidFill>
                  </a:tcPr>
                </a:tc>
              </a:tr>
            </a:tbl>
          </a:graphicData>
        </a:graphic>
      </p:graphicFrame>
      <p:grpSp>
        <p:nvGrpSpPr>
          <p:cNvPr id="6427" name="Google Shape;6427;p84"/>
          <p:cNvGrpSpPr/>
          <p:nvPr/>
        </p:nvGrpSpPr>
        <p:grpSpPr>
          <a:xfrm>
            <a:off x="726450" y="3372825"/>
            <a:ext cx="2403614" cy="1005900"/>
            <a:chOff x="726450" y="3372825"/>
            <a:chExt cx="2403614" cy="1005900"/>
          </a:xfrm>
        </p:grpSpPr>
        <p:grpSp>
          <p:nvGrpSpPr>
            <p:cNvPr id="6428" name="Google Shape;6428;p84"/>
            <p:cNvGrpSpPr/>
            <p:nvPr/>
          </p:nvGrpSpPr>
          <p:grpSpPr>
            <a:xfrm>
              <a:off x="726450" y="3696000"/>
              <a:ext cx="2403614" cy="500898"/>
              <a:chOff x="726450" y="3696000"/>
              <a:chExt cx="2403614" cy="500898"/>
            </a:xfrm>
          </p:grpSpPr>
          <p:sp>
            <p:nvSpPr>
              <p:cNvPr id="6429" name="Google Shape;6429;p84"/>
              <p:cNvSpPr/>
              <p:nvPr/>
            </p:nvSpPr>
            <p:spPr>
              <a:xfrm>
                <a:off x="726450" y="3696000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430" name="Google Shape;6430;p84"/>
              <p:cNvSpPr/>
              <p:nvPr/>
            </p:nvSpPr>
            <p:spPr>
              <a:xfrm>
                <a:off x="726464" y="4029798"/>
                <a:ext cx="2403600" cy="167100"/>
              </a:xfrm>
              <a:prstGeom prst="rect">
                <a:avLst/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6431" name="Google Shape;6431;p84"/>
            <p:cNvGrpSpPr/>
            <p:nvPr/>
          </p:nvGrpSpPr>
          <p:grpSpPr>
            <a:xfrm>
              <a:off x="1348050" y="3372825"/>
              <a:ext cx="1720425" cy="1005900"/>
              <a:chOff x="1348050" y="3372825"/>
              <a:chExt cx="1720425" cy="1005900"/>
            </a:xfrm>
          </p:grpSpPr>
          <p:sp>
            <p:nvSpPr>
              <p:cNvPr id="6432" name="Google Shape;6432;p84"/>
              <p:cNvSpPr/>
              <p:nvPr/>
            </p:nvSpPr>
            <p:spPr>
              <a:xfrm>
                <a:off x="1348050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433" name="Google Shape;6433;p84"/>
              <p:cNvSpPr/>
              <p:nvPr/>
            </p:nvSpPr>
            <p:spPr>
              <a:xfrm>
                <a:off x="1701356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434" name="Google Shape;6434;p84"/>
              <p:cNvSpPr/>
              <p:nvPr/>
            </p:nvSpPr>
            <p:spPr>
              <a:xfrm>
                <a:off x="2054663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435" name="Google Shape;6435;p84"/>
              <p:cNvSpPr/>
              <p:nvPr/>
            </p:nvSpPr>
            <p:spPr>
              <a:xfrm>
                <a:off x="2407969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6436" name="Google Shape;6436;p84"/>
              <p:cNvSpPr/>
              <p:nvPr/>
            </p:nvSpPr>
            <p:spPr>
              <a:xfrm>
                <a:off x="2761275" y="3372825"/>
                <a:ext cx="307200" cy="1005900"/>
              </a:xfrm>
              <a:prstGeom prst="rect">
                <a:avLst/>
              </a:prstGeom>
              <a:solidFill>
                <a:srgbClr val="869FB1"/>
              </a:solidFill>
              <a:ln w="19050" cap="flat" cmpd="sng">
                <a:solidFill>
                  <a:srgbClr val="0E2A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6437" name="Google Shape;6437;p84"/>
            <p:cNvGrpSpPr/>
            <p:nvPr/>
          </p:nvGrpSpPr>
          <p:grpSpPr>
            <a:xfrm>
              <a:off x="1455707" y="3731058"/>
              <a:ext cx="1491150" cy="417657"/>
              <a:chOff x="1455707" y="3731058"/>
              <a:chExt cx="1491150" cy="417657"/>
            </a:xfrm>
          </p:grpSpPr>
          <p:grpSp>
            <p:nvGrpSpPr>
              <p:cNvPr id="6438" name="Google Shape;6438;p84"/>
              <p:cNvGrpSpPr/>
              <p:nvPr/>
            </p:nvGrpSpPr>
            <p:grpSpPr>
              <a:xfrm>
                <a:off x="1472938" y="3745828"/>
                <a:ext cx="72126" cy="53788"/>
                <a:chOff x="1472938" y="3745828"/>
                <a:chExt cx="72126" cy="53788"/>
              </a:xfrm>
            </p:grpSpPr>
            <p:sp>
              <p:nvSpPr>
                <p:cNvPr id="6439" name="Google Shape;6439;p84"/>
                <p:cNvSpPr/>
                <p:nvPr/>
              </p:nvSpPr>
              <p:spPr>
                <a:xfrm>
                  <a:off x="1472938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0" name="Google Shape;6440;p84"/>
                <p:cNvSpPr/>
                <p:nvPr/>
              </p:nvSpPr>
              <p:spPr>
                <a:xfrm>
                  <a:off x="1490853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41" name="Google Shape;6441;p84"/>
              <p:cNvGrpSpPr/>
              <p:nvPr/>
            </p:nvGrpSpPr>
            <p:grpSpPr>
              <a:xfrm>
                <a:off x="1819181" y="4089633"/>
                <a:ext cx="72126" cy="53788"/>
                <a:chOff x="1819181" y="4089633"/>
                <a:chExt cx="72126" cy="53788"/>
              </a:xfrm>
            </p:grpSpPr>
            <p:sp>
              <p:nvSpPr>
                <p:cNvPr id="6442" name="Google Shape;6442;p84"/>
                <p:cNvSpPr/>
                <p:nvPr/>
              </p:nvSpPr>
              <p:spPr>
                <a:xfrm>
                  <a:off x="181918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3" name="Google Shape;6443;p84"/>
                <p:cNvSpPr/>
                <p:nvPr/>
              </p:nvSpPr>
              <p:spPr>
                <a:xfrm>
                  <a:off x="183709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44" name="Google Shape;6444;p84"/>
              <p:cNvGrpSpPr/>
              <p:nvPr/>
            </p:nvGrpSpPr>
            <p:grpSpPr>
              <a:xfrm>
                <a:off x="1455707" y="4084171"/>
                <a:ext cx="64321" cy="64544"/>
                <a:chOff x="1455707" y="4084171"/>
                <a:chExt cx="64321" cy="64544"/>
              </a:xfrm>
            </p:grpSpPr>
            <p:sp>
              <p:nvSpPr>
                <p:cNvPr id="6445" name="Google Shape;6445;p84"/>
                <p:cNvSpPr/>
                <p:nvPr/>
              </p:nvSpPr>
              <p:spPr>
                <a:xfrm>
                  <a:off x="1478676" y="408440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6" name="Google Shape;6446;p84"/>
                <p:cNvSpPr/>
                <p:nvPr/>
              </p:nvSpPr>
              <p:spPr>
                <a:xfrm>
                  <a:off x="1455707" y="408417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47" name="Google Shape;6447;p84"/>
              <p:cNvGrpSpPr/>
              <p:nvPr/>
            </p:nvGrpSpPr>
            <p:grpSpPr>
              <a:xfrm>
                <a:off x="1818610" y="3731058"/>
                <a:ext cx="64321" cy="64544"/>
                <a:chOff x="1818610" y="3731058"/>
                <a:chExt cx="64321" cy="64544"/>
              </a:xfrm>
            </p:grpSpPr>
            <p:sp>
              <p:nvSpPr>
                <p:cNvPr id="6448" name="Google Shape;6448;p84"/>
                <p:cNvSpPr/>
                <p:nvPr/>
              </p:nvSpPr>
              <p:spPr>
                <a:xfrm>
                  <a:off x="184157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9" name="Google Shape;6449;p84"/>
                <p:cNvSpPr/>
                <p:nvPr/>
              </p:nvSpPr>
              <p:spPr>
                <a:xfrm>
                  <a:off x="181861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0" name="Google Shape;6450;p84"/>
              <p:cNvGrpSpPr/>
              <p:nvPr/>
            </p:nvGrpSpPr>
            <p:grpSpPr>
              <a:xfrm>
                <a:off x="2172491" y="4089633"/>
                <a:ext cx="72126" cy="53788"/>
                <a:chOff x="2172491" y="4089633"/>
                <a:chExt cx="72126" cy="53788"/>
              </a:xfrm>
            </p:grpSpPr>
            <p:sp>
              <p:nvSpPr>
                <p:cNvPr id="6451" name="Google Shape;6451;p84"/>
                <p:cNvSpPr/>
                <p:nvPr/>
              </p:nvSpPr>
              <p:spPr>
                <a:xfrm>
                  <a:off x="2172491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2" name="Google Shape;6452;p84"/>
                <p:cNvSpPr/>
                <p:nvPr/>
              </p:nvSpPr>
              <p:spPr>
                <a:xfrm>
                  <a:off x="2190406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3" name="Google Shape;6453;p84"/>
              <p:cNvGrpSpPr/>
              <p:nvPr/>
            </p:nvGrpSpPr>
            <p:grpSpPr>
              <a:xfrm>
                <a:off x="2171920" y="3731058"/>
                <a:ext cx="64321" cy="64544"/>
                <a:chOff x="2171920" y="3731058"/>
                <a:chExt cx="64321" cy="64544"/>
              </a:xfrm>
            </p:grpSpPr>
            <p:sp>
              <p:nvSpPr>
                <p:cNvPr id="6454" name="Google Shape;6454;p84"/>
                <p:cNvSpPr/>
                <p:nvPr/>
              </p:nvSpPr>
              <p:spPr>
                <a:xfrm>
                  <a:off x="2194889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5" name="Google Shape;6455;p84"/>
                <p:cNvSpPr/>
                <p:nvPr/>
              </p:nvSpPr>
              <p:spPr>
                <a:xfrm>
                  <a:off x="2171920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6" name="Google Shape;6456;p84"/>
              <p:cNvGrpSpPr/>
              <p:nvPr/>
            </p:nvGrpSpPr>
            <p:grpSpPr>
              <a:xfrm>
                <a:off x="2874730" y="3745828"/>
                <a:ext cx="72126" cy="53788"/>
                <a:chOff x="2874730" y="3745828"/>
                <a:chExt cx="72126" cy="53788"/>
              </a:xfrm>
            </p:grpSpPr>
            <p:sp>
              <p:nvSpPr>
                <p:cNvPr id="6457" name="Google Shape;6457;p84"/>
                <p:cNvSpPr/>
                <p:nvPr/>
              </p:nvSpPr>
              <p:spPr>
                <a:xfrm>
                  <a:off x="2874730" y="3763820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8" name="Google Shape;6458;p84"/>
                <p:cNvSpPr/>
                <p:nvPr/>
              </p:nvSpPr>
              <p:spPr>
                <a:xfrm>
                  <a:off x="2892645" y="3745828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9" name="Google Shape;6459;p84"/>
              <p:cNvGrpSpPr/>
              <p:nvPr/>
            </p:nvGrpSpPr>
            <p:grpSpPr>
              <a:xfrm>
                <a:off x="2878589" y="4081481"/>
                <a:ext cx="64321" cy="64544"/>
                <a:chOff x="2878589" y="4081481"/>
                <a:chExt cx="64321" cy="64544"/>
              </a:xfrm>
            </p:grpSpPr>
            <p:sp>
              <p:nvSpPr>
                <p:cNvPr id="6460" name="Google Shape;6460;p84"/>
                <p:cNvSpPr/>
                <p:nvPr/>
              </p:nvSpPr>
              <p:spPr>
                <a:xfrm>
                  <a:off x="2901559" y="4081712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1" name="Google Shape;6461;p84"/>
                <p:cNvSpPr/>
                <p:nvPr/>
              </p:nvSpPr>
              <p:spPr>
                <a:xfrm>
                  <a:off x="2878589" y="4081481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2" name="Google Shape;6462;p84"/>
              <p:cNvGrpSpPr/>
              <p:nvPr/>
            </p:nvGrpSpPr>
            <p:grpSpPr>
              <a:xfrm>
                <a:off x="2525796" y="4089633"/>
                <a:ext cx="72126" cy="53788"/>
                <a:chOff x="2525796" y="4089633"/>
                <a:chExt cx="72126" cy="53788"/>
              </a:xfrm>
            </p:grpSpPr>
            <p:sp>
              <p:nvSpPr>
                <p:cNvPr id="6463" name="Google Shape;6463;p84"/>
                <p:cNvSpPr/>
                <p:nvPr/>
              </p:nvSpPr>
              <p:spPr>
                <a:xfrm>
                  <a:off x="2525796" y="4107625"/>
                  <a:ext cx="60030" cy="3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6" h="5567" extrusionOk="0">
                      <a:moveTo>
                        <a:pt x="1876" y="0"/>
                      </a:moveTo>
                      <a:cubicBezTo>
                        <a:pt x="1831" y="0"/>
                        <a:pt x="1787" y="18"/>
                        <a:pt x="1751" y="54"/>
                      </a:cubicBezTo>
                      <a:lnTo>
                        <a:pt x="84" y="1721"/>
                      </a:lnTo>
                      <a:cubicBezTo>
                        <a:pt x="1" y="1804"/>
                        <a:pt x="1" y="1899"/>
                        <a:pt x="84" y="1983"/>
                      </a:cubicBezTo>
                      <a:lnTo>
                        <a:pt x="3263" y="5162"/>
                      </a:lnTo>
                      <a:cubicBezTo>
                        <a:pt x="3513" y="5412"/>
                        <a:pt x="3858" y="5566"/>
                        <a:pt x="4215" y="5566"/>
                      </a:cubicBezTo>
                      <a:cubicBezTo>
                        <a:pt x="4573" y="5566"/>
                        <a:pt x="4918" y="5435"/>
                        <a:pt x="5168" y="5162"/>
                      </a:cubicBezTo>
                      <a:lnTo>
                        <a:pt x="9252" y="1090"/>
                      </a:lnTo>
                      <a:cubicBezTo>
                        <a:pt x="9335" y="1006"/>
                        <a:pt x="9335" y="887"/>
                        <a:pt x="9276" y="828"/>
                      </a:cubicBezTo>
                      <a:cubicBezTo>
                        <a:pt x="9240" y="792"/>
                        <a:pt x="9195" y="774"/>
                        <a:pt x="9151" y="774"/>
                      </a:cubicBezTo>
                      <a:cubicBezTo>
                        <a:pt x="9106" y="774"/>
                        <a:pt x="9061" y="792"/>
                        <a:pt x="9026" y="828"/>
                      </a:cubicBezTo>
                      <a:lnTo>
                        <a:pt x="4942" y="4912"/>
                      </a:lnTo>
                      <a:cubicBezTo>
                        <a:pt x="4751" y="5102"/>
                        <a:pt x="4501" y="5209"/>
                        <a:pt x="4227" y="5209"/>
                      </a:cubicBezTo>
                      <a:cubicBezTo>
                        <a:pt x="3965" y="5209"/>
                        <a:pt x="3715" y="5102"/>
                        <a:pt x="3513" y="4912"/>
                      </a:cubicBezTo>
                      <a:lnTo>
                        <a:pt x="453" y="1840"/>
                      </a:lnTo>
                      <a:lnTo>
                        <a:pt x="1870" y="435"/>
                      </a:lnTo>
                      <a:lnTo>
                        <a:pt x="2370" y="935"/>
                      </a:lnTo>
                      <a:cubicBezTo>
                        <a:pt x="2406" y="971"/>
                        <a:pt x="2450" y="988"/>
                        <a:pt x="2495" y="988"/>
                      </a:cubicBezTo>
                      <a:cubicBezTo>
                        <a:pt x="2540" y="988"/>
                        <a:pt x="2584" y="971"/>
                        <a:pt x="2620" y="935"/>
                      </a:cubicBezTo>
                      <a:cubicBezTo>
                        <a:pt x="2703" y="863"/>
                        <a:pt x="2703" y="756"/>
                        <a:pt x="2620" y="685"/>
                      </a:cubicBezTo>
                      <a:lnTo>
                        <a:pt x="2001" y="54"/>
                      </a:lnTo>
                      <a:cubicBezTo>
                        <a:pt x="1965" y="18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4" name="Google Shape;6464;p84"/>
                <p:cNvSpPr/>
                <p:nvPr/>
              </p:nvSpPr>
              <p:spPr>
                <a:xfrm>
                  <a:off x="2543711" y="4089633"/>
                  <a:ext cx="54211" cy="3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1" h="5376" extrusionOk="0">
                      <a:moveTo>
                        <a:pt x="6585" y="0"/>
                      </a:moveTo>
                      <a:cubicBezTo>
                        <a:pt x="6540" y="0"/>
                        <a:pt x="6495" y="18"/>
                        <a:pt x="6454" y="54"/>
                      </a:cubicBezTo>
                      <a:lnTo>
                        <a:pt x="1548" y="4971"/>
                      </a:lnTo>
                      <a:cubicBezTo>
                        <a:pt x="1513" y="4995"/>
                        <a:pt x="1477" y="5007"/>
                        <a:pt x="1429" y="5007"/>
                      </a:cubicBezTo>
                      <a:cubicBezTo>
                        <a:pt x="1382" y="5007"/>
                        <a:pt x="1346" y="4995"/>
                        <a:pt x="1310" y="4971"/>
                      </a:cubicBezTo>
                      <a:lnTo>
                        <a:pt x="334" y="3983"/>
                      </a:lnTo>
                      <a:cubicBezTo>
                        <a:pt x="292" y="3947"/>
                        <a:pt x="248" y="3929"/>
                        <a:pt x="203" y="3929"/>
                      </a:cubicBezTo>
                      <a:cubicBezTo>
                        <a:pt x="158" y="3929"/>
                        <a:pt x="114" y="3947"/>
                        <a:pt x="72" y="3983"/>
                      </a:cubicBezTo>
                      <a:cubicBezTo>
                        <a:pt x="1" y="4054"/>
                        <a:pt x="1" y="4161"/>
                        <a:pt x="72" y="4245"/>
                      </a:cubicBezTo>
                      <a:lnTo>
                        <a:pt x="1060" y="5221"/>
                      </a:lnTo>
                      <a:cubicBezTo>
                        <a:pt x="1156" y="5328"/>
                        <a:pt x="1275" y="5376"/>
                        <a:pt x="1417" y="5376"/>
                      </a:cubicBezTo>
                      <a:cubicBezTo>
                        <a:pt x="1548" y="5376"/>
                        <a:pt x="1679" y="5316"/>
                        <a:pt x="1775" y="5221"/>
                      </a:cubicBezTo>
                      <a:lnTo>
                        <a:pt x="6549" y="447"/>
                      </a:lnTo>
                      <a:lnTo>
                        <a:pt x="7966" y="1852"/>
                      </a:lnTo>
                      <a:lnTo>
                        <a:pt x="6704" y="3126"/>
                      </a:lnTo>
                      <a:cubicBezTo>
                        <a:pt x="6621" y="3197"/>
                        <a:pt x="6621" y="3304"/>
                        <a:pt x="6704" y="3376"/>
                      </a:cubicBezTo>
                      <a:cubicBezTo>
                        <a:pt x="6740" y="3411"/>
                        <a:pt x="6784" y="3429"/>
                        <a:pt x="6829" y="3429"/>
                      </a:cubicBezTo>
                      <a:cubicBezTo>
                        <a:pt x="6874" y="3429"/>
                        <a:pt x="6918" y="3411"/>
                        <a:pt x="6954" y="3376"/>
                      </a:cubicBezTo>
                      <a:lnTo>
                        <a:pt x="8347" y="1983"/>
                      </a:lnTo>
                      <a:cubicBezTo>
                        <a:pt x="8383" y="1947"/>
                        <a:pt x="8395" y="1899"/>
                        <a:pt x="8395" y="1864"/>
                      </a:cubicBezTo>
                      <a:cubicBezTo>
                        <a:pt x="8430" y="1816"/>
                        <a:pt x="8406" y="1768"/>
                        <a:pt x="8383" y="1721"/>
                      </a:cubicBezTo>
                      <a:lnTo>
                        <a:pt x="6716" y="54"/>
                      </a:lnTo>
                      <a:cubicBezTo>
                        <a:pt x="6674" y="18"/>
                        <a:pt x="6629" y="0"/>
                        <a:pt x="658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65" name="Google Shape;6465;p84"/>
              <p:cNvGrpSpPr/>
              <p:nvPr/>
            </p:nvGrpSpPr>
            <p:grpSpPr>
              <a:xfrm>
                <a:off x="2525225" y="3731058"/>
                <a:ext cx="64321" cy="64544"/>
                <a:chOff x="2525225" y="3731058"/>
                <a:chExt cx="64321" cy="64544"/>
              </a:xfrm>
            </p:grpSpPr>
            <p:sp>
              <p:nvSpPr>
                <p:cNvPr id="6466" name="Google Shape;6466;p84"/>
                <p:cNvSpPr/>
                <p:nvPr/>
              </p:nvSpPr>
              <p:spPr>
                <a:xfrm>
                  <a:off x="2548194" y="3731290"/>
                  <a:ext cx="41351" cy="6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1" h="10002" extrusionOk="0">
                      <a:moveTo>
                        <a:pt x="4025" y="0"/>
                      </a:moveTo>
                      <a:cubicBezTo>
                        <a:pt x="3870" y="0"/>
                        <a:pt x="3704" y="60"/>
                        <a:pt x="3608" y="179"/>
                      </a:cubicBezTo>
                      <a:lnTo>
                        <a:pt x="1465" y="2322"/>
                      </a:lnTo>
                      <a:lnTo>
                        <a:pt x="299" y="1167"/>
                      </a:lnTo>
                      <a:cubicBezTo>
                        <a:pt x="269" y="1138"/>
                        <a:pt x="227" y="1123"/>
                        <a:pt x="184" y="1123"/>
                      </a:cubicBezTo>
                      <a:cubicBezTo>
                        <a:pt x="141" y="1123"/>
                        <a:pt x="96" y="1138"/>
                        <a:pt x="60" y="1167"/>
                      </a:cubicBezTo>
                      <a:cubicBezTo>
                        <a:pt x="1" y="1227"/>
                        <a:pt x="1" y="1322"/>
                        <a:pt x="60" y="1405"/>
                      </a:cubicBezTo>
                      <a:lnTo>
                        <a:pt x="1346" y="2679"/>
                      </a:lnTo>
                      <a:cubicBezTo>
                        <a:pt x="1370" y="2715"/>
                        <a:pt x="1418" y="2727"/>
                        <a:pt x="1465" y="2727"/>
                      </a:cubicBezTo>
                      <a:cubicBezTo>
                        <a:pt x="1501" y="2727"/>
                        <a:pt x="1549" y="2715"/>
                        <a:pt x="1584" y="2679"/>
                      </a:cubicBezTo>
                      <a:lnTo>
                        <a:pt x="3847" y="417"/>
                      </a:lnTo>
                      <a:cubicBezTo>
                        <a:pt x="3882" y="370"/>
                        <a:pt x="3966" y="346"/>
                        <a:pt x="4037" y="346"/>
                      </a:cubicBezTo>
                      <a:cubicBezTo>
                        <a:pt x="4109" y="346"/>
                        <a:pt x="4168" y="370"/>
                        <a:pt x="4228" y="417"/>
                      </a:cubicBezTo>
                      <a:lnTo>
                        <a:pt x="6049" y="2239"/>
                      </a:lnTo>
                      <a:cubicBezTo>
                        <a:pt x="6085" y="2275"/>
                        <a:pt x="6121" y="2358"/>
                        <a:pt x="6121" y="2429"/>
                      </a:cubicBezTo>
                      <a:cubicBezTo>
                        <a:pt x="6121" y="2501"/>
                        <a:pt x="6085" y="2560"/>
                        <a:pt x="6049" y="2620"/>
                      </a:cubicBezTo>
                      <a:lnTo>
                        <a:pt x="3775" y="4882"/>
                      </a:lnTo>
                      <a:cubicBezTo>
                        <a:pt x="3716" y="4942"/>
                        <a:pt x="3716" y="5049"/>
                        <a:pt x="3775" y="5120"/>
                      </a:cubicBezTo>
                      <a:lnTo>
                        <a:pt x="6049" y="7382"/>
                      </a:lnTo>
                      <a:cubicBezTo>
                        <a:pt x="6085" y="7430"/>
                        <a:pt x="6121" y="7501"/>
                        <a:pt x="6121" y="7573"/>
                      </a:cubicBezTo>
                      <a:cubicBezTo>
                        <a:pt x="6121" y="7656"/>
                        <a:pt x="6085" y="7716"/>
                        <a:pt x="6049" y="7775"/>
                      </a:cubicBezTo>
                      <a:lnTo>
                        <a:pt x="4228" y="9585"/>
                      </a:lnTo>
                      <a:cubicBezTo>
                        <a:pt x="4174" y="9639"/>
                        <a:pt x="4103" y="9665"/>
                        <a:pt x="4033" y="9665"/>
                      </a:cubicBezTo>
                      <a:cubicBezTo>
                        <a:pt x="3963" y="9665"/>
                        <a:pt x="3894" y="9639"/>
                        <a:pt x="3847" y="9585"/>
                      </a:cubicBezTo>
                      <a:lnTo>
                        <a:pt x="2989" y="8740"/>
                      </a:lnTo>
                      <a:cubicBezTo>
                        <a:pt x="2960" y="8710"/>
                        <a:pt x="2921" y="8695"/>
                        <a:pt x="2879" y="8695"/>
                      </a:cubicBezTo>
                      <a:cubicBezTo>
                        <a:pt x="2838" y="8695"/>
                        <a:pt x="2793" y="8710"/>
                        <a:pt x="2751" y="8740"/>
                      </a:cubicBezTo>
                      <a:cubicBezTo>
                        <a:pt x="2692" y="8799"/>
                        <a:pt x="2692" y="8906"/>
                        <a:pt x="2751" y="8978"/>
                      </a:cubicBezTo>
                      <a:lnTo>
                        <a:pt x="3608" y="9823"/>
                      </a:lnTo>
                      <a:cubicBezTo>
                        <a:pt x="3728" y="9942"/>
                        <a:pt x="3870" y="10002"/>
                        <a:pt x="4025" y="10002"/>
                      </a:cubicBezTo>
                      <a:cubicBezTo>
                        <a:pt x="4168" y="10002"/>
                        <a:pt x="4335" y="9942"/>
                        <a:pt x="4442" y="9823"/>
                      </a:cubicBezTo>
                      <a:lnTo>
                        <a:pt x="6252" y="8013"/>
                      </a:lnTo>
                      <a:cubicBezTo>
                        <a:pt x="6371" y="7894"/>
                        <a:pt x="6430" y="7740"/>
                        <a:pt x="6430" y="7597"/>
                      </a:cubicBezTo>
                      <a:cubicBezTo>
                        <a:pt x="6430" y="7430"/>
                        <a:pt x="6371" y="7275"/>
                        <a:pt x="6252" y="7180"/>
                      </a:cubicBezTo>
                      <a:lnTo>
                        <a:pt x="4109" y="4977"/>
                      </a:lnTo>
                      <a:lnTo>
                        <a:pt x="6252" y="2834"/>
                      </a:lnTo>
                      <a:cubicBezTo>
                        <a:pt x="6371" y="2715"/>
                        <a:pt x="6430" y="2560"/>
                        <a:pt x="6430" y="2417"/>
                      </a:cubicBezTo>
                      <a:cubicBezTo>
                        <a:pt x="6430" y="2251"/>
                        <a:pt x="6371" y="2096"/>
                        <a:pt x="6252" y="2001"/>
                      </a:cubicBezTo>
                      <a:lnTo>
                        <a:pt x="4442" y="179"/>
                      </a:lnTo>
                      <a:cubicBezTo>
                        <a:pt x="4323" y="60"/>
                        <a:pt x="4168" y="0"/>
                        <a:pt x="402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7" name="Google Shape;6467;p84"/>
                <p:cNvSpPr/>
                <p:nvPr/>
              </p:nvSpPr>
              <p:spPr>
                <a:xfrm>
                  <a:off x="2525225" y="3731058"/>
                  <a:ext cx="39512" cy="6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9979" extrusionOk="0">
                      <a:moveTo>
                        <a:pt x="2477" y="1"/>
                      </a:moveTo>
                      <a:cubicBezTo>
                        <a:pt x="2311" y="1"/>
                        <a:pt x="2156" y="60"/>
                        <a:pt x="2061" y="179"/>
                      </a:cubicBezTo>
                      <a:lnTo>
                        <a:pt x="239" y="2001"/>
                      </a:lnTo>
                      <a:cubicBezTo>
                        <a:pt x="1" y="2239"/>
                        <a:pt x="1" y="2608"/>
                        <a:pt x="239" y="2846"/>
                      </a:cubicBezTo>
                      <a:lnTo>
                        <a:pt x="2382" y="4989"/>
                      </a:lnTo>
                      <a:lnTo>
                        <a:pt x="239" y="7133"/>
                      </a:lnTo>
                      <a:cubicBezTo>
                        <a:pt x="1" y="7371"/>
                        <a:pt x="1" y="7752"/>
                        <a:pt x="239" y="7990"/>
                      </a:cubicBezTo>
                      <a:lnTo>
                        <a:pt x="2061" y="9800"/>
                      </a:lnTo>
                      <a:cubicBezTo>
                        <a:pt x="2180" y="9919"/>
                        <a:pt x="2323" y="9978"/>
                        <a:pt x="2477" y="9978"/>
                      </a:cubicBezTo>
                      <a:cubicBezTo>
                        <a:pt x="2620" y="9978"/>
                        <a:pt x="2787" y="9919"/>
                        <a:pt x="2882" y="9800"/>
                      </a:cubicBezTo>
                      <a:lnTo>
                        <a:pt x="5037" y="7656"/>
                      </a:lnTo>
                      <a:lnTo>
                        <a:pt x="5859" y="8490"/>
                      </a:lnTo>
                      <a:cubicBezTo>
                        <a:pt x="5895" y="8520"/>
                        <a:pt x="5936" y="8535"/>
                        <a:pt x="5978" y="8535"/>
                      </a:cubicBezTo>
                      <a:cubicBezTo>
                        <a:pt x="6020" y="8535"/>
                        <a:pt x="6061" y="8520"/>
                        <a:pt x="6097" y="8490"/>
                      </a:cubicBezTo>
                      <a:cubicBezTo>
                        <a:pt x="6145" y="8430"/>
                        <a:pt x="6145" y="8323"/>
                        <a:pt x="6085" y="8264"/>
                      </a:cubicBezTo>
                      <a:lnTo>
                        <a:pt x="5156" y="7335"/>
                      </a:lnTo>
                      <a:cubicBezTo>
                        <a:pt x="5121" y="7299"/>
                        <a:pt x="5073" y="7287"/>
                        <a:pt x="5037" y="7287"/>
                      </a:cubicBezTo>
                      <a:cubicBezTo>
                        <a:pt x="4990" y="7287"/>
                        <a:pt x="4942" y="7299"/>
                        <a:pt x="4918" y="7335"/>
                      </a:cubicBezTo>
                      <a:lnTo>
                        <a:pt x="2656" y="9597"/>
                      </a:lnTo>
                      <a:cubicBezTo>
                        <a:pt x="2608" y="9633"/>
                        <a:pt x="2537" y="9669"/>
                        <a:pt x="2454" y="9669"/>
                      </a:cubicBezTo>
                      <a:cubicBezTo>
                        <a:pt x="2382" y="9669"/>
                        <a:pt x="2323" y="9633"/>
                        <a:pt x="2263" y="9597"/>
                      </a:cubicBezTo>
                      <a:lnTo>
                        <a:pt x="453" y="7776"/>
                      </a:lnTo>
                      <a:cubicBezTo>
                        <a:pt x="346" y="7668"/>
                        <a:pt x="346" y="7490"/>
                        <a:pt x="453" y="7395"/>
                      </a:cubicBezTo>
                      <a:lnTo>
                        <a:pt x="2716" y="5132"/>
                      </a:lnTo>
                      <a:cubicBezTo>
                        <a:pt x="2739" y="5097"/>
                        <a:pt x="2751" y="5049"/>
                        <a:pt x="2751" y="5013"/>
                      </a:cubicBezTo>
                      <a:cubicBezTo>
                        <a:pt x="2751" y="4966"/>
                        <a:pt x="2739" y="4918"/>
                        <a:pt x="2716" y="4894"/>
                      </a:cubicBezTo>
                      <a:lnTo>
                        <a:pt x="453" y="2632"/>
                      </a:lnTo>
                      <a:cubicBezTo>
                        <a:pt x="346" y="2525"/>
                        <a:pt x="346" y="2346"/>
                        <a:pt x="453" y="2239"/>
                      </a:cubicBezTo>
                      <a:lnTo>
                        <a:pt x="2263" y="417"/>
                      </a:lnTo>
                      <a:cubicBezTo>
                        <a:pt x="2311" y="382"/>
                        <a:pt x="2382" y="346"/>
                        <a:pt x="2454" y="346"/>
                      </a:cubicBezTo>
                      <a:cubicBezTo>
                        <a:pt x="2537" y="346"/>
                        <a:pt x="2597" y="382"/>
                        <a:pt x="2656" y="417"/>
                      </a:cubicBezTo>
                      <a:lnTo>
                        <a:pt x="3168" y="941"/>
                      </a:lnTo>
                      <a:cubicBezTo>
                        <a:pt x="3198" y="971"/>
                        <a:pt x="3239" y="986"/>
                        <a:pt x="3283" y="986"/>
                      </a:cubicBezTo>
                      <a:cubicBezTo>
                        <a:pt x="3326" y="986"/>
                        <a:pt x="3370" y="971"/>
                        <a:pt x="3406" y="941"/>
                      </a:cubicBezTo>
                      <a:cubicBezTo>
                        <a:pt x="3466" y="882"/>
                        <a:pt x="3466" y="775"/>
                        <a:pt x="3406" y="703"/>
                      </a:cubicBezTo>
                      <a:lnTo>
                        <a:pt x="2882" y="179"/>
                      </a:lnTo>
                      <a:cubicBezTo>
                        <a:pt x="2775" y="60"/>
                        <a:pt x="2620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/>
          <p:cNvSpPr/>
          <p:nvPr/>
        </p:nvSpPr>
        <p:spPr>
          <a:xfrm>
            <a:off x="1175657" y="1101012"/>
            <a:ext cx="7766014" cy="4042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TextBox 28">
            <a:extLst>
              <a:ext uri="{FF2B5EF4-FFF2-40B4-BE49-F238E27FC236}">
                <a16:creationId xmlns=""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2007277" y="215451"/>
            <a:ext cx="513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Images </a:t>
            </a:r>
            <a:r>
              <a:rPr lang="en-US" altLang="ko-KR" sz="4000" b="1" dirty="0" smtClean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Contents</a:t>
            </a:r>
            <a:endParaRPr lang="en-US" altLang="ko-KR" sz="4000" b="1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Oval 9"/>
          <p:cNvSpPr/>
          <p:nvPr/>
        </p:nvSpPr>
        <p:spPr>
          <a:xfrm>
            <a:off x="1517870" y="2418074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45" name="그룹 6">
            <a:extLst>
              <a:ext uri="{FF2B5EF4-FFF2-40B4-BE49-F238E27FC236}">
                <a16:creationId xmlns=""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2349308" y="2221126"/>
            <a:ext cx="2772000" cy="1103095"/>
            <a:chOff x="4903822" y="3840016"/>
            <a:chExt cx="2772000" cy="1103095"/>
          </a:xfrm>
        </p:grpSpPr>
        <p:sp>
          <p:nvSpPr>
            <p:cNvPr id="46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74A3C6"/>
                </a:solidFill>
                <a:cs typeface="Arial" pitchFamily="34" charset="0"/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4A3C6"/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48" name="Oval 36"/>
          <p:cNvSpPr/>
          <p:nvPr/>
        </p:nvSpPr>
        <p:spPr>
          <a:xfrm>
            <a:off x="5338232" y="2418074"/>
            <a:ext cx="709194" cy="709194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74A3C6"/>
              </a:solidFill>
              <a:cs typeface="Arial" pitchFamily="34" charset="0"/>
            </a:endParaRPr>
          </a:p>
        </p:txBody>
      </p:sp>
      <p:grpSp>
        <p:nvGrpSpPr>
          <p:cNvPr id="49" name="그룹 7">
            <a:extLst>
              <a:ext uri="{FF2B5EF4-FFF2-40B4-BE49-F238E27FC236}">
                <a16:creationId xmlns=""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6169670" y="2221126"/>
            <a:ext cx="2772000" cy="1103095"/>
            <a:chOff x="8621632" y="3839869"/>
            <a:chExt cx="2772000" cy="1103095"/>
          </a:xfrm>
        </p:grpSpPr>
        <p:sp>
          <p:nvSpPr>
            <p:cNvPr id="50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74A3C6"/>
                </a:solidFill>
                <a:cs typeface="Arial" pitchFamily="34" charset="0"/>
              </a:endParaRPr>
            </a:p>
          </p:txBody>
        </p:sp>
        <p:sp>
          <p:nvSpPr>
            <p:cNvPr id="51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4A3C6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rgbClr val="74A3C6"/>
                </a:solidFill>
                <a:cs typeface="Arial" pitchFamily="34" charset="0"/>
              </a:endParaRPr>
            </a:p>
          </p:txBody>
        </p:sp>
      </p:grpSp>
      <p:sp>
        <p:nvSpPr>
          <p:cNvPr id="52" name="Oval 40"/>
          <p:cNvSpPr/>
          <p:nvPr/>
        </p:nvSpPr>
        <p:spPr>
          <a:xfrm>
            <a:off x="1524562" y="3664844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53" name="그룹 5">
            <a:extLst>
              <a:ext uri="{FF2B5EF4-FFF2-40B4-BE49-F238E27FC236}">
                <a16:creationId xmlns=""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2349308" y="3467896"/>
            <a:ext cx="2772000" cy="1103095"/>
            <a:chOff x="4903822" y="4915304"/>
            <a:chExt cx="2772000" cy="1103095"/>
          </a:xfrm>
        </p:grpSpPr>
        <p:sp>
          <p:nvSpPr>
            <p:cNvPr id="54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5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4A3C6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rgbClr val="74A3C6"/>
                </a:solidFill>
                <a:cs typeface="Arial" pitchFamily="34" charset="0"/>
              </a:endParaRPr>
            </a:p>
          </p:txBody>
        </p:sp>
      </p:grpSp>
      <p:sp>
        <p:nvSpPr>
          <p:cNvPr id="56" name="Oval 44"/>
          <p:cNvSpPr/>
          <p:nvPr/>
        </p:nvSpPr>
        <p:spPr>
          <a:xfrm>
            <a:off x="5344924" y="3664844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74A3C6"/>
              </a:solidFill>
              <a:cs typeface="Arial" pitchFamily="34" charset="0"/>
            </a:endParaRPr>
          </a:p>
        </p:txBody>
      </p:sp>
      <p:grpSp>
        <p:nvGrpSpPr>
          <p:cNvPr id="57" name="그룹 8">
            <a:extLst>
              <a:ext uri="{FF2B5EF4-FFF2-40B4-BE49-F238E27FC236}">
                <a16:creationId xmlns=""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6169670" y="3467896"/>
            <a:ext cx="2772000" cy="1103095"/>
            <a:chOff x="8621632" y="4933373"/>
            <a:chExt cx="2772000" cy="1103095"/>
          </a:xfrm>
        </p:grpSpPr>
        <p:sp>
          <p:nvSpPr>
            <p:cNvPr id="58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4A3C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74A3C6"/>
                </a:solidFill>
                <a:cs typeface="Arial" pitchFamily="34" charset="0"/>
              </a:endParaRPr>
            </a:p>
          </p:txBody>
        </p:sp>
        <p:sp>
          <p:nvSpPr>
            <p:cNvPr id="59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4A3C6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rgbClr val="74A3C6"/>
                </a:solidFill>
                <a:cs typeface="Arial" pitchFamily="34" charset="0"/>
              </a:endParaRPr>
            </a:p>
          </p:txBody>
        </p:sp>
      </p:grpSp>
      <p:sp>
        <p:nvSpPr>
          <p:cNvPr id="60" name="Rounded Rectangle 27">
            <a:extLst>
              <a:ext uri="{FF2B5EF4-FFF2-40B4-BE49-F238E27FC236}">
                <a16:creationId xmlns=""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1695083" y="3873541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7">
            <a:extLst>
              <a:ext uri="{FF2B5EF4-FFF2-40B4-BE49-F238E27FC236}">
                <a16:creationId xmlns=""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1695082" y="258375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6">
            <a:extLst>
              <a:ext uri="{FF2B5EF4-FFF2-40B4-BE49-F238E27FC236}">
                <a16:creationId xmlns=""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5567617" y="251601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74A3C6"/>
              </a:solidFill>
            </a:endParaRPr>
          </a:p>
        </p:txBody>
      </p:sp>
      <p:sp>
        <p:nvSpPr>
          <p:cNvPr id="63" name="Rectangle 9">
            <a:extLst>
              <a:ext uri="{FF2B5EF4-FFF2-40B4-BE49-F238E27FC236}">
                <a16:creationId xmlns=""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5558085" y="386211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74A3C6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12"/>
            <a:ext cx="1395000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73741" y="625288"/>
            <a:ext cx="8032376" cy="4518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91" name="Google Shape;1391;p44"/>
          <p:cNvSpPr txBox="1">
            <a:spLocks noGrp="1"/>
          </p:cNvSpPr>
          <p:nvPr>
            <p:ph type="title"/>
          </p:nvPr>
        </p:nvSpPr>
        <p:spPr>
          <a:xfrm>
            <a:off x="2876410" y="2281567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—SOMEONE </a:t>
            </a:r>
            <a:r>
              <a:rPr lang="en" dirty="0"/>
              <a:t>FAMOUS</a:t>
            </a:r>
            <a:endParaRPr dirty="0"/>
          </a:p>
        </p:txBody>
      </p:sp>
      <p:sp>
        <p:nvSpPr>
          <p:cNvPr id="1392" name="Google Shape;1392;p44"/>
          <p:cNvSpPr txBox="1">
            <a:spLocks noGrp="1"/>
          </p:cNvSpPr>
          <p:nvPr>
            <p:ph type="subTitle" idx="1"/>
          </p:nvPr>
        </p:nvSpPr>
        <p:spPr>
          <a:xfrm>
            <a:off x="1390050" y="754363"/>
            <a:ext cx="6363900" cy="16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“This is a quote, words full of wisdom that someone important said and can make the reader get inspired”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06" y="2956363"/>
            <a:ext cx="1527654" cy="20643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45"/>
          <p:cNvGrpSpPr/>
          <p:nvPr/>
        </p:nvGrpSpPr>
        <p:grpSpPr>
          <a:xfrm>
            <a:off x="-132196" y="555490"/>
            <a:ext cx="4977552" cy="4319726"/>
            <a:chOff x="3240600" y="2010675"/>
            <a:chExt cx="1128850" cy="979625"/>
          </a:xfrm>
          <a:solidFill>
            <a:schemeClr val="tx1"/>
          </a:solidFill>
        </p:grpSpPr>
        <p:sp>
          <p:nvSpPr>
            <p:cNvPr id="1398" name="Google Shape;1398;p45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p45"/>
          <p:cNvSpPr txBox="1">
            <a:spLocks noGrp="1"/>
          </p:cNvSpPr>
          <p:nvPr>
            <p:ph type="title"/>
          </p:nvPr>
        </p:nvSpPr>
        <p:spPr>
          <a:xfrm>
            <a:off x="5870425" y="2058353"/>
            <a:ext cx="40020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ABOUT   </a:t>
            </a:r>
            <a:r>
              <a:rPr lang="en" dirty="0">
                <a:solidFill>
                  <a:srgbClr val="74A3C6"/>
                </a:solidFill>
              </a:rPr>
              <a:t>THIS DAY</a:t>
            </a:r>
            <a:endParaRPr dirty="0">
              <a:solidFill>
                <a:srgbClr val="74A3C6"/>
              </a:solidFill>
            </a:endParaRPr>
          </a:p>
        </p:txBody>
      </p:sp>
      <p:sp>
        <p:nvSpPr>
          <p:cNvPr id="1405" name="Google Shape;1405;p45"/>
          <p:cNvSpPr txBox="1">
            <a:spLocks noGrp="1"/>
          </p:cNvSpPr>
          <p:nvPr>
            <p:ph type="subTitle" idx="1"/>
          </p:nvPr>
        </p:nvSpPr>
        <p:spPr>
          <a:xfrm>
            <a:off x="5870425" y="3172553"/>
            <a:ext cx="2916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enter a subtitle here in case you need it</a:t>
            </a:r>
            <a:endParaRPr/>
          </a:p>
        </p:txBody>
      </p:sp>
      <p:sp>
        <p:nvSpPr>
          <p:cNvPr id="1406" name="Google Shape;1406;p45"/>
          <p:cNvSpPr txBox="1">
            <a:spLocks noGrp="1"/>
          </p:cNvSpPr>
          <p:nvPr>
            <p:ph type="title" idx="2"/>
          </p:nvPr>
        </p:nvSpPr>
        <p:spPr>
          <a:xfrm>
            <a:off x="1408880" y="2381914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96" y="4233"/>
            <a:ext cx="1315007" cy="13150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3567862" y="1098110"/>
            <a:ext cx="5576138" cy="404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11" name="Google Shape;1411;p46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lang="en">
                <a:solidFill>
                  <a:schemeClr val="lt1"/>
                </a:solidFill>
              </a:rPr>
              <a:t>SHOULD </a:t>
            </a:r>
            <a:r>
              <a:rPr lang="en"/>
              <a:t>YOU DRINK MILK?</a:t>
            </a:r>
            <a:endParaRPr/>
          </a:p>
        </p:txBody>
      </p:sp>
      <p:sp>
        <p:nvSpPr>
          <p:cNvPr id="1412" name="Google Shape;1412;p46"/>
          <p:cNvSpPr txBox="1">
            <a:spLocks noGrp="1"/>
          </p:cNvSpPr>
          <p:nvPr>
            <p:ph type="body" idx="1"/>
          </p:nvPr>
        </p:nvSpPr>
        <p:spPr>
          <a:xfrm>
            <a:off x="4511675" y="17286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And the most important thing: the audience won’t miss the point of your presentation if you use them</a:t>
            </a:r>
            <a:endParaRPr/>
          </a:p>
        </p:txBody>
      </p:sp>
      <p:grpSp>
        <p:nvGrpSpPr>
          <p:cNvPr id="1441" name="Google Shape;1441;p46"/>
          <p:cNvGrpSpPr/>
          <p:nvPr/>
        </p:nvGrpSpPr>
        <p:grpSpPr>
          <a:xfrm rot="3134894">
            <a:off x="236054" y="-547992"/>
            <a:ext cx="1492134" cy="1310236"/>
            <a:chOff x="3268725" y="3523750"/>
            <a:chExt cx="973100" cy="854475"/>
          </a:xfrm>
        </p:grpSpPr>
        <p:sp>
          <p:nvSpPr>
            <p:cNvPr id="1442" name="Google Shape;1442;p46"/>
            <p:cNvSpPr/>
            <p:nvPr/>
          </p:nvSpPr>
          <p:spPr>
            <a:xfrm>
              <a:off x="3502900" y="3888725"/>
              <a:ext cx="187925" cy="159425"/>
            </a:xfrm>
            <a:custGeom>
              <a:avLst/>
              <a:gdLst/>
              <a:ahLst/>
              <a:cxnLst/>
              <a:rect l="l" t="t" r="r" b="b"/>
              <a:pathLst>
                <a:path w="7517" h="6377" extrusionOk="0">
                  <a:moveTo>
                    <a:pt x="4419" y="0"/>
                  </a:moveTo>
                  <a:cubicBezTo>
                    <a:pt x="4011" y="0"/>
                    <a:pt x="3594" y="80"/>
                    <a:pt x="3214" y="253"/>
                  </a:cubicBezTo>
                  <a:cubicBezTo>
                    <a:pt x="1833" y="881"/>
                    <a:pt x="640" y="2764"/>
                    <a:pt x="159" y="4103"/>
                  </a:cubicBezTo>
                  <a:lnTo>
                    <a:pt x="317" y="3830"/>
                  </a:lnTo>
                  <a:lnTo>
                    <a:pt x="317" y="3830"/>
                  </a:lnTo>
                  <a:cubicBezTo>
                    <a:pt x="1" y="4833"/>
                    <a:pt x="44" y="6376"/>
                    <a:pt x="1069" y="6376"/>
                  </a:cubicBezTo>
                  <a:cubicBezTo>
                    <a:pt x="1328" y="6376"/>
                    <a:pt x="1649" y="6278"/>
                    <a:pt x="2042" y="6049"/>
                  </a:cubicBezTo>
                  <a:cubicBezTo>
                    <a:pt x="2837" y="5589"/>
                    <a:pt x="3151" y="4459"/>
                    <a:pt x="3988" y="3956"/>
                  </a:cubicBezTo>
                  <a:cubicBezTo>
                    <a:pt x="4741" y="3475"/>
                    <a:pt x="5557" y="3517"/>
                    <a:pt x="6164" y="2806"/>
                  </a:cubicBezTo>
                  <a:cubicBezTo>
                    <a:pt x="7516" y="1236"/>
                    <a:pt x="6031" y="0"/>
                    <a:pt x="4419" y="0"/>
                  </a:cubicBezTo>
                  <a:close/>
                </a:path>
              </a:pathLst>
            </a:custGeom>
            <a:solidFill>
              <a:srgbClr val="F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6"/>
            <p:cNvSpPr/>
            <p:nvPr/>
          </p:nvSpPr>
          <p:spPr>
            <a:xfrm>
              <a:off x="3268725" y="3523750"/>
              <a:ext cx="83325" cy="85275"/>
            </a:xfrm>
            <a:custGeom>
              <a:avLst/>
              <a:gdLst/>
              <a:ahLst/>
              <a:cxnLst/>
              <a:rect l="l" t="t" r="r" b="b"/>
              <a:pathLst>
                <a:path w="3333" h="3411" extrusionOk="0">
                  <a:moveTo>
                    <a:pt x="2066" y="1"/>
                  </a:moveTo>
                  <a:cubicBezTo>
                    <a:pt x="1582" y="1"/>
                    <a:pt x="1120" y="103"/>
                    <a:pt x="738" y="498"/>
                  </a:cubicBezTo>
                  <a:cubicBezTo>
                    <a:pt x="591" y="624"/>
                    <a:pt x="466" y="770"/>
                    <a:pt x="340" y="938"/>
                  </a:cubicBezTo>
                  <a:cubicBezTo>
                    <a:pt x="1" y="1771"/>
                    <a:pt x="492" y="3411"/>
                    <a:pt x="1427" y="3411"/>
                  </a:cubicBezTo>
                  <a:cubicBezTo>
                    <a:pt x="1760" y="3411"/>
                    <a:pt x="2150" y="3202"/>
                    <a:pt x="2579" y="2674"/>
                  </a:cubicBezTo>
                  <a:cubicBezTo>
                    <a:pt x="3081" y="2068"/>
                    <a:pt x="3332" y="791"/>
                    <a:pt x="2851" y="59"/>
                  </a:cubicBezTo>
                  <a:cubicBezTo>
                    <a:pt x="2589" y="30"/>
                    <a:pt x="2324" y="1"/>
                    <a:pt x="2066" y="1"/>
                  </a:cubicBezTo>
                  <a:close/>
                </a:path>
              </a:pathLst>
            </a:custGeom>
            <a:solidFill>
              <a:srgbClr val="F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6"/>
            <p:cNvSpPr/>
            <p:nvPr/>
          </p:nvSpPr>
          <p:spPr>
            <a:xfrm>
              <a:off x="4143375" y="4316650"/>
              <a:ext cx="98450" cy="61575"/>
            </a:xfrm>
            <a:custGeom>
              <a:avLst/>
              <a:gdLst/>
              <a:ahLst/>
              <a:cxnLst/>
              <a:rect l="l" t="t" r="r" b="b"/>
              <a:pathLst>
                <a:path w="3938" h="2463" extrusionOk="0">
                  <a:moveTo>
                    <a:pt x="2319" y="1"/>
                  </a:moveTo>
                  <a:cubicBezTo>
                    <a:pt x="1975" y="1"/>
                    <a:pt x="1612" y="132"/>
                    <a:pt x="1275" y="282"/>
                  </a:cubicBezTo>
                  <a:lnTo>
                    <a:pt x="1275" y="282"/>
                  </a:lnTo>
                  <a:cubicBezTo>
                    <a:pt x="1244" y="279"/>
                    <a:pt x="1214" y="278"/>
                    <a:pt x="1185" y="278"/>
                  </a:cubicBezTo>
                  <a:cubicBezTo>
                    <a:pt x="1" y="278"/>
                    <a:pt x="153" y="2462"/>
                    <a:pt x="1598" y="2462"/>
                  </a:cubicBezTo>
                  <a:cubicBezTo>
                    <a:pt x="1882" y="2462"/>
                    <a:pt x="2215" y="2378"/>
                    <a:pt x="2598" y="2176"/>
                  </a:cubicBezTo>
                  <a:cubicBezTo>
                    <a:pt x="3435" y="1737"/>
                    <a:pt x="3937" y="816"/>
                    <a:pt x="2912" y="168"/>
                  </a:cubicBezTo>
                  <a:cubicBezTo>
                    <a:pt x="2727" y="48"/>
                    <a:pt x="2526" y="1"/>
                    <a:pt x="2319" y="1"/>
                  </a:cubicBezTo>
                  <a:close/>
                </a:path>
              </a:pathLst>
            </a:custGeom>
            <a:solidFill>
              <a:srgbClr val="FFF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0" y="1493642"/>
            <a:ext cx="3128662" cy="362266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676" y="154623"/>
            <a:ext cx="823910" cy="8239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Milk Day by Slidesgo">
  <a:themeElements>
    <a:clrScheme name="Simple Light">
      <a:dk1>
        <a:srgbClr val="FFF2E9"/>
      </a:dk1>
      <a:lt1>
        <a:srgbClr val="FFB459"/>
      </a:lt1>
      <a:dk2>
        <a:srgbClr val="74A3C6"/>
      </a:dk2>
      <a:lt2>
        <a:srgbClr val="4D4D4D"/>
      </a:lt2>
      <a:accent1>
        <a:srgbClr val="D7DEE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D4D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1818</Words>
  <Application>Microsoft Office PowerPoint</Application>
  <PresentationFormat>Presentación en pantalla (16:9)</PresentationFormat>
  <Paragraphs>286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Arial</vt:lpstr>
      <vt:lpstr>Proxima Nova Semibold</vt:lpstr>
      <vt:lpstr>Space Grotesk</vt:lpstr>
      <vt:lpstr>Fira Sans Extra Condensed Medium</vt:lpstr>
      <vt:lpstr>맑은 고딕</vt:lpstr>
      <vt:lpstr>Arimo</vt:lpstr>
      <vt:lpstr>Calibri</vt:lpstr>
      <vt:lpstr>Proxima Nova</vt:lpstr>
      <vt:lpstr>Amatic SC</vt:lpstr>
      <vt:lpstr>World Milk Day by Slidesgo</vt:lpstr>
      <vt:lpstr>Slidesgo Final Pages</vt:lpstr>
      <vt:lpstr>MILK</vt:lpstr>
      <vt:lpstr>BREAK TIME</vt:lpstr>
      <vt:lpstr>CONTENTS OF THIS TEMPLATE</vt:lpstr>
      <vt:lpstr>SPLASH!</vt:lpstr>
      <vt:lpstr>01</vt:lpstr>
      <vt:lpstr>Presentación de PowerPoint</vt:lpstr>
      <vt:lpstr>—SOMEONE FAMOUS</vt:lpstr>
      <vt:lpstr>ABOUT   THIS DAY</vt:lpstr>
      <vt:lpstr>WHY SHOULD YOU DRINK MILK?</vt:lpstr>
      <vt:lpstr>MERCURY</vt:lpstr>
      <vt:lpstr>MARS</vt:lpstr>
      <vt:lpstr>A PICTURE ALWAYS REINFORCES THE CONCEPT</vt:lpstr>
      <vt:lpstr>AWESOME DRINK</vt:lpstr>
      <vt:lpstr>THIS IS A GRAPH</vt:lpstr>
      <vt:lpstr>VENUS</vt:lpstr>
      <vt:lpstr>02</vt:lpstr>
      <vt:lpstr>A PICTURE IS WORTH A THOUSAND WORDS</vt:lpstr>
      <vt:lpstr>TRY USING AN INFOGRAPHIC</vt:lpstr>
      <vt:lpstr>CHARACTERISTIC OF MILK TYPES </vt:lpstr>
      <vt:lpstr>CHARACTERISTIC OF MILK TYPES </vt:lpstr>
      <vt:lpstr>TYPES OF MILK</vt:lpstr>
      <vt:lpstr>350,000</vt:lpstr>
      <vt:lpstr>24h 37m 23s</vt:lpstr>
      <vt:lpstr>THIS IS A MAP</vt:lpstr>
      <vt:lpstr>Presentación de PowerPoint</vt:lpstr>
      <vt:lpstr>KEY METRICS</vt:lpstr>
      <vt:lpstr>THIS IS A MAP</vt:lpstr>
      <vt:lpstr>A TIMELINE ALWAYS WORKS FINE</vt:lpstr>
      <vt:lpstr>03</vt:lpstr>
      <vt:lpstr>80%</vt:lpstr>
      <vt:lpstr>ABOUT THE PRODUCT</vt:lpstr>
      <vt:lpstr>THIS IS A TABLE</vt:lpstr>
      <vt:lpstr>EDITIONS OF THE EVENT</vt:lpstr>
      <vt:lpstr>DESKTOP SOFTWARE</vt:lpstr>
      <vt:lpstr>DESKTOP SOFTWARE</vt:lpstr>
      <vt:lpstr>MOBILE WEB</vt:lpstr>
      <vt:lpstr>TABLET APP</vt:lpstr>
      <vt:lpstr>OUR TEAM</vt:lpstr>
      <vt:lpstr>CONCLUSIONS</vt:lpstr>
      <vt:lpstr>DALGONA COFFEE RECIPE</vt:lpstr>
      <vt:lpstr>Presentación de PowerPoint</vt:lpstr>
      <vt:lpstr>THANKS!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MILK DAY</dc:title>
  <dc:creator>Sr GRYM</dc:creator>
  <cp:lastModifiedBy>ADMIN</cp:lastModifiedBy>
  <cp:revision>26</cp:revision>
  <dcterms:modified xsi:type="dcterms:W3CDTF">2021-10-28T00:41:01Z</dcterms:modified>
</cp:coreProperties>
</file>