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sldIdLst>
    <p:sldId id="438" r:id="rId4"/>
    <p:sldId id="272" r:id="rId5"/>
    <p:sldId id="415" r:id="rId6"/>
    <p:sldId id="285" r:id="rId7"/>
    <p:sldId id="284" r:id="rId8"/>
    <p:sldId id="286" r:id="rId9"/>
    <p:sldId id="287" r:id="rId10"/>
    <p:sldId id="417" r:id="rId11"/>
    <p:sldId id="429" r:id="rId12"/>
    <p:sldId id="421" r:id="rId13"/>
    <p:sldId id="423" r:id="rId14"/>
    <p:sldId id="419" r:id="rId15"/>
    <p:sldId id="424" r:id="rId16"/>
    <p:sldId id="320" r:id="rId17"/>
    <p:sldId id="271" r:id="rId18"/>
    <p:sldId id="422" r:id="rId19"/>
    <p:sldId id="277" r:id="rId20"/>
    <p:sldId id="289" r:id="rId21"/>
    <p:sldId id="280" r:id="rId22"/>
    <p:sldId id="441" r:id="rId23"/>
    <p:sldId id="428" r:id="rId24"/>
    <p:sldId id="426" r:id="rId25"/>
    <p:sldId id="414" r:id="rId26"/>
    <p:sldId id="430" r:id="rId27"/>
    <p:sldId id="293" r:id="rId28"/>
    <p:sldId id="427" r:id="rId29"/>
    <p:sldId id="440" r:id="rId30"/>
    <p:sldId id="416" r:id="rId31"/>
    <p:sldId id="295" r:id="rId32"/>
    <p:sldId id="298" r:id="rId33"/>
    <p:sldId id="296" r:id="rId34"/>
    <p:sldId id="297" r:id="rId35"/>
    <p:sldId id="439" r:id="rId36"/>
    <p:sldId id="291" r:id="rId37"/>
    <p:sldId id="299" r:id="rId38"/>
    <p:sldId id="292" r:id="rId39"/>
    <p:sldId id="300" r:id="rId40"/>
    <p:sldId id="283" r:id="rId41"/>
    <p:sldId id="420" r:id="rId42"/>
    <p:sldId id="281" r:id="rId43"/>
    <p:sldId id="282" r:id="rId44"/>
    <p:sldId id="437" r:id="rId45"/>
    <p:sldId id="445" r:id="rId46"/>
    <p:sldId id="446" r:id="rId47"/>
    <p:sldId id="442" r:id="rId48"/>
    <p:sldId id="443" r:id="rId49"/>
    <p:sldId id="258" r:id="rId50"/>
    <p:sldId id="259" r:id="rId51"/>
    <p:sldId id="257" r:id="rId52"/>
    <p:sldId id="431" r:id="rId53"/>
    <p:sldId id="275" r:id="rId54"/>
    <p:sldId id="433" r:id="rId55"/>
    <p:sldId id="432" r:id="rId56"/>
    <p:sldId id="434" r:id="rId57"/>
    <p:sldId id="276" r:id="rId58"/>
    <p:sldId id="436" r:id="rId5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7D31"/>
    <a:srgbClr val="C49371"/>
    <a:srgbClr val="739A28"/>
    <a:srgbClr val="056768"/>
    <a:srgbClr val="B6DA70"/>
    <a:srgbClr val="C4E18C"/>
    <a:srgbClr val="FFFFFF"/>
    <a:srgbClr val="9D9D9C"/>
    <a:srgbClr val="D0D0D0"/>
    <a:srgbClr val="FCDE0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4995" autoAdjust="0"/>
    <p:restoredTop sz="94660"/>
  </p:normalViewPr>
  <p:slideViewPr>
    <p:cSldViewPr snapToGrid="0" showGuides="1">
      <p:cViewPr>
        <p:scale>
          <a:sx n="39" d="100"/>
          <a:sy n="39" d="100"/>
        </p:scale>
        <p:origin x="2130" y="123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4" d="100"/>
        <a:sy n="34" d="100"/>
      </p:scale>
      <p:origin x="0" y="-96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tableStyles" Target="tableStyle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61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>
                <a:lumMod val="60000"/>
                <a:lumOff val="40000"/>
              </a:schemeClr>
            </a:solidFill>
          </c:spPr>
          <c:dPt>
            <c:idx val="0"/>
            <c:bubble3D val="0"/>
            <c:extLst xmlns:c16r2="http://schemas.microsoft.com/office/drawing/2015/06/chart">
              <c:ext xmlns:c16="http://schemas.microsoft.com/office/drawing/2014/chart" uri="{C3380CC4-5D6E-409C-BE32-E72D297353CC}">
                <c16:uniqueId val="{00000001-A94B-4098-A85C-9A2B2892A56B}"/>
              </c:ext>
            </c:extLst>
          </c:dPt>
          <c:dPt>
            <c:idx val="1"/>
            <c:bubble3D val="0"/>
            <c:explosion val="12"/>
            <c:extLst xmlns:c16r2="http://schemas.microsoft.com/office/drawing/2015/06/chart">
              <c:ext xmlns:c16="http://schemas.microsoft.com/office/drawing/2014/chart" uri="{C3380CC4-5D6E-409C-BE32-E72D297353CC}">
                <c16:uniqueId val="{00000003-A94B-4098-A85C-9A2B2892A56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A94B-4098-A85C-9A2B2892A5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explosion val="12"/>
            <c:spPr>
              <a:solidFill>
                <a:schemeClr val="accent6">
                  <a:lumMod val="7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497-4995-AB3F-F8D96F29E136}"/>
              </c:ext>
            </c:extLst>
          </c:dPt>
          <c:dPt>
            <c:idx val="1"/>
            <c:bubble3D val="0"/>
            <c:spPr>
              <a:solidFill>
                <a:schemeClr val="accent6">
                  <a:lumMod val="40000"/>
                  <a:lumOff val="6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3497-4995-AB3F-F8D96F29E13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3497-4995-AB3F-F8D96F29E1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F01A-4699-96BE-D66D6299821C}"/>
              </c:ext>
            </c:extLst>
          </c:dPt>
          <c:dPt>
            <c:idx val="1"/>
            <c:bubble3D val="0"/>
            <c:spPr>
              <a:solidFill>
                <a:schemeClr val="bg1">
                  <a:lumMod val="75000"/>
                </a:schemeClr>
              </a:solidFill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F01A-4699-96BE-D66D6299821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4-F01A-4699-96BE-D66D629982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5679D"/>
            </a:solidFill>
            <a:ln w="31750" cap="rnd" cmpd="sng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31750" cap="rnd" cmpd="sng"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805C-4EA0-9510-4071245745B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31750" cap="rnd" cmpd="sng"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805C-4EA0-9510-4071245745B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31750" cap="rnd" cmpd="sng"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805C-4EA0-9510-4071245745B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31750" cap="rnd" cmpd="sng"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805C-4EA0-9510-4071245745B7}"/>
              </c:ext>
            </c:extLst>
          </c:dPt>
          <c:dPt>
            <c:idx val="4"/>
            <c:invertIfNegative val="0"/>
            <c:bubble3D val="0"/>
            <c:spPr>
              <a:solidFill>
                <a:srgbClr val="ED7D31"/>
              </a:solidFill>
              <a:ln w="31750" cap="rnd" cmpd="sng">
                <a:noFill/>
              </a:ln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9-805C-4EA0-9510-4071245745B7}"/>
              </c:ext>
            </c:extLst>
          </c:dPt>
          <c:cat>
            <c:strRef>
              <c:f>Sheet1!$A$2:$A$6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30</c:v>
                </c:pt>
                <c:pt idx="1">
                  <c:v>45</c:v>
                </c:pt>
                <c:pt idx="2">
                  <c:v>60</c:v>
                </c:pt>
                <c:pt idx="3">
                  <c:v>80</c:v>
                </c:pt>
                <c:pt idx="4">
                  <c:v>90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A-805C-4EA0-9510-4071245745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0"/>
        <c:overlap val="100"/>
        <c:axId val="294504496"/>
        <c:axId val="294500968"/>
      </c:barChart>
      <c:catAx>
        <c:axId val="29450449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294500968"/>
        <c:crosses val="autoZero"/>
        <c:auto val="1"/>
        <c:lblAlgn val="ctr"/>
        <c:lblOffset val="100"/>
        <c:noMultiLvlLbl val="0"/>
      </c:catAx>
      <c:valAx>
        <c:axId val="29450096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945044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bg1"/>
              </a:solidFill>
            </a:ln>
          </c:spPr>
          <c:marker>
            <c:symbol val="circle"/>
            <c:size val="5"/>
            <c:spPr>
              <a:solidFill>
                <a:schemeClr val="bg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2CD7-462B-AE5A-4663F0BD781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2CD7-462B-AE5A-4663F0BD781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2CD7-462B-AE5A-4663F0BD78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94505280"/>
        <c:axId val="294498224"/>
      </c:lineChart>
      <c:catAx>
        <c:axId val="2945052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s-PE"/>
          </a:p>
        </c:txPr>
        <c:crossAx val="294498224"/>
        <c:crosses val="autoZero"/>
        <c:auto val="1"/>
        <c:lblAlgn val="ctr"/>
        <c:lblOffset val="100"/>
        <c:noMultiLvlLbl val="0"/>
      </c:catAx>
      <c:valAx>
        <c:axId val="29449822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s-PE"/>
          </a:p>
        </c:txPr>
        <c:crossAx val="2945052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s-PE"/>
    </a:p>
  </c:txPr>
  <c:externalData r:id="rId1">
    <c:autoUpdate val="0"/>
  </c:externalData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AutoShape 3"/>
          <p:cNvSpPr>
            <a:spLocks noChangeAspect="1" noChangeArrowheads="1" noTextEdit="1"/>
          </p:cNvSpPr>
          <p:nvPr userDrawn="1"/>
        </p:nvSpPr>
        <p:spPr bwMode="auto">
          <a:xfrm>
            <a:off x="0" y="5753100"/>
            <a:ext cx="12192000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04746824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-2583427" y="365693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5629275" y="121337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=""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=""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2428" y="409531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=""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Freeform 5"/>
          <p:cNvSpPr>
            <a:spLocks noEditPoints="1"/>
          </p:cNvSpPr>
          <p:nvPr userDrawn="1"/>
        </p:nvSpPr>
        <p:spPr bwMode="auto">
          <a:xfrm>
            <a:off x="0" y="4721626"/>
            <a:ext cx="12192000" cy="2169622"/>
          </a:xfrm>
          <a:custGeom>
            <a:avLst/>
            <a:gdLst>
              <a:gd name="T0" fmla="*/ 2063 w 2165"/>
              <a:gd name="T1" fmla="*/ 452 h 478"/>
              <a:gd name="T2" fmla="*/ 1493 w 2165"/>
              <a:gd name="T3" fmla="*/ 467 h 478"/>
              <a:gd name="T4" fmla="*/ 0 w 2165"/>
              <a:gd name="T5" fmla="*/ 473 h 478"/>
              <a:gd name="T6" fmla="*/ 55 w 2165"/>
              <a:gd name="T7" fmla="*/ 112 h 478"/>
              <a:gd name="T8" fmla="*/ 111 w 2165"/>
              <a:gd name="T9" fmla="*/ 190 h 478"/>
              <a:gd name="T10" fmla="*/ 136 w 2165"/>
              <a:gd name="T11" fmla="*/ 145 h 478"/>
              <a:gd name="T12" fmla="*/ 201 w 2165"/>
              <a:gd name="T13" fmla="*/ 171 h 478"/>
              <a:gd name="T14" fmla="*/ 253 w 2165"/>
              <a:gd name="T15" fmla="*/ 152 h 478"/>
              <a:gd name="T16" fmla="*/ 282 w 2165"/>
              <a:gd name="T17" fmla="*/ 213 h 478"/>
              <a:gd name="T18" fmla="*/ 304 w 2165"/>
              <a:gd name="T19" fmla="*/ 252 h 478"/>
              <a:gd name="T20" fmla="*/ 345 w 2165"/>
              <a:gd name="T21" fmla="*/ 322 h 478"/>
              <a:gd name="T22" fmla="*/ 422 w 2165"/>
              <a:gd name="T23" fmla="*/ 279 h 478"/>
              <a:gd name="T24" fmla="*/ 447 w 2165"/>
              <a:gd name="T25" fmla="*/ 53 h 478"/>
              <a:gd name="T26" fmla="*/ 472 w 2165"/>
              <a:gd name="T27" fmla="*/ 274 h 478"/>
              <a:gd name="T28" fmla="*/ 568 w 2165"/>
              <a:gd name="T29" fmla="*/ 431 h 478"/>
              <a:gd name="T30" fmla="*/ 685 w 2165"/>
              <a:gd name="T31" fmla="*/ 328 h 478"/>
              <a:gd name="T32" fmla="*/ 667 w 2165"/>
              <a:gd name="T33" fmla="*/ 215 h 478"/>
              <a:gd name="T34" fmla="*/ 710 w 2165"/>
              <a:gd name="T35" fmla="*/ 304 h 478"/>
              <a:gd name="T36" fmla="*/ 745 w 2165"/>
              <a:gd name="T37" fmla="*/ 257 h 478"/>
              <a:gd name="T38" fmla="*/ 783 w 2165"/>
              <a:gd name="T39" fmla="*/ 333 h 478"/>
              <a:gd name="T40" fmla="*/ 845 w 2165"/>
              <a:gd name="T41" fmla="*/ 291 h 478"/>
              <a:gd name="T42" fmla="*/ 1017 w 2165"/>
              <a:gd name="T43" fmla="*/ 263 h 478"/>
              <a:gd name="T44" fmla="*/ 1069 w 2165"/>
              <a:gd name="T45" fmla="*/ 311 h 478"/>
              <a:gd name="T46" fmla="*/ 1127 w 2165"/>
              <a:gd name="T47" fmla="*/ 273 h 478"/>
              <a:gd name="T48" fmla="*/ 1135 w 2165"/>
              <a:gd name="T49" fmla="*/ 148 h 478"/>
              <a:gd name="T50" fmla="*/ 1179 w 2165"/>
              <a:gd name="T51" fmla="*/ 259 h 478"/>
              <a:gd name="T52" fmla="*/ 1267 w 2165"/>
              <a:gd name="T53" fmla="*/ 311 h 478"/>
              <a:gd name="T54" fmla="*/ 1389 w 2165"/>
              <a:gd name="T55" fmla="*/ 403 h 478"/>
              <a:gd name="T56" fmla="*/ 1423 w 2165"/>
              <a:gd name="T57" fmla="*/ 369 h 478"/>
              <a:gd name="T58" fmla="*/ 1506 w 2165"/>
              <a:gd name="T59" fmla="*/ 449 h 478"/>
              <a:gd name="T60" fmla="*/ 1505 w 2165"/>
              <a:gd name="T61" fmla="*/ 363 h 478"/>
              <a:gd name="T62" fmla="*/ 1514 w 2165"/>
              <a:gd name="T63" fmla="*/ 225 h 478"/>
              <a:gd name="T64" fmla="*/ 1568 w 2165"/>
              <a:gd name="T65" fmla="*/ 398 h 478"/>
              <a:gd name="T66" fmla="*/ 1614 w 2165"/>
              <a:gd name="T67" fmla="*/ 218 h 478"/>
              <a:gd name="T68" fmla="*/ 1643 w 2165"/>
              <a:gd name="T69" fmla="*/ 356 h 478"/>
              <a:gd name="T70" fmla="*/ 1723 w 2165"/>
              <a:gd name="T71" fmla="*/ 317 h 478"/>
              <a:gd name="T72" fmla="*/ 1888 w 2165"/>
              <a:gd name="T73" fmla="*/ 262 h 478"/>
              <a:gd name="T74" fmla="*/ 2083 w 2165"/>
              <a:gd name="T75" fmla="*/ 330 h 478"/>
              <a:gd name="T76" fmla="*/ 2116 w 2165"/>
              <a:gd name="T77" fmla="*/ 305 h 478"/>
              <a:gd name="T78" fmla="*/ 716 w 2165"/>
              <a:gd name="T79" fmla="*/ 404 h 478"/>
              <a:gd name="T80" fmla="*/ 399 w 2165"/>
              <a:gd name="T81" fmla="*/ 345 h 478"/>
              <a:gd name="T82" fmla="*/ 1654 w 2165"/>
              <a:gd name="T83" fmla="*/ 427 h 478"/>
              <a:gd name="T84" fmla="*/ 1668 w 2165"/>
              <a:gd name="T85" fmla="*/ 375 h 478"/>
              <a:gd name="T86" fmla="*/ 179 w 2165"/>
              <a:gd name="T87" fmla="*/ 256 h 478"/>
              <a:gd name="T88" fmla="*/ 98 w 2165"/>
              <a:gd name="T89" fmla="*/ 309 h 478"/>
              <a:gd name="T90" fmla="*/ 522 w 2165"/>
              <a:gd name="T91" fmla="*/ 342 h 478"/>
              <a:gd name="T92" fmla="*/ 443 w 2165"/>
              <a:gd name="T93" fmla="*/ 379 h 478"/>
              <a:gd name="T94" fmla="*/ 1119 w 2165"/>
              <a:gd name="T95" fmla="*/ 379 h 478"/>
              <a:gd name="T96" fmla="*/ 292 w 2165"/>
              <a:gd name="T97" fmla="*/ 399 h 478"/>
              <a:gd name="T98" fmla="*/ 1005 w 2165"/>
              <a:gd name="T99" fmla="*/ 374 h 478"/>
              <a:gd name="T100" fmla="*/ 1997 w 2165"/>
              <a:gd name="T101" fmla="*/ 327 h 478"/>
              <a:gd name="T102" fmla="*/ 1231 w 2165"/>
              <a:gd name="T103" fmla="*/ 385 h 478"/>
              <a:gd name="T104" fmla="*/ 417 w 2165"/>
              <a:gd name="T105" fmla="*/ 421 h 478"/>
              <a:gd name="T106" fmla="*/ 514 w 2165"/>
              <a:gd name="T107" fmla="*/ 412 h 478"/>
              <a:gd name="T108" fmla="*/ 166 w 2165"/>
              <a:gd name="T109" fmla="*/ 268 h 478"/>
              <a:gd name="T110" fmla="*/ 1915 w 2165"/>
              <a:gd name="T111" fmla="*/ 418 h 478"/>
              <a:gd name="T112" fmla="*/ 1544 w 2165"/>
              <a:gd name="T113" fmla="*/ 404 h 478"/>
              <a:gd name="T114" fmla="*/ 426 w 2165"/>
              <a:gd name="T115" fmla="*/ 241 h 478"/>
              <a:gd name="T116" fmla="*/ 226 w 2165"/>
              <a:gd name="T117" fmla="*/ 446 h 478"/>
              <a:gd name="T118" fmla="*/ 1954 w 2165"/>
              <a:gd name="T119" fmla="*/ 407 h 478"/>
              <a:gd name="T120" fmla="*/ 279 w 2165"/>
              <a:gd name="T121" fmla="*/ 247 h 478"/>
              <a:gd name="T122" fmla="*/ 322 w 2165"/>
              <a:gd name="T123" fmla="*/ 338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65" h="478">
                <a:moveTo>
                  <a:pt x="2165" y="473"/>
                </a:moveTo>
                <a:cubicBezTo>
                  <a:pt x="2146" y="472"/>
                  <a:pt x="2128" y="473"/>
                  <a:pt x="2109" y="472"/>
                </a:cubicBezTo>
                <a:cubicBezTo>
                  <a:pt x="2104" y="472"/>
                  <a:pt x="2098" y="469"/>
                  <a:pt x="2093" y="467"/>
                </a:cubicBezTo>
                <a:cubicBezTo>
                  <a:pt x="2090" y="466"/>
                  <a:pt x="2087" y="464"/>
                  <a:pt x="2084" y="462"/>
                </a:cubicBezTo>
                <a:cubicBezTo>
                  <a:pt x="2077" y="458"/>
                  <a:pt x="2071" y="454"/>
                  <a:pt x="2065" y="450"/>
                </a:cubicBezTo>
                <a:cubicBezTo>
                  <a:pt x="2066" y="449"/>
                  <a:pt x="2067" y="447"/>
                  <a:pt x="2068" y="446"/>
                </a:cubicBezTo>
                <a:cubicBezTo>
                  <a:pt x="2078" y="450"/>
                  <a:pt x="2089" y="454"/>
                  <a:pt x="2100" y="458"/>
                </a:cubicBezTo>
                <a:cubicBezTo>
                  <a:pt x="2101" y="458"/>
                  <a:pt x="2101" y="457"/>
                  <a:pt x="2102" y="456"/>
                </a:cubicBezTo>
                <a:cubicBezTo>
                  <a:pt x="2100" y="454"/>
                  <a:pt x="2098" y="452"/>
                  <a:pt x="2095" y="451"/>
                </a:cubicBezTo>
                <a:cubicBezTo>
                  <a:pt x="2081" y="448"/>
                  <a:pt x="2075" y="436"/>
                  <a:pt x="2068" y="425"/>
                </a:cubicBezTo>
                <a:cubicBezTo>
                  <a:pt x="2084" y="430"/>
                  <a:pt x="2100" y="435"/>
                  <a:pt x="2119" y="440"/>
                </a:cubicBezTo>
                <a:cubicBezTo>
                  <a:pt x="2116" y="436"/>
                  <a:pt x="2116" y="435"/>
                  <a:pt x="2115" y="434"/>
                </a:cubicBezTo>
                <a:cubicBezTo>
                  <a:pt x="2106" y="425"/>
                  <a:pt x="2097" y="417"/>
                  <a:pt x="2088" y="408"/>
                </a:cubicBezTo>
                <a:cubicBezTo>
                  <a:pt x="2080" y="401"/>
                  <a:pt x="2053" y="405"/>
                  <a:pt x="2048" y="413"/>
                </a:cubicBezTo>
                <a:cubicBezTo>
                  <a:pt x="2048" y="414"/>
                  <a:pt x="2048" y="415"/>
                  <a:pt x="2048" y="416"/>
                </a:cubicBezTo>
                <a:cubicBezTo>
                  <a:pt x="2049" y="431"/>
                  <a:pt x="2044" y="436"/>
                  <a:pt x="2028" y="434"/>
                </a:cubicBezTo>
                <a:cubicBezTo>
                  <a:pt x="2027" y="434"/>
                  <a:pt x="2027" y="435"/>
                  <a:pt x="2029" y="434"/>
                </a:cubicBezTo>
                <a:cubicBezTo>
                  <a:pt x="2027" y="439"/>
                  <a:pt x="2025" y="443"/>
                  <a:pt x="2026" y="446"/>
                </a:cubicBezTo>
                <a:cubicBezTo>
                  <a:pt x="2027" y="449"/>
                  <a:pt x="2030" y="453"/>
                  <a:pt x="2032" y="453"/>
                </a:cubicBezTo>
                <a:cubicBezTo>
                  <a:pt x="2038" y="452"/>
                  <a:pt x="2045" y="450"/>
                  <a:pt x="2051" y="449"/>
                </a:cubicBezTo>
                <a:cubicBezTo>
                  <a:pt x="2054" y="449"/>
                  <a:pt x="2058" y="448"/>
                  <a:pt x="2062" y="448"/>
                </a:cubicBezTo>
                <a:cubicBezTo>
                  <a:pt x="2062" y="449"/>
                  <a:pt x="2062" y="450"/>
                  <a:pt x="2063" y="452"/>
                </a:cubicBezTo>
                <a:cubicBezTo>
                  <a:pt x="2045" y="459"/>
                  <a:pt x="2028" y="467"/>
                  <a:pt x="2011" y="474"/>
                </a:cubicBezTo>
                <a:cubicBezTo>
                  <a:pt x="2014" y="465"/>
                  <a:pt x="2014" y="465"/>
                  <a:pt x="1999" y="464"/>
                </a:cubicBezTo>
                <a:cubicBezTo>
                  <a:pt x="1999" y="466"/>
                  <a:pt x="1998" y="469"/>
                  <a:pt x="1998" y="473"/>
                </a:cubicBezTo>
                <a:cubicBezTo>
                  <a:pt x="1956" y="469"/>
                  <a:pt x="1915" y="478"/>
                  <a:pt x="1876" y="467"/>
                </a:cubicBezTo>
                <a:cubicBezTo>
                  <a:pt x="1872" y="469"/>
                  <a:pt x="1869" y="472"/>
                  <a:pt x="1866" y="472"/>
                </a:cubicBezTo>
                <a:cubicBezTo>
                  <a:pt x="1852" y="473"/>
                  <a:pt x="1837" y="472"/>
                  <a:pt x="1823" y="472"/>
                </a:cubicBezTo>
                <a:cubicBezTo>
                  <a:pt x="1823" y="455"/>
                  <a:pt x="1809" y="461"/>
                  <a:pt x="1800" y="458"/>
                </a:cubicBezTo>
                <a:cubicBezTo>
                  <a:pt x="1798" y="468"/>
                  <a:pt x="1793" y="473"/>
                  <a:pt x="1782" y="473"/>
                </a:cubicBezTo>
                <a:cubicBezTo>
                  <a:pt x="1738" y="472"/>
                  <a:pt x="1693" y="472"/>
                  <a:pt x="1649" y="472"/>
                </a:cubicBezTo>
                <a:cubicBezTo>
                  <a:pt x="1639" y="472"/>
                  <a:pt x="1629" y="472"/>
                  <a:pt x="1619" y="472"/>
                </a:cubicBezTo>
                <a:cubicBezTo>
                  <a:pt x="1619" y="463"/>
                  <a:pt x="1618" y="455"/>
                  <a:pt x="1619" y="447"/>
                </a:cubicBezTo>
                <a:cubicBezTo>
                  <a:pt x="1621" y="435"/>
                  <a:pt x="1615" y="430"/>
                  <a:pt x="1605" y="425"/>
                </a:cubicBezTo>
                <a:cubicBezTo>
                  <a:pt x="1605" y="428"/>
                  <a:pt x="1604" y="431"/>
                  <a:pt x="1603" y="435"/>
                </a:cubicBezTo>
                <a:cubicBezTo>
                  <a:pt x="1601" y="430"/>
                  <a:pt x="1600" y="426"/>
                  <a:pt x="1598" y="421"/>
                </a:cubicBezTo>
                <a:cubicBezTo>
                  <a:pt x="1592" y="422"/>
                  <a:pt x="1585" y="423"/>
                  <a:pt x="1578" y="424"/>
                </a:cubicBezTo>
                <a:cubicBezTo>
                  <a:pt x="1573" y="424"/>
                  <a:pt x="1568" y="420"/>
                  <a:pt x="1564" y="421"/>
                </a:cubicBezTo>
                <a:cubicBezTo>
                  <a:pt x="1554" y="425"/>
                  <a:pt x="1546" y="430"/>
                  <a:pt x="1537" y="435"/>
                </a:cubicBezTo>
                <a:cubicBezTo>
                  <a:pt x="1535" y="436"/>
                  <a:pt x="1533" y="442"/>
                  <a:pt x="1533" y="445"/>
                </a:cubicBezTo>
                <a:cubicBezTo>
                  <a:pt x="1535" y="453"/>
                  <a:pt x="1539" y="462"/>
                  <a:pt x="1541" y="471"/>
                </a:cubicBezTo>
                <a:cubicBezTo>
                  <a:pt x="1540" y="472"/>
                  <a:pt x="1539" y="472"/>
                  <a:pt x="1538" y="472"/>
                </a:cubicBezTo>
                <a:cubicBezTo>
                  <a:pt x="1525" y="468"/>
                  <a:pt x="1513" y="470"/>
                  <a:pt x="1500" y="472"/>
                </a:cubicBezTo>
                <a:cubicBezTo>
                  <a:pt x="1495" y="473"/>
                  <a:pt x="1493" y="472"/>
                  <a:pt x="1493" y="467"/>
                </a:cubicBezTo>
                <a:cubicBezTo>
                  <a:pt x="1487" y="467"/>
                  <a:pt x="1481" y="467"/>
                  <a:pt x="1475" y="468"/>
                </a:cubicBezTo>
                <a:cubicBezTo>
                  <a:pt x="1469" y="469"/>
                  <a:pt x="1463" y="472"/>
                  <a:pt x="1456" y="472"/>
                </a:cubicBezTo>
                <a:cubicBezTo>
                  <a:pt x="1382" y="473"/>
                  <a:pt x="1308" y="472"/>
                  <a:pt x="1234" y="472"/>
                </a:cubicBezTo>
                <a:cubicBezTo>
                  <a:pt x="1220" y="472"/>
                  <a:pt x="1214" y="466"/>
                  <a:pt x="1215" y="450"/>
                </a:cubicBezTo>
                <a:cubicBezTo>
                  <a:pt x="1210" y="453"/>
                  <a:pt x="1205" y="455"/>
                  <a:pt x="1198" y="457"/>
                </a:cubicBezTo>
                <a:cubicBezTo>
                  <a:pt x="1199" y="452"/>
                  <a:pt x="1199" y="449"/>
                  <a:pt x="1200" y="444"/>
                </a:cubicBezTo>
                <a:cubicBezTo>
                  <a:pt x="1197" y="443"/>
                  <a:pt x="1194" y="442"/>
                  <a:pt x="1189" y="440"/>
                </a:cubicBezTo>
                <a:cubicBezTo>
                  <a:pt x="1191" y="452"/>
                  <a:pt x="1193" y="462"/>
                  <a:pt x="1196" y="472"/>
                </a:cubicBezTo>
                <a:cubicBezTo>
                  <a:pt x="1186" y="472"/>
                  <a:pt x="1175" y="472"/>
                  <a:pt x="1165" y="472"/>
                </a:cubicBezTo>
                <a:cubicBezTo>
                  <a:pt x="1131" y="472"/>
                  <a:pt x="1097" y="473"/>
                  <a:pt x="1063" y="472"/>
                </a:cubicBezTo>
                <a:cubicBezTo>
                  <a:pt x="1044" y="471"/>
                  <a:pt x="1024" y="473"/>
                  <a:pt x="1005" y="473"/>
                </a:cubicBezTo>
                <a:cubicBezTo>
                  <a:pt x="985" y="472"/>
                  <a:pt x="965" y="472"/>
                  <a:pt x="945" y="472"/>
                </a:cubicBezTo>
                <a:cubicBezTo>
                  <a:pt x="925" y="472"/>
                  <a:pt x="904" y="472"/>
                  <a:pt x="884" y="472"/>
                </a:cubicBezTo>
                <a:cubicBezTo>
                  <a:pt x="864" y="472"/>
                  <a:pt x="844" y="472"/>
                  <a:pt x="824" y="472"/>
                </a:cubicBezTo>
                <a:cubicBezTo>
                  <a:pt x="705" y="472"/>
                  <a:pt x="586" y="472"/>
                  <a:pt x="467" y="472"/>
                </a:cubicBezTo>
                <a:cubicBezTo>
                  <a:pt x="459" y="472"/>
                  <a:pt x="451" y="474"/>
                  <a:pt x="452" y="460"/>
                </a:cubicBezTo>
                <a:cubicBezTo>
                  <a:pt x="453" y="457"/>
                  <a:pt x="442" y="451"/>
                  <a:pt x="436" y="448"/>
                </a:cubicBezTo>
                <a:cubicBezTo>
                  <a:pt x="433" y="447"/>
                  <a:pt x="428" y="451"/>
                  <a:pt x="424" y="454"/>
                </a:cubicBezTo>
                <a:cubicBezTo>
                  <a:pt x="422" y="455"/>
                  <a:pt x="421" y="458"/>
                  <a:pt x="419" y="462"/>
                </a:cubicBezTo>
                <a:cubicBezTo>
                  <a:pt x="430" y="465"/>
                  <a:pt x="440" y="467"/>
                  <a:pt x="450" y="470"/>
                </a:cubicBezTo>
                <a:cubicBezTo>
                  <a:pt x="450" y="471"/>
                  <a:pt x="450" y="472"/>
                  <a:pt x="450" y="473"/>
                </a:cubicBezTo>
                <a:cubicBezTo>
                  <a:pt x="300" y="473"/>
                  <a:pt x="150" y="473"/>
                  <a:pt x="0" y="473"/>
                </a:cubicBezTo>
                <a:cubicBezTo>
                  <a:pt x="0" y="327"/>
                  <a:pt x="0" y="182"/>
                  <a:pt x="0" y="37"/>
                </a:cubicBezTo>
                <a:cubicBezTo>
                  <a:pt x="2" y="36"/>
                  <a:pt x="5" y="36"/>
                  <a:pt x="6" y="36"/>
                </a:cubicBezTo>
                <a:cubicBezTo>
                  <a:pt x="8" y="24"/>
                  <a:pt x="10" y="12"/>
                  <a:pt x="12" y="0"/>
                </a:cubicBezTo>
                <a:cubicBezTo>
                  <a:pt x="13" y="0"/>
                  <a:pt x="14" y="0"/>
                  <a:pt x="16" y="0"/>
                </a:cubicBezTo>
                <a:cubicBezTo>
                  <a:pt x="16" y="7"/>
                  <a:pt x="17" y="13"/>
                  <a:pt x="18" y="20"/>
                </a:cubicBezTo>
                <a:cubicBezTo>
                  <a:pt x="21" y="20"/>
                  <a:pt x="24" y="20"/>
                  <a:pt x="29" y="20"/>
                </a:cubicBezTo>
                <a:cubicBezTo>
                  <a:pt x="28" y="24"/>
                  <a:pt x="28" y="27"/>
                  <a:pt x="27" y="30"/>
                </a:cubicBezTo>
                <a:cubicBezTo>
                  <a:pt x="30" y="30"/>
                  <a:pt x="35" y="31"/>
                  <a:pt x="41" y="32"/>
                </a:cubicBezTo>
                <a:cubicBezTo>
                  <a:pt x="33" y="39"/>
                  <a:pt x="27" y="44"/>
                  <a:pt x="22" y="49"/>
                </a:cubicBezTo>
                <a:cubicBezTo>
                  <a:pt x="22" y="50"/>
                  <a:pt x="22" y="51"/>
                  <a:pt x="23" y="52"/>
                </a:cubicBezTo>
                <a:cubicBezTo>
                  <a:pt x="32" y="51"/>
                  <a:pt x="41" y="50"/>
                  <a:pt x="50" y="49"/>
                </a:cubicBezTo>
                <a:cubicBezTo>
                  <a:pt x="46" y="55"/>
                  <a:pt x="44" y="61"/>
                  <a:pt x="41" y="63"/>
                </a:cubicBezTo>
                <a:cubicBezTo>
                  <a:pt x="37" y="65"/>
                  <a:pt x="40" y="74"/>
                  <a:pt x="32" y="69"/>
                </a:cubicBezTo>
                <a:cubicBezTo>
                  <a:pt x="32" y="72"/>
                  <a:pt x="30" y="74"/>
                  <a:pt x="31" y="77"/>
                </a:cubicBezTo>
                <a:cubicBezTo>
                  <a:pt x="31" y="78"/>
                  <a:pt x="33" y="81"/>
                  <a:pt x="34" y="82"/>
                </a:cubicBezTo>
                <a:cubicBezTo>
                  <a:pt x="37" y="83"/>
                  <a:pt x="41" y="83"/>
                  <a:pt x="45" y="86"/>
                </a:cubicBezTo>
                <a:cubicBezTo>
                  <a:pt x="41" y="88"/>
                  <a:pt x="37" y="89"/>
                  <a:pt x="33" y="90"/>
                </a:cubicBezTo>
                <a:cubicBezTo>
                  <a:pt x="33" y="92"/>
                  <a:pt x="33" y="93"/>
                  <a:pt x="33" y="94"/>
                </a:cubicBezTo>
                <a:cubicBezTo>
                  <a:pt x="44" y="93"/>
                  <a:pt x="55" y="92"/>
                  <a:pt x="66" y="90"/>
                </a:cubicBezTo>
                <a:cubicBezTo>
                  <a:pt x="62" y="92"/>
                  <a:pt x="59" y="94"/>
                  <a:pt x="55" y="95"/>
                </a:cubicBezTo>
                <a:cubicBezTo>
                  <a:pt x="45" y="99"/>
                  <a:pt x="38" y="109"/>
                  <a:pt x="39" y="120"/>
                </a:cubicBezTo>
                <a:cubicBezTo>
                  <a:pt x="44" y="117"/>
                  <a:pt x="49" y="114"/>
                  <a:pt x="55" y="112"/>
                </a:cubicBezTo>
                <a:cubicBezTo>
                  <a:pt x="56" y="112"/>
                  <a:pt x="57" y="114"/>
                  <a:pt x="59" y="115"/>
                </a:cubicBezTo>
                <a:cubicBezTo>
                  <a:pt x="55" y="118"/>
                  <a:pt x="52" y="123"/>
                  <a:pt x="47" y="125"/>
                </a:cubicBezTo>
                <a:cubicBezTo>
                  <a:pt x="37" y="130"/>
                  <a:pt x="36" y="138"/>
                  <a:pt x="37" y="150"/>
                </a:cubicBezTo>
                <a:cubicBezTo>
                  <a:pt x="42" y="148"/>
                  <a:pt x="47" y="147"/>
                  <a:pt x="50" y="146"/>
                </a:cubicBezTo>
                <a:cubicBezTo>
                  <a:pt x="53" y="150"/>
                  <a:pt x="55" y="155"/>
                  <a:pt x="57" y="159"/>
                </a:cubicBezTo>
                <a:cubicBezTo>
                  <a:pt x="52" y="158"/>
                  <a:pt x="47" y="157"/>
                  <a:pt x="42" y="156"/>
                </a:cubicBezTo>
                <a:cubicBezTo>
                  <a:pt x="43" y="161"/>
                  <a:pt x="44" y="166"/>
                  <a:pt x="45" y="172"/>
                </a:cubicBezTo>
                <a:cubicBezTo>
                  <a:pt x="51" y="169"/>
                  <a:pt x="56" y="166"/>
                  <a:pt x="61" y="163"/>
                </a:cubicBezTo>
                <a:cubicBezTo>
                  <a:pt x="64" y="163"/>
                  <a:pt x="66" y="163"/>
                  <a:pt x="68" y="164"/>
                </a:cubicBezTo>
                <a:cubicBezTo>
                  <a:pt x="77" y="169"/>
                  <a:pt x="86" y="176"/>
                  <a:pt x="95" y="181"/>
                </a:cubicBezTo>
                <a:cubicBezTo>
                  <a:pt x="96" y="181"/>
                  <a:pt x="97" y="180"/>
                  <a:pt x="97" y="179"/>
                </a:cubicBezTo>
                <a:cubicBezTo>
                  <a:pt x="90" y="163"/>
                  <a:pt x="83" y="147"/>
                  <a:pt x="76" y="132"/>
                </a:cubicBezTo>
                <a:cubicBezTo>
                  <a:pt x="77" y="132"/>
                  <a:pt x="78" y="132"/>
                  <a:pt x="80" y="133"/>
                </a:cubicBezTo>
                <a:cubicBezTo>
                  <a:pt x="75" y="118"/>
                  <a:pt x="71" y="104"/>
                  <a:pt x="66" y="90"/>
                </a:cubicBezTo>
                <a:cubicBezTo>
                  <a:pt x="64" y="87"/>
                  <a:pt x="61" y="84"/>
                  <a:pt x="59" y="80"/>
                </a:cubicBezTo>
                <a:cubicBezTo>
                  <a:pt x="60" y="80"/>
                  <a:pt x="61" y="79"/>
                  <a:pt x="62" y="79"/>
                </a:cubicBezTo>
                <a:cubicBezTo>
                  <a:pt x="76" y="112"/>
                  <a:pt x="89" y="145"/>
                  <a:pt x="102" y="178"/>
                </a:cubicBezTo>
                <a:cubicBezTo>
                  <a:pt x="102" y="178"/>
                  <a:pt x="103" y="178"/>
                  <a:pt x="103" y="178"/>
                </a:cubicBezTo>
                <a:cubicBezTo>
                  <a:pt x="103" y="173"/>
                  <a:pt x="102" y="169"/>
                  <a:pt x="102" y="164"/>
                </a:cubicBezTo>
                <a:cubicBezTo>
                  <a:pt x="102" y="164"/>
                  <a:pt x="102" y="164"/>
                  <a:pt x="103" y="164"/>
                </a:cubicBezTo>
                <a:cubicBezTo>
                  <a:pt x="105" y="173"/>
                  <a:pt x="107" y="181"/>
                  <a:pt x="109" y="190"/>
                </a:cubicBezTo>
                <a:cubicBezTo>
                  <a:pt x="109" y="190"/>
                  <a:pt x="110" y="190"/>
                  <a:pt x="111" y="190"/>
                </a:cubicBezTo>
                <a:cubicBezTo>
                  <a:pt x="111" y="183"/>
                  <a:pt x="112" y="176"/>
                  <a:pt x="112" y="169"/>
                </a:cubicBezTo>
                <a:cubicBezTo>
                  <a:pt x="112" y="161"/>
                  <a:pt x="105" y="152"/>
                  <a:pt x="116" y="147"/>
                </a:cubicBezTo>
                <a:cubicBezTo>
                  <a:pt x="116" y="162"/>
                  <a:pt x="115" y="178"/>
                  <a:pt x="114" y="193"/>
                </a:cubicBezTo>
                <a:cubicBezTo>
                  <a:pt x="113" y="205"/>
                  <a:pt x="117" y="211"/>
                  <a:pt x="131" y="214"/>
                </a:cubicBezTo>
                <a:cubicBezTo>
                  <a:pt x="127" y="205"/>
                  <a:pt x="124" y="197"/>
                  <a:pt x="122" y="191"/>
                </a:cubicBezTo>
                <a:cubicBezTo>
                  <a:pt x="123" y="186"/>
                  <a:pt x="126" y="181"/>
                  <a:pt x="125" y="177"/>
                </a:cubicBezTo>
                <a:cubicBezTo>
                  <a:pt x="123" y="155"/>
                  <a:pt x="120" y="133"/>
                  <a:pt x="117" y="109"/>
                </a:cubicBezTo>
                <a:cubicBezTo>
                  <a:pt x="119" y="114"/>
                  <a:pt x="120" y="117"/>
                  <a:pt x="121" y="120"/>
                </a:cubicBezTo>
                <a:cubicBezTo>
                  <a:pt x="122" y="120"/>
                  <a:pt x="122" y="120"/>
                  <a:pt x="123" y="120"/>
                </a:cubicBezTo>
                <a:cubicBezTo>
                  <a:pt x="125" y="111"/>
                  <a:pt x="126" y="101"/>
                  <a:pt x="128" y="91"/>
                </a:cubicBezTo>
                <a:cubicBezTo>
                  <a:pt x="129" y="91"/>
                  <a:pt x="129" y="91"/>
                  <a:pt x="130" y="91"/>
                </a:cubicBezTo>
                <a:cubicBezTo>
                  <a:pt x="128" y="100"/>
                  <a:pt x="128" y="109"/>
                  <a:pt x="126" y="118"/>
                </a:cubicBezTo>
                <a:cubicBezTo>
                  <a:pt x="124" y="129"/>
                  <a:pt x="123" y="139"/>
                  <a:pt x="128" y="149"/>
                </a:cubicBezTo>
                <a:cubicBezTo>
                  <a:pt x="129" y="162"/>
                  <a:pt x="130" y="175"/>
                  <a:pt x="131" y="188"/>
                </a:cubicBezTo>
                <a:cubicBezTo>
                  <a:pt x="132" y="188"/>
                  <a:pt x="132" y="188"/>
                  <a:pt x="133" y="187"/>
                </a:cubicBezTo>
                <a:cubicBezTo>
                  <a:pt x="133" y="174"/>
                  <a:pt x="133" y="161"/>
                  <a:pt x="133" y="146"/>
                </a:cubicBezTo>
                <a:cubicBezTo>
                  <a:pt x="130" y="148"/>
                  <a:pt x="129" y="149"/>
                  <a:pt x="128" y="150"/>
                </a:cubicBezTo>
                <a:cubicBezTo>
                  <a:pt x="138" y="119"/>
                  <a:pt x="131" y="87"/>
                  <a:pt x="135" y="56"/>
                </a:cubicBezTo>
                <a:cubicBezTo>
                  <a:pt x="135" y="59"/>
                  <a:pt x="135" y="63"/>
                  <a:pt x="135" y="66"/>
                </a:cubicBezTo>
                <a:cubicBezTo>
                  <a:pt x="136" y="80"/>
                  <a:pt x="140" y="94"/>
                  <a:pt x="136" y="108"/>
                </a:cubicBezTo>
                <a:cubicBezTo>
                  <a:pt x="135" y="111"/>
                  <a:pt x="140" y="116"/>
                  <a:pt x="141" y="121"/>
                </a:cubicBezTo>
                <a:cubicBezTo>
                  <a:pt x="140" y="129"/>
                  <a:pt x="138" y="137"/>
                  <a:pt x="136" y="145"/>
                </a:cubicBezTo>
                <a:cubicBezTo>
                  <a:pt x="137" y="145"/>
                  <a:pt x="139" y="146"/>
                  <a:pt x="141" y="146"/>
                </a:cubicBezTo>
                <a:cubicBezTo>
                  <a:pt x="142" y="139"/>
                  <a:pt x="143" y="131"/>
                  <a:pt x="144" y="124"/>
                </a:cubicBezTo>
                <a:cubicBezTo>
                  <a:pt x="147" y="120"/>
                  <a:pt x="149" y="117"/>
                  <a:pt x="152" y="114"/>
                </a:cubicBezTo>
                <a:cubicBezTo>
                  <a:pt x="151" y="119"/>
                  <a:pt x="151" y="124"/>
                  <a:pt x="150" y="130"/>
                </a:cubicBezTo>
                <a:cubicBezTo>
                  <a:pt x="141" y="144"/>
                  <a:pt x="142" y="157"/>
                  <a:pt x="156" y="167"/>
                </a:cubicBezTo>
                <a:cubicBezTo>
                  <a:pt x="156" y="155"/>
                  <a:pt x="156" y="146"/>
                  <a:pt x="156" y="136"/>
                </a:cubicBezTo>
                <a:cubicBezTo>
                  <a:pt x="159" y="126"/>
                  <a:pt x="161" y="115"/>
                  <a:pt x="164" y="104"/>
                </a:cubicBezTo>
                <a:cubicBezTo>
                  <a:pt x="165" y="120"/>
                  <a:pt x="155" y="137"/>
                  <a:pt x="170" y="151"/>
                </a:cubicBezTo>
                <a:cubicBezTo>
                  <a:pt x="172" y="143"/>
                  <a:pt x="173" y="136"/>
                  <a:pt x="174" y="130"/>
                </a:cubicBezTo>
                <a:cubicBezTo>
                  <a:pt x="175" y="130"/>
                  <a:pt x="175" y="130"/>
                  <a:pt x="175" y="130"/>
                </a:cubicBezTo>
                <a:cubicBezTo>
                  <a:pt x="174" y="139"/>
                  <a:pt x="174" y="148"/>
                  <a:pt x="173" y="157"/>
                </a:cubicBezTo>
                <a:cubicBezTo>
                  <a:pt x="173" y="157"/>
                  <a:pt x="174" y="157"/>
                  <a:pt x="175" y="157"/>
                </a:cubicBezTo>
                <a:cubicBezTo>
                  <a:pt x="175" y="155"/>
                  <a:pt x="176" y="153"/>
                  <a:pt x="177" y="151"/>
                </a:cubicBezTo>
                <a:cubicBezTo>
                  <a:pt x="180" y="161"/>
                  <a:pt x="182" y="172"/>
                  <a:pt x="185" y="182"/>
                </a:cubicBezTo>
                <a:cubicBezTo>
                  <a:pt x="187" y="182"/>
                  <a:pt x="188" y="182"/>
                  <a:pt x="190" y="182"/>
                </a:cubicBezTo>
                <a:cubicBezTo>
                  <a:pt x="197" y="152"/>
                  <a:pt x="204" y="122"/>
                  <a:pt x="212" y="91"/>
                </a:cubicBezTo>
                <a:cubicBezTo>
                  <a:pt x="212" y="91"/>
                  <a:pt x="213" y="92"/>
                  <a:pt x="214" y="92"/>
                </a:cubicBezTo>
                <a:cubicBezTo>
                  <a:pt x="209" y="117"/>
                  <a:pt x="204" y="141"/>
                  <a:pt x="199" y="166"/>
                </a:cubicBezTo>
                <a:cubicBezTo>
                  <a:pt x="200" y="167"/>
                  <a:pt x="201" y="167"/>
                  <a:pt x="202" y="167"/>
                </a:cubicBezTo>
                <a:cubicBezTo>
                  <a:pt x="207" y="157"/>
                  <a:pt x="213" y="147"/>
                  <a:pt x="218" y="137"/>
                </a:cubicBezTo>
                <a:cubicBezTo>
                  <a:pt x="219" y="138"/>
                  <a:pt x="220" y="138"/>
                  <a:pt x="221" y="139"/>
                </a:cubicBezTo>
                <a:cubicBezTo>
                  <a:pt x="214" y="149"/>
                  <a:pt x="207" y="160"/>
                  <a:pt x="201" y="171"/>
                </a:cubicBezTo>
                <a:cubicBezTo>
                  <a:pt x="196" y="181"/>
                  <a:pt x="189" y="191"/>
                  <a:pt x="199" y="204"/>
                </a:cubicBezTo>
                <a:cubicBezTo>
                  <a:pt x="201" y="201"/>
                  <a:pt x="203" y="198"/>
                  <a:pt x="204" y="195"/>
                </a:cubicBezTo>
                <a:cubicBezTo>
                  <a:pt x="206" y="195"/>
                  <a:pt x="207" y="196"/>
                  <a:pt x="208" y="196"/>
                </a:cubicBezTo>
                <a:cubicBezTo>
                  <a:pt x="197" y="209"/>
                  <a:pt x="206" y="215"/>
                  <a:pt x="215" y="223"/>
                </a:cubicBezTo>
                <a:cubicBezTo>
                  <a:pt x="215" y="217"/>
                  <a:pt x="215" y="212"/>
                  <a:pt x="215" y="207"/>
                </a:cubicBezTo>
                <a:cubicBezTo>
                  <a:pt x="215" y="208"/>
                  <a:pt x="214" y="208"/>
                  <a:pt x="214" y="209"/>
                </a:cubicBezTo>
                <a:cubicBezTo>
                  <a:pt x="220" y="221"/>
                  <a:pt x="227" y="233"/>
                  <a:pt x="232" y="245"/>
                </a:cubicBezTo>
                <a:cubicBezTo>
                  <a:pt x="237" y="255"/>
                  <a:pt x="239" y="267"/>
                  <a:pt x="242" y="276"/>
                </a:cubicBezTo>
                <a:cubicBezTo>
                  <a:pt x="249" y="256"/>
                  <a:pt x="236" y="236"/>
                  <a:pt x="237" y="214"/>
                </a:cubicBezTo>
                <a:cubicBezTo>
                  <a:pt x="238" y="221"/>
                  <a:pt x="239" y="228"/>
                  <a:pt x="241" y="236"/>
                </a:cubicBezTo>
                <a:cubicBezTo>
                  <a:pt x="241" y="202"/>
                  <a:pt x="229" y="169"/>
                  <a:pt x="238" y="133"/>
                </a:cubicBezTo>
                <a:cubicBezTo>
                  <a:pt x="239" y="137"/>
                  <a:pt x="239" y="140"/>
                  <a:pt x="240" y="144"/>
                </a:cubicBezTo>
                <a:cubicBezTo>
                  <a:pt x="242" y="140"/>
                  <a:pt x="244" y="138"/>
                  <a:pt x="246" y="135"/>
                </a:cubicBezTo>
                <a:cubicBezTo>
                  <a:pt x="235" y="156"/>
                  <a:pt x="239" y="177"/>
                  <a:pt x="243" y="199"/>
                </a:cubicBezTo>
                <a:cubicBezTo>
                  <a:pt x="246" y="180"/>
                  <a:pt x="247" y="161"/>
                  <a:pt x="248" y="142"/>
                </a:cubicBezTo>
                <a:cubicBezTo>
                  <a:pt x="248" y="140"/>
                  <a:pt x="247" y="138"/>
                  <a:pt x="246" y="135"/>
                </a:cubicBezTo>
                <a:cubicBezTo>
                  <a:pt x="246" y="131"/>
                  <a:pt x="246" y="127"/>
                  <a:pt x="246" y="121"/>
                </a:cubicBezTo>
                <a:cubicBezTo>
                  <a:pt x="248" y="125"/>
                  <a:pt x="249" y="128"/>
                  <a:pt x="250" y="132"/>
                </a:cubicBezTo>
                <a:cubicBezTo>
                  <a:pt x="252" y="120"/>
                  <a:pt x="254" y="110"/>
                  <a:pt x="256" y="99"/>
                </a:cubicBezTo>
                <a:cubicBezTo>
                  <a:pt x="257" y="99"/>
                  <a:pt x="257" y="99"/>
                  <a:pt x="258" y="99"/>
                </a:cubicBezTo>
                <a:cubicBezTo>
                  <a:pt x="256" y="117"/>
                  <a:pt x="253" y="134"/>
                  <a:pt x="251" y="152"/>
                </a:cubicBezTo>
                <a:cubicBezTo>
                  <a:pt x="251" y="152"/>
                  <a:pt x="252" y="152"/>
                  <a:pt x="253" y="152"/>
                </a:cubicBezTo>
                <a:cubicBezTo>
                  <a:pt x="255" y="149"/>
                  <a:pt x="257" y="146"/>
                  <a:pt x="259" y="143"/>
                </a:cubicBezTo>
                <a:cubicBezTo>
                  <a:pt x="246" y="163"/>
                  <a:pt x="251" y="184"/>
                  <a:pt x="251" y="205"/>
                </a:cubicBezTo>
                <a:cubicBezTo>
                  <a:pt x="253" y="196"/>
                  <a:pt x="255" y="187"/>
                  <a:pt x="256" y="178"/>
                </a:cubicBezTo>
                <a:cubicBezTo>
                  <a:pt x="257" y="178"/>
                  <a:pt x="257" y="178"/>
                  <a:pt x="257" y="178"/>
                </a:cubicBezTo>
                <a:cubicBezTo>
                  <a:pt x="254" y="203"/>
                  <a:pt x="251" y="227"/>
                  <a:pt x="248" y="252"/>
                </a:cubicBezTo>
                <a:cubicBezTo>
                  <a:pt x="249" y="252"/>
                  <a:pt x="251" y="252"/>
                  <a:pt x="252" y="252"/>
                </a:cubicBezTo>
                <a:cubicBezTo>
                  <a:pt x="253" y="239"/>
                  <a:pt x="255" y="226"/>
                  <a:pt x="256" y="212"/>
                </a:cubicBezTo>
                <a:cubicBezTo>
                  <a:pt x="257" y="213"/>
                  <a:pt x="258" y="213"/>
                  <a:pt x="258" y="213"/>
                </a:cubicBezTo>
                <a:cubicBezTo>
                  <a:pt x="258" y="219"/>
                  <a:pt x="257" y="226"/>
                  <a:pt x="257" y="233"/>
                </a:cubicBezTo>
                <a:cubicBezTo>
                  <a:pt x="261" y="222"/>
                  <a:pt x="271" y="211"/>
                  <a:pt x="262" y="198"/>
                </a:cubicBezTo>
                <a:cubicBezTo>
                  <a:pt x="260" y="194"/>
                  <a:pt x="261" y="188"/>
                  <a:pt x="263" y="183"/>
                </a:cubicBezTo>
                <a:cubicBezTo>
                  <a:pt x="263" y="187"/>
                  <a:pt x="264" y="191"/>
                  <a:pt x="265" y="198"/>
                </a:cubicBezTo>
                <a:cubicBezTo>
                  <a:pt x="267" y="190"/>
                  <a:pt x="268" y="184"/>
                  <a:pt x="269" y="179"/>
                </a:cubicBezTo>
                <a:cubicBezTo>
                  <a:pt x="270" y="179"/>
                  <a:pt x="270" y="179"/>
                  <a:pt x="270" y="179"/>
                </a:cubicBezTo>
                <a:cubicBezTo>
                  <a:pt x="270" y="186"/>
                  <a:pt x="269" y="192"/>
                  <a:pt x="268" y="199"/>
                </a:cubicBezTo>
                <a:cubicBezTo>
                  <a:pt x="269" y="199"/>
                  <a:pt x="269" y="199"/>
                  <a:pt x="270" y="199"/>
                </a:cubicBezTo>
                <a:cubicBezTo>
                  <a:pt x="273" y="191"/>
                  <a:pt x="275" y="184"/>
                  <a:pt x="279" y="173"/>
                </a:cubicBezTo>
                <a:cubicBezTo>
                  <a:pt x="279" y="195"/>
                  <a:pt x="263" y="212"/>
                  <a:pt x="275" y="234"/>
                </a:cubicBezTo>
                <a:cubicBezTo>
                  <a:pt x="276" y="221"/>
                  <a:pt x="277" y="210"/>
                  <a:pt x="278" y="199"/>
                </a:cubicBezTo>
                <a:cubicBezTo>
                  <a:pt x="278" y="199"/>
                  <a:pt x="278" y="199"/>
                  <a:pt x="279" y="199"/>
                </a:cubicBezTo>
                <a:cubicBezTo>
                  <a:pt x="279" y="203"/>
                  <a:pt x="279" y="208"/>
                  <a:pt x="279" y="212"/>
                </a:cubicBezTo>
                <a:cubicBezTo>
                  <a:pt x="280" y="212"/>
                  <a:pt x="281" y="213"/>
                  <a:pt x="282" y="213"/>
                </a:cubicBezTo>
                <a:cubicBezTo>
                  <a:pt x="287" y="198"/>
                  <a:pt x="292" y="183"/>
                  <a:pt x="297" y="167"/>
                </a:cubicBezTo>
                <a:cubicBezTo>
                  <a:pt x="297" y="168"/>
                  <a:pt x="297" y="168"/>
                  <a:pt x="298" y="168"/>
                </a:cubicBezTo>
                <a:cubicBezTo>
                  <a:pt x="296" y="174"/>
                  <a:pt x="295" y="180"/>
                  <a:pt x="293" y="188"/>
                </a:cubicBezTo>
                <a:cubicBezTo>
                  <a:pt x="306" y="178"/>
                  <a:pt x="312" y="167"/>
                  <a:pt x="311" y="152"/>
                </a:cubicBezTo>
                <a:cubicBezTo>
                  <a:pt x="312" y="153"/>
                  <a:pt x="313" y="153"/>
                  <a:pt x="314" y="153"/>
                </a:cubicBezTo>
                <a:cubicBezTo>
                  <a:pt x="314" y="157"/>
                  <a:pt x="313" y="161"/>
                  <a:pt x="313" y="165"/>
                </a:cubicBezTo>
                <a:cubicBezTo>
                  <a:pt x="314" y="166"/>
                  <a:pt x="315" y="166"/>
                  <a:pt x="316" y="166"/>
                </a:cubicBezTo>
                <a:cubicBezTo>
                  <a:pt x="319" y="161"/>
                  <a:pt x="321" y="155"/>
                  <a:pt x="323" y="151"/>
                </a:cubicBezTo>
                <a:cubicBezTo>
                  <a:pt x="323" y="150"/>
                  <a:pt x="324" y="152"/>
                  <a:pt x="324" y="155"/>
                </a:cubicBezTo>
                <a:cubicBezTo>
                  <a:pt x="335" y="139"/>
                  <a:pt x="344" y="123"/>
                  <a:pt x="362" y="111"/>
                </a:cubicBezTo>
                <a:cubicBezTo>
                  <a:pt x="353" y="126"/>
                  <a:pt x="337" y="134"/>
                  <a:pt x="338" y="154"/>
                </a:cubicBezTo>
                <a:cubicBezTo>
                  <a:pt x="334" y="157"/>
                  <a:pt x="327" y="162"/>
                  <a:pt x="319" y="169"/>
                </a:cubicBezTo>
                <a:cubicBezTo>
                  <a:pt x="325" y="171"/>
                  <a:pt x="329" y="172"/>
                  <a:pt x="332" y="173"/>
                </a:cubicBezTo>
                <a:cubicBezTo>
                  <a:pt x="318" y="169"/>
                  <a:pt x="316" y="180"/>
                  <a:pt x="312" y="190"/>
                </a:cubicBezTo>
                <a:cubicBezTo>
                  <a:pt x="309" y="200"/>
                  <a:pt x="305" y="210"/>
                  <a:pt x="304" y="222"/>
                </a:cubicBezTo>
                <a:cubicBezTo>
                  <a:pt x="308" y="216"/>
                  <a:pt x="312" y="210"/>
                  <a:pt x="316" y="204"/>
                </a:cubicBezTo>
                <a:cubicBezTo>
                  <a:pt x="317" y="204"/>
                  <a:pt x="318" y="205"/>
                  <a:pt x="319" y="206"/>
                </a:cubicBezTo>
                <a:cubicBezTo>
                  <a:pt x="315" y="212"/>
                  <a:pt x="310" y="218"/>
                  <a:pt x="307" y="225"/>
                </a:cubicBezTo>
                <a:cubicBezTo>
                  <a:pt x="305" y="230"/>
                  <a:pt x="305" y="236"/>
                  <a:pt x="304" y="241"/>
                </a:cubicBezTo>
                <a:cubicBezTo>
                  <a:pt x="297" y="236"/>
                  <a:pt x="297" y="243"/>
                  <a:pt x="296" y="246"/>
                </a:cubicBezTo>
                <a:cubicBezTo>
                  <a:pt x="292" y="264"/>
                  <a:pt x="288" y="283"/>
                  <a:pt x="284" y="301"/>
                </a:cubicBezTo>
                <a:cubicBezTo>
                  <a:pt x="291" y="285"/>
                  <a:pt x="298" y="269"/>
                  <a:pt x="304" y="252"/>
                </a:cubicBezTo>
                <a:cubicBezTo>
                  <a:pt x="304" y="251"/>
                  <a:pt x="303" y="250"/>
                  <a:pt x="303" y="249"/>
                </a:cubicBezTo>
                <a:cubicBezTo>
                  <a:pt x="306" y="248"/>
                  <a:pt x="309" y="247"/>
                  <a:pt x="311" y="245"/>
                </a:cubicBezTo>
                <a:cubicBezTo>
                  <a:pt x="301" y="264"/>
                  <a:pt x="294" y="283"/>
                  <a:pt x="291" y="305"/>
                </a:cubicBezTo>
                <a:cubicBezTo>
                  <a:pt x="293" y="304"/>
                  <a:pt x="294" y="303"/>
                  <a:pt x="295" y="302"/>
                </a:cubicBezTo>
                <a:cubicBezTo>
                  <a:pt x="295" y="302"/>
                  <a:pt x="295" y="303"/>
                  <a:pt x="296" y="304"/>
                </a:cubicBezTo>
                <a:cubicBezTo>
                  <a:pt x="276" y="318"/>
                  <a:pt x="281" y="341"/>
                  <a:pt x="279" y="362"/>
                </a:cubicBezTo>
                <a:cubicBezTo>
                  <a:pt x="297" y="346"/>
                  <a:pt x="306" y="328"/>
                  <a:pt x="309" y="306"/>
                </a:cubicBezTo>
                <a:cubicBezTo>
                  <a:pt x="313" y="283"/>
                  <a:pt x="319" y="260"/>
                  <a:pt x="325" y="238"/>
                </a:cubicBezTo>
                <a:cubicBezTo>
                  <a:pt x="325" y="240"/>
                  <a:pt x="325" y="243"/>
                  <a:pt x="325" y="244"/>
                </a:cubicBezTo>
                <a:cubicBezTo>
                  <a:pt x="336" y="232"/>
                  <a:pt x="349" y="220"/>
                  <a:pt x="361" y="208"/>
                </a:cubicBezTo>
                <a:cubicBezTo>
                  <a:pt x="362" y="210"/>
                  <a:pt x="363" y="211"/>
                  <a:pt x="364" y="212"/>
                </a:cubicBezTo>
                <a:cubicBezTo>
                  <a:pt x="334" y="228"/>
                  <a:pt x="324" y="256"/>
                  <a:pt x="317" y="288"/>
                </a:cubicBezTo>
                <a:cubicBezTo>
                  <a:pt x="327" y="273"/>
                  <a:pt x="335" y="259"/>
                  <a:pt x="344" y="246"/>
                </a:cubicBezTo>
                <a:cubicBezTo>
                  <a:pt x="347" y="247"/>
                  <a:pt x="351" y="249"/>
                  <a:pt x="354" y="250"/>
                </a:cubicBezTo>
                <a:cubicBezTo>
                  <a:pt x="340" y="250"/>
                  <a:pt x="335" y="260"/>
                  <a:pt x="331" y="272"/>
                </a:cubicBezTo>
                <a:cubicBezTo>
                  <a:pt x="329" y="278"/>
                  <a:pt x="328" y="285"/>
                  <a:pt x="324" y="289"/>
                </a:cubicBezTo>
                <a:cubicBezTo>
                  <a:pt x="311" y="300"/>
                  <a:pt x="314" y="313"/>
                  <a:pt x="315" y="326"/>
                </a:cubicBezTo>
                <a:cubicBezTo>
                  <a:pt x="311" y="332"/>
                  <a:pt x="308" y="338"/>
                  <a:pt x="304" y="343"/>
                </a:cubicBezTo>
                <a:cubicBezTo>
                  <a:pt x="305" y="344"/>
                  <a:pt x="305" y="344"/>
                  <a:pt x="306" y="344"/>
                </a:cubicBezTo>
                <a:cubicBezTo>
                  <a:pt x="311" y="341"/>
                  <a:pt x="317" y="337"/>
                  <a:pt x="323" y="333"/>
                </a:cubicBezTo>
                <a:cubicBezTo>
                  <a:pt x="320" y="330"/>
                  <a:pt x="317" y="328"/>
                  <a:pt x="314" y="326"/>
                </a:cubicBezTo>
                <a:cubicBezTo>
                  <a:pt x="324" y="325"/>
                  <a:pt x="334" y="323"/>
                  <a:pt x="345" y="322"/>
                </a:cubicBezTo>
                <a:cubicBezTo>
                  <a:pt x="341" y="318"/>
                  <a:pt x="337" y="315"/>
                  <a:pt x="331" y="309"/>
                </a:cubicBezTo>
                <a:cubicBezTo>
                  <a:pt x="340" y="309"/>
                  <a:pt x="345" y="309"/>
                  <a:pt x="350" y="309"/>
                </a:cubicBezTo>
                <a:cubicBezTo>
                  <a:pt x="346" y="305"/>
                  <a:pt x="343" y="300"/>
                  <a:pt x="339" y="295"/>
                </a:cubicBezTo>
                <a:cubicBezTo>
                  <a:pt x="347" y="296"/>
                  <a:pt x="353" y="298"/>
                  <a:pt x="362" y="299"/>
                </a:cubicBezTo>
                <a:cubicBezTo>
                  <a:pt x="357" y="293"/>
                  <a:pt x="355" y="289"/>
                  <a:pt x="352" y="285"/>
                </a:cubicBezTo>
                <a:cubicBezTo>
                  <a:pt x="356" y="285"/>
                  <a:pt x="360" y="285"/>
                  <a:pt x="362" y="285"/>
                </a:cubicBezTo>
                <a:cubicBezTo>
                  <a:pt x="360" y="280"/>
                  <a:pt x="359" y="275"/>
                  <a:pt x="357" y="271"/>
                </a:cubicBezTo>
                <a:cubicBezTo>
                  <a:pt x="358" y="271"/>
                  <a:pt x="359" y="272"/>
                  <a:pt x="360" y="272"/>
                </a:cubicBezTo>
                <a:cubicBezTo>
                  <a:pt x="363" y="270"/>
                  <a:pt x="366" y="268"/>
                  <a:pt x="367" y="266"/>
                </a:cubicBezTo>
                <a:cubicBezTo>
                  <a:pt x="369" y="262"/>
                  <a:pt x="369" y="258"/>
                  <a:pt x="370" y="253"/>
                </a:cubicBezTo>
                <a:cubicBezTo>
                  <a:pt x="372" y="259"/>
                  <a:pt x="370" y="268"/>
                  <a:pt x="373" y="270"/>
                </a:cubicBezTo>
                <a:cubicBezTo>
                  <a:pt x="379" y="276"/>
                  <a:pt x="373" y="281"/>
                  <a:pt x="375" y="286"/>
                </a:cubicBezTo>
                <a:cubicBezTo>
                  <a:pt x="379" y="282"/>
                  <a:pt x="382" y="278"/>
                  <a:pt x="386" y="274"/>
                </a:cubicBezTo>
                <a:cubicBezTo>
                  <a:pt x="386" y="274"/>
                  <a:pt x="387" y="275"/>
                  <a:pt x="388" y="275"/>
                </a:cubicBezTo>
                <a:cubicBezTo>
                  <a:pt x="385" y="282"/>
                  <a:pt x="383" y="289"/>
                  <a:pt x="380" y="297"/>
                </a:cubicBezTo>
                <a:cubicBezTo>
                  <a:pt x="383" y="296"/>
                  <a:pt x="386" y="295"/>
                  <a:pt x="390" y="295"/>
                </a:cubicBezTo>
                <a:cubicBezTo>
                  <a:pt x="388" y="301"/>
                  <a:pt x="387" y="306"/>
                  <a:pt x="385" y="312"/>
                </a:cubicBezTo>
                <a:cubicBezTo>
                  <a:pt x="390" y="312"/>
                  <a:pt x="395" y="312"/>
                  <a:pt x="400" y="312"/>
                </a:cubicBezTo>
                <a:cubicBezTo>
                  <a:pt x="400" y="327"/>
                  <a:pt x="402" y="329"/>
                  <a:pt x="414" y="328"/>
                </a:cubicBezTo>
                <a:cubicBezTo>
                  <a:pt x="416" y="315"/>
                  <a:pt x="418" y="302"/>
                  <a:pt x="420" y="288"/>
                </a:cubicBezTo>
                <a:cubicBezTo>
                  <a:pt x="416" y="290"/>
                  <a:pt x="415" y="290"/>
                  <a:pt x="412" y="291"/>
                </a:cubicBezTo>
                <a:cubicBezTo>
                  <a:pt x="416" y="287"/>
                  <a:pt x="419" y="283"/>
                  <a:pt x="422" y="279"/>
                </a:cubicBezTo>
                <a:cubicBezTo>
                  <a:pt x="421" y="278"/>
                  <a:pt x="420" y="277"/>
                  <a:pt x="419" y="276"/>
                </a:cubicBezTo>
                <a:cubicBezTo>
                  <a:pt x="414" y="280"/>
                  <a:pt x="410" y="284"/>
                  <a:pt x="406" y="287"/>
                </a:cubicBezTo>
                <a:cubicBezTo>
                  <a:pt x="409" y="282"/>
                  <a:pt x="413" y="278"/>
                  <a:pt x="418" y="275"/>
                </a:cubicBezTo>
                <a:cubicBezTo>
                  <a:pt x="424" y="271"/>
                  <a:pt x="425" y="260"/>
                  <a:pt x="418" y="257"/>
                </a:cubicBezTo>
                <a:cubicBezTo>
                  <a:pt x="409" y="253"/>
                  <a:pt x="405" y="247"/>
                  <a:pt x="402" y="238"/>
                </a:cubicBezTo>
                <a:cubicBezTo>
                  <a:pt x="402" y="239"/>
                  <a:pt x="401" y="240"/>
                  <a:pt x="401" y="241"/>
                </a:cubicBezTo>
                <a:cubicBezTo>
                  <a:pt x="394" y="238"/>
                  <a:pt x="387" y="234"/>
                  <a:pt x="381" y="231"/>
                </a:cubicBezTo>
                <a:cubicBezTo>
                  <a:pt x="387" y="233"/>
                  <a:pt x="394" y="234"/>
                  <a:pt x="400" y="235"/>
                </a:cubicBezTo>
                <a:cubicBezTo>
                  <a:pt x="401" y="233"/>
                  <a:pt x="401" y="232"/>
                  <a:pt x="402" y="230"/>
                </a:cubicBezTo>
                <a:cubicBezTo>
                  <a:pt x="391" y="225"/>
                  <a:pt x="380" y="220"/>
                  <a:pt x="369" y="215"/>
                </a:cubicBezTo>
                <a:cubicBezTo>
                  <a:pt x="383" y="218"/>
                  <a:pt x="397" y="220"/>
                  <a:pt x="407" y="234"/>
                </a:cubicBezTo>
                <a:cubicBezTo>
                  <a:pt x="409" y="237"/>
                  <a:pt x="419" y="236"/>
                  <a:pt x="427" y="236"/>
                </a:cubicBezTo>
                <a:cubicBezTo>
                  <a:pt x="429" y="219"/>
                  <a:pt x="431" y="203"/>
                  <a:pt x="433" y="186"/>
                </a:cubicBezTo>
                <a:cubicBezTo>
                  <a:pt x="427" y="189"/>
                  <a:pt x="422" y="191"/>
                  <a:pt x="418" y="193"/>
                </a:cubicBezTo>
                <a:cubicBezTo>
                  <a:pt x="418" y="193"/>
                  <a:pt x="417" y="192"/>
                  <a:pt x="417" y="191"/>
                </a:cubicBezTo>
                <a:cubicBezTo>
                  <a:pt x="420" y="189"/>
                  <a:pt x="424" y="188"/>
                  <a:pt x="427" y="185"/>
                </a:cubicBezTo>
                <a:cubicBezTo>
                  <a:pt x="429" y="182"/>
                  <a:pt x="431" y="178"/>
                  <a:pt x="432" y="174"/>
                </a:cubicBezTo>
                <a:cubicBezTo>
                  <a:pt x="433" y="169"/>
                  <a:pt x="432" y="165"/>
                  <a:pt x="432" y="159"/>
                </a:cubicBezTo>
                <a:cubicBezTo>
                  <a:pt x="412" y="157"/>
                  <a:pt x="392" y="156"/>
                  <a:pt x="372" y="155"/>
                </a:cubicBezTo>
                <a:cubicBezTo>
                  <a:pt x="372" y="155"/>
                  <a:pt x="372" y="155"/>
                  <a:pt x="372" y="154"/>
                </a:cubicBezTo>
                <a:cubicBezTo>
                  <a:pt x="392" y="154"/>
                  <a:pt x="412" y="154"/>
                  <a:pt x="432" y="154"/>
                </a:cubicBezTo>
                <a:cubicBezTo>
                  <a:pt x="437" y="121"/>
                  <a:pt x="442" y="87"/>
                  <a:pt x="447" y="53"/>
                </a:cubicBezTo>
                <a:cubicBezTo>
                  <a:pt x="450" y="66"/>
                  <a:pt x="443" y="80"/>
                  <a:pt x="447" y="96"/>
                </a:cubicBezTo>
                <a:cubicBezTo>
                  <a:pt x="447" y="96"/>
                  <a:pt x="444" y="99"/>
                  <a:pt x="443" y="102"/>
                </a:cubicBezTo>
                <a:cubicBezTo>
                  <a:pt x="442" y="108"/>
                  <a:pt x="441" y="114"/>
                  <a:pt x="441" y="120"/>
                </a:cubicBezTo>
                <a:cubicBezTo>
                  <a:pt x="442" y="123"/>
                  <a:pt x="445" y="129"/>
                  <a:pt x="448" y="129"/>
                </a:cubicBezTo>
                <a:cubicBezTo>
                  <a:pt x="459" y="131"/>
                  <a:pt x="471" y="131"/>
                  <a:pt x="483" y="133"/>
                </a:cubicBezTo>
                <a:cubicBezTo>
                  <a:pt x="469" y="133"/>
                  <a:pt x="455" y="133"/>
                  <a:pt x="440" y="133"/>
                </a:cubicBezTo>
                <a:cubicBezTo>
                  <a:pt x="439" y="143"/>
                  <a:pt x="438" y="152"/>
                  <a:pt x="438" y="161"/>
                </a:cubicBezTo>
                <a:cubicBezTo>
                  <a:pt x="446" y="160"/>
                  <a:pt x="453" y="160"/>
                  <a:pt x="460" y="159"/>
                </a:cubicBezTo>
                <a:cubicBezTo>
                  <a:pt x="460" y="160"/>
                  <a:pt x="460" y="160"/>
                  <a:pt x="460" y="161"/>
                </a:cubicBezTo>
                <a:cubicBezTo>
                  <a:pt x="459" y="161"/>
                  <a:pt x="458" y="162"/>
                  <a:pt x="456" y="162"/>
                </a:cubicBezTo>
                <a:cubicBezTo>
                  <a:pt x="439" y="163"/>
                  <a:pt x="438" y="164"/>
                  <a:pt x="438" y="182"/>
                </a:cubicBezTo>
                <a:cubicBezTo>
                  <a:pt x="438" y="187"/>
                  <a:pt x="437" y="193"/>
                  <a:pt x="438" y="198"/>
                </a:cubicBezTo>
                <a:cubicBezTo>
                  <a:pt x="440" y="203"/>
                  <a:pt x="444" y="207"/>
                  <a:pt x="446" y="212"/>
                </a:cubicBezTo>
                <a:cubicBezTo>
                  <a:pt x="450" y="209"/>
                  <a:pt x="453" y="205"/>
                  <a:pt x="456" y="202"/>
                </a:cubicBezTo>
                <a:cubicBezTo>
                  <a:pt x="457" y="201"/>
                  <a:pt x="457" y="200"/>
                  <a:pt x="458" y="199"/>
                </a:cubicBezTo>
                <a:cubicBezTo>
                  <a:pt x="458" y="211"/>
                  <a:pt x="453" y="216"/>
                  <a:pt x="436" y="220"/>
                </a:cubicBezTo>
                <a:cubicBezTo>
                  <a:pt x="435" y="227"/>
                  <a:pt x="434" y="235"/>
                  <a:pt x="433" y="243"/>
                </a:cubicBezTo>
                <a:cubicBezTo>
                  <a:pt x="443" y="242"/>
                  <a:pt x="453" y="240"/>
                  <a:pt x="462" y="239"/>
                </a:cubicBezTo>
                <a:cubicBezTo>
                  <a:pt x="462" y="239"/>
                  <a:pt x="462" y="240"/>
                  <a:pt x="462" y="240"/>
                </a:cubicBezTo>
                <a:cubicBezTo>
                  <a:pt x="453" y="242"/>
                  <a:pt x="441" y="242"/>
                  <a:pt x="436" y="248"/>
                </a:cubicBezTo>
                <a:cubicBezTo>
                  <a:pt x="430" y="254"/>
                  <a:pt x="430" y="265"/>
                  <a:pt x="427" y="277"/>
                </a:cubicBezTo>
                <a:cubicBezTo>
                  <a:pt x="444" y="276"/>
                  <a:pt x="459" y="275"/>
                  <a:pt x="472" y="274"/>
                </a:cubicBezTo>
                <a:cubicBezTo>
                  <a:pt x="472" y="275"/>
                  <a:pt x="471" y="277"/>
                  <a:pt x="470" y="280"/>
                </a:cubicBezTo>
                <a:cubicBezTo>
                  <a:pt x="461" y="281"/>
                  <a:pt x="453" y="283"/>
                  <a:pt x="444" y="282"/>
                </a:cubicBezTo>
                <a:cubicBezTo>
                  <a:pt x="429" y="280"/>
                  <a:pt x="426" y="282"/>
                  <a:pt x="429" y="299"/>
                </a:cubicBezTo>
                <a:cubicBezTo>
                  <a:pt x="433" y="298"/>
                  <a:pt x="438" y="298"/>
                  <a:pt x="442" y="297"/>
                </a:cubicBezTo>
                <a:cubicBezTo>
                  <a:pt x="452" y="293"/>
                  <a:pt x="462" y="290"/>
                  <a:pt x="472" y="286"/>
                </a:cubicBezTo>
                <a:cubicBezTo>
                  <a:pt x="468" y="289"/>
                  <a:pt x="464" y="291"/>
                  <a:pt x="458" y="295"/>
                </a:cubicBezTo>
                <a:cubicBezTo>
                  <a:pt x="466" y="296"/>
                  <a:pt x="471" y="296"/>
                  <a:pt x="477" y="297"/>
                </a:cubicBezTo>
                <a:cubicBezTo>
                  <a:pt x="489" y="298"/>
                  <a:pt x="502" y="300"/>
                  <a:pt x="514" y="302"/>
                </a:cubicBezTo>
                <a:cubicBezTo>
                  <a:pt x="515" y="302"/>
                  <a:pt x="514" y="304"/>
                  <a:pt x="515" y="305"/>
                </a:cubicBezTo>
                <a:cubicBezTo>
                  <a:pt x="519" y="307"/>
                  <a:pt x="523" y="311"/>
                  <a:pt x="527" y="311"/>
                </a:cubicBezTo>
                <a:cubicBezTo>
                  <a:pt x="541" y="311"/>
                  <a:pt x="555" y="310"/>
                  <a:pt x="569" y="310"/>
                </a:cubicBezTo>
                <a:cubicBezTo>
                  <a:pt x="557" y="312"/>
                  <a:pt x="544" y="314"/>
                  <a:pt x="533" y="316"/>
                </a:cubicBezTo>
                <a:cubicBezTo>
                  <a:pt x="531" y="328"/>
                  <a:pt x="528" y="339"/>
                  <a:pt x="528" y="350"/>
                </a:cubicBezTo>
                <a:cubicBezTo>
                  <a:pt x="528" y="355"/>
                  <a:pt x="532" y="359"/>
                  <a:pt x="534" y="364"/>
                </a:cubicBezTo>
                <a:cubicBezTo>
                  <a:pt x="533" y="369"/>
                  <a:pt x="530" y="376"/>
                  <a:pt x="529" y="383"/>
                </a:cubicBezTo>
                <a:cubicBezTo>
                  <a:pt x="529" y="385"/>
                  <a:pt x="534" y="389"/>
                  <a:pt x="537" y="390"/>
                </a:cubicBezTo>
                <a:cubicBezTo>
                  <a:pt x="546" y="391"/>
                  <a:pt x="556" y="392"/>
                  <a:pt x="566" y="393"/>
                </a:cubicBezTo>
                <a:cubicBezTo>
                  <a:pt x="566" y="394"/>
                  <a:pt x="566" y="395"/>
                  <a:pt x="566" y="396"/>
                </a:cubicBezTo>
                <a:cubicBezTo>
                  <a:pt x="561" y="397"/>
                  <a:pt x="556" y="400"/>
                  <a:pt x="552" y="400"/>
                </a:cubicBezTo>
                <a:cubicBezTo>
                  <a:pt x="544" y="398"/>
                  <a:pt x="540" y="399"/>
                  <a:pt x="539" y="408"/>
                </a:cubicBezTo>
                <a:cubicBezTo>
                  <a:pt x="539" y="411"/>
                  <a:pt x="536" y="415"/>
                  <a:pt x="534" y="420"/>
                </a:cubicBezTo>
                <a:cubicBezTo>
                  <a:pt x="544" y="424"/>
                  <a:pt x="555" y="427"/>
                  <a:pt x="568" y="431"/>
                </a:cubicBezTo>
                <a:cubicBezTo>
                  <a:pt x="567" y="426"/>
                  <a:pt x="567" y="421"/>
                  <a:pt x="565" y="417"/>
                </a:cubicBezTo>
                <a:cubicBezTo>
                  <a:pt x="564" y="414"/>
                  <a:pt x="561" y="411"/>
                  <a:pt x="558" y="408"/>
                </a:cubicBezTo>
                <a:cubicBezTo>
                  <a:pt x="559" y="407"/>
                  <a:pt x="560" y="406"/>
                  <a:pt x="560" y="405"/>
                </a:cubicBezTo>
                <a:cubicBezTo>
                  <a:pt x="565" y="408"/>
                  <a:pt x="570" y="410"/>
                  <a:pt x="576" y="413"/>
                </a:cubicBezTo>
                <a:cubicBezTo>
                  <a:pt x="579" y="406"/>
                  <a:pt x="583" y="400"/>
                  <a:pt x="587" y="392"/>
                </a:cubicBezTo>
                <a:cubicBezTo>
                  <a:pt x="587" y="392"/>
                  <a:pt x="590" y="393"/>
                  <a:pt x="592" y="394"/>
                </a:cubicBezTo>
                <a:cubicBezTo>
                  <a:pt x="593" y="393"/>
                  <a:pt x="594" y="393"/>
                  <a:pt x="594" y="392"/>
                </a:cubicBezTo>
                <a:cubicBezTo>
                  <a:pt x="590" y="388"/>
                  <a:pt x="587" y="384"/>
                  <a:pt x="581" y="377"/>
                </a:cubicBezTo>
                <a:cubicBezTo>
                  <a:pt x="594" y="379"/>
                  <a:pt x="603" y="380"/>
                  <a:pt x="613" y="382"/>
                </a:cubicBezTo>
                <a:cubicBezTo>
                  <a:pt x="613" y="381"/>
                  <a:pt x="613" y="380"/>
                  <a:pt x="614" y="379"/>
                </a:cubicBezTo>
                <a:cubicBezTo>
                  <a:pt x="607" y="377"/>
                  <a:pt x="601" y="375"/>
                  <a:pt x="597" y="374"/>
                </a:cubicBezTo>
                <a:cubicBezTo>
                  <a:pt x="596" y="374"/>
                  <a:pt x="599" y="374"/>
                  <a:pt x="601" y="373"/>
                </a:cubicBezTo>
                <a:cubicBezTo>
                  <a:pt x="597" y="368"/>
                  <a:pt x="593" y="363"/>
                  <a:pt x="587" y="355"/>
                </a:cubicBezTo>
                <a:cubicBezTo>
                  <a:pt x="602" y="359"/>
                  <a:pt x="612" y="362"/>
                  <a:pt x="623" y="364"/>
                </a:cubicBezTo>
                <a:cubicBezTo>
                  <a:pt x="625" y="361"/>
                  <a:pt x="626" y="359"/>
                  <a:pt x="628" y="356"/>
                </a:cubicBezTo>
                <a:cubicBezTo>
                  <a:pt x="623" y="349"/>
                  <a:pt x="616" y="342"/>
                  <a:pt x="610" y="335"/>
                </a:cubicBezTo>
                <a:cubicBezTo>
                  <a:pt x="618" y="328"/>
                  <a:pt x="631" y="333"/>
                  <a:pt x="636" y="320"/>
                </a:cubicBezTo>
                <a:cubicBezTo>
                  <a:pt x="631" y="320"/>
                  <a:pt x="629" y="320"/>
                  <a:pt x="625" y="319"/>
                </a:cubicBezTo>
                <a:cubicBezTo>
                  <a:pt x="633" y="318"/>
                  <a:pt x="638" y="310"/>
                  <a:pt x="646" y="315"/>
                </a:cubicBezTo>
                <a:cubicBezTo>
                  <a:pt x="648" y="316"/>
                  <a:pt x="651" y="317"/>
                  <a:pt x="652" y="318"/>
                </a:cubicBezTo>
                <a:cubicBezTo>
                  <a:pt x="654" y="326"/>
                  <a:pt x="659" y="328"/>
                  <a:pt x="667" y="324"/>
                </a:cubicBezTo>
                <a:cubicBezTo>
                  <a:pt x="673" y="326"/>
                  <a:pt x="679" y="327"/>
                  <a:pt x="685" y="328"/>
                </a:cubicBezTo>
                <a:cubicBezTo>
                  <a:pt x="685" y="317"/>
                  <a:pt x="685" y="317"/>
                  <a:pt x="664" y="315"/>
                </a:cubicBezTo>
                <a:cubicBezTo>
                  <a:pt x="664" y="318"/>
                  <a:pt x="664" y="320"/>
                  <a:pt x="664" y="322"/>
                </a:cubicBezTo>
                <a:cubicBezTo>
                  <a:pt x="662" y="311"/>
                  <a:pt x="654" y="314"/>
                  <a:pt x="646" y="314"/>
                </a:cubicBezTo>
                <a:cubicBezTo>
                  <a:pt x="646" y="304"/>
                  <a:pt x="636" y="295"/>
                  <a:pt x="624" y="295"/>
                </a:cubicBezTo>
                <a:cubicBezTo>
                  <a:pt x="620" y="295"/>
                  <a:pt x="616" y="294"/>
                  <a:pt x="611" y="294"/>
                </a:cubicBezTo>
                <a:cubicBezTo>
                  <a:pt x="624" y="291"/>
                  <a:pt x="636" y="291"/>
                  <a:pt x="646" y="301"/>
                </a:cubicBezTo>
                <a:cubicBezTo>
                  <a:pt x="648" y="304"/>
                  <a:pt x="650" y="309"/>
                  <a:pt x="653" y="309"/>
                </a:cubicBezTo>
                <a:cubicBezTo>
                  <a:pt x="663" y="311"/>
                  <a:pt x="674" y="311"/>
                  <a:pt x="684" y="312"/>
                </a:cubicBezTo>
                <a:cubicBezTo>
                  <a:pt x="681" y="295"/>
                  <a:pt x="678" y="293"/>
                  <a:pt x="662" y="296"/>
                </a:cubicBezTo>
                <a:cubicBezTo>
                  <a:pt x="660" y="297"/>
                  <a:pt x="657" y="297"/>
                  <a:pt x="654" y="297"/>
                </a:cubicBezTo>
                <a:cubicBezTo>
                  <a:pt x="658" y="295"/>
                  <a:pt x="663" y="294"/>
                  <a:pt x="670" y="291"/>
                </a:cubicBezTo>
                <a:cubicBezTo>
                  <a:pt x="664" y="291"/>
                  <a:pt x="660" y="290"/>
                  <a:pt x="657" y="290"/>
                </a:cubicBezTo>
                <a:cubicBezTo>
                  <a:pt x="657" y="290"/>
                  <a:pt x="657" y="289"/>
                  <a:pt x="657" y="288"/>
                </a:cubicBezTo>
                <a:cubicBezTo>
                  <a:pt x="663" y="289"/>
                  <a:pt x="669" y="289"/>
                  <a:pt x="676" y="289"/>
                </a:cubicBezTo>
                <a:cubicBezTo>
                  <a:pt x="674" y="280"/>
                  <a:pt x="674" y="270"/>
                  <a:pt x="670" y="261"/>
                </a:cubicBezTo>
                <a:cubicBezTo>
                  <a:pt x="668" y="257"/>
                  <a:pt x="661" y="255"/>
                  <a:pt x="655" y="253"/>
                </a:cubicBezTo>
                <a:cubicBezTo>
                  <a:pt x="660" y="253"/>
                  <a:pt x="664" y="254"/>
                  <a:pt x="670" y="254"/>
                </a:cubicBezTo>
                <a:cubicBezTo>
                  <a:pt x="669" y="251"/>
                  <a:pt x="669" y="249"/>
                  <a:pt x="668" y="246"/>
                </a:cubicBezTo>
                <a:cubicBezTo>
                  <a:pt x="667" y="231"/>
                  <a:pt x="666" y="229"/>
                  <a:pt x="650" y="229"/>
                </a:cubicBezTo>
                <a:cubicBezTo>
                  <a:pt x="643" y="229"/>
                  <a:pt x="636" y="229"/>
                  <a:pt x="629" y="227"/>
                </a:cubicBezTo>
                <a:cubicBezTo>
                  <a:pt x="642" y="227"/>
                  <a:pt x="654" y="227"/>
                  <a:pt x="668" y="227"/>
                </a:cubicBezTo>
                <a:cubicBezTo>
                  <a:pt x="668" y="224"/>
                  <a:pt x="667" y="220"/>
                  <a:pt x="667" y="215"/>
                </a:cubicBezTo>
                <a:cubicBezTo>
                  <a:pt x="664" y="215"/>
                  <a:pt x="662" y="215"/>
                  <a:pt x="662" y="215"/>
                </a:cubicBezTo>
                <a:cubicBezTo>
                  <a:pt x="663" y="211"/>
                  <a:pt x="666" y="206"/>
                  <a:pt x="667" y="202"/>
                </a:cubicBezTo>
                <a:cubicBezTo>
                  <a:pt x="667" y="185"/>
                  <a:pt x="667" y="169"/>
                  <a:pt x="668" y="152"/>
                </a:cubicBezTo>
                <a:cubicBezTo>
                  <a:pt x="669" y="167"/>
                  <a:pt x="670" y="182"/>
                  <a:pt x="671" y="197"/>
                </a:cubicBezTo>
                <a:cubicBezTo>
                  <a:pt x="673" y="197"/>
                  <a:pt x="675" y="196"/>
                  <a:pt x="674" y="196"/>
                </a:cubicBezTo>
                <a:cubicBezTo>
                  <a:pt x="673" y="200"/>
                  <a:pt x="671" y="204"/>
                  <a:pt x="671" y="208"/>
                </a:cubicBezTo>
                <a:cubicBezTo>
                  <a:pt x="672" y="225"/>
                  <a:pt x="674" y="241"/>
                  <a:pt x="675" y="259"/>
                </a:cubicBezTo>
                <a:cubicBezTo>
                  <a:pt x="680" y="255"/>
                  <a:pt x="684" y="252"/>
                  <a:pt x="687" y="250"/>
                </a:cubicBezTo>
                <a:cubicBezTo>
                  <a:pt x="688" y="250"/>
                  <a:pt x="689" y="251"/>
                  <a:pt x="689" y="252"/>
                </a:cubicBezTo>
                <a:cubicBezTo>
                  <a:pt x="687" y="254"/>
                  <a:pt x="684" y="256"/>
                  <a:pt x="682" y="258"/>
                </a:cubicBezTo>
                <a:cubicBezTo>
                  <a:pt x="680" y="261"/>
                  <a:pt x="678" y="265"/>
                  <a:pt x="677" y="269"/>
                </a:cubicBezTo>
                <a:cubicBezTo>
                  <a:pt x="677" y="273"/>
                  <a:pt x="679" y="277"/>
                  <a:pt x="681" y="284"/>
                </a:cubicBezTo>
                <a:cubicBezTo>
                  <a:pt x="690" y="276"/>
                  <a:pt x="697" y="270"/>
                  <a:pt x="704" y="264"/>
                </a:cubicBezTo>
                <a:cubicBezTo>
                  <a:pt x="705" y="264"/>
                  <a:pt x="705" y="264"/>
                  <a:pt x="705" y="264"/>
                </a:cubicBezTo>
                <a:cubicBezTo>
                  <a:pt x="703" y="267"/>
                  <a:pt x="700" y="271"/>
                  <a:pt x="698" y="274"/>
                </a:cubicBezTo>
                <a:cubicBezTo>
                  <a:pt x="698" y="275"/>
                  <a:pt x="699" y="276"/>
                  <a:pt x="699" y="276"/>
                </a:cubicBezTo>
                <a:cubicBezTo>
                  <a:pt x="708" y="273"/>
                  <a:pt x="716" y="270"/>
                  <a:pt x="723" y="268"/>
                </a:cubicBezTo>
                <a:cubicBezTo>
                  <a:pt x="720" y="274"/>
                  <a:pt x="717" y="275"/>
                  <a:pt x="705" y="278"/>
                </a:cubicBezTo>
                <a:cubicBezTo>
                  <a:pt x="698" y="280"/>
                  <a:pt x="690" y="283"/>
                  <a:pt x="682" y="287"/>
                </a:cubicBezTo>
                <a:cubicBezTo>
                  <a:pt x="684" y="292"/>
                  <a:pt x="686" y="296"/>
                  <a:pt x="688" y="301"/>
                </a:cubicBezTo>
                <a:cubicBezTo>
                  <a:pt x="695" y="301"/>
                  <a:pt x="703" y="301"/>
                  <a:pt x="710" y="301"/>
                </a:cubicBezTo>
                <a:cubicBezTo>
                  <a:pt x="710" y="302"/>
                  <a:pt x="710" y="303"/>
                  <a:pt x="710" y="304"/>
                </a:cubicBezTo>
                <a:cubicBezTo>
                  <a:pt x="703" y="304"/>
                  <a:pt x="697" y="304"/>
                  <a:pt x="691" y="304"/>
                </a:cubicBezTo>
                <a:cubicBezTo>
                  <a:pt x="692" y="325"/>
                  <a:pt x="694" y="344"/>
                  <a:pt x="695" y="363"/>
                </a:cubicBezTo>
                <a:cubicBezTo>
                  <a:pt x="702" y="362"/>
                  <a:pt x="708" y="362"/>
                  <a:pt x="705" y="351"/>
                </a:cubicBezTo>
                <a:cubicBezTo>
                  <a:pt x="715" y="353"/>
                  <a:pt x="725" y="364"/>
                  <a:pt x="735" y="352"/>
                </a:cubicBezTo>
                <a:cubicBezTo>
                  <a:pt x="731" y="348"/>
                  <a:pt x="726" y="344"/>
                  <a:pt x="720" y="339"/>
                </a:cubicBezTo>
                <a:cubicBezTo>
                  <a:pt x="731" y="339"/>
                  <a:pt x="741" y="339"/>
                  <a:pt x="754" y="339"/>
                </a:cubicBezTo>
                <a:cubicBezTo>
                  <a:pt x="743" y="330"/>
                  <a:pt x="734" y="322"/>
                  <a:pt x="725" y="314"/>
                </a:cubicBezTo>
                <a:cubicBezTo>
                  <a:pt x="736" y="313"/>
                  <a:pt x="744" y="326"/>
                  <a:pt x="757" y="320"/>
                </a:cubicBezTo>
                <a:cubicBezTo>
                  <a:pt x="747" y="315"/>
                  <a:pt x="737" y="310"/>
                  <a:pt x="728" y="305"/>
                </a:cubicBezTo>
                <a:cubicBezTo>
                  <a:pt x="727" y="304"/>
                  <a:pt x="726" y="301"/>
                  <a:pt x="725" y="298"/>
                </a:cubicBezTo>
                <a:cubicBezTo>
                  <a:pt x="727" y="298"/>
                  <a:pt x="730" y="298"/>
                  <a:pt x="732" y="298"/>
                </a:cubicBezTo>
                <a:cubicBezTo>
                  <a:pt x="739" y="300"/>
                  <a:pt x="746" y="303"/>
                  <a:pt x="754" y="305"/>
                </a:cubicBezTo>
                <a:cubicBezTo>
                  <a:pt x="754" y="304"/>
                  <a:pt x="755" y="303"/>
                  <a:pt x="755" y="302"/>
                </a:cubicBezTo>
                <a:cubicBezTo>
                  <a:pt x="747" y="297"/>
                  <a:pt x="739" y="292"/>
                  <a:pt x="732" y="288"/>
                </a:cubicBezTo>
                <a:cubicBezTo>
                  <a:pt x="732" y="287"/>
                  <a:pt x="732" y="286"/>
                  <a:pt x="733" y="286"/>
                </a:cubicBezTo>
                <a:cubicBezTo>
                  <a:pt x="740" y="287"/>
                  <a:pt x="748" y="288"/>
                  <a:pt x="755" y="289"/>
                </a:cubicBezTo>
                <a:cubicBezTo>
                  <a:pt x="756" y="288"/>
                  <a:pt x="756" y="287"/>
                  <a:pt x="756" y="286"/>
                </a:cubicBezTo>
                <a:cubicBezTo>
                  <a:pt x="752" y="283"/>
                  <a:pt x="748" y="279"/>
                  <a:pt x="744" y="276"/>
                </a:cubicBezTo>
                <a:cubicBezTo>
                  <a:pt x="744" y="275"/>
                  <a:pt x="744" y="275"/>
                  <a:pt x="745" y="274"/>
                </a:cubicBezTo>
                <a:cubicBezTo>
                  <a:pt x="750" y="275"/>
                  <a:pt x="755" y="275"/>
                  <a:pt x="763" y="276"/>
                </a:cubicBezTo>
                <a:cubicBezTo>
                  <a:pt x="755" y="269"/>
                  <a:pt x="750" y="264"/>
                  <a:pt x="744" y="258"/>
                </a:cubicBezTo>
                <a:cubicBezTo>
                  <a:pt x="744" y="258"/>
                  <a:pt x="744" y="257"/>
                  <a:pt x="745" y="257"/>
                </a:cubicBezTo>
                <a:cubicBezTo>
                  <a:pt x="751" y="259"/>
                  <a:pt x="757" y="261"/>
                  <a:pt x="763" y="263"/>
                </a:cubicBezTo>
                <a:cubicBezTo>
                  <a:pt x="763" y="263"/>
                  <a:pt x="764" y="262"/>
                  <a:pt x="764" y="262"/>
                </a:cubicBezTo>
                <a:cubicBezTo>
                  <a:pt x="761" y="258"/>
                  <a:pt x="758" y="253"/>
                  <a:pt x="754" y="248"/>
                </a:cubicBezTo>
                <a:cubicBezTo>
                  <a:pt x="758" y="249"/>
                  <a:pt x="761" y="250"/>
                  <a:pt x="765" y="250"/>
                </a:cubicBezTo>
                <a:cubicBezTo>
                  <a:pt x="764" y="246"/>
                  <a:pt x="763" y="242"/>
                  <a:pt x="762" y="238"/>
                </a:cubicBezTo>
                <a:cubicBezTo>
                  <a:pt x="766" y="239"/>
                  <a:pt x="769" y="239"/>
                  <a:pt x="774" y="241"/>
                </a:cubicBezTo>
                <a:cubicBezTo>
                  <a:pt x="773" y="228"/>
                  <a:pt x="770" y="215"/>
                  <a:pt x="780" y="204"/>
                </a:cubicBezTo>
                <a:cubicBezTo>
                  <a:pt x="779" y="216"/>
                  <a:pt x="779" y="228"/>
                  <a:pt x="778" y="239"/>
                </a:cubicBezTo>
                <a:cubicBezTo>
                  <a:pt x="781" y="239"/>
                  <a:pt x="784" y="239"/>
                  <a:pt x="787" y="239"/>
                </a:cubicBezTo>
                <a:cubicBezTo>
                  <a:pt x="784" y="244"/>
                  <a:pt x="782" y="248"/>
                  <a:pt x="779" y="252"/>
                </a:cubicBezTo>
                <a:cubicBezTo>
                  <a:pt x="781" y="253"/>
                  <a:pt x="783" y="254"/>
                  <a:pt x="785" y="255"/>
                </a:cubicBezTo>
                <a:cubicBezTo>
                  <a:pt x="783" y="260"/>
                  <a:pt x="780" y="266"/>
                  <a:pt x="777" y="273"/>
                </a:cubicBezTo>
                <a:cubicBezTo>
                  <a:pt x="783" y="273"/>
                  <a:pt x="787" y="273"/>
                  <a:pt x="794" y="272"/>
                </a:cubicBezTo>
                <a:cubicBezTo>
                  <a:pt x="788" y="280"/>
                  <a:pt x="783" y="287"/>
                  <a:pt x="778" y="294"/>
                </a:cubicBezTo>
                <a:cubicBezTo>
                  <a:pt x="779" y="294"/>
                  <a:pt x="779" y="295"/>
                  <a:pt x="780" y="296"/>
                </a:cubicBezTo>
                <a:cubicBezTo>
                  <a:pt x="790" y="292"/>
                  <a:pt x="801" y="288"/>
                  <a:pt x="811" y="284"/>
                </a:cubicBezTo>
                <a:cubicBezTo>
                  <a:pt x="811" y="285"/>
                  <a:pt x="812" y="286"/>
                  <a:pt x="812" y="286"/>
                </a:cubicBezTo>
                <a:cubicBezTo>
                  <a:pt x="804" y="294"/>
                  <a:pt x="795" y="303"/>
                  <a:pt x="786" y="311"/>
                </a:cubicBezTo>
                <a:cubicBezTo>
                  <a:pt x="788" y="311"/>
                  <a:pt x="792" y="311"/>
                  <a:pt x="797" y="312"/>
                </a:cubicBezTo>
                <a:cubicBezTo>
                  <a:pt x="791" y="317"/>
                  <a:pt x="786" y="321"/>
                  <a:pt x="780" y="326"/>
                </a:cubicBezTo>
                <a:cubicBezTo>
                  <a:pt x="783" y="327"/>
                  <a:pt x="786" y="327"/>
                  <a:pt x="789" y="328"/>
                </a:cubicBezTo>
                <a:cubicBezTo>
                  <a:pt x="787" y="330"/>
                  <a:pt x="785" y="331"/>
                  <a:pt x="783" y="333"/>
                </a:cubicBezTo>
                <a:cubicBezTo>
                  <a:pt x="783" y="333"/>
                  <a:pt x="783" y="334"/>
                  <a:pt x="784" y="334"/>
                </a:cubicBezTo>
                <a:cubicBezTo>
                  <a:pt x="792" y="332"/>
                  <a:pt x="799" y="330"/>
                  <a:pt x="809" y="327"/>
                </a:cubicBezTo>
                <a:cubicBezTo>
                  <a:pt x="806" y="333"/>
                  <a:pt x="804" y="337"/>
                  <a:pt x="802" y="342"/>
                </a:cubicBezTo>
                <a:cubicBezTo>
                  <a:pt x="798" y="342"/>
                  <a:pt x="793" y="342"/>
                  <a:pt x="789" y="342"/>
                </a:cubicBezTo>
                <a:cubicBezTo>
                  <a:pt x="794" y="354"/>
                  <a:pt x="806" y="341"/>
                  <a:pt x="813" y="349"/>
                </a:cubicBezTo>
                <a:cubicBezTo>
                  <a:pt x="810" y="350"/>
                  <a:pt x="807" y="351"/>
                  <a:pt x="803" y="352"/>
                </a:cubicBezTo>
                <a:cubicBezTo>
                  <a:pt x="816" y="359"/>
                  <a:pt x="828" y="356"/>
                  <a:pt x="841" y="353"/>
                </a:cubicBezTo>
                <a:cubicBezTo>
                  <a:pt x="838" y="357"/>
                  <a:pt x="837" y="359"/>
                  <a:pt x="834" y="362"/>
                </a:cubicBezTo>
                <a:cubicBezTo>
                  <a:pt x="859" y="367"/>
                  <a:pt x="883" y="373"/>
                  <a:pt x="907" y="378"/>
                </a:cubicBezTo>
                <a:cubicBezTo>
                  <a:pt x="908" y="374"/>
                  <a:pt x="908" y="373"/>
                  <a:pt x="908" y="373"/>
                </a:cubicBezTo>
                <a:cubicBezTo>
                  <a:pt x="907" y="371"/>
                  <a:pt x="906" y="369"/>
                  <a:pt x="904" y="367"/>
                </a:cubicBezTo>
                <a:cubicBezTo>
                  <a:pt x="897" y="371"/>
                  <a:pt x="892" y="368"/>
                  <a:pt x="890" y="360"/>
                </a:cubicBezTo>
                <a:cubicBezTo>
                  <a:pt x="887" y="362"/>
                  <a:pt x="883" y="365"/>
                  <a:pt x="878" y="367"/>
                </a:cubicBezTo>
                <a:cubicBezTo>
                  <a:pt x="876" y="363"/>
                  <a:pt x="874" y="359"/>
                  <a:pt x="873" y="356"/>
                </a:cubicBezTo>
                <a:cubicBezTo>
                  <a:pt x="866" y="356"/>
                  <a:pt x="860" y="357"/>
                  <a:pt x="854" y="358"/>
                </a:cubicBezTo>
                <a:cubicBezTo>
                  <a:pt x="853" y="352"/>
                  <a:pt x="852" y="347"/>
                  <a:pt x="851" y="343"/>
                </a:cubicBezTo>
                <a:cubicBezTo>
                  <a:pt x="846" y="344"/>
                  <a:pt x="842" y="344"/>
                  <a:pt x="838" y="345"/>
                </a:cubicBezTo>
                <a:cubicBezTo>
                  <a:pt x="836" y="339"/>
                  <a:pt x="833" y="332"/>
                  <a:pt x="831" y="326"/>
                </a:cubicBezTo>
                <a:cubicBezTo>
                  <a:pt x="847" y="326"/>
                  <a:pt x="862" y="326"/>
                  <a:pt x="879" y="326"/>
                </a:cubicBezTo>
                <a:cubicBezTo>
                  <a:pt x="876" y="320"/>
                  <a:pt x="873" y="315"/>
                  <a:pt x="870" y="309"/>
                </a:cubicBezTo>
                <a:cubicBezTo>
                  <a:pt x="859" y="314"/>
                  <a:pt x="857" y="308"/>
                  <a:pt x="856" y="299"/>
                </a:cubicBezTo>
                <a:cubicBezTo>
                  <a:pt x="850" y="300"/>
                  <a:pt x="845" y="300"/>
                  <a:pt x="845" y="291"/>
                </a:cubicBezTo>
                <a:cubicBezTo>
                  <a:pt x="844" y="283"/>
                  <a:pt x="846" y="282"/>
                  <a:pt x="855" y="284"/>
                </a:cubicBezTo>
                <a:cubicBezTo>
                  <a:pt x="873" y="288"/>
                  <a:pt x="892" y="292"/>
                  <a:pt x="911" y="296"/>
                </a:cubicBezTo>
                <a:cubicBezTo>
                  <a:pt x="913" y="297"/>
                  <a:pt x="915" y="296"/>
                  <a:pt x="919" y="296"/>
                </a:cubicBezTo>
                <a:cubicBezTo>
                  <a:pt x="913" y="290"/>
                  <a:pt x="908" y="285"/>
                  <a:pt x="903" y="280"/>
                </a:cubicBezTo>
                <a:cubicBezTo>
                  <a:pt x="902" y="280"/>
                  <a:pt x="901" y="281"/>
                  <a:pt x="900" y="282"/>
                </a:cubicBezTo>
                <a:cubicBezTo>
                  <a:pt x="900" y="279"/>
                  <a:pt x="900" y="276"/>
                  <a:pt x="900" y="272"/>
                </a:cubicBezTo>
                <a:cubicBezTo>
                  <a:pt x="898" y="271"/>
                  <a:pt x="895" y="269"/>
                  <a:pt x="893" y="267"/>
                </a:cubicBezTo>
                <a:cubicBezTo>
                  <a:pt x="884" y="259"/>
                  <a:pt x="886" y="247"/>
                  <a:pt x="882" y="237"/>
                </a:cubicBezTo>
                <a:cubicBezTo>
                  <a:pt x="896" y="253"/>
                  <a:pt x="910" y="268"/>
                  <a:pt x="929" y="272"/>
                </a:cubicBezTo>
                <a:cubicBezTo>
                  <a:pt x="932" y="259"/>
                  <a:pt x="934" y="246"/>
                  <a:pt x="936" y="233"/>
                </a:cubicBezTo>
                <a:cubicBezTo>
                  <a:pt x="936" y="227"/>
                  <a:pt x="936" y="221"/>
                  <a:pt x="935" y="215"/>
                </a:cubicBezTo>
                <a:cubicBezTo>
                  <a:pt x="935" y="206"/>
                  <a:pt x="934" y="197"/>
                  <a:pt x="933" y="188"/>
                </a:cubicBezTo>
                <a:cubicBezTo>
                  <a:pt x="933" y="186"/>
                  <a:pt x="935" y="184"/>
                  <a:pt x="936" y="182"/>
                </a:cubicBezTo>
                <a:cubicBezTo>
                  <a:pt x="938" y="184"/>
                  <a:pt x="940" y="185"/>
                  <a:pt x="942" y="186"/>
                </a:cubicBezTo>
                <a:cubicBezTo>
                  <a:pt x="944" y="189"/>
                  <a:pt x="946" y="191"/>
                  <a:pt x="948" y="193"/>
                </a:cubicBezTo>
                <a:cubicBezTo>
                  <a:pt x="950" y="193"/>
                  <a:pt x="951" y="192"/>
                  <a:pt x="952" y="192"/>
                </a:cubicBezTo>
                <a:cubicBezTo>
                  <a:pt x="951" y="195"/>
                  <a:pt x="950" y="199"/>
                  <a:pt x="949" y="203"/>
                </a:cubicBezTo>
                <a:cubicBezTo>
                  <a:pt x="957" y="207"/>
                  <a:pt x="964" y="212"/>
                  <a:pt x="955" y="221"/>
                </a:cubicBezTo>
                <a:cubicBezTo>
                  <a:pt x="971" y="234"/>
                  <a:pt x="950" y="239"/>
                  <a:pt x="950" y="245"/>
                </a:cubicBezTo>
                <a:cubicBezTo>
                  <a:pt x="954" y="252"/>
                  <a:pt x="955" y="257"/>
                  <a:pt x="958" y="259"/>
                </a:cubicBezTo>
                <a:cubicBezTo>
                  <a:pt x="965" y="264"/>
                  <a:pt x="973" y="271"/>
                  <a:pt x="980" y="271"/>
                </a:cubicBezTo>
                <a:cubicBezTo>
                  <a:pt x="993" y="271"/>
                  <a:pt x="1005" y="266"/>
                  <a:pt x="1017" y="263"/>
                </a:cubicBezTo>
                <a:cubicBezTo>
                  <a:pt x="1020" y="262"/>
                  <a:pt x="1023" y="261"/>
                  <a:pt x="1027" y="261"/>
                </a:cubicBezTo>
                <a:cubicBezTo>
                  <a:pt x="1024" y="268"/>
                  <a:pt x="1022" y="274"/>
                  <a:pt x="1019" y="280"/>
                </a:cubicBezTo>
                <a:cubicBezTo>
                  <a:pt x="1019" y="281"/>
                  <a:pt x="1018" y="283"/>
                  <a:pt x="1018" y="283"/>
                </a:cubicBezTo>
                <a:cubicBezTo>
                  <a:pt x="1005" y="283"/>
                  <a:pt x="1005" y="292"/>
                  <a:pt x="1004" y="301"/>
                </a:cubicBezTo>
                <a:cubicBezTo>
                  <a:pt x="1004" y="301"/>
                  <a:pt x="1002" y="302"/>
                  <a:pt x="1000" y="302"/>
                </a:cubicBezTo>
                <a:cubicBezTo>
                  <a:pt x="1023" y="311"/>
                  <a:pt x="1045" y="303"/>
                  <a:pt x="1067" y="302"/>
                </a:cubicBezTo>
                <a:cubicBezTo>
                  <a:pt x="1066" y="311"/>
                  <a:pt x="1059" y="321"/>
                  <a:pt x="1051" y="321"/>
                </a:cubicBezTo>
                <a:cubicBezTo>
                  <a:pt x="1051" y="326"/>
                  <a:pt x="1050" y="331"/>
                  <a:pt x="1049" y="335"/>
                </a:cubicBezTo>
                <a:cubicBezTo>
                  <a:pt x="1044" y="333"/>
                  <a:pt x="1038" y="331"/>
                  <a:pt x="1032" y="328"/>
                </a:cubicBezTo>
                <a:cubicBezTo>
                  <a:pt x="1030" y="332"/>
                  <a:pt x="1029" y="337"/>
                  <a:pt x="1026" y="340"/>
                </a:cubicBezTo>
                <a:cubicBezTo>
                  <a:pt x="1025" y="342"/>
                  <a:pt x="1018" y="338"/>
                  <a:pt x="1014" y="336"/>
                </a:cubicBezTo>
                <a:cubicBezTo>
                  <a:pt x="1012" y="340"/>
                  <a:pt x="1009" y="345"/>
                  <a:pt x="1006" y="350"/>
                </a:cubicBezTo>
                <a:cubicBezTo>
                  <a:pt x="1013" y="358"/>
                  <a:pt x="1021" y="354"/>
                  <a:pt x="1029" y="353"/>
                </a:cubicBezTo>
                <a:cubicBezTo>
                  <a:pt x="1036" y="351"/>
                  <a:pt x="1043" y="348"/>
                  <a:pt x="1050" y="346"/>
                </a:cubicBezTo>
                <a:cubicBezTo>
                  <a:pt x="1052" y="346"/>
                  <a:pt x="1055" y="347"/>
                  <a:pt x="1057" y="349"/>
                </a:cubicBezTo>
                <a:cubicBezTo>
                  <a:pt x="1066" y="355"/>
                  <a:pt x="1073" y="355"/>
                  <a:pt x="1078" y="349"/>
                </a:cubicBezTo>
                <a:cubicBezTo>
                  <a:pt x="1071" y="346"/>
                  <a:pt x="1065" y="344"/>
                  <a:pt x="1059" y="341"/>
                </a:cubicBezTo>
                <a:cubicBezTo>
                  <a:pt x="1059" y="340"/>
                  <a:pt x="1059" y="338"/>
                  <a:pt x="1059" y="337"/>
                </a:cubicBezTo>
                <a:cubicBezTo>
                  <a:pt x="1065" y="336"/>
                  <a:pt x="1072" y="335"/>
                  <a:pt x="1080" y="333"/>
                </a:cubicBezTo>
                <a:cubicBezTo>
                  <a:pt x="1074" y="329"/>
                  <a:pt x="1069" y="327"/>
                  <a:pt x="1063" y="323"/>
                </a:cubicBezTo>
                <a:cubicBezTo>
                  <a:pt x="1070" y="322"/>
                  <a:pt x="1076" y="321"/>
                  <a:pt x="1084" y="320"/>
                </a:cubicBezTo>
                <a:cubicBezTo>
                  <a:pt x="1077" y="316"/>
                  <a:pt x="1073" y="314"/>
                  <a:pt x="1069" y="311"/>
                </a:cubicBezTo>
                <a:cubicBezTo>
                  <a:pt x="1070" y="311"/>
                  <a:pt x="1070" y="310"/>
                  <a:pt x="1070" y="309"/>
                </a:cubicBezTo>
                <a:cubicBezTo>
                  <a:pt x="1075" y="310"/>
                  <a:pt x="1079" y="311"/>
                  <a:pt x="1085" y="312"/>
                </a:cubicBezTo>
                <a:cubicBezTo>
                  <a:pt x="1085" y="308"/>
                  <a:pt x="1084" y="304"/>
                  <a:pt x="1084" y="300"/>
                </a:cubicBezTo>
                <a:cubicBezTo>
                  <a:pt x="1085" y="299"/>
                  <a:pt x="1085" y="299"/>
                  <a:pt x="1086" y="299"/>
                </a:cubicBezTo>
                <a:cubicBezTo>
                  <a:pt x="1087" y="303"/>
                  <a:pt x="1088" y="308"/>
                  <a:pt x="1090" y="312"/>
                </a:cubicBezTo>
                <a:cubicBezTo>
                  <a:pt x="1094" y="312"/>
                  <a:pt x="1099" y="312"/>
                  <a:pt x="1105" y="312"/>
                </a:cubicBezTo>
                <a:cubicBezTo>
                  <a:pt x="1101" y="315"/>
                  <a:pt x="1098" y="317"/>
                  <a:pt x="1093" y="321"/>
                </a:cubicBezTo>
                <a:cubicBezTo>
                  <a:pt x="1098" y="320"/>
                  <a:pt x="1102" y="319"/>
                  <a:pt x="1105" y="319"/>
                </a:cubicBezTo>
                <a:cubicBezTo>
                  <a:pt x="1105" y="319"/>
                  <a:pt x="1106" y="320"/>
                  <a:pt x="1107" y="321"/>
                </a:cubicBezTo>
                <a:cubicBezTo>
                  <a:pt x="1103" y="325"/>
                  <a:pt x="1100" y="328"/>
                  <a:pt x="1096" y="332"/>
                </a:cubicBezTo>
                <a:cubicBezTo>
                  <a:pt x="1100" y="332"/>
                  <a:pt x="1104" y="333"/>
                  <a:pt x="1111" y="334"/>
                </a:cubicBezTo>
                <a:cubicBezTo>
                  <a:pt x="1104" y="339"/>
                  <a:pt x="1099" y="342"/>
                  <a:pt x="1095" y="345"/>
                </a:cubicBezTo>
                <a:cubicBezTo>
                  <a:pt x="1095" y="346"/>
                  <a:pt x="1096" y="347"/>
                  <a:pt x="1096" y="348"/>
                </a:cubicBezTo>
                <a:cubicBezTo>
                  <a:pt x="1106" y="344"/>
                  <a:pt x="1115" y="341"/>
                  <a:pt x="1126" y="337"/>
                </a:cubicBezTo>
                <a:cubicBezTo>
                  <a:pt x="1125" y="333"/>
                  <a:pt x="1124" y="330"/>
                  <a:pt x="1122" y="326"/>
                </a:cubicBezTo>
                <a:cubicBezTo>
                  <a:pt x="1124" y="328"/>
                  <a:pt x="1126" y="329"/>
                  <a:pt x="1127" y="331"/>
                </a:cubicBezTo>
                <a:cubicBezTo>
                  <a:pt x="1131" y="339"/>
                  <a:pt x="1137" y="340"/>
                  <a:pt x="1143" y="338"/>
                </a:cubicBezTo>
                <a:cubicBezTo>
                  <a:pt x="1150" y="335"/>
                  <a:pt x="1158" y="333"/>
                  <a:pt x="1154" y="322"/>
                </a:cubicBezTo>
                <a:cubicBezTo>
                  <a:pt x="1151" y="312"/>
                  <a:pt x="1149" y="301"/>
                  <a:pt x="1147" y="291"/>
                </a:cubicBezTo>
                <a:cubicBezTo>
                  <a:pt x="1145" y="278"/>
                  <a:pt x="1142" y="276"/>
                  <a:pt x="1129" y="280"/>
                </a:cubicBezTo>
                <a:cubicBezTo>
                  <a:pt x="1126" y="281"/>
                  <a:pt x="1123" y="281"/>
                  <a:pt x="1119" y="282"/>
                </a:cubicBezTo>
                <a:cubicBezTo>
                  <a:pt x="1122" y="279"/>
                  <a:pt x="1124" y="276"/>
                  <a:pt x="1127" y="273"/>
                </a:cubicBezTo>
                <a:cubicBezTo>
                  <a:pt x="1110" y="273"/>
                  <a:pt x="1095" y="273"/>
                  <a:pt x="1079" y="273"/>
                </a:cubicBezTo>
                <a:cubicBezTo>
                  <a:pt x="1101" y="276"/>
                  <a:pt x="1122" y="260"/>
                  <a:pt x="1145" y="278"/>
                </a:cubicBezTo>
                <a:cubicBezTo>
                  <a:pt x="1140" y="251"/>
                  <a:pt x="1136" y="228"/>
                  <a:pt x="1132" y="201"/>
                </a:cubicBezTo>
                <a:cubicBezTo>
                  <a:pt x="1121" y="213"/>
                  <a:pt x="1113" y="223"/>
                  <a:pt x="1105" y="232"/>
                </a:cubicBezTo>
                <a:cubicBezTo>
                  <a:pt x="1108" y="221"/>
                  <a:pt x="1126" y="202"/>
                  <a:pt x="1133" y="200"/>
                </a:cubicBezTo>
                <a:cubicBezTo>
                  <a:pt x="1133" y="196"/>
                  <a:pt x="1132" y="192"/>
                  <a:pt x="1133" y="189"/>
                </a:cubicBezTo>
                <a:cubicBezTo>
                  <a:pt x="1134" y="179"/>
                  <a:pt x="1128" y="177"/>
                  <a:pt x="1120" y="177"/>
                </a:cubicBezTo>
                <a:cubicBezTo>
                  <a:pt x="1115" y="176"/>
                  <a:pt x="1110" y="176"/>
                  <a:pt x="1104" y="176"/>
                </a:cubicBezTo>
                <a:cubicBezTo>
                  <a:pt x="1099" y="176"/>
                  <a:pt x="1093" y="176"/>
                  <a:pt x="1088" y="174"/>
                </a:cubicBezTo>
                <a:cubicBezTo>
                  <a:pt x="1102" y="174"/>
                  <a:pt x="1116" y="174"/>
                  <a:pt x="1131" y="174"/>
                </a:cubicBezTo>
                <a:cubicBezTo>
                  <a:pt x="1131" y="171"/>
                  <a:pt x="1132" y="165"/>
                  <a:pt x="1131" y="160"/>
                </a:cubicBezTo>
                <a:cubicBezTo>
                  <a:pt x="1130" y="153"/>
                  <a:pt x="1121" y="148"/>
                  <a:pt x="1115" y="151"/>
                </a:cubicBezTo>
                <a:cubicBezTo>
                  <a:pt x="1106" y="155"/>
                  <a:pt x="1097" y="157"/>
                  <a:pt x="1088" y="159"/>
                </a:cubicBezTo>
                <a:cubicBezTo>
                  <a:pt x="1098" y="154"/>
                  <a:pt x="1109" y="150"/>
                  <a:pt x="1121" y="146"/>
                </a:cubicBezTo>
                <a:cubicBezTo>
                  <a:pt x="1123" y="147"/>
                  <a:pt x="1126" y="148"/>
                  <a:pt x="1130" y="151"/>
                </a:cubicBezTo>
                <a:cubicBezTo>
                  <a:pt x="1130" y="113"/>
                  <a:pt x="1130" y="75"/>
                  <a:pt x="1130" y="38"/>
                </a:cubicBezTo>
                <a:cubicBezTo>
                  <a:pt x="1131" y="38"/>
                  <a:pt x="1131" y="38"/>
                  <a:pt x="1132" y="38"/>
                </a:cubicBezTo>
                <a:cubicBezTo>
                  <a:pt x="1133" y="67"/>
                  <a:pt x="1134" y="97"/>
                  <a:pt x="1135" y="127"/>
                </a:cubicBezTo>
                <a:cubicBezTo>
                  <a:pt x="1147" y="124"/>
                  <a:pt x="1159" y="122"/>
                  <a:pt x="1170" y="119"/>
                </a:cubicBezTo>
                <a:cubicBezTo>
                  <a:pt x="1171" y="120"/>
                  <a:pt x="1171" y="120"/>
                  <a:pt x="1171" y="120"/>
                </a:cubicBezTo>
                <a:cubicBezTo>
                  <a:pt x="1165" y="123"/>
                  <a:pt x="1160" y="127"/>
                  <a:pt x="1154" y="127"/>
                </a:cubicBezTo>
                <a:cubicBezTo>
                  <a:pt x="1135" y="129"/>
                  <a:pt x="1135" y="128"/>
                  <a:pt x="1135" y="148"/>
                </a:cubicBezTo>
                <a:cubicBezTo>
                  <a:pt x="1135" y="157"/>
                  <a:pt x="1136" y="165"/>
                  <a:pt x="1136" y="174"/>
                </a:cubicBezTo>
                <a:cubicBezTo>
                  <a:pt x="1136" y="175"/>
                  <a:pt x="1137" y="176"/>
                  <a:pt x="1137" y="176"/>
                </a:cubicBezTo>
                <a:cubicBezTo>
                  <a:pt x="1150" y="180"/>
                  <a:pt x="1162" y="179"/>
                  <a:pt x="1173" y="175"/>
                </a:cubicBezTo>
                <a:cubicBezTo>
                  <a:pt x="1167" y="178"/>
                  <a:pt x="1161" y="181"/>
                  <a:pt x="1153" y="185"/>
                </a:cubicBezTo>
                <a:cubicBezTo>
                  <a:pt x="1161" y="191"/>
                  <a:pt x="1166" y="198"/>
                  <a:pt x="1173" y="200"/>
                </a:cubicBezTo>
                <a:cubicBezTo>
                  <a:pt x="1180" y="203"/>
                  <a:pt x="1189" y="201"/>
                  <a:pt x="1197" y="202"/>
                </a:cubicBezTo>
                <a:cubicBezTo>
                  <a:pt x="1179" y="207"/>
                  <a:pt x="1163" y="205"/>
                  <a:pt x="1151" y="187"/>
                </a:cubicBezTo>
                <a:cubicBezTo>
                  <a:pt x="1149" y="184"/>
                  <a:pt x="1143" y="183"/>
                  <a:pt x="1136" y="179"/>
                </a:cubicBezTo>
                <a:cubicBezTo>
                  <a:pt x="1139" y="200"/>
                  <a:pt x="1141" y="217"/>
                  <a:pt x="1144" y="235"/>
                </a:cubicBezTo>
                <a:cubicBezTo>
                  <a:pt x="1153" y="234"/>
                  <a:pt x="1160" y="233"/>
                  <a:pt x="1162" y="223"/>
                </a:cubicBezTo>
                <a:cubicBezTo>
                  <a:pt x="1163" y="221"/>
                  <a:pt x="1166" y="219"/>
                  <a:pt x="1167" y="219"/>
                </a:cubicBezTo>
                <a:cubicBezTo>
                  <a:pt x="1181" y="223"/>
                  <a:pt x="1190" y="210"/>
                  <a:pt x="1202" y="208"/>
                </a:cubicBezTo>
                <a:cubicBezTo>
                  <a:pt x="1206" y="207"/>
                  <a:pt x="1209" y="205"/>
                  <a:pt x="1213" y="206"/>
                </a:cubicBezTo>
                <a:cubicBezTo>
                  <a:pt x="1206" y="209"/>
                  <a:pt x="1199" y="212"/>
                  <a:pt x="1194" y="216"/>
                </a:cubicBezTo>
                <a:cubicBezTo>
                  <a:pt x="1187" y="220"/>
                  <a:pt x="1182" y="225"/>
                  <a:pt x="1176" y="230"/>
                </a:cubicBezTo>
                <a:cubicBezTo>
                  <a:pt x="1173" y="232"/>
                  <a:pt x="1170" y="234"/>
                  <a:pt x="1166" y="235"/>
                </a:cubicBezTo>
                <a:cubicBezTo>
                  <a:pt x="1160" y="238"/>
                  <a:pt x="1153" y="239"/>
                  <a:pt x="1145" y="241"/>
                </a:cubicBezTo>
                <a:cubicBezTo>
                  <a:pt x="1147" y="248"/>
                  <a:pt x="1148" y="253"/>
                  <a:pt x="1149" y="260"/>
                </a:cubicBezTo>
                <a:cubicBezTo>
                  <a:pt x="1156" y="257"/>
                  <a:pt x="1164" y="265"/>
                  <a:pt x="1170" y="255"/>
                </a:cubicBezTo>
                <a:cubicBezTo>
                  <a:pt x="1171" y="254"/>
                  <a:pt x="1181" y="257"/>
                  <a:pt x="1185" y="260"/>
                </a:cubicBezTo>
                <a:cubicBezTo>
                  <a:pt x="1190" y="263"/>
                  <a:pt x="1192" y="269"/>
                  <a:pt x="1194" y="275"/>
                </a:cubicBezTo>
                <a:cubicBezTo>
                  <a:pt x="1189" y="270"/>
                  <a:pt x="1185" y="265"/>
                  <a:pt x="1179" y="259"/>
                </a:cubicBezTo>
                <a:cubicBezTo>
                  <a:pt x="1177" y="268"/>
                  <a:pt x="1171" y="268"/>
                  <a:pt x="1163" y="265"/>
                </a:cubicBezTo>
                <a:cubicBezTo>
                  <a:pt x="1152" y="261"/>
                  <a:pt x="1149" y="264"/>
                  <a:pt x="1152" y="275"/>
                </a:cubicBezTo>
                <a:cubicBezTo>
                  <a:pt x="1154" y="284"/>
                  <a:pt x="1156" y="294"/>
                  <a:pt x="1158" y="303"/>
                </a:cubicBezTo>
                <a:cubicBezTo>
                  <a:pt x="1173" y="302"/>
                  <a:pt x="1169" y="289"/>
                  <a:pt x="1174" y="281"/>
                </a:cubicBezTo>
                <a:cubicBezTo>
                  <a:pt x="1174" y="285"/>
                  <a:pt x="1173" y="288"/>
                  <a:pt x="1173" y="292"/>
                </a:cubicBezTo>
                <a:cubicBezTo>
                  <a:pt x="1183" y="295"/>
                  <a:pt x="1192" y="293"/>
                  <a:pt x="1200" y="286"/>
                </a:cubicBezTo>
                <a:cubicBezTo>
                  <a:pt x="1200" y="288"/>
                  <a:pt x="1200" y="289"/>
                  <a:pt x="1201" y="291"/>
                </a:cubicBezTo>
                <a:cubicBezTo>
                  <a:pt x="1193" y="294"/>
                  <a:pt x="1186" y="298"/>
                  <a:pt x="1178" y="301"/>
                </a:cubicBezTo>
                <a:cubicBezTo>
                  <a:pt x="1178" y="302"/>
                  <a:pt x="1179" y="304"/>
                  <a:pt x="1179" y="303"/>
                </a:cubicBezTo>
                <a:cubicBezTo>
                  <a:pt x="1175" y="304"/>
                  <a:pt x="1170" y="304"/>
                  <a:pt x="1167" y="306"/>
                </a:cubicBezTo>
                <a:cubicBezTo>
                  <a:pt x="1164" y="309"/>
                  <a:pt x="1162" y="314"/>
                  <a:pt x="1162" y="318"/>
                </a:cubicBezTo>
                <a:cubicBezTo>
                  <a:pt x="1164" y="331"/>
                  <a:pt x="1168" y="343"/>
                  <a:pt x="1171" y="354"/>
                </a:cubicBezTo>
                <a:cubicBezTo>
                  <a:pt x="1179" y="356"/>
                  <a:pt x="1186" y="358"/>
                  <a:pt x="1194" y="360"/>
                </a:cubicBezTo>
                <a:cubicBezTo>
                  <a:pt x="1204" y="362"/>
                  <a:pt x="1209" y="357"/>
                  <a:pt x="1206" y="346"/>
                </a:cubicBezTo>
                <a:cubicBezTo>
                  <a:pt x="1210" y="346"/>
                  <a:pt x="1214" y="348"/>
                  <a:pt x="1217" y="348"/>
                </a:cubicBezTo>
                <a:cubicBezTo>
                  <a:pt x="1221" y="347"/>
                  <a:pt x="1228" y="346"/>
                  <a:pt x="1230" y="343"/>
                </a:cubicBezTo>
                <a:cubicBezTo>
                  <a:pt x="1233" y="337"/>
                  <a:pt x="1234" y="329"/>
                  <a:pt x="1236" y="323"/>
                </a:cubicBezTo>
                <a:cubicBezTo>
                  <a:pt x="1236" y="322"/>
                  <a:pt x="1236" y="320"/>
                  <a:pt x="1237" y="320"/>
                </a:cubicBezTo>
                <a:cubicBezTo>
                  <a:pt x="1249" y="310"/>
                  <a:pt x="1245" y="297"/>
                  <a:pt x="1244" y="283"/>
                </a:cubicBezTo>
                <a:cubicBezTo>
                  <a:pt x="1251" y="289"/>
                  <a:pt x="1258" y="295"/>
                  <a:pt x="1265" y="301"/>
                </a:cubicBezTo>
                <a:cubicBezTo>
                  <a:pt x="1265" y="301"/>
                  <a:pt x="1262" y="304"/>
                  <a:pt x="1261" y="306"/>
                </a:cubicBezTo>
                <a:cubicBezTo>
                  <a:pt x="1263" y="308"/>
                  <a:pt x="1265" y="309"/>
                  <a:pt x="1267" y="311"/>
                </a:cubicBezTo>
                <a:cubicBezTo>
                  <a:pt x="1264" y="317"/>
                  <a:pt x="1260" y="323"/>
                  <a:pt x="1256" y="330"/>
                </a:cubicBezTo>
                <a:cubicBezTo>
                  <a:pt x="1263" y="332"/>
                  <a:pt x="1268" y="334"/>
                  <a:pt x="1273" y="336"/>
                </a:cubicBezTo>
                <a:cubicBezTo>
                  <a:pt x="1272" y="338"/>
                  <a:pt x="1271" y="340"/>
                  <a:pt x="1269" y="342"/>
                </a:cubicBezTo>
                <a:cubicBezTo>
                  <a:pt x="1269" y="342"/>
                  <a:pt x="1270" y="343"/>
                  <a:pt x="1270" y="343"/>
                </a:cubicBezTo>
                <a:cubicBezTo>
                  <a:pt x="1274" y="342"/>
                  <a:pt x="1278" y="340"/>
                  <a:pt x="1281" y="338"/>
                </a:cubicBezTo>
                <a:cubicBezTo>
                  <a:pt x="1285" y="336"/>
                  <a:pt x="1287" y="333"/>
                  <a:pt x="1290" y="331"/>
                </a:cubicBezTo>
                <a:cubicBezTo>
                  <a:pt x="1294" y="329"/>
                  <a:pt x="1301" y="323"/>
                  <a:pt x="1299" y="335"/>
                </a:cubicBezTo>
                <a:cubicBezTo>
                  <a:pt x="1299" y="336"/>
                  <a:pt x="1304" y="339"/>
                  <a:pt x="1308" y="342"/>
                </a:cubicBezTo>
                <a:cubicBezTo>
                  <a:pt x="1301" y="345"/>
                  <a:pt x="1297" y="346"/>
                  <a:pt x="1292" y="348"/>
                </a:cubicBezTo>
                <a:cubicBezTo>
                  <a:pt x="1290" y="349"/>
                  <a:pt x="1286" y="352"/>
                  <a:pt x="1286" y="353"/>
                </a:cubicBezTo>
                <a:cubicBezTo>
                  <a:pt x="1290" y="364"/>
                  <a:pt x="1283" y="370"/>
                  <a:pt x="1276" y="377"/>
                </a:cubicBezTo>
                <a:cubicBezTo>
                  <a:pt x="1277" y="378"/>
                  <a:pt x="1277" y="379"/>
                  <a:pt x="1278" y="380"/>
                </a:cubicBezTo>
                <a:cubicBezTo>
                  <a:pt x="1295" y="370"/>
                  <a:pt x="1313" y="360"/>
                  <a:pt x="1333" y="348"/>
                </a:cubicBezTo>
                <a:cubicBezTo>
                  <a:pt x="1330" y="355"/>
                  <a:pt x="1329" y="359"/>
                  <a:pt x="1327" y="363"/>
                </a:cubicBezTo>
                <a:cubicBezTo>
                  <a:pt x="1328" y="365"/>
                  <a:pt x="1330" y="367"/>
                  <a:pt x="1332" y="369"/>
                </a:cubicBezTo>
                <a:cubicBezTo>
                  <a:pt x="1325" y="373"/>
                  <a:pt x="1318" y="376"/>
                  <a:pt x="1311" y="380"/>
                </a:cubicBezTo>
                <a:cubicBezTo>
                  <a:pt x="1329" y="382"/>
                  <a:pt x="1347" y="374"/>
                  <a:pt x="1360" y="391"/>
                </a:cubicBezTo>
                <a:cubicBezTo>
                  <a:pt x="1350" y="407"/>
                  <a:pt x="1371" y="406"/>
                  <a:pt x="1373" y="416"/>
                </a:cubicBezTo>
                <a:cubicBezTo>
                  <a:pt x="1375" y="415"/>
                  <a:pt x="1377" y="415"/>
                  <a:pt x="1382" y="414"/>
                </a:cubicBezTo>
                <a:cubicBezTo>
                  <a:pt x="1376" y="409"/>
                  <a:pt x="1371" y="406"/>
                  <a:pt x="1368" y="402"/>
                </a:cubicBezTo>
                <a:cubicBezTo>
                  <a:pt x="1365" y="399"/>
                  <a:pt x="1363" y="395"/>
                  <a:pt x="1360" y="391"/>
                </a:cubicBezTo>
                <a:cubicBezTo>
                  <a:pt x="1370" y="395"/>
                  <a:pt x="1379" y="399"/>
                  <a:pt x="1389" y="403"/>
                </a:cubicBezTo>
                <a:cubicBezTo>
                  <a:pt x="1389" y="402"/>
                  <a:pt x="1389" y="401"/>
                  <a:pt x="1390" y="401"/>
                </a:cubicBezTo>
                <a:cubicBezTo>
                  <a:pt x="1384" y="398"/>
                  <a:pt x="1379" y="394"/>
                  <a:pt x="1370" y="390"/>
                </a:cubicBezTo>
                <a:cubicBezTo>
                  <a:pt x="1377" y="388"/>
                  <a:pt x="1381" y="388"/>
                  <a:pt x="1387" y="387"/>
                </a:cubicBezTo>
                <a:cubicBezTo>
                  <a:pt x="1381" y="383"/>
                  <a:pt x="1377" y="379"/>
                  <a:pt x="1371" y="376"/>
                </a:cubicBezTo>
                <a:cubicBezTo>
                  <a:pt x="1377" y="375"/>
                  <a:pt x="1381" y="375"/>
                  <a:pt x="1388" y="375"/>
                </a:cubicBezTo>
                <a:cubicBezTo>
                  <a:pt x="1382" y="370"/>
                  <a:pt x="1378" y="367"/>
                  <a:pt x="1371" y="362"/>
                </a:cubicBezTo>
                <a:cubicBezTo>
                  <a:pt x="1378" y="361"/>
                  <a:pt x="1382" y="361"/>
                  <a:pt x="1387" y="360"/>
                </a:cubicBezTo>
                <a:cubicBezTo>
                  <a:pt x="1383" y="357"/>
                  <a:pt x="1378" y="354"/>
                  <a:pt x="1373" y="351"/>
                </a:cubicBezTo>
                <a:cubicBezTo>
                  <a:pt x="1374" y="350"/>
                  <a:pt x="1375" y="349"/>
                  <a:pt x="1376" y="348"/>
                </a:cubicBezTo>
                <a:cubicBezTo>
                  <a:pt x="1380" y="348"/>
                  <a:pt x="1384" y="348"/>
                  <a:pt x="1389" y="349"/>
                </a:cubicBezTo>
                <a:cubicBezTo>
                  <a:pt x="1385" y="346"/>
                  <a:pt x="1382" y="345"/>
                  <a:pt x="1377" y="342"/>
                </a:cubicBezTo>
                <a:cubicBezTo>
                  <a:pt x="1383" y="341"/>
                  <a:pt x="1387" y="341"/>
                  <a:pt x="1392" y="341"/>
                </a:cubicBezTo>
                <a:cubicBezTo>
                  <a:pt x="1393" y="337"/>
                  <a:pt x="1394" y="333"/>
                  <a:pt x="1395" y="328"/>
                </a:cubicBezTo>
                <a:cubicBezTo>
                  <a:pt x="1396" y="328"/>
                  <a:pt x="1396" y="329"/>
                  <a:pt x="1396" y="329"/>
                </a:cubicBezTo>
                <a:cubicBezTo>
                  <a:pt x="1396" y="332"/>
                  <a:pt x="1396" y="336"/>
                  <a:pt x="1396" y="341"/>
                </a:cubicBezTo>
                <a:cubicBezTo>
                  <a:pt x="1402" y="340"/>
                  <a:pt x="1406" y="339"/>
                  <a:pt x="1411" y="338"/>
                </a:cubicBezTo>
                <a:cubicBezTo>
                  <a:pt x="1411" y="338"/>
                  <a:pt x="1412" y="339"/>
                  <a:pt x="1412" y="340"/>
                </a:cubicBezTo>
                <a:cubicBezTo>
                  <a:pt x="1408" y="342"/>
                  <a:pt x="1404" y="345"/>
                  <a:pt x="1398" y="349"/>
                </a:cubicBezTo>
                <a:cubicBezTo>
                  <a:pt x="1406" y="349"/>
                  <a:pt x="1411" y="350"/>
                  <a:pt x="1419" y="351"/>
                </a:cubicBezTo>
                <a:cubicBezTo>
                  <a:pt x="1413" y="355"/>
                  <a:pt x="1408" y="357"/>
                  <a:pt x="1402" y="361"/>
                </a:cubicBezTo>
                <a:cubicBezTo>
                  <a:pt x="1409" y="362"/>
                  <a:pt x="1416" y="364"/>
                  <a:pt x="1422" y="365"/>
                </a:cubicBezTo>
                <a:cubicBezTo>
                  <a:pt x="1422" y="367"/>
                  <a:pt x="1423" y="368"/>
                  <a:pt x="1423" y="369"/>
                </a:cubicBezTo>
                <a:cubicBezTo>
                  <a:pt x="1417" y="372"/>
                  <a:pt x="1410" y="374"/>
                  <a:pt x="1403" y="377"/>
                </a:cubicBezTo>
                <a:cubicBezTo>
                  <a:pt x="1414" y="389"/>
                  <a:pt x="1424" y="373"/>
                  <a:pt x="1435" y="378"/>
                </a:cubicBezTo>
                <a:cubicBezTo>
                  <a:pt x="1428" y="386"/>
                  <a:pt x="1422" y="394"/>
                  <a:pt x="1415" y="402"/>
                </a:cubicBezTo>
                <a:cubicBezTo>
                  <a:pt x="1420" y="403"/>
                  <a:pt x="1426" y="403"/>
                  <a:pt x="1434" y="404"/>
                </a:cubicBezTo>
                <a:cubicBezTo>
                  <a:pt x="1429" y="410"/>
                  <a:pt x="1426" y="414"/>
                  <a:pt x="1423" y="418"/>
                </a:cubicBezTo>
                <a:cubicBezTo>
                  <a:pt x="1420" y="422"/>
                  <a:pt x="1417" y="427"/>
                  <a:pt x="1414" y="433"/>
                </a:cubicBezTo>
                <a:cubicBezTo>
                  <a:pt x="1428" y="441"/>
                  <a:pt x="1440" y="428"/>
                  <a:pt x="1454" y="427"/>
                </a:cubicBezTo>
                <a:cubicBezTo>
                  <a:pt x="1446" y="434"/>
                  <a:pt x="1439" y="441"/>
                  <a:pt x="1432" y="447"/>
                </a:cubicBezTo>
                <a:cubicBezTo>
                  <a:pt x="1425" y="449"/>
                  <a:pt x="1418" y="451"/>
                  <a:pt x="1412" y="453"/>
                </a:cubicBezTo>
                <a:cubicBezTo>
                  <a:pt x="1412" y="454"/>
                  <a:pt x="1412" y="455"/>
                  <a:pt x="1412" y="456"/>
                </a:cubicBezTo>
                <a:cubicBezTo>
                  <a:pt x="1432" y="459"/>
                  <a:pt x="1449" y="438"/>
                  <a:pt x="1471" y="448"/>
                </a:cubicBezTo>
                <a:cubicBezTo>
                  <a:pt x="1466" y="451"/>
                  <a:pt x="1462" y="454"/>
                  <a:pt x="1457" y="457"/>
                </a:cubicBezTo>
                <a:cubicBezTo>
                  <a:pt x="1466" y="467"/>
                  <a:pt x="1478" y="459"/>
                  <a:pt x="1489" y="460"/>
                </a:cubicBezTo>
                <a:cubicBezTo>
                  <a:pt x="1486" y="458"/>
                  <a:pt x="1484" y="457"/>
                  <a:pt x="1480" y="454"/>
                </a:cubicBezTo>
                <a:cubicBezTo>
                  <a:pt x="1485" y="454"/>
                  <a:pt x="1488" y="454"/>
                  <a:pt x="1492" y="453"/>
                </a:cubicBezTo>
                <a:cubicBezTo>
                  <a:pt x="1495" y="452"/>
                  <a:pt x="1498" y="450"/>
                  <a:pt x="1501" y="448"/>
                </a:cubicBezTo>
                <a:cubicBezTo>
                  <a:pt x="1500" y="447"/>
                  <a:pt x="1499" y="446"/>
                  <a:pt x="1499" y="445"/>
                </a:cubicBezTo>
                <a:cubicBezTo>
                  <a:pt x="1501" y="446"/>
                  <a:pt x="1504" y="448"/>
                  <a:pt x="1506" y="449"/>
                </a:cubicBezTo>
                <a:cubicBezTo>
                  <a:pt x="1499" y="450"/>
                  <a:pt x="1500" y="454"/>
                  <a:pt x="1505" y="457"/>
                </a:cubicBezTo>
                <a:cubicBezTo>
                  <a:pt x="1512" y="460"/>
                  <a:pt x="1520" y="462"/>
                  <a:pt x="1528" y="465"/>
                </a:cubicBezTo>
                <a:cubicBezTo>
                  <a:pt x="1527" y="456"/>
                  <a:pt x="1524" y="453"/>
                  <a:pt x="1517" y="453"/>
                </a:cubicBezTo>
                <a:cubicBezTo>
                  <a:pt x="1513" y="453"/>
                  <a:pt x="1510" y="450"/>
                  <a:pt x="1506" y="449"/>
                </a:cubicBezTo>
                <a:cubicBezTo>
                  <a:pt x="1512" y="449"/>
                  <a:pt x="1517" y="450"/>
                  <a:pt x="1527" y="452"/>
                </a:cubicBezTo>
                <a:cubicBezTo>
                  <a:pt x="1518" y="441"/>
                  <a:pt x="1526" y="427"/>
                  <a:pt x="1513" y="423"/>
                </a:cubicBezTo>
                <a:cubicBezTo>
                  <a:pt x="1513" y="422"/>
                  <a:pt x="1516" y="419"/>
                  <a:pt x="1515" y="418"/>
                </a:cubicBezTo>
                <a:cubicBezTo>
                  <a:pt x="1512" y="415"/>
                  <a:pt x="1508" y="411"/>
                  <a:pt x="1504" y="410"/>
                </a:cubicBezTo>
                <a:cubicBezTo>
                  <a:pt x="1501" y="409"/>
                  <a:pt x="1497" y="414"/>
                  <a:pt x="1495" y="416"/>
                </a:cubicBezTo>
                <a:cubicBezTo>
                  <a:pt x="1495" y="417"/>
                  <a:pt x="1494" y="415"/>
                  <a:pt x="1495" y="413"/>
                </a:cubicBezTo>
                <a:cubicBezTo>
                  <a:pt x="1495" y="412"/>
                  <a:pt x="1496" y="411"/>
                  <a:pt x="1496" y="409"/>
                </a:cubicBezTo>
                <a:cubicBezTo>
                  <a:pt x="1493" y="409"/>
                  <a:pt x="1491" y="409"/>
                  <a:pt x="1488" y="409"/>
                </a:cubicBezTo>
                <a:cubicBezTo>
                  <a:pt x="1488" y="407"/>
                  <a:pt x="1488" y="406"/>
                  <a:pt x="1489" y="405"/>
                </a:cubicBezTo>
                <a:cubicBezTo>
                  <a:pt x="1497" y="406"/>
                  <a:pt x="1506" y="406"/>
                  <a:pt x="1516" y="407"/>
                </a:cubicBezTo>
                <a:cubicBezTo>
                  <a:pt x="1513" y="401"/>
                  <a:pt x="1510" y="393"/>
                  <a:pt x="1506" y="386"/>
                </a:cubicBezTo>
                <a:cubicBezTo>
                  <a:pt x="1511" y="379"/>
                  <a:pt x="1508" y="373"/>
                  <a:pt x="1503" y="370"/>
                </a:cubicBezTo>
                <a:cubicBezTo>
                  <a:pt x="1497" y="365"/>
                  <a:pt x="1488" y="369"/>
                  <a:pt x="1483" y="376"/>
                </a:cubicBezTo>
                <a:cubicBezTo>
                  <a:pt x="1486" y="378"/>
                  <a:pt x="1490" y="379"/>
                  <a:pt x="1494" y="380"/>
                </a:cubicBezTo>
                <a:cubicBezTo>
                  <a:pt x="1488" y="380"/>
                  <a:pt x="1482" y="380"/>
                  <a:pt x="1476" y="380"/>
                </a:cubicBezTo>
                <a:cubicBezTo>
                  <a:pt x="1479" y="376"/>
                  <a:pt x="1482" y="372"/>
                  <a:pt x="1485" y="368"/>
                </a:cubicBezTo>
                <a:cubicBezTo>
                  <a:pt x="1472" y="366"/>
                  <a:pt x="1459" y="365"/>
                  <a:pt x="1446" y="364"/>
                </a:cubicBezTo>
                <a:cubicBezTo>
                  <a:pt x="1446" y="363"/>
                  <a:pt x="1446" y="363"/>
                  <a:pt x="1446" y="362"/>
                </a:cubicBezTo>
                <a:cubicBezTo>
                  <a:pt x="1463" y="362"/>
                  <a:pt x="1481" y="362"/>
                  <a:pt x="1499" y="362"/>
                </a:cubicBezTo>
                <a:cubicBezTo>
                  <a:pt x="1499" y="360"/>
                  <a:pt x="1499" y="358"/>
                  <a:pt x="1498" y="352"/>
                </a:cubicBezTo>
                <a:cubicBezTo>
                  <a:pt x="1500" y="358"/>
                  <a:pt x="1502" y="361"/>
                  <a:pt x="1503" y="364"/>
                </a:cubicBezTo>
                <a:cubicBezTo>
                  <a:pt x="1504" y="364"/>
                  <a:pt x="1505" y="364"/>
                  <a:pt x="1505" y="363"/>
                </a:cubicBezTo>
                <a:cubicBezTo>
                  <a:pt x="1502" y="348"/>
                  <a:pt x="1499" y="332"/>
                  <a:pt x="1496" y="315"/>
                </a:cubicBezTo>
                <a:cubicBezTo>
                  <a:pt x="1491" y="317"/>
                  <a:pt x="1486" y="319"/>
                  <a:pt x="1481" y="320"/>
                </a:cubicBezTo>
                <a:cubicBezTo>
                  <a:pt x="1481" y="320"/>
                  <a:pt x="1481" y="319"/>
                  <a:pt x="1481" y="319"/>
                </a:cubicBezTo>
                <a:cubicBezTo>
                  <a:pt x="1484" y="317"/>
                  <a:pt x="1488" y="315"/>
                  <a:pt x="1492" y="313"/>
                </a:cubicBezTo>
                <a:cubicBezTo>
                  <a:pt x="1492" y="312"/>
                  <a:pt x="1492" y="311"/>
                  <a:pt x="1492" y="311"/>
                </a:cubicBezTo>
                <a:cubicBezTo>
                  <a:pt x="1488" y="311"/>
                  <a:pt x="1483" y="311"/>
                  <a:pt x="1479" y="311"/>
                </a:cubicBezTo>
                <a:cubicBezTo>
                  <a:pt x="1480" y="310"/>
                  <a:pt x="1480" y="310"/>
                  <a:pt x="1481" y="309"/>
                </a:cubicBezTo>
                <a:cubicBezTo>
                  <a:pt x="1474" y="306"/>
                  <a:pt x="1468" y="303"/>
                  <a:pt x="1462" y="301"/>
                </a:cubicBezTo>
                <a:cubicBezTo>
                  <a:pt x="1462" y="300"/>
                  <a:pt x="1462" y="299"/>
                  <a:pt x="1462" y="299"/>
                </a:cubicBezTo>
                <a:cubicBezTo>
                  <a:pt x="1475" y="302"/>
                  <a:pt x="1487" y="306"/>
                  <a:pt x="1500" y="310"/>
                </a:cubicBezTo>
                <a:cubicBezTo>
                  <a:pt x="1500" y="305"/>
                  <a:pt x="1500" y="299"/>
                  <a:pt x="1500" y="293"/>
                </a:cubicBezTo>
                <a:cubicBezTo>
                  <a:pt x="1500" y="284"/>
                  <a:pt x="1501" y="273"/>
                  <a:pt x="1486" y="274"/>
                </a:cubicBezTo>
                <a:cubicBezTo>
                  <a:pt x="1490" y="274"/>
                  <a:pt x="1493" y="274"/>
                  <a:pt x="1498" y="274"/>
                </a:cubicBezTo>
                <a:cubicBezTo>
                  <a:pt x="1500" y="261"/>
                  <a:pt x="1487" y="256"/>
                  <a:pt x="1484" y="246"/>
                </a:cubicBezTo>
                <a:cubicBezTo>
                  <a:pt x="1487" y="246"/>
                  <a:pt x="1491" y="246"/>
                  <a:pt x="1497" y="246"/>
                </a:cubicBezTo>
                <a:cubicBezTo>
                  <a:pt x="1487" y="205"/>
                  <a:pt x="1500" y="166"/>
                  <a:pt x="1507" y="127"/>
                </a:cubicBezTo>
                <a:cubicBezTo>
                  <a:pt x="1504" y="152"/>
                  <a:pt x="1500" y="177"/>
                  <a:pt x="1497" y="203"/>
                </a:cubicBezTo>
                <a:cubicBezTo>
                  <a:pt x="1502" y="204"/>
                  <a:pt x="1506" y="204"/>
                  <a:pt x="1511" y="205"/>
                </a:cubicBezTo>
                <a:cubicBezTo>
                  <a:pt x="1511" y="205"/>
                  <a:pt x="1511" y="205"/>
                  <a:pt x="1511" y="205"/>
                </a:cubicBezTo>
                <a:cubicBezTo>
                  <a:pt x="1506" y="205"/>
                  <a:pt x="1502" y="206"/>
                  <a:pt x="1497" y="206"/>
                </a:cubicBezTo>
                <a:cubicBezTo>
                  <a:pt x="1497" y="216"/>
                  <a:pt x="1498" y="224"/>
                  <a:pt x="1499" y="236"/>
                </a:cubicBezTo>
                <a:cubicBezTo>
                  <a:pt x="1505" y="232"/>
                  <a:pt x="1509" y="229"/>
                  <a:pt x="1514" y="225"/>
                </a:cubicBezTo>
                <a:cubicBezTo>
                  <a:pt x="1512" y="229"/>
                  <a:pt x="1512" y="233"/>
                  <a:pt x="1509" y="235"/>
                </a:cubicBezTo>
                <a:cubicBezTo>
                  <a:pt x="1500" y="241"/>
                  <a:pt x="1500" y="249"/>
                  <a:pt x="1502" y="258"/>
                </a:cubicBezTo>
                <a:cubicBezTo>
                  <a:pt x="1503" y="261"/>
                  <a:pt x="1503" y="263"/>
                  <a:pt x="1503" y="266"/>
                </a:cubicBezTo>
                <a:cubicBezTo>
                  <a:pt x="1507" y="267"/>
                  <a:pt x="1510" y="267"/>
                  <a:pt x="1517" y="268"/>
                </a:cubicBezTo>
                <a:cubicBezTo>
                  <a:pt x="1511" y="269"/>
                  <a:pt x="1508" y="270"/>
                  <a:pt x="1505" y="271"/>
                </a:cubicBezTo>
                <a:cubicBezTo>
                  <a:pt x="1505" y="274"/>
                  <a:pt x="1505" y="278"/>
                  <a:pt x="1505" y="281"/>
                </a:cubicBezTo>
                <a:cubicBezTo>
                  <a:pt x="1508" y="282"/>
                  <a:pt x="1512" y="284"/>
                  <a:pt x="1514" y="284"/>
                </a:cubicBezTo>
                <a:cubicBezTo>
                  <a:pt x="1511" y="287"/>
                  <a:pt x="1508" y="290"/>
                  <a:pt x="1505" y="292"/>
                </a:cubicBezTo>
                <a:cubicBezTo>
                  <a:pt x="1505" y="293"/>
                  <a:pt x="1506" y="294"/>
                  <a:pt x="1507" y="295"/>
                </a:cubicBezTo>
                <a:cubicBezTo>
                  <a:pt x="1515" y="293"/>
                  <a:pt x="1526" y="300"/>
                  <a:pt x="1531" y="286"/>
                </a:cubicBezTo>
                <a:cubicBezTo>
                  <a:pt x="1530" y="303"/>
                  <a:pt x="1515" y="295"/>
                  <a:pt x="1508" y="299"/>
                </a:cubicBezTo>
                <a:cubicBezTo>
                  <a:pt x="1504" y="306"/>
                  <a:pt x="1509" y="313"/>
                  <a:pt x="1507" y="321"/>
                </a:cubicBezTo>
                <a:cubicBezTo>
                  <a:pt x="1506" y="329"/>
                  <a:pt x="1509" y="338"/>
                  <a:pt x="1509" y="346"/>
                </a:cubicBezTo>
                <a:cubicBezTo>
                  <a:pt x="1520" y="346"/>
                  <a:pt x="1530" y="346"/>
                  <a:pt x="1539" y="346"/>
                </a:cubicBezTo>
                <a:cubicBezTo>
                  <a:pt x="1539" y="346"/>
                  <a:pt x="1539" y="347"/>
                  <a:pt x="1539" y="347"/>
                </a:cubicBezTo>
                <a:cubicBezTo>
                  <a:pt x="1530" y="348"/>
                  <a:pt x="1521" y="349"/>
                  <a:pt x="1510" y="350"/>
                </a:cubicBezTo>
                <a:cubicBezTo>
                  <a:pt x="1513" y="361"/>
                  <a:pt x="1515" y="371"/>
                  <a:pt x="1517" y="381"/>
                </a:cubicBezTo>
                <a:cubicBezTo>
                  <a:pt x="1518" y="381"/>
                  <a:pt x="1518" y="381"/>
                  <a:pt x="1519" y="381"/>
                </a:cubicBezTo>
                <a:cubicBezTo>
                  <a:pt x="1521" y="377"/>
                  <a:pt x="1523" y="372"/>
                  <a:pt x="1525" y="367"/>
                </a:cubicBezTo>
                <a:cubicBezTo>
                  <a:pt x="1528" y="379"/>
                  <a:pt x="1511" y="389"/>
                  <a:pt x="1525" y="401"/>
                </a:cubicBezTo>
                <a:cubicBezTo>
                  <a:pt x="1534" y="398"/>
                  <a:pt x="1545" y="395"/>
                  <a:pt x="1556" y="402"/>
                </a:cubicBezTo>
                <a:cubicBezTo>
                  <a:pt x="1558" y="403"/>
                  <a:pt x="1564" y="399"/>
                  <a:pt x="1568" y="398"/>
                </a:cubicBezTo>
                <a:cubicBezTo>
                  <a:pt x="1568" y="398"/>
                  <a:pt x="1568" y="401"/>
                  <a:pt x="1569" y="404"/>
                </a:cubicBezTo>
                <a:cubicBezTo>
                  <a:pt x="1576" y="403"/>
                  <a:pt x="1583" y="408"/>
                  <a:pt x="1589" y="399"/>
                </a:cubicBezTo>
                <a:cubicBezTo>
                  <a:pt x="1592" y="395"/>
                  <a:pt x="1602" y="396"/>
                  <a:pt x="1609" y="394"/>
                </a:cubicBezTo>
                <a:cubicBezTo>
                  <a:pt x="1608" y="397"/>
                  <a:pt x="1607" y="400"/>
                  <a:pt x="1605" y="404"/>
                </a:cubicBezTo>
                <a:cubicBezTo>
                  <a:pt x="1616" y="403"/>
                  <a:pt x="1622" y="401"/>
                  <a:pt x="1622" y="391"/>
                </a:cubicBezTo>
                <a:cubicBezTo>
                  <a:pt x="1622" y="382"/>
                  <a:pt x="1623" y="373"/>
                  <a:pt x="1624" y="364"/>
                </a:cubicBezTo>
                <a:cubicBezTo>
                  <a:pt x="1620" y="363"/>
                  <a:pt x="1616" y="362"/>
                  <a:pt x="1610" y="361"/>
                </a:cubicBezTo>
                <a:cubicBezTo>
                  <a:pt x="1616" y="360"/>
                  <a:pt x="1619" y="359"/>
                  <a:pt x="1623" y="359"/>
                </a:cubicBezTo>
                <a:cubicBezTo>
                  <a:pt x="1624" y="350"/>
                  <a:pt x="1625" y="341"/>
                  <a:pt x="1625" y="329"/>
                </a:cubicBezTo>
                <a:cubicBezTo>
                  <a:pt x="1608" y="334"/>
                  <a:pt x="1593" y="338"/>
                  <a:pt x="1578" y="342"/>
                </a:cubicBezTo>
                <a:cubicBezTo>
                  <a:pt x="1577" y="341"/>
                  <a:pt x="1577" y="340"/>
                  <a:pt x="1577" y="340"/>
                </a:cubicBezTo>
                <a:cubicBezTo>
                  <a:pt x="1593" y="335"/>
                  <a:pt x="1608" y="330"/>
                  <a:pt x="1625" y="325"/>
                </a:cubicBezTo>
                <a:cubicBezTo>
                  <a:pt x="1625" y="320"/>
                  <a:pt x="1625" y="312"/>
                  <a:pt x="1625" y="309"/>
                </a:cubicBezTo>
                <a:cubicBezTo>
                  <a:pt x="1616" y="302"/>
                  <a:pt x="1610" y="296"/>
                  <a:pt x="1603" y="292"/>
                </a:cubicBezTo>
                <a:cubicBezTo>
                  <a:pt x="1597" y="289"/>
                  <a:pt x="1591" y="286"/>
                  <a:pt x="1584" y="284"/>
                </a:cubicBezTo>
                <a:cubicBezTo>
                  <a:pt x="1580" y="283"/>
                  <a:pt x="1575" y="283"/>
                  <a:pt x="1570" y="281"/>
                </a:cubicBezTo>
                <a:cubicBezTo>
                  <a:pt x="1583" y="284"/>
                  <a:pt x="1599" y="279"/>
                  <a:pt x="1609" y="294"/>
                </a:cubicBezTo>
                <a:cubicBezTo>
                  <a:pt x="1613" y="300"/>
                  <a:pt x="1620" y="299"/>
                  <a:pt x="1622" y="292"/>
                </a:cubicBezTo>
                <a:cubicBezTo>
                  <a:pt x="1624" y="288"/>
                  <a:pt x="1624" y="284"/>
                  <a:pt x="1624" y="280"/>
                </a:cubicBezTo>
                <a:cubicBezTo>
                  <a:pt x="1622" y="263"/>
                  <a:pt x="1621" y="245"/>
                  <a:pt x="1619" y="228"/>
                </a:cubicBezTo>
                <a:cubicBezTo>
                  <a:pt x="1618" y="223"/>
                  <a:pt x="1618" y="219"/>
                  <a:pt x="1611" y="222"/>
                </a:cubicBezTo>
                <a:cubicBezTo>
                  <a:pt x="1612" y="221"/>
                  <a:pt x="1613" y="220"/>
                  <a:pt x="1614" y="218"/>
                </a:cubicBezTo>
                <a:cubicBezTo>
                  <a:pt x="1620" y="212"/>
                  <a:pt x="1615" y="195"/>
                  <a:pt x="1607" y="193"/>
                </a:cubicBezTo>
                <a:cubicBezTo>
                  <a:pt x="1612" y="189"/>
                  <a:pt x="1614" y="184"/>
                  <a:pt x="1612" y="178"/>
                </a:cubicBezTo>
                <a:cubicBezTo>
                  <a:pt x="1611" y="168"/>
                  <a:pt x="1609" y="158"/>
                  <a:pt x="1608" y="147"/>
                </a:cubicBezTo>
                <a:cubicBezTo>
                  <a:pt x="1605" y="146"/>
                  <a:pt x="1603" y="145"/>
                  <a:pt x="1600" y="145"/>
                </a:cubicBezTo>
                <a:cubicBezTo>
                  <a:pt x="1600" y="144"/>
                  <a:pt x="1600" y="144"/>
                  <a:pt x="1600" y="143"/>
                </a:cubicBezTo>
                <a:cubicBezTo>
                  <a:pt x="1602" y="144"/>
                  <a:pt x="1605" y="144"/>
                  <a:pt x="1608" y="144"/>
                </a:cubicBezTo>
                <a:cubicBezTo>
                  <a:pt x="1608" y="135"/>
                  <a:pt x="1608" y="127"/>
                  <a:pt x="1608" y="116"/>
                </a:cubicBezTo>
                <a:cubicBezTo>
                  <a:pt x="1615" y="130"/>
                  <a:pt x="1604" y="146"/>
                  <a:pt x="1618" y="156"/>
                </a:cubicBezTo>
                <a:cubicBezTo>
                  <a:pt x="1611" y="162"/>
                  <a:pt x="1611" y="169"/>
                  <a:pt x="1619" y="173"/>
                </a:cubicBezTo>
                <a:cubicBezTo>
                  <a:pt x="1613" y="186"/>
                  <a:pt x="1620" y="198"/>
                  <a:pt x="1620" y="211"/>
                </a:cubicBezTo>
                <a:cubicBezTo>
                  <a:pt x="1633" y="201"/>
                  <a:pt x="1661" y="208"/>
                  <a:pt x="1671" y="223"/>
                </a:cubicBezTo>
                <a:cubicBezTo>
                  <a:pt x="1659" y="218"/>
                  <a:pt x="1648" y="213"/>
                  <a:pt x="1637" y="209"/>
                </a:cubicBezTo>
                <a:cubicBezTo>
                  <a:pt x="1629" y="206"/>
                  <a:pt x="1621" y="212"/>
                  <a:pt x="1622" y="221"/>
                </a:cubicBezTo>
                <a:cubicBezTo>
                  <a:pt x="1624" y="236"/>
                  <a:pt x="1627" y="250"/>
                  <a:pt x="1629" y="265"/>
                </a:cubicBezTo>
                <a:cubicBezTo>
                  <a:pt x="1636" y="259"/>
                  <a:pt x="1643" y="254"/>
                  <a:pt x="1650" y="248"/>
                </a:cubicBezTo>
                <a:cubicBezTo>
                  <a:pt x="1650" y="248"/>
                  <a:pt x="1651" y="249"/>
                  <a:pt x="1652" y="249"/>
                </a:cubicBezTo>
                <a:cubicBezTo>
                  <a:pt x="1650" y="251"/>
                  <a:pt x="1648" y="253"/>
                  <a:pt x="1646" y="255"/>
                </a:cubicBezTo>
                <a:cubicBezTo>
                  <a:pt x="1637" y="260"/>
                  <a:pt x="1629" y="267"/>
                  <a:pt x="1630" y="279"/>
                </a:cubicBezTo>
                <a:cubicBezTo>
                  <a:pt x="1630" y="286"/>
                  <a:pt x="1632" y="293"/>
                  <a:pt x="1633" y="303"/>
                </a:cubicBezTo>
                <a:cubicBezTo>
                  <a:pt x="1634" y="299"/>
                  <a:pt x="1635" y="297"/>
                  <a:pt x="1635" y="298"/>
                </a:cubicBezTo>
                <a:cubicBezTo>
                  <a:pt x="1634" y="318"/>
                  <a:pt x="1632" y="339"/>
                  <a:pt x="1630" y="363"/>
                </a:cubicBezTo>
                <a:cubicBezTo>
                  <a:pt x="1636" y="360"/>
                  <a:pt x="1639" y="358"/>
                  <a:pt x="1643" y="356"/>
                </a:cubicBezTo>
                <a:cubicBezTo>
                  <a:pt x="1641" y="347"/>
                  <a:pt x="1642" y="339"/>
                  <a:pt x="1654" y="334"/>
                </a:cubicBezTo>
                <a:cubicBezTo>
                  <a:pt x="1649" y="341"/>
                  <a:pt x="1642" y="346"/>
                  <a:pt x="1648" y="354"/>
                </a:cubicBezTo>
                <a:cubicBezTo>
                  <a:pt x="1659" y="345"/>
                  <a:pt x="1669" y="336"/>
                  <a:pt x="1679" y="328"/>
                </a:cubicBezTo>
                <a:cubicBezTo>
                  <a:pt x="1676" y="324"/>
                  <a:pt x="1671" y="318"/>
                  <a:pt x="1665" y="312"/>
                </a:cubicBezTo>
                <a:cubicBezTo>
                  <a:pt x="1678" y="313"/>
                  <a:pt x="1686" y="327"/>
                  <a:pt x="1701" y="322"/>
                </a:cubicBezTo>
                <a:cubicBezTo>
                  <a:pt x="1695" y="315"/>
                  <a:pt x="1691" y="309"/>
                  <a:pt x="1685" y="301"/>
                </a:cubicBezTo>
                <a:cubicBezTo>
                  <a:pt x="1692" y="301"/>
                  <a:pt x="1696" y="302"/>
                  <a:pt x="1703" y="302"/>
                </a:cubicBezTo>
                <a:cubicBezTo>
                  <a:pt x="1699" y="295"/>
                  <a:pt x="1696" y="290"/>
                  <a:pt x="1693" y="284"/>
                </a:cubicBezTo>
                <a:cubicBezTo>
                  <a:pt x="1709" y="277"/>
                  <a:pt x="1692" y="274"/>
                  <a:pt x="1691" y="268"/>
                </a:cubicBezTo>
                <a:cubicBezTo>
                  <a:pt x="1695" y="268"/>
                  <a:pt x="1698" y="268"/>
                  <a:pt x="1701" y="268"/>
                </a:cubicBezTo>
                <a:cubicBezTo>
                  <a:pt x="1700" y="257"/>
                  <a:pt x="1699" y="245"/>
                  <a:pt x="1699" y="234"/>
                </a:cubicBezTo>
                <a:cubicBezTo>
                  <a:pt x="1700" y="234"/>
                  <a:pt x="1701" y="234"/>
                  <a:pt x="1702" y="234"/>
                </a:cubicBezTo>
                <a:cubicBezTo>
                  <a:pt x="1708" y="245"/>
                  <a:pt x="1705" y="257"/>
                  <a:pt x="1705" y="270"/>
                </a:cubicBezTo>
                <a:cubicBezTo>
                  <a:pt x="1710" y="269"/>
                  <a:pt x="1713" y="268"/>
                  <a:pt x="1716" y="267"/>
                </a:cubicBezTo>
                <a:cubicBezTo>
                  <a:pt x="1716" y="271"/>
                  <a:pt x="1715" y="275"/>
                  <a:pt x="1714" y="280"/>
                </a:cubicBezTo>
                <a:cubicBezTo>
                  <a:pt x="1718" y="279"/>
                  <a:pt x="1721" y="278"/>
                  <a:pt x="1725" y="277"/>
                </a:cubicBezTo>
                <a:cubicBezTo>
                  <a:pt x="1721" y="282"/>
                  <a:pt x="1718" y="286"/>
                  <a:pt x="1713" y="292"/>
                </a:cubicBezTo>
                <a:cubicBezTo>
                  <a:pt x="1720" y="291"/>
                  <a:pt x="1725" y="289"/>
                  <a:pt x="1733" y="288"/>
                </a:cubicBezTo>
                <a:cubicBezTo>
                  <a:pt x="1727" y="294"/>
                  <a:pt x="1722" y="298"/>
                  <a:pt x="1715" y="304"/>
                </a:cubicBezTo>
                <a:cubicBezTo>
                  <a:pt x="1723" y="303"/>
                  <a:pt x="1728" y="303"/>
                  <a:pt x="1736" y="302"/>
                </a:cubicBezTo>
                <a:cubicBezTo>
                  <a:pt x="1731" y="307"/>
                  <a:pt x="1727" y="311"/>
                  <a:pt x="1723" y="315"/>
                </a:cubicBezTo>
                <a:cubicBezTo>
                  <a:pt x="1723" y="316"/>
                  <a:pt x="1723" y="316"/>
                  <a:pt x="1723" y="317"/>
                </a:cubicBezTo>
                <a:cubicBezTo>
                  <a:pt x="1730" y="316"/>
                  <a:pt x="1738" y="316"/>
                  <a:pt x="1745" y="315"/>
                </a:cubicBezTo>
                <a:cubicBezTo>
                  <a:pt x="1746" y="315"/>
                  <a:pt x="1746" y="316"/>
                  <a:pt x="1747" y="316"/>
                </a:cubicBezTo>
                <a:cubicBezTo>
                  <a:pt x="1739" y="321"/>
                  <a:pt x="1731" y="326"/>
                  <a:pt x="1723" y="330"/>
                </a:cubicBezTo>
                <a:cubicBezTo>
                  <a:pt x="1724" y="331"/>
                  <a:pt x="1724" y="333"/>
                  <a:pt x="1725" y="334"/>
                </a:cubicBezTo>
                <a:cubicBezTo>
                  <a:pt x="1734" y="331"/>
                  <a:pt x="1743" y="328"/>
                  <a:pt x="1752" y="325"/>
                </a:cubicBezTo>
                <a:cubicBezTo>
                  <a:pt x="1755" y="333"/>
                  <a:pt x="1752" y="335"/>
                  <a:pt x="1723" y="350"/>
                </a:cubicBezTo>
                <a:cubicBezTo>
                  <a:pt x="1728" y="349"/>
                  <a:pt x="1733" y="349"/>
                  <a:pt x="1738" y="348"/>
                </a:cubicBezTo>
                <a:cubicBezTo>
                  <a:pt x="1743" y="346"/>
                  <a:pt x="1748" y="344"/>
                  <a:pt x="1754" y="341"/>
                </a:cubicBezTo>
                <a:cubicBezTo>
                  <a:pt x="1749" y="346"/>
                  <a:pt x="1745" y="350"/>
                  <a:pt x="1742" y="354"/>
                </a:cubicBezTo>
                <a:cubicBezTo>
                  <a:pt x="1741" y="355"/>
                  <a:pt x="1741" y="358"/>
                  <a:pt x="1742" y="359"/>
                </a:cubicBezTo>
                <a:cubicBezTo>
                  <a:pt x="1747" y="363"/>
                  <a:pt x="1763" y="364"/>
                  <a:pt x="1770" y="361"/>
                </a:cubicBezTo>
                <a:cubicBezTo>
                  <a:pt x="1775" y="367"/>
                  <a:pt x="1780" y="370"/>
                  <a:pt x="1789" y="368"/>
                </a:cubicBezTo>
                <a:cubicBezTo>
                  <a:pt x="1794" y="367"/>
                  <a:pt x="1801" y="368"/>
                  <a:pt x="1804" y="372"/>
                </a:cubicBezTo>
                <a:cubicBezTo>
                  <a:pt x="1807" y="376"/>
                  <a:pt x="1807" y="383"/>
                  <a:pt x="1808" y="389"/>
                </a:cubicBezTo>
                <a:cubicBezTo>
                  <a:pt x="1811" y="388"/>
                  <a:pt x="1815" y="386"/>
                  <a:pt x="1820" y="384"/>
                </a:cubicBezTo>
                <a:cubicBezTo>
                  <a:pt x="1817" y="382"/>
                  <a:pt x="1815" y="380"/>
                  <a:pt x="1811" y="375"/>
                </a:cubicBezTo>
                <a:cubicBezTo>
                  <a:pt x="1826" y="370"/>
                  <a:pt x="1839" y="365"/>
                  <a:pt x="1851" y="360"/>
                </a:cubicBezTo>
                <a:cubicBezTo>
                  <a:pt x="1849" y="349"/>
                  <a:pt x="1848" y="339"/>
                  <a:pt x="1847" y="327"/>
                </a:cubicBezTo>
                <a:cubicBezTo>
                  <a:pt x="1856" y="321"/>
                  <a:pt x="1860" y="304"/>
                  <a:pt x="1879" y="310"/>
                </a:cubicBezTo>
                <a:cubicBezTo>
                  <a:pt x="1877" y="305"/>
                  <a:pt x="1875" y="302"/>
                  <a:pt x="1874" y="299"/>
                </a:cubicBezTo>
                <a:cubicBezTo>
                  <a:pt x="1885" y="286"/>
                  <a:pt x="1885" y="286"/>
                  <a:pt x="1880" y="269"/>
                </a:cubicBezTo>
                <a:cubicBezTo>
                  <a:pt x="1882" y="267"/>
                  <a:pt x="1885" y="265"/>
                  <a:pt x="1888" y="262"/>
                </a:cubicBezTo>
                <a:cubicBezTo>
                  <a:pt x="1892" y="269"/>
                  <a:pt x="1896" y="276"/>
                  <a:pt x="1901" y="282"/>
                </a:cubicBezTo>
                <a:cubicBezTo>
                  <a:pt x="1902" y="283"/>
                  <a:pt x="1908" y="284"/>
                  <a:pt x="1908" y="283"/>
                </a:cubicBezTo>
                <a:cubicBezTo>
                  <a:pt x="1911" y="277"/>
                  <a:pt x="1914" y="271"/>
                  <a:pt x="1915" y="264"/>
                </a:cubicBezTo>
                <a:cubicBezTo>
                  <a:pt x="1917" y="259"/>
                  <a:pt x="1916" y="252"/>
                  <a:pt x="1917" y="247"/>
                </a:cubicBezTo>
                <a:cubicBezTo>
                  <a:pt x="1927" y="253"/>
                  <a:pt x="1938" y="258"/>
                  <a:pt x="1947" y="263"/>
                </a:cubicBezTo>
                <a:cubicBezTo>
                  <a:pt x="1952" y="260"/>
                  <a:pt x="1955" y="258"/>
                  <a:pt x="1960" y="256"/>
                </a:cubicBezTo>
                <a:cubicBezTo>
                  <a:pt x="1954" y="247"/>
                  <a:pt x="1960" y="242"/>
                  <a:pt x="1966" y="238"/>
                </a:cubicBezTo>
                <a:cubicBezTo>
                  <a:pt x="1972" y="235"/>
                  <a:pt x="1976" y="238"/>
                  <a:pt x="1981" y="242"/>
                </a:cubicBezTo>
                <a:cubicBezTo>
                  <a:pt x="1991" y="249"/>
                  <a:pt x="1993" y="256"/>
                  <a:pt x="1989" y="268"/>
                </a:cubicBezTo>
                <a:cubicBezTo>
                  <a:pt x="1996" y="270"/>
                  <a:pt x="2004" y="274"/>
                  <a:pt x="2007" y="272"/>
                </a:cubicBezTo>
                <a:cubicBezTo>
                  <a:pt x="2012" y="269"/>
                  <a:pt x="2013" y="260"/>
                  <a:pt x="2016" y="254"/>
                </a:cubicBezTo>
                <a:cubicBezTo>
                  <a:pt x="2027" y="255"/>
                  <a:pt x="2036" y="264"/>
                  <a:pt x="2037" y="276"/>
                </a:cubicBezTo>
                <a:cubicBezTo>
                  <a:pt x="2037" y="278"/>
                  <a:pt x="2038" y="280"/>
                  <a:pt x="2039" y="282"/>
                </a:cubicBezTo>
                <a:cubicBezTo>
                  <a:pt x="2041" y="280"/>
                  <a:pt x="2044" y="278"/>
                  <a:pt x="2047" y="276"/>
                </a:cubicBezTo>
                <a:cubicBezTo>
                  <a:pt x="2049" y="277"/>
                  <a:pt x="2052" y="279"/>
                  <a:pt x="2054" y="281"/>
                </a:cubicBezTo>
                <a:cubicBezTo>
                  <a:pt x="2056" y="283"/>
                  <a:pt x="2057" y="286"/>
                  <a:pt x="2057" y="286"/>
                </a:cubicBezTo>
                <a:cubicBezTo>
                  <a:pt x="2064" y="285"/>
                  <a:pt x="2069" y="283"/>
                  <a:pt x="2077" y="282"/>
                </a:cubicBezTo>
                <a:cubicBezTo>
                  <a:pt x="2072" y="292"/>
                  <a:pt x="2078" y="306"/>
                  <a:pt x="2061" y="306"/>
                </a:cubicBezTo>
                <a:cubicBezTo>
                  <a:pt x="2063" y="312"/>
                  <a:pt x="2079" y="312"/>
                  <a:pt x="2063" y="321"/>
                </a:cubicBezTo>
                <a:cubicBezTo>
                  <a:pt x="2064" y="322"/>
                  <a:pt x="2065" y="322"/>
                  <a:pt x="2066" y="323"/>
                </a:cubicBezTo>
                <a:cubicBezTo>
                  <a:pt x="2072" y="322"/>
                  <a:pt x="2078" y="322"/>
                  <a:pt x="2085" y="321"/>
                </a:cubicBezTo>
                <a:cubicBezTo>
                  <a:pt x="2084" y="325"/>
                  <a:pt x="2085" y="329"/>
                  <a:pt x="2083" y="330"/>
                </a:cubicBezTo>
                <a:cubicBezTo>
                  <a:pt x="2076" y="336"/>
                  <a:pt x="2075" y="342"/>
                  <a:pt x="2083" y="347"/>
                </a:cubicBezTo>
                <a:cubicBezTo>
                  <a:pt x="2084" y="347"/>
                  <a:pt x="2083" y="352"/>
                  <a:pt x="2082" y="354"/>
                </a:cubicBezTo>
                <a:cubicBezTo>
                  <a:pt x="2072" y="362"/>
                  <a:pt x="2061" y="368"/>
                  <a:pt x="2048" y="368"/>
                </a:cubicBezTo>
                <a:cubicBezTo>
                  <a:pt x="2042" y="367"/>
                  <a:pt x="2035" y="366"/>
                  <a:pt x="2027" y="365"/>
                </a:cubicBezTo>
                <a:cubicBezTo>
                  <a:pt x="2029" y="369"/>
                  <a:pt x="2030" y="373"/>
                  <a:pt x="2032" y="378"/>
                </a:cubicBezTo>
                <a:cubicBezTo>
                  <a:pt x="2029" y="379"/>
                  <a:pt x="2027" y="381"/>
                  <a:pt x="2023" y="384"/>
                </a:cubicBezTo>
                <a:cubicBezTo>
                  <a:pt x="2029" y="387"/>
                  <a:pt x="2035" y="390"/>
                  <a:pt x="2041" y="392"/>
                </a:cubicBezTo>
                <a:cubicBezTo>
                  <a:pt x="2044" y="393"/>
                  <a:pt x="2047" y="391"/>
                  <a:pt x="2049" y="391"/>
                </a:cubicBezTo>
                <a:cubicBezTo>
                  <a:pt x="2052" y="390"/>
                  <a:pt x="2054" y="390"/>
                  <a:pt x="2057" y="390"/>
                </a:cubicBezTo>
                <a:cubicBezTo>
                  <a:pt x="2066" y="393"/>
                  <a:pt x="2076" y="396"/>
                  <a:pt x="2085" y="399"/>
                </a:cubicBezTo>
                <a:cubicBezTo>
                  <a:pt x="2093" y="402"/>
                  <a:pt x="2100" y="405"/>
                  <a:pt x="2108" y="408"/>
                </a:cubicBezTo>
                <a:cubicBezTo>
                  <a:pt x="2109" y="407"/>
                  <a:pt x="2109" y="406"/>
                  <a:pt x="2110" y="406"/>
                </a:cubicBezTo>
                <a:cubicBezTo>
                  <a:pt x="2106" y="402"/>
                  <a:pt x="2102" y="397"/>
                  <a:pt x="2098" y="393"/>
                </a:cubicBezTo>
                <a:cubicBezTo>
                  <a:pt x="2104" y="394"/>
                  <a:pt x="2109" y="394"/>
                  <a:pt x="2117" y="395"/>
                </a:cubicBezTo>
                <a:cubicBezTo>
                  <a:pt x="2109" y="384"/>
                  <a:pt x="2103" y="376"/>
                  <a:pt x="2095" y="365"/>
                </a:cubicBezTo>
                <a:cubicBezTo>
                  <a:pt x="2103" y="367"/>
                  <a:pt x="2108" y="368"/>
                  <a:pt x="2114" y="369"/>
                </a:cubicBezTo>
                <a:cubicBezTo>
                  <a:pt x="2115" y="357"/>
                  <a:pt x="2093" y="357"/>
                  <a:pt x="2102" y="342"/>
                </a:cubicBezTo>
                <a:cubicBezTo>
                  <a:pt x="2108" y="344"/>
                  <a:pt x="2114" y="346"/>
                  <a:pt x="2120" y="348"/>
                </a:cubicBezTo>
                <a:cubicBezTo>
                  <a:pt x="2116" y="340"/>
                  <a:pt x="2113" y="333"/>
                  <a:pt x="2109" y="324"/>
                </a:cubicBezTo>
                <a:cubicBezTo>
                  <a:pt x="2114" y="325"/>
                  <a:pt x="2116" y="326"/>
                  <a:pt x="2120" y="326"/>
                </a:cubicBezTo>
                <a:cubicBezTo>
                  <a:pt x="2117" y="319"/>
                  <a:pt x="2115" y="313"/>
                  <a:pt x="2113" y="306"/>
                </a:cubicBezTo>
                <a:cubicBezTo>
                  <a:pt x="2114" y="306"/>
                  <a:pt x="2115" y="305"/>
                  <a:pt x="2116" y="305"/>
                </a:cubicBezTo>
                <a:cubicBezTo>
                  <a:pt x="2118" y="308"/>
                  <a:pt x="2121" y="311"/>
                  <a:pt x="2123" y="314"/>
                </a:cubicBezTo>
                <a:cubicBezTo>
                  <a:pt x="2125" y="304"/>
                  <a:pt x="2127" y="293"/>
                  <a:pt x="2129" y="281"/>
                </a:cubicBezTo>
                <a:cubicBezTo>
                  <a:pt x="2131" y="289"/>
                  <a:pt x="2133" y="296"/>
                  <a:pt x="2135" y="303"/>
                </a:cubicBezTo>
                <a:cubicBezTo>
                  <a:pt x="2138" y="302"/>
                  <a:pt x="2140" y="301"/>
                  <a:pt x="2144" y="299"/>
                </a:cubicBezTo>
                <a:cubicBezTo>
                  <a:pt x="2141" y="305"/>
                  <a:pt x="2139" y="309"/>
                  <a:pt x="2137" y="314"/>
                </a:cubicBezTo>
                <a:cubicBezTo>
                  <a:pt x="2140" y="314"/>
                  <a:pt x="2143" y="314"/>
                  <a:pt x="2148" y="314"/>
                </a:cubicBezTo>
                <a:cubicBezTo>
                  <a:pt x="2145" y="319"/>
                  <a:pt x="2142" y="323"/>
                  <a:pt x="2138" y="329"/>
                </a:cubicBezTo>
                <a:cubicBezTo>
                  <a:pt x="2146" y="327"/>
                  <a:pt x="2153" y="326"/>
                  <a:pt x="2160" y="324"/>
                </a:cubicBezTo>
                <a:cubicBezTo>
                  <a:pt x="2156" y="330"/>
                  <a:pt x="2153" y="334"/>
                  <a:pt x="2149" y="339"/>
                </a:cubicBezTo>
                <a:cubicBezTo>
                  <a:pt x="2155" y="339"/>
                  <a:pt x="2160" y="339"/>
                  <a:pt x="2165" y="339"/>
                </a:cubicBezTo>
                <a:cubicBezTo>
                  <a:pt x="2165" y="384"/>
                  <a:pt x="2165" y="428"/>
                  <a:pt x="2165" y="473"/>
                </a:cubicBezTo>
                <a:close/>
                <a:moveTo>
                  <a:pt x="1935" y="356"/>
                </a:moveTo>
                <a:cubicBezTo>
                  <a:pt x="1933" y="359"/>
                  <a:pt x="1930" y="364"/>
                  <a:pt x="1930" y="365"/>
                </a:cubicBezTo>
                <a:cubicBezTo>
                  <a:pt x="1935" y="369"/>
                  <a:pt x="1938" y="379"/>
                  <a:pt x="1949" y="376"/>
                </a:cubicBezTo>
                <a:cubicBezTo>
                  <a:pt x="1944" y="369"/>
                  <a:pt x="1940" y="364"/>
                  <a:pt x="1936" y="358"/>
                </a:cubicBezTo>
                <a:cubicBezTo>
                  <a:pt x="1939" y="359"/>
                  <a:pt x="1942" y="360"/>
                  <a:pt x="1944" y="362"/>
                </a:cubicBezTo>
                <a:cubicBezTo>
                  <a:pt x="1945" y="361"/>
                  <a:pt x="1946" y="361"/>
                  <a:pt x="1947" y="360"/>
                </a:cubicBezTo>
                <a:cubicBezTo>
                  <a:pt x="1943" y="353"/>
                  <a:pt x="1940" y="345"/>
                  <a:pt x="1936" y="337"/>
                </a:cubicBezTo>
                <a:cubicBezTo>
                  <a:pt x="1940" y="334"/>
                  <a:pt x="1943" y="330"/>
                  <a:pt x="1949" y="325"/>
                </a:cubicBezTo>
                <a:cubicBezTo>
                  <a:pt x="1937" y="329"/>
                  <a:pt x="1927" y="331"/>
                  <a:pt x="1916" y="335"/>
                </a:cubicBezTo>
                <a:cubicBezTo>
                  <a:pt x="1928" y="339"/>
                  <a:pt x="1928" y="339"/>
                  <a:pt x="1935" y="356"/>
                </a:cubicBezTo>
                <a:close/>
                <a:moveTo>
                  <a:pt x="716" y="404"/>
                </a:moveTo>
                <a:cubicBezTo>
                  <a:pt x="715" y="406"/>
                  <a:pt x="714" y="409"/>
                  <a:pt x="714" y="413"/>
                </a:cubicBezTo>
                <a:cubicBezTo>
                  <a:pt x="720" y="413"/>
                  <a:pt x="725" y="413"/>
                  <a:pt x="731" y="413"/>
                </a:cubicBezTo>
                <a:cubicBezTo>
                  <a:pt x="735" y="403"/>
                  <a:pt x="730" y="400"/>
                  <a:pt x="722" y="401"/>
                </a:cubicBezTo>
                <a:cubicBezTo>
                  <a:pt x="722" y="399"/>
                  <a:pt x="724" y="397"/>
                  <a:pt x="723" y="397"/>
                </a:cubicBezTo>
                <a:cubicBezTo>
                  <a:pt x="715" y="392"/>
                  <a:pt x="706" y="384"/>
                  <a:pt x="694" y="390"/>
                </a:cubicBezTo>
                <a:cubicBezTo>
                  <a:pt x="694" y="395"/>
                  <a:pt x="694" y="400"/>
                  <a:pt x="694" y="405"/>
                </a:cubicBezTo>
                <a:cubicBezTo>
                  <a:pt x="699" y="403"/>
                  <a:pt x="703" y="402"/>
                  <a:pt x="708" y="400"/>
                </a:cubicBezTo>
                <a:cubicBezTo>
                  <a:pt x="707" y="405"/>
                  <a:pt x="706" y="408"/>
                  <a:pt x="705" y="412"/>
                </a:cubicBezTo>
                <a:cubicBezTo>
                  <a:pt x="706" y="412"/>
                  <a:pt x="707" y="413"/>
                  <a:pt x="708" y="413"/>
                </a:cubicBezTo>
                <a:cubicBezTo>
                  <a:pt x="710" y="410"/>
                  <a:pt x="713" y="407"/>
                  <a:pt x="716" y="404"/>
                </a:cubicBezTo>
                <a:close/>
                <a:moveTo>
                  <a:pt x="195" y="217"/>
                </a:moveTo>
                <a:cubicBezTo>
                  <a:pt x="197" y="210"/>
                  <a:pt x="196" y="206"/>
                  <a:pt x="186" y="204"/>
                </a:cubicBezTo>
                <a:cubicBezTo>
                  <a:pt x="184" y="211"/>
                  <a:pt x="182" y="218"/>
                  <a:pt x="181" y="226"/>
                </a:cubicBezTo>
                <a:cubicBezTo>
                  <a:pt x="182" y="226"/>
                  <a:pt x="183" y="226"/>
                  <a:pt x="184" y="227"/>
                </a:cubicBezTo>
                <a:cubicBezTo>
                  <a:pt x="187" y="223"/>
                  <a:pt x="191" y="220"/>
                  <a:pt x="195" y="216"/>
                </a:cubicBezTo>
                <a:cubicBezTo>
                  <a:pt x="196" y="221"/>
                  <a:pt x="195" y="227"/>
                  <a:pt x="197" y="230"/>
                </a:cubicBezTo>
                <a:cubicBezTo>
                  <a:pt x="209" y="241"/>
                  <a:pt x="221" y="251"/>
                  <a:pt x="232" y="261"/>
                </a:cubicBezTo>
                <a:cubicBezTo>
                  <a:pt x="232" y="262"/>
                  <a:pt x="232" y="260"/>
                  <a:pt x="232" y="259"/>
                </a:cubicBezTo>
                <a:cubicBezTo>
                  <a:pt x="221" y="245"/>
                  <a:pt x="211" y="230"/>
                  <a:pt x="201" y="216"/>
                </a:cubicBezTo>
                <a:cubicBezTo>
                  <a:pt x="200" y="215"/>
                  <a:pt x="197" y="216"/>
                  <a:pt x="195" y="217"/>
                </a:cubicBezTo>
                <a:close/>
                <a:moveTo>
                  <a:pt x="404" y="336"/>
                </a:moveTo>
                <a:cubicBezTo>
                  <a:pt x="402" y="339"/>
                  <a:pt x="401" y="342"/>
                  <a:pt x="399" y="345"/>
                </a:cubicBezTo>
                <a:cubicBezTo>
                  <a:pt x="395" y="351"/>
                  <a:pt x="391" y="356"/>
                  <a:pt x="386" y="363"/>
                </a:cubicBezTo>
                <a:cubicBezTo>
                  <a:pt x="393" y="364"/>
                  <a:pt x="397" y="364"/>
                  <a:pt x="402" y="365"/>
                </a:cubicBezTo>
                <a:cubicBezTo>
                  <a:pt x="399" y="368"/>
                  <a:pt x="397" y="370"/>
                  <a:pt x="394" y="372"/>
                </a:cubicBezTo>
                <a:cubicBezTo>
                  <a:pt x="401" y="376"/>
                  <a:pt x="407" y="379"/>
                  <a:pt x="409" y="369"/>
                </a:cubicBezTo>
                <a:cubicBezTo>
                  <a:pt x="411" y="359"/>
                  <a:pt x="412" y="349"/>
                  <a:pt x="412" y="338"/>
                </a:cubicBezTo>
                <a:cubicBezTo>
                  <a:pt x="412" y="336"/>
                  <a:pt x="408" y="335"/>
                  <a:pt x="406" y="333"/>
                </a:cubicBezTo>
                <a:cubicBezTo>
                  <a:pt x="394" y="325"/>
                  <a:pt x="392" y="326"/>
                  <a:pt x="385" y="340"/>
                </a:cubicBezTo>
                <a:cubicBezTo>
                  <a:pt x="392" y="338"/>
                  <a:pt x="398" y="337"/>
                  <a:pt x="404" y="336"/>
                </a:cubicBezTo>
                <a:close/>
                <a:moveTo>
                  <a:pt x="1654" y="427"/>
                </a:moveTo>
                <a:cubicBezTo>
                  <a:pt x="1653" y="430"/>
                  <a:pt x="1653" y="434"/>
                  <a:pt x="1652" y="437"/>
                </a:cubicBezTo>
                <a:cubicBezTo>
                  <a:pt x="1662" y="441"/>
                  <a:pt x="1672" y="444"/>
                  <a:pt x="1682" y="448"/>
                </a:cubicBezTo>
                <a:cubicBezTo>
                  <a:pt x="1675" y="439"/>
                  <a:pt x="1666" y="432"/>
                  <a:pt x="1658" y="424"/>
                </a:cubicBezTo>
                <a:cubicBezTo>
                  <a:pt x="1658" y="424"/>
                  <a:pt x="1655" y="426"/>
                  <a:pt x="1654" y="427"/>
                </a:cubicBezTo>
                <a:cubicBezTo>
                  <a:pt x="1658" y="421"/>
                  <a:pt x="1662" y="415"/>
                  <a:pt x="1665" y="410"/>
                </a:cubicBezTo>
                <a:cubicBezTo>
                  <a:pt x="1660" y="408"/>
                  <a:pt x="1654" y="406"/>
                  <a:pt x="1647" y="403"/>
                </a:cubicBezTo>
                <a:cubicBezTo>
                  <a:pt x="1648" y="402"/>
                  <a:pt x="1648" y="401"/>
                  <a:pt x="1648" y="400"/>
                </a:cubicBezTo>
                <a:cubicBezTo>
                  <a:pt x="1654" y="399"/>
                  <a:pt x="1661" y="398"/>
                  <a:pt x="1669" y="396"/>
                </a:cubicBezTo>
                <a:cubicBezTo>
                  <a:pt x="1660" y="394"/>
                  <a:pt x="1653" y="393"/>
                  <a:pt x="1647" y="390"/>
                </a:cubicBezTo>
                <a:cubicBezTo>
                  <a:pt x="1635" y="385"/>
                  <a:pt x="1632" y="387"/>
                  <a:pt x="1631" y="399"/>
                </a:cubicBezTo>
                <a:cubicBezTo>
                  <a:pt x="1631" y="401"/>
                  <a:pt x="1630" y="404"/>
                  <a:pt x="1630" y="406"/>
                </a:cubicBezTo>
                <a:cubicBezTo>
                  <a:pt x="1632" y="409"/>
                  <a:pt x="1634" y="415"/>
                  <a:pt x="1637" y="415"/>
                </a:cubicBezTo>
                <a:cubicBezTo>
                  <a:pt x="1645" y="416"/>
                  <a:pt x="1649" y="422"/>
                  <a:pt x="1654" y="427"/>
                </a:cubicBezTo>
                <a:close/>
                <a:moveTo>
                  <a:pt x="1866" y="422"/>
                </a:moveTo>
                <a:cubicBezTo>
                  <a:pt x="1867" y="419"/>
                  <a:pt x="1868" y="415"/>
                  <a:pt x="1869" y="412"/>
                </a:cubicBezTo>
                <a:cubicBezTo>
                  <a:pt x="1866" y="411"/>
                  <a:pt x="1863" y="410"/>
                  <a:pt x="1859" y="408"/>
                </a:cubicBezTo>
                <a:cubicBezTo>
                  <a:pt x="1856" y="420"/>
                  <a:pt x="1856" y="421"/>
                  <a:pt x="1867" y="422"/>
                </a:cubicBezTo>
                <a:cubicBezTo>
                  <a:pt x="1847" y="433"/>
                  <a:pt x="1842" y="452"/>
                  <a:pt x="1853" y="459"/>
                </a:cubicBezTo>
                <a:cubicBezTo>
                  <a:pt x="1862" y="459"/>
                  <a:pt x="1867" y="459"/>
                  <a:pt x="1873" y="459"/>
                </a:cubicBezTo>
                <a:cubicBezTo>
                  <a:pt x="1873" y="459"/>
                  <a:pt x="1873" y="458"/>
                  <a:pt x="1873" y="457"/>
                </a:cubicBezTo>
                <a:cubicBezTo>
                  <a:pt x="1871" y="456"/>
                  <a:pt x="1868" y="455"/>
                  <a:pt x="1864" y="453"/>
                </a:cubicBezTo>
                <a:cubicBezTo>
                  <a:pt x="1868" y="446"/>
                  <a:pt x="1872" y="440"/>
                  <a:pt x="1876" y="434"/>
                </a:cubicBezTo>
                <a:cubicBezTo>
                  <a:pt x="1876" y="434"/>
                  <a:pt x="1875" y="433"/>
                  <a:pt x="1873" y="431"/>
                </a:cubicBezTo>
                <a:cubicBezTo>
                  <a:pt x="1878" y="428"/>
                  <a:pt x="1882" y="425"/>
                  <a:pt x="1885" y="422"/>
                </a:cubicBezTo>
                <a:cubicBezTo>
                  <a:pt x="1885" y="421"/>
                  <a:pt x="1884" y="420"/>
                  <a:pt x="1883" y="419"/>
                </a:cubicBezTo>
                <a:cubicBezTo>
                  <a:pt x="1880" y="422"/>
                  <a:pt x="1877" y="424"/>
                  <a:pt x="1876" y="425"/>
                </a:cubicBezTo>
                <a:cubicBezTo>
                  <a:pt x="1872" y="424"/>
                  <a:pt x="1869" y="423"/>
                  <a:pt x="1866" y="422"/>
                </a:cubicBezTo>
                <a:close/>
                <a:moveTo>
                  <a:pt x="1670" y="353"/>
                </a:moveTo>
                <a:cubicBezTo>
                  <a:pt x="1665" y="351"/>
                  <a:pt x="1660" y="351"/>
                  <a:pt x="1656" y="356"/>
                </a:cubicBezTo>
                <a:cubicBezTo>
                  <a:pt x="1653" y="359"/>
                  <a:pt x="1650" y="361"/>
                  <a:pt x="1646" y="363"/>
                </a:cubicBezTo>
                <a:cubicBezTo>
                  <a:pt x="1633" y="368"/>
                  <a:pt x="1631" y="372"/>
                  <a:pt x="1632" y="383"/>
                </a:cubicBezTo>
                <a:cubicBezTo>
                  <a:pt x="1644" y="384"/>
                  <a:pt x="1656" y="385"/>
                  <a:pt x="1668" y="386"/>
                </a:cubicBezTo>
                <a:cubicBezTo>
                  <a:pt x="1672" y="386"/>
                  <a:pt x="1677" y="384"/>
                  <a:pt x="1682" y="383"/>
                </a:cubicBezTo>
                <a:cubicBezTo>
                  <a:pt x="1677" y="381"/>
                  <a:pt x="1672" y="379"/>
                  <a:pt x="1668" y="377"/>
                </a:cubicBezTo>
                <a:cubicBezTo>
                  <a:pt x="1668" y="376"/>
                  <a:pt x="1668" y="376"/>
                  <a:pt x="1668" y="375"/>
                </a:cubicBezTo>
                <a:cubicBezTo>
                  <a:pt x="1676" y="375"/>
                  <a:pt x="1683" y="376"/>
                  <a:pt x="1690" y="376"/>
                </a:cubicBezTo>
                <a:cubicBezTo>
                  <a:pt x="1690" y="369"/>
                  <a:pt x="1690" y="369"/>
                  <a:pt x="1677" y="370"/>
                </a:cubicBezTo>
                <a:cubicBezTo>
                  <a:pt x="1675" y="366"/>
                  <a:pt x="1673" y="362"/>
                  <a:pt x="1671" y="359"/>
                </a:cubicBezTo>
                <a:cubicBezTo>
                  <a:pt x="1673" y="356"/>
                  <a:pt x="1674" y="354"/>
                  <a:pt x="1674" y="352"/>
                </a:cubicBezTo>
                <a:cubicBezTo>
                  <a:pt x="1681" y="356"/>
                  <a:pt x="1688" y="360"/>
                  <a:pt x="1695" y="364"/>
                </a:cubicBezTo>
                <a:cubicBezTo>
                  <a:pt x="1695" y="363"/>
                  <a:pt x="1696" y="362"/>
                  <a:pt x="1696" y="361"/>
                </a:cubicBezTo>
                <a:cubicBezTo>
                  <a:pt x="1695" y="360"/>
                  <a:pt x="1693" y="358"/>
                  <a:pt x="1691" y="357"/>
                </a:cubicBezTo>
                <a:cubicBezTo>
                  <a:pt x="1694" y="356"/>
                  <a:pt x="1696" y="355"/>
                  <a:pt x="1699" y="353"/>
                </a:cubicBezTo>
                <a:cubicBezTo>
                  <a:pt x="1693" y="349"/>
                  <a:pt x="1689" y="346"/>
                  <a:pt x="1685" y="343"/>
                </a:cubicBezTo>
                <a:cubicBezTo>
                  <a:pt x="1673" y="335"/>
                  <a:pt x="1673" y="335"/>
                  <a:pt x="1665" y="347"/>
                </a:cubicBezTo>
                <a:cubicBezTo>
                  <a:pt x="1667" y="349"/>
                  <a:pt x="1668" y="351"/>
                  <a:pt x="1670" y="353"/>
                </a:cubicBezTo>
                <a:close/>
                <a:moveTo>
                  <a:pt x="224" y="301"/>
                </a:moveTo>
                <a:cubicBezTo>
                  <a:pt x="223" y="306"/>
                  <a:pt x="222" y="311"/>
                  <a:pt x="221" y="316"/>
                </a:cubicBezTo>
                <a:cubicBezTo>
                  <a:pt x="230" y="314"/>
                  <a:pt x="233" y="302"/>
                  <a:pt x="229" y="290"/>
                </a:cubicBezTo>
                <a:cubicBezTo>
                  <a:pt x="230" y="285"/>
                  <a:pt x="232" y="280"/>
                  <a:pt x="231" y="276"/>
                </a:cubicBezTo>
                <a:cubicBezTo>
                  <a:pt x="226" y="259"/>
                  <a:pt x="215" y="246"/>
                  <a:pt x="198" y="239"/>
                </a:cubicBezTo>
                <a:cubicBezTo>
                  <a:pt x="192" y="244"/>
                  <a:pt x="187" y="249"/>
                  <a:pt x="181" y="254"/>
                </a:cubicBezTo>
                <a:cubicBezTo>
                  <a:pt x="185" y="249"/>
                  <a:pt x="190" y="244"/>
                  <a:pt x="195" y="237"/>
                </a:cubicBezTo>
                <a:cubicBezTo>
                  <a:pt x="192" y="235"/>
                  <a:pt x="189" y="234"/>
                  <a:pt x="186" y="232"/>
                </a:cubicBezTo>
                <a:cubicBezTo>
                  <a:pt x="179" y="239"/>
                  <a:pt x="174" y="245"/>
                  <a:pt x="180" y="255"/>
                </a:cubicBezTo>
                <a:cubicBezTo>
                  <a:pt x="180" y="255"/>
                  <a:pt x="179" y="255"/>
                  <a:pt x="179" y="255"/>
                </a:cubicBezTo>
                <a:cubicBezTo>
                  <a:pt x="179" y="255"/>
                  <a:pt x="179" y="256"/>
                  <a:pt x="179" y="256"/>
                </a:cubicBezTo>
                <a:cubicBezTo>
                  <a:pt x="184" y="261"/>
                  <a:pt x="188" y="266"/>
                  <a:pt x="193" y="272"/>
                </a:cubicBezTo>
                <a:cubicBezTo>
                  <a:pt x="195" y="268"/>
                  <a:pt x="196" y="264"/>
                  <a:pt x="198" y="260"/>
                </a:cubicBezTo>
                <a:cubicBezTo>
                  <a:pt x="199" y="272"/>
                  <a:pt x="199" y="283"/>
                  <a:pt x="202" y="294"/>
                </a:cubicBezTo>
                <a:cubicBezTo>
                  <a:pt x="204" y="306"/>
                  <a:pt x="210" y="317"/>
                  <a:pt x="214" y="328"/>
                </a:cubicBezTo>
                <a:cubicBezTo>
                  <a:pt x="216" y="327"/>
                  <a:pt x="217" y="327"/>
                  <a:pt x="218" y="327"/>
                </a:cubicBezTo>
                <a:cubicBezTo>
                  <a:pt x="218" y="313"/>
                  <a:pt x="218" y="298"/>
                  <a:pt x="218" y="283"/>
                </a:cubicBezTo>
                <a:cubicBezTo>
                  <a:pt x="220" y="290"/>
                  <a:pt x="222" y="296"/>
                  <a:pt x="224" y="301"/>
                </a:cubicBezTo>
                <a:close/>
                <a:moveTo>
                  <a:pt x="74" y="235"/>
                </a:moveTo>
                <a:cubicBezTo>
                  <a:pt x="74" y="232"/>
                  <a:pt x="74" y="229"/>
                  <a:pt x="73" y="224"/>
                </a:cubicBezTo>
                <a:cubicBezTo>
                  <a:pt x="66" y="232"/>
                  <a:pt x="61" y="238"/>
                  <a:pt x="54" y="246"/>
                </a:cubicBezTo>
                <a:cubicBezTo>
                  <a:pt x="62" y="248"/>
                  <a:pt x="66" y="249"/>
                  <a:pt x="71" y="250"/>
                </a:cubicBezTo>
                <a:cubicBezTo>
                  <a:pt x="72" y="245"/>
                  <a:pt x="73" y="240"/>
                  <a:pt x="74" y="235"/>
                </a:cubicBezTo>
                <a:cubicBezTo>
                  <a:pt x="75" y="239"/>
                  <a:pt x="75" y="244"/>
                  <a:pt x="75" y="247"/>
                </a:cubicBezTo>
                <a:cubicBezTo>
                  <a:pt x="81" y="248"/>
                  <a:pt x="85" y="249"/>
                  <a:pt x="89" y="250"/>
                </a:cubicBezTo>
                <a:cubicBezTo>
                  <a:pt x="83" y="256"/>
                  <a:pt x="78" y="258"/>
                  <a:pt x="76" y="263"/>
                </a:cubicBezTo>
                <a:cubicBezTo>
                  <a:pt x="75" y="265"/>
                  <a:pt x="78" y="270"/>
                  <a:pt x="79" y="274"/>
                </a:cubicBezTo>
                <a:cubicBezTo>
                  <a:pt x="79" y="280"/>
                  <a:pt x="78" y="288"/>
                  <a:pt x="78" y="296"/>
                </a:cubicBezTo>
                <a:cubicBezTo>
                  <a:pt x="86" y="296"/>
                  <a:pt x="93" y="295"/>
                  <a:pt x="100" y="294"/>
                </a:cubicBezTo>
                <a:cubicBezTo>
                  <a:pt x="101" y="295"/>
                  <a:pt x="101" y="296"/>
                  <a:pt x="102" y="297"/>
                </a:cubicBezTo>
                <a:cubicBezTo>
                  <a:pt x="96" y="302"/>
                  <a:pt x="90" y="308"/>
                  <a:pt x="84" y="315"/>
                </a:cubicBezTo>
                <a:cubicBezTo>
                  <a:pt x="86" y="315"/>
                  <a:pt x="90" y="318"/>
                  <a:pt x="93" y="317"/>
                </a:cubicBezTo>
                <a:cubicBezTo>
                  <a:pt x="95" y="317"/>
                  <a:pt x="96" y="312"/>
                  <a:pt x="98" y="309"/>
                </a:cubicBezTo>
                <a:cubicBezTo>
                  <a:pt x="109" y="306"/>
                  <a:pt x="110" y="304"/>
                  <a:pt x="105" y="293"/>
                </a:cubicBezTo>
                <a:cubicBezTo>
                  <a:pt x="100" y="283"/>
                  <a:pt x="95" y="275"/>
                  <a:pt x="88" y="264"/>
                </a:cubicBezTo>
                <a:cubicBezTo>
                  <a:pt x="97" y="268"/>
                  <a:pt x="104" y="271"/>
                  <a:pt x="114" y="275"/>
                </a:cubicBezTo>
                <a:cubicBezTo>
                  <a:pt x="112" y="265"/>
                  <a:pt x="111" y="257"/>
                  <a:pt x="108" y="250"/>
                </a:cubicBezTo>
                <a:cubicBezTo>
                  <a:pt x="106" y="243"/>
                  <a:pt x="102" y="236"/>
                  <a:pt x="99" y="229"/>
                </a:cubicBezTo>
                <a:cubicBezTo>
                  <a:pt x="99" y="228"/>
                  <a:pt x="100" y="228"/>
                  <a:pt x="100" y="228"/>
                </a:cubicBezTo>
                <a:cubicBezTo>
                  <a:pt x="103" y="233"/>
                  <a:pt x="106" y="237"/>
                  <a:pt x="109" y="243"/>
                </a:cubicBezTo>
                <a:cubicBezTo>
                  <a:pt x="110" y="198"/>
                  <a:pt x="107" y="186"/>
                  <a:pt x="73" y="173"/>
                </a:cubicBezTo>
                <a:cubicBezTo>
                  <a:pt x="72" y="176"/>
                  <a:pt x="71" y="179"/>
                  <a:pt x="69" y="180"/>
                </a:cubicBezTo>
                <a:cubicBezTo>
                  <a:pt x="57" y="184"/>
                  <a:pt x="54" y="189"/>
                  <a:pt x="58" y="203"/>
                </a:cubicBezTo>
                <a:cubicBezTo>
                  <a:pt x="64" y="202"/>
                  <a:pt x="69" y="200"/>
                  <a:pt x="76" y="198"/>
                </a:cubicBezTo>
                <a:cubicBezTo>
                  <a:pt x="71" y="208"/>
                  <a:pt x="69" y="218"/>
                  <a:pt x="56" y="209"/>
                </a:cubicBezTo>
                <a:cubicBezTo>
                  <a:pt x="56" y="216"/>
                  <a:pt x="56" y="221"/>
                  <a:pt x="56" y="227"/>
                </a:cubicBezTo>
                <a:cubicBezTo>
                  <a:pt x="63" y="225"/>
                  <a:pt x="69" y="224"/>
                  <a:pt x="76" y="222"/>
                </a:cubicBezTo>
                <a:cubicBezTo>
                  <a:pt x="75" y="227"/>
                  <a:pt x="75" y="231"/>
                  <a:pt x="74" y="235"/>
                </a:cubicBezTo>
                <a:close/>
                <a:moveTo>
                  <a:pt x="517" y="373"/>
                </a:moveTo>
                <a:cubicBezTo>
                  <a:pt x="514" y="374"/>
                  <a:pt x="511" y="376"/>
                  <a:pt x="508" y="378"/>
                </a:cubicBezTo>
                <a:cubicBezTo>
                  <a:pt x="501" y="380"/>
                  <a:pt x="493" y="383"/>
                  <a:pt x="484" y="386"/>
                </a:cubicBezTo>
                <a:cubicBezTo>
                  <a:pt x="512" y="392"/>
                  <a:pt x="522" y="388"/>
                  <a:pt x="521" y="372"/>
                </a:cubicBezTo>
                <a:cubicBezTo>
                  <a:pt x="520" y="372"/>
                  <a:pt x="518" y="373"/>
                  <a:pt x="516" y="373"/>
                </a:cubicBezTo>
                <a:cubicBezTo>
                  <a:pt x="518" y="370"/>
                  <a:pt x="522" y="367"/>
                  <a:pt x="521" y="364"/>
                </a:cubicBezTo>
                <a:cubicBezTo>
                  <a:pt x="519" y="356"/>
                  <a:pt x="518" y="349"/>
                  <a:pt x="522" y="342"/>
                </a:cubicBezTo>
                <a:cubicBezTo>
                  <a:pt x="526" y="334"/>
                  <a:pt x="528" y="325"/>
                  <a:pt x="530" y="316"/>
                </a:cubicBezTo>
                <a:cubicBezTo>
                  <a:pt x="525" y="316"/>
                  <a:pt x="521" y="316"/>
                  <a:pt x="517" y="316"/>
                </a:cubicBezTo>
                <a:cubicBezTo>
                  <a:pt x="514" y="316"/>
                  <a:pt x="510" y="315"/>
                  <a:pt x="509" y="313"/>
                </a:cubicBezTo>
                <a:cubicBezTo>
                  <a:pt x="504" y="297"/>
                  <a:pt x="490" y="306"/>
                  <a:pt x="480" y="300"/>
                </a:cubicBezTo>
                <a:cubicBezTo>
                  <a:pt x="482" y="306"/>
                  <a:pt x="483" y="309"/>
                  <a:pt x="484" y="314"/>
                </a:cubicBezTo>
                <a:cubicBezTo>
                  <a:pt x="476" y="300"/>
                  <a:pt x="466" y="297"/>
                  <a:pt x="446" y="303"/>
                </a:cubicBezTo>
                <a:cubicBezTo>
                  <a:pt x="450" y="305"/>
                  <a:pt x="453" y="308"/>
                  <a:pt x="457" y="310"/>
                </a:cubicBezTo>
                <a:cubicBezTo>
                  <a:pt x="451" y="309"/>
                  <a:pt x="445" y="305"/>
                  <a:pt x="439" y="304"/>
                </a:cubicBezTo>
                <a:cubicBezTo>
                  <a:pt x="435" y="304"/>
                  <a:pt x="427" y="307"/>
                  <a:pt x="426" y="309"/>
                </a:cubicBezTo>
                <a:cubicBezTo>
                  <a:pt x="423" y="323"/>
                  <a:pt x="423" y="336"/>
                  <a:pt x="421" y="350"/>
                </a:cubicBezTo>
                <a:cubicBezTo>
                  <a:pt x="435" y="349"/>
                  <a:pt x="449" y="348"/>
                  <a:pt x="463" y="346"/>
                </a:cubicBezTo>
                <a:cubicBezTo>
                  <a:pt x="463" y="341"/>
                  <a:pt x="462" y="337"/>
                  <a:pt x="462" y="333"/>
                </a:cubicBezTo>
                <a:cubicBezTo>
                  <a:pt x="463" y="332"/>
                  <a:pt x="463" y="332"/>
                  <a:pt x="464" y="332"/>
                </a:cubicBezTo>
                <a:cubicBezTo>
                  <a:pt x="465" y="337"/>
                  <a:pt x="467" y="342"/>
                  <a:pt x="469" y="349"/>
                </a:cubicBezTo>
                <a:cubicBezTo>
                  <a:pt x="464" y="350"/>
                  <a:pt x="459" y="350"/>
                  <a:pt x="454" y="351"/>
                </a:cubicBezTo>
                <a:cubicBezTo>
                  <a:pt x="448" y="351"/>
                  <a:pt x="443" y="352"/>
                  <a:pt x="437" y="353"/>
                </a:cubicBezTo>
                <a:cubicBezTo>
                  <a:pt x="437" y="353"/>
                  <a:pt x="437" y="354"/>
                  <a:pt x="437" y="355"/>
                </a:cubicBezTo>
                <a:cubicBezTo>
                  <a:pt x="440" y="355"/>
                  <a:pt x="442" y="356"/>
                  <a:pt x="446" y="358"/>
                </a:cubicBezTo>
                <a:cubicBezTo>
                  <a:pt x="417" y="371"/>
                  <a:pt x="416" y="372"/>
                  <a:pt x="420" y="399"/>
                </a:cubicBezTo>
                <a:cubicBezTo>
                  <a:pt x="425" y="398"/>
                  <a:pt x="430" y="396"/>
                  <a:pt x="433" y="397"/>
                </a:cubicBezTo>
                <a:cubicBezTo>
                  <a:pt x="441" y="399"/>
                  <a:pt x="443" y="394"/>
                  <a:pt x="444" y="389"/>
                </a:cubicBezTo>
                <a:cubicBezTo>
                  <a:pt x="445" y="387"/>
                  <a:pt x="444" y="383"/>
                  <a:pt x="443" y="379"/>
                </a:cubicBezTo>
                <a:cubicBezTo>
                  <a:pt x="461" y="387"/>
                  <a:pt x="458" y="366"/>
                  <a:pt x="467" y="362"/>
                </a:cubicBezTo>
                <a:cubicBezTo>
                  <a:pt x="461" y="373"/>
                  <a:pt x="462" y="376"/>
                  <a:pt x="473" y="383"/>
                </a:cubicBezTo>
                <a:cubicBezTo>
                  <a:pt x="472" y="385"/>
                  <a:pt x="471" y="386"/>
                  <a:pt x="470" y="388"/>
                </a:cubicBezTo>
                <a:cubicBezTo>
                  <a:pt x="471" y="388"/>
                  <a:pt x="472" y="389"/>
                  <a:pt x="473" y="389"/>
                </a:cubicBezTo>
                <a:cubicBezTo>
                  <a:pt x="476" y="386"/>
                  <a:pt x="478" y="382"/>
                  <a:pt x="480" y="379"/>
                </a:cubicBezTo>
                <a:cubicBezTo>
                  <a:pt x="480" y="380"/>
                  <a:pt x="480" y="382"/>
                  <a:pt x="480" y="383"/>
                </a:cubicBezTo>
                <a:cubicBezTo>
                  <a:pt x="493" y="380"/>
                  <a:pt x="505" y="376"/>
                  <a:pt x="517" y="373"/>
                </a:cubicBezTo>
                <a:close/>
                <a:moveTo>
                  <a:pt x="1181" y="460"/>
                </a:moveTo>
                <a:cubicBezTo>
                  <a:pt x="1173" y="417"/>
                  <a:pt x="1165" y="376"/>
                  <a:pt x="1158" y="335"/>
                </a:cubicBezTo>
                <a:cubicBezTo>
                  <a:pt x="1150" y="338"/>
                  <a:pt x="1143" y="344"/>
                  <a:pt x="1139" y="342"/>
                </a:cubicBezTo>
                <a:cubicBezTo>
                  <a:pt x="1121" y="335"/>
                  <a:pt x="1111" y="348"/>
                  <a:pt x="1099" y="355"/>
                </a:cubicBezTo>
                <a:cubicBezTo>
                  <a:pt x="1098" y="355"/>
                  <a:pt x="1098" y="358"/>
                  <a:pt x="1097" y="360"/>
                </a:cubicBezTo>
                <a:cubicBezTo>
                  <a:pt x="1101" y="360"/>
                  <a:pt x="1105" y="360"/>
                  <a:pt x="1108" y="361"/>
                </a:cubicBezTo>
                <a:cubicBezTo>
                  <a:pt x="1108" y="362"/>
                  <a:pt x="1108" y="362"/>
                  <a:pt x="1109" y="363"/>
                </a:cubicBezTo>
                <a:cubicBezTo>
                  <a:pt x="1103" y="366"/>
                  <a:pt x="1098" y="369"/>
                  <a:pt x="1092" y="372"/>
                </a:cubicBezTo>
                <a:cubicBezTo>
                  <a:pt x="1092" y="373"/>
                  <a:pt x="1093" y="374"/>
                  <a:pt x="1093" y="375"/>
                </a:cubicBezTo>
                <a:cubicBezTo>
                  <a:pt x="1100" y="372"/>
                  <a:pt x="1106" y="369"/>
                  <a:pt x="1112" y="366"/>
                </a:cubicBezTo>
                <a:cubicBezTo>
                  <a:pt x="1115" y="365"/>
                  <a:pt x="1118" y="366"/>
                  <a:pt x="1121" y="366"/>
                </a:cubicBezTo>
                <a:cubicBezTo>
                  <a:pt x="1120" y="369"/>
                  <a:pt x="1118" y="371"/>
                  <a:pt x="1116" y="373"/>
                </a:cubicBezTo>
                <a:cubicBezTo>
                  <a:pt x="1111" y="377"/>
                  <a:pt x="1106" y="380"/>
                  <a:pt x="1101" y="384"/>
                </a:cubicBezTo>
                <a:cubicBezTo>
                  <a:pt x="1102" y="385"/>
                  <a:pt x="1103" y="387"/>
                  <a:pt x="1104" y="388"/>
                </a:cubicBezTo>
                <a:cubicBezTo>
                  <a:pt x="1109" y="385"/>
                  <a:pt x="1115" y="383"/>
                  <a:pt x="1119" y="379"/>
                </a:cubicBezTo>
                <a:cubicBezTo>
                  <a:pt x="1123" y="373"/>
                  <a:pt x="1124" y="366"/>
                  <a:pt x="1126" y="360"/>
                </a:cubicBezTo>
                <a:cubicBezTo>
                  <a:pt x="1127" y="360"/>
                  <a:pt x="1128" y="360"/>
                  <a:pt x="1128" y="360"/>
                </a:cubicBezTo>
                <a:cubicBezTo>
                  <a:pt x="1128" y="366"/>
                  <a:pt x="1128" y="371"/>
                  <a:pt x="1128" y="377"/>
                </a:cubicBezTo>
                <a:cubicBezTo>
                  <a:pt x="1134" y="377"/>
                  <a:pt x="1139" y="377"/>
                  <a:pt x="1146" y="377"/>
                </a:cubicBezTo>
                <a:cubicBezTo>
                  <a:pt x="1142" y="381"/>
                  <a:pt x="1139" y="383"/>
                  <a:pt x="1137" y="385"/>
                </a:cubicBezTo>
                <a:cubicBezTo>
                  <a:pt x="1143" y="386"/>
                  <a:pt x="1148" y="387"/>
                  <a:pt x="1155" y="388"/>
                </a:cubicBezTo>
                <a:cubicBezTo>
                  <a:pt x="1148" y="395"/>
                  <a:pt x="1143" y="401"/>
                  <a:pt x="1138" y="407"/>
                </a:cubicBezTo>
                <a:cubicBezTo>
                  <a:pt x="1143" y="408"/>
                  <a:pt x="1147" y="409"/>
                  <a:pt x="1153" y="410"/>
                </a:cubicBezTo>
                <a:cubicBezTo>
                  <a:pt x="1136" y="419"/>
                  <a:pt x="1136" y="419"/>
                  <a:pt x="1150" y="429"/>
                </a:cubicBezTo>
                <a:cubicBezTo>
                  <a:pt x="1147" y="432"/>
                  <a:pt x="1143" y="435"/>
                  <a:pt x="1142" y="437"/>
                </a:cubicBezTo>
                <a:cubicBezTo>
                  <a:pt x="1155" y="445"/>
                  <a:pt x="1166" y="452"/>
                  <a:pt x="1181" y="460"/>
                </a:cubicBezTo>
                <a:close/>
                <a:moveTo>
                  <a:pt x="303" y="419"/>
                </a:moveTo>
                <a:cubicBezTo>
                  <a:pt x="302" y="413"/>
                  <a:pt x="302" y="408"/>
                  <a:pt x="301" y="403"/>
                </a:cubicBezTo>
                <a:cubicBezTo>
                  <a:pt x="315" y="402"/>
                  <a:pt x="315" y="401"/>
                  <a:pt x="308" y="379"/>
                </a:cubicBezTo>
                <a:cubicBezTo>
                  <a:pt x="313" y="378"/>
                  <a:pt x="318" y="378"/>
                  <a:pt x="324" y="378"/>
                </a:cubicBezTo>
                <a:cubicBezTo>
                  <a:pt x="318" y="371"/>
                  <a:pt x="314" y="365"/>
                  <a:pt x="308" y="358"/>
                </a:cubicBezTo>
                <a:cubicBezTo>
                  <a:pt x="321" y="361"/>
                  <a:pt x="330" y="363"/>
                  <a:pt x="341" y="366"/>
                </a:cubicBezTo>
                <a:cubicBezTo>
                  <a:pt x="336" y="362"/>
                  <a:pt x="332" y="359"/>
                  <a:pt x="327" y="354"/>
                </a:cubicBezTo>
                <a:cubicBezTo>
                  <a:pt x="317" y="359"/>
                  <a:pt x="300" y="346"/>
                  <a:pt x="290" y="365"/>
                </a:cubicBezTo>
                <a:cubicBezTo>
                  <a:pt x="294" y="365"/>
                  <a:pt x="296" y="365"/>
                  <a:pt x="299" y="365"/>
                </a:cubicBezTo>
                <a:cubicBezTo>
                  <a:pt x="284" y="369"/>
                  <a:pt x="276" y="377"/>
                  <a:pt x="278" y="394"/>
                </a:cubicBezTo>
                <a:cubicBezTo>
                  <a:pt x="283" y="396"/>
                  <a:pt x="287" y="397"/>
                  <a:pt x="292" y="399"/>
                </a:cubicBezTo>
                <a:cubicBezTo>
                  <a:pt x="292" y="400"/>
                  <a:pt x="292" y="401"/>
                  <a:pt x="292" y="402"/>
                </a:cubicBezTo>
                <a:cubicBezTo>
                  <a:pt x="287" y="403"/>
                  <a:pt x="282" y="404"/>
                  <a:pt x="276" y="405"/>
                </a:cubicBezTo>
                <a:cubicBezTo>
                  <a:pt x="279" y="419"/>
                  <a:pt x="294" y="411"/>
                  <a:pt x="303" y="419"/>
                </a:cubicBezTo>
                <a:close/>
                <a:moveTo>
                  <a:pt x="206" y="351"/>
                </a:moveTo>
                <a:cubicBezTo>
                  <a:pt x="211" y="333"/>
                  <a:pt x="208" y="317"/>
                  <a:pt x="196" y="312"/>
                </a:cubicBezTo>
                <a:cubicBezTo>
                  <a:pt x="189" y="309"/>
                  <a:pt x="162" y="316"/>
                  <a:pt x="158" y="324"/>
                </a:cubicBezTo>
                <a:cubicBezTo>
                  <a:pt x="167" y="326"/>
                  <a:pt x="175" y="328"/>
                  <a:pt x="185" y="330"/>
                </a:cubicBezTo>
                <a:cubicBezTo>
                  <a:pt x="180" y="333"/>
                  <a:pt x="176" y="336"/>
                  <a:pt x="170" y="339"/>
                </a:cubicBezTo>
                <a:cubicBezTo>
                  <a:pt x="176" y="343"/>
                  <a:pt x="181" y="348"/>
                  <a:pt x="188" y="350"/>
                </a:cubicBezTo>
                <a:cubicBezTo>
                  <a:pt x="193" y="352"/>
                  <a:pt x="199" y="351"/>
                  <a:pt x="206" y="351"/>
                </a:cubicBezTo>
                <a:close/>
                <a:moveTo>
                  <a:pt x="991" y="398"/>
                </a:moveTo>
                <a:cubicBezTo>
                  <a:pt x="992" y="399"/>
                  <a:pt x="993" y="400"/>
                  <a:pt x="994" y="401"/>
                </a:cubicBezTo>
                <a:cubicBezTo>
                  <a:pt x="1015" y="397"/>
                  <a:pt x="1035" y="392"/>
                  <a:pt x="1057" y="387"/>
                </a:cubicBezTo>
                <a:cubicBezTo>
                  <a:pt x="1053" y="383"/>
                  <a:pt x="1050" y="381"/>
                  <a:pt x="1046" y="377"/>
                </a:cubicBezTo>
                <a:cubicBezTo>
                  <a:pt x="1055" y="376"/>
                  <a:pt x="1061" y="375"/>
                  <a:pt x="1068" y="374"/>
                </a:cubicBezTo>
                <a:cubicBezTo>
                  <a:pt x="1059" y="371"/>
                  <a:pt x="1055" y="365"/>
                  <a:pt x="1056" y="356"/>
                </a:cubicBezTo>
                <a:cubicBezTo>
                  <a:pt x="1055" y="356"/>
                  <a:pt x="1054" y="356"/>
                  <a:pt x="1053" y="356"/>
                </a:cubicBezTo>
                <a:cubicBezTo>
                  <a:pt x="1052" y="360"/>
                  <a:pt x="1051" y="364"/>
                  <a:pt x="1049" y="368"/>
                </a:cubicBezTo>
                <a:cubicBezTo>
                  <a:pt x="1048" y="368"/>
                  <a:pt x="1045" y="368"/>
                  <a:pt x="1041" y="368"/>
                </a:cubicBezTo>
                <a:cubicBezTo>
                  <a:pt x="1039" y="374"/>
                  <a:pt x="1040" y="385"/>
                  <a:pt x="1028" y="377"/>
                </a:cubicBezTo>
                <a:cubicBezTo>
                  <a:pt x="1027" y="380"/>
                  <a:pt x="1026" y="383"/>
                  <a:pt x="1025" y="388"/>
                </a:cubicBezTo>
                <a:cubicBezTo>
                  <a:pt x="1018" y="383"/>
                  <a:pt x="1011" y="378"/>
                  <a:pt x="1005" y="374"/>
                </a:cubicBezTo>
                <a:cubicBezTo>
                  <a:pt x="1003" y="379"/>
                  <a:pt x="1002" y="382"/>
                  <a:pt x="1000" y="385"/>
                </a:cubicBezTo>
                <a:cubicBezTo>
                  <a:pt x="998" y="390"/>
                  <a:pt x="994" y="393"/>
                  <a:pt x="991" y="398"/>
                </a:cubicBezTo>
                <a:close/>
                <a:moveTo>
                  <a:pt x="1353" y="387"/>
                </a:moveTo>
                <a:cubicBezTo>
                  <a:pt x="1343" y="382"/>
                  <a:pt x="1332" y="382"/>
                  <a:pt x="1322" y="385"/>
                </a:cubicBezTo>
                <a:cubicBezTo>
                  <a:pt x="1314" y="387"/>
                  <a:pt x="1303" y="389"/>
                  <a:pt x="1300" y="395"/>
                </a:cubicBezTo>
                <a:cubicBezTo>
                  <a:pt x="1296" y="402"/>
                  <a:pt x="1293" y="399"/>
                  <a:pt x="1289" y="397"/>
                </a:cubicBezTo>
                <a:cubicBezTo>
                  <a:pt x="1289" y="402"/>
                  <a:pt x="1290" y="407"/>
                  <a:pt x="1290" y="410"/>
                </a:cubicBezTo>
                <a:cubicBezTo>
                  <a:pt x="1295" y="409"/>
                  <a:pt x="1300" y="406"/>
                  <a:pt x="1303" y="407"/>
                </a:cubicBezTo>
                <a:cubicBezTo>
                  <a:pt x="1314" y="410"/>
                  <a:pt x="1322" y="406"/>
                  <a:pt x="1331" y="402"/>
                </a:cubicBezTo>
                <a:cubicBezTo>
                  <a:pt x="1338" y="399"/>
                  <a:pt x="1346" y="395"/>
                  <a:pt x="1352" y="405"/>
                </a:cubicBezTo>
                <a:cubicBezTo>
                  <a:pt x="1352" y="405"/>
                  <a:pt x="1353" y="404"/>
                  <a:pt x="1353" y="404"/>
                </a:cubicBezTo>
                <a:cubicBezTo>
                  <a:pt x="1353" y="398"/>
                  <a:pt x="1353" y="393"/>
                  <a:pt x="1353" y="387"/>
                </a:cubicBezTo>
                <a:close/>
                <a:moveTo>
                  <a:pt x="251" y="273"/>
                </a:moveTo>
                <a:cubicBezTo>
                  <a:pt x="255" y="277"/>
                  <a:pt x="260" y="278"/>
                  <a:pt x="261" y="281"/>
                </a:cubicBezTo>
                <a:cubicBezTo>
                  <a:pt x="264" y="293"/>
                  <a:pt x="267" y="306"/>
                  <a:pt x="270" y="318"/>
                </a:cubicBezTo>
                <a:cubicBezTo>
                  <a:pt x="271" y="318"/>
                  <a:pt x="272" y="318"/>
                  <a:pt x="274" y="317"/>
                </a:cubicBezTo>
                <a:cubicBezTo>
                  <a:pt x="268" y="288"/>
                  <a:pt x="274" y="258"/>
                  <a:pt x="268" y="229"/>
                </a:cubicBezTo>
                <a:cubicBezTo>
                  <a:pt x="266" y="229"/>
                  <a:pt x="265" y="229"/>
                  <a:pt x="264" y="229"/>
                </a:cubicBezTo>
                <a:cubicBezTo>
                  <a:pt x="260" y="244"/>
                  <a:pt x="255" y="259"/>
                  <a:pt x="251" y="273"/>
                </a:cubicBezTo>
                <a:close/>
                <a:moveTo>
                  <a:pt x="1988" y="318"/>
                </a:moveTo>
                <a:cubicBezTo>
                  <a:pt x="1989" y="317"/>
                  <a:pt x="1990" y="317"/>
                  <a:pt x="1991" y="316"/>
                </a:cubicBezTo>
                <a:cubicBezTo>
                  <a:pt x="1993" y="320"/>
                  <a:pt x="1997" y="323"/>
                  <a:pt x="1997" y="327"/>
                </a:cubicBezTo>
                <a:cubicBezTo>
                  <a:pt x="1997" y="338"/>
                  <a:pt x="1994" y="348"/>
                  <a:pt x="1980" y="348"/>
                </a:cubicBezTo>
                <a:cubicBezTo>
                  <a:pt x="1982" y="354"/>
                  <a:pt x="1983" y="357"/>
                  <a:pt x="1985" y="363"/>
                </a:cubicBezTo>
                <a:cubicBezTo>
                  <a:pt x="1990" y="355"/>
                  <a:pt x="1994" y="349"/>
                  <a:pt x="1998" y="342"/>
                </a:cubicBezTo>
                <a:cubicBezTo>
                  <a:pt x="2000" y="345"/>
                  <a:pt x="2000" y="347"/>
                  <a:pt x="2002" y="350"/>
                </a:cubicBezTo>
                <a:cubicBezTo>
                  <a:pt x="2009" y="344"/>
                  <a:pt x="2016" y="339"/>
                  <a:pt x="2023" y="333"/>
                </a:cubicBezTo>
                <a:cubicBezTo>
                  <a:pt x="2025" y="331"/>
                  <a:pt x="2026" y="329"/>
                  <a:pt x="2027" y="327"/>
                </a:cubicBezTo>
                <a:cubicBezTo>
                  <a:pt x="2024" y="326"/>
                  <a:pt x="2021" y="324"/>
                  <a:pt x="2018" y="324"/>
                </a:cubicBezTo>
                <a:cubicBezTo>
                  <a:pt x="2014" y="323"/>
                  <a:pt x="2008" y="323"/>
                  <a:pt x="2008" y="322"/>
                </a:cubicBezTo>
                <a:cubicBezTo>
                  <a:pt x="2005" y="310"/>
                  <a:pt x="1996" y="310"/>
                  <a:pt x="1988" y="308"/>
                </a:cubicBezTo>
                <a:cubicBezTo>
                  <a:pt x="1988" y="312"/>
                  <a:pt x="1988" y="315"/>
                  <a:pt x="1988" y="318"/>
                </a:cubicBezTo>
                <a:close/>
                <a:moveTo>
                  <a:pt x="1233" y="435"/>
                </a:moveTo>
                <a:cubicBezTo>
                  <a:pt x="1234" y="434"/>
                  <a:pt x="1235" y="432"/>
                  <a:pt x="1236" y="431"/>
                </a:cubicBezTo>
                <a:cubicBezTo>
                  <a:pt x="1232" y="426"/>
                  <a:pt x="1228" y="421"/>
                  <a:pt x="1223" y="415"/>
                </a:cubicBezTo>
                <a:cubicBezTo>
                  <a:pt x="1216" y="406"/>
                  <a:pt x="1205" y="405"/>
                  <a:pt x="1195" y="404"/>
                </a:cubicBezTo>
                <a:cubicBezTo>
                  <a:pt x="1191" y="404"/>
                  <a:pt x="1187" y="406"/>
                  <a:pt x="1184" y="406"/>
                </a:cubicBezTo>
                <a:cubicBezTo>
                  <a:pt x="1186" y="410"/>
                  <a:pt x="1187" y="416"/>
                  <a:pt x="1190" y="417"/>
                </a:cubicBezTo>
                <a:cubicBezTo>
                  <a:pt x="1204" y="424"/>
                  <a:pt x="1218" y="429"/>
                  <a:pt x="1233" y="435"/>
                </a:cubicBezTo>
                <a:close/>
                <a:moveTo>
                  <a:pt x="1239" y="379"/>
                </a:moveTo>
                <a:cubicBezTo>
                  <a:pt x="1238" y="378"/>
                  <a:pt x="1238" y="378"/>
                  <a:pt x="1237" y="377"/>
                </a:cubicBezTo>
                <a:cubicBezTo>
                  <a:pt x="1227" y="377"/>
                  <a:pt x="1227" y="365"/>
                  <a:pt x="1217" y="362"/>
                </a:cubicBezTo>
                <a:cubicBezTo>
                  <a:pt x="1206" y="359"/>
                  <a:pt x="1199" y="368"/>
                  <a:pt x="1190" y="365"/>
                </a:cubicBezTo>
                <a:cubicBezTo>
                  <a:pt x="1203" y="373"/>
                  <a:pt x="1217" y="380"/>
                  <a:pt x="1231" y="385"/>
                </a:cubicBezTo>
                <a:cubicBezTo>
                  <a:pt x="1233" y="386"/>
                  <a:pt x="1236" y="381"/>
                  <a:pt x="1239" y="379"/>
                </a:cubicBezTo>
                <a:close/>
                <a:moveTo>
                  <a:pt x="508" y="431"/>
                </a:moveTo>
                <a:cubicBezTo>
                  <a:pt x="503" y="430"/>
                  <a:pt x="498" y="430"/>
                  <a:pt x="493" y="430"/>
                </a:cubicBezTo>
                <a:cubicBezTo>
                  <a:pt x="490" y="429"/>
                  <a:pt x="466" y="437"/>
                  <a:pt x="465" y="440"/>
                </a:cubicBezTo>
                <a:cubicBezTo>
                  <a:pt x="464" y="442"/>
                  <a:pt x="465" y="443"/>
                  <a:pt x="464" y="448"/>
                </a:cubicBezTo>
                <a:cubicBezTo>
                  <a:pt x="483" y="444"/>
                  <a:pt x="500" y="441"/>
                  <a:pt x="514" y="438"/>
                </a:cubicBezTo>
                <a:cubicBezTo>
                  <a:pt x="512" y="436"/>
                  <a:pt x="510" y="433"/>
                  <a:pt x="508" y="431"/>
                </a:cubicBezTo>
                <a:close/>
                <a:moveTo>
                  <a:pt x="1826" y="433"/>
                </a:moveTo>
                <a:cubicBezTo>
                  <a:pt x="1827" y="430"/>
                  <a:pt x="1828" y="425"/>
                  <a:pt x="1827" y="425"/>
                </a:cubicBezTo>
                <a:cubicBezTo>
                  <a:pt x="1818" y="422"/>
                  <a:pt x="1825" y="416"/>
                  <a:pt x="1825" y="411"/>
                </a:cubicBezTo>
                <a:cubicBezTo>
                  <a:pt x="1826" y="408"/>
                  <a:pt x="1827" y="405"/>
                  <a:pt x="1828" y="402"/>
                </a:cubicBezTo>
                <a:cubicBezTo>
                  <a:pt x="1827" y="401"/>
                  <a:pt x="1826" y="400"/>
                  <a:pt x="1826" y="399"/>
                </a:cubicBezTo>
                <a:cubicBezTo>
                  <a:pt x="1815" y="406"/>
                  <a:pt x="1805" y="412"/>
                  <a:pt x="1792" y="420"/>
                </a:cubicBezTo>
                <a:cubicBezTo>
                  <a:pt x="1799" y="423"/>
                  <a:pt x="1804" y="426"/>
                  <a:pt x="1811" y="429"/>
                </a:cubicBezTo>
                <a:cubicBezTo>
                  <a:pt x="1812" y="428"/>
                  <a:pt x="1815" y="426"/>
                  <a:pt x="1818" y="423"/>
                </a:cubicBezTo>
                <a:cubicBezTo>
                  <a:pt x="1820" y="426"/>
                  <a:pt x="1823" y="429"/>
                  <a:pt x="1826" y="433"/>
                </a:cubicBezTo>
                <a:close/>
                <a:moveTo>
                  <a:pt x="288" y="248"/>
                </a:moveTo>
                <a:cubicBezTo>
                  <a:pt x="294" y="226"/>
                  <a:pt x="300" y="206"/>
                  <a:pt x="306" y="186"/>
                </a:cubicBezTo>
                <a:cubicBezTo>
                  <a:pt x="286" y="206"/>
                  <a:pt x="280" y="227"/>
                  <a:pt x="288" y="248"/>
                </a:cubicBezTo>
                <a:close/>
                <a:moveTo>
                  <a:pt x="460" y="408"/>
                </a:moveTo>
                <a:cubicBezTo>
                  <a:pt x="447" y="408"/>
                  <a:pt x="437" y="407"/>
                  <a:pt x="426" y="408"/>
                </a:cubicBezTo>
                <a:cubicBezTo>
                  <a:pt x="423" y="408"/>
                  <a:pt x="421" y="415"/>
                  <a:pt x="417" y="421"/>
                </a:cubicBezTo>
                <a:cubicBezTo>
                  <a:pt x="424" y="420"/>
                  <a:pt x="429" y="419"/>
                  <a:pt x="432" y="418"/>
                </a:cubicBezTo>
                <a:cubicBezTo>
                  <a:pt x="434" y="421"/>
                  <a:pt x="435" y="423"/>
                  <a:pt x="437" y="424"/>
                </a:cubicBezTo>
                <a:cubicBezTo>
                  <a:pt x="450" y="429"/>
                  <a:pt x="453" y="417"/>
                  <a:pt x="460" y="408"/>
                </a:cubicBezTo>
                <a:close/>
                <a:moveTo>
                  <a:pt x="2002" y="363"/>
                </a:moveTo>
                <a:cubicBezTo>
                  <a:pt x="2001" y="362"/>
                  <a:pt x="2001" y="361"/>
                  <a:pt x="2000" y="360"/>
                </a:cubicBezTo>
                <a:cubicBezTo>
                  <a:pt x="1996" y="361"/>
                  <a:pt x="1989" y="361"/>
                  <a:pt x="1989" y="363"/>
                </a:cubicBezTo>
                <a:cubicBezTo>
                  <a:pt x="1988" y="372"/>
                  <a:pt x="1988" y="381"/>
                  <a:pt x="1989" y="391"/>
                </a:cubicBezTo>
                <a:cubicBezTo>
                  <a:pt x="1995" y="389"/>
                  <a:pt x="1999" y="388"/>
                  <a:pt x="2002" y="387"/>
                </a:cubicBezTo>
                <a:cubicBezTo>
                  <a:pt x="2002" y="383"/>
                  <a:pt x="2001" y="381"/>
                  <a:pt x="2001" y="378"/>
                </a:cubicBezTo>
                <a:cubicBezTo>
                  <a:pt x="2005" y="377"/>
                  <a:pt x="2008" y="375"/>
                  <a:pt x="2011" y="374"/>
                </a:cubicBezTo>
                <a:cubicBezTo>
                  <a:pt x="2010" y="373"/>
                  <a:pt x="2010" y="372"/>
                  <a:pt x="2010" y="372"/>
                </a:cubicBezTo>
                <a:cubicBezTo>
                  <a:pt x="2006" y="371"/>
                  <a:pt x="2003" y="370"/>
                  <a:pt x="1999" y="370"/>
                </a:cubicBezTo>
                <a:cubicBezTo>
                  <a:pt x="2000" y="367"/>
                  <a:pt x="2001" y="365"/>
                  <a:pt x="2002" y="363"/>
                </a:cubicBezTo>
                <a:close/>
                <a:moveTo>
                  <a:pt x="1980" y="400"/>
                </a:moveTo>
                <a:cubicBezTo>
                  <a:pt x="1978" y="386"/>
                  <a:pt x="1976" y="375"/>
                  <a:pt x="1974" y="363"/>
                </a:cubicBezTo>
                <a:cubicBezTo>
                  <a:pt x="1973" y="356"/>
                  <a:pt x="1969" y="353"/>
                  <a:pt x="1962" y="358"/>
                </a:cubicBezTo>
                <a:cubicBezTo>
                  <a:pt x="1964" y="370"/>
                  <a:pt x="1967" y="381"/>
                  <a:pt x="1971" y="395"/>
                </a:cubicBezTo>
                <a:cubicBezTo>
                  <a:pt x="1971" y="395"/>
                  <a:pt x="1975" y="397"/>
                  <a:pt x="1980" y="400"/>
                </a:cubicBezTo>
                <a:close/>
                <a:moveTo>
                  <a:pt x="486" y="395"/>
                </a:moveTo>
                <a:cubicBezTo>
                  <a:pt x="481" y="400"/>
                  <a:pt x="477" y="402"/>
                  <a:pt x="471" y="407"/>
                </a:cubicBezTo>
                <a:cubicBezTo>
                  <a:pt x="487" y="409"/>
                  <a:pt x="500" y="411"/>
                  <a:pt x="513" y="413"/>
                </a:cubicBezTo>
                <a:cubicBezTo>
                  <a:pt x="514" y="413"/>
                  <a:pt x="514" y="412"/>
                  <a:pt x="514" y="412"/>
                </a:cubicBezTo>
                <a:cubicBezTo>
                  <a:pt x="503" y="404"/>
                  <a:pt x="492" y="397"/>
                  <a:pt x="482" y="390"/>
                </a:cubicBezTo>
                <a:cubicBezTo>
                  <a:pt x="480" y="391"/>
                  <a:pt x="478" y="392"/>
                  <a:pt x="476" y="394"/>
                </a:cubicBezTo>
                <a:cubicBezTo>
                  <a:pt x="476" y="394"/>
                  <a:pt x="477" y="395"/>
                  <a:pt x="477" y="395"/>
                </a:cubicBezTo>
                <a:cubicBezTo>
                  <a:pt x="479" y="395"/>
                  <a:pt x="482" y="395"/>
                  <a:pt x="486" y="395"/>
                </a:cubicBezTo>
                <a:close/>
                <a:moveTo>
                  <a:pt x="824" y="394"/>
                </a:moveTo>
                <a:cubicBezTo>
                  <a:pt x="818" y="400"/>
                  <a:pt x="812" y="405"/>
                  <a:pt x="806" y="411"/>
                </a:cubicBezTo>
                <a:cubicBezTo>
                  <a:pt x="818" y="415"/>
                  <a:pt x="828" y="411"/>
                  <a:pt x="838" y="405"/>
                </a:cubicBezTo>
                <a:cubicBezTo>
                  <a:pt x="840" y="404"/>
                  <a:pt x="839" y="398"/>
                  <a:pt x="840" y="395"/>
                </a:cubicBezTo>
                <a:cubicBezTo>
                  <a:pt x="833" y="403"/>
                  <a:pt x="829" y="397"/>
                  <a:pt x="824" y="394"/>
                </a:cubicBezTo>
                <a:close/>
                <a:moveTo>
                  <a:pt x="1790" y="446"/>
                </a:moveTo>
                <a:cubicBezTo>
                  <a:pt x="1791" y="446"/>
                  <a:pt x="1792" y="447"/>
                  <a:pt x="1792" y="447"/>
                </a:cubicBezTo>
                <a:cubicBezTo>
                  <a:pt x="1807" y="437"/>
                  <a:pt x="1807" y="434"/>
                  <a:pt x="1787" y="419"/>
                </a:cubicBezTo>
                <a:cubicBezTo>
                  <a:pt x="1785" y="425"/>
                  <a:pt x="1783" y="430"/>
                  <a:pt x="1780" y="435"/>
                </a:cubicBezTo>
                <a:cubicBezTo>
                  <a:pt x="1785" y="436"/>
                  <a:pt x="1791" y="437"/>
                  <a:pt x="1795" y="438"/>
                </a:cubicBezTo>
                <a:cubicBezTo>
                  <a:pt x="1794" y="440"/>
                  <a:pt x="1792" y="443"/>
                  <a:pt x="1790" y="446"/>
                </a:cubicBezTo>
                <a:close/>
                <a:moveTo>
                  <a:pt x="189" y="433"/>
                </a:moveTo>
                <a:cubicBezTo>
                  <a:pt x="186" y="439"/>
                  <a:pt x="182" y="445"/>
                  <a:pt x="179" y="451"/>
                </a:cubicBezTo>
                <a:cubicBezTo>
                  <a:pt x="183" y="452"/>
                  <a:pt x="188" y="454"/>
                  <a:pt x="193" y="455"/>
                </a:cubicBezTo>
                <a:cubicBezTo>
                  <a:pt x="197" y="449"/>
                  <a:pt x="200" y="443"/>
                  <a:pt x="204" y="436"/>
                </a:cubicBezTo>
                <a:cubicBezTo>
                  <a:pt x="198" y="435"/>
                  <a:pt x="194" y="434"/>
                  <a:pt x="189" y="433"/>
                </a:cubicBezTo>
                <a:close/>
                <a:moveTo>
                  <a:pt x="171" y="267"/>
                </a:moveTo>
                <a:cubicBezTo>
                  <a:pt x="169" y="267"/>
                  <a:pt x="168" y="268"/>
                  <a:pt x="166" y="268"/>
                </a:cubicBezTo>
                <a:cubicBezTo>
                  <a:pt x="166" y="274"/>
                  <a:pt x="163" y="281"/>
                  <a:pt x="165" y="284"/>
                </a:cubicBezTo>
                <a:cubicBezTo>
                  <a:pt x="171" y="289"/>
                  <a:pt x="178" y="289"/>
                  <a:pt x="185" y="281"/>
                </a:cubicBezTo>
                <a:cubicBezTo>
                  <a:pt x="180" y="276"/>
                  <a:pt x="176" y="272"/>
                  <a:pt x="171" y="267"/>
                </a:cubicBezTo>
                <a:close/>
                <a:moveTo>
                  <a:pt x="1197" y="397"/>
                </a:moveTo>
                <a:cubicBezTo>
                  <a:pt x="1196" y="388"/>
                  <a:pt x="1184" y="375"/>
                  <a:pt x="1176" y="375"/>
                </a:cubicBezTo>
                <a:cubicBezTo>
                  <a:pt x="1178" y="383"/>
                  <a:pt x="1179" y="390"/>
                  <a:pt x="1181" y="397"/>
                </a:cubicBezTo>
                <a:cubicBezTo>
                  <a:pt x="1187" y="397"/>
                  <a:pt x="1191" y="397"/>
                  <a:pt x="1197" y="397"/>
                </a:cubicBezTo>
                <a:close/>
                <a:moveTo>
                  <a:pt x="128" y="252"/>
                </a:moveTo>
                <a:cubicBezTo>
                  <a:pt x="128" y="251"/>
                  <a:pt x="128" y="251"/>
                  <a:pt x="129" y="250"/>
                </a:cubicBezTo>
                <a:cubicBezTo>
                  <a:pt x="126" y="247"/>
                  <a:pt x="124" y="244"/>
                  <a:pt x="122" y="241"/>
                </a:cubicBezTo>
                <a:cubicBezTo>
                  <a:pt x="120" y="239"/>
                  <a:pt x="118" y="236"/>
                  <a:pt x="118" y="235"/>
                </a:cubicBezTo>
                <a:cubicBezTo>
                  <a:pt x="125" y="226"/>
                  <a:pt x="115" y="222"/>
                  <a:pt x="113" y="216"/>
                </a:cubicBezTo>
                <a:cubicBezTo>
                  <a:pt x="113" y="224"/>
                  <a:pt x="114" y="232"/>
                  <a:pt x="114" y="240"/>
                </a:cubicBezTo>
                <a:cubicBezTo>
                  <a:pt x="115" y="247"/>
                  <a:pt x="116" y="255"/>
                  <a:pt x="117" y="263"/>
                </a:cubicBezTo>
                <a:cubicBezTo>
                  <a:pt x="118" y="263"/>
                  <a:pt x="118" y="263"/>
                  <a:pt x="119" y="263"/>
                </a:cubicBezTo>
                <a:cubicBezTo>
                  <a:pt x="120" y="258"/>
                  <a:pt x="121" y="254"/>
                  <a:pt x="122" y="250"/>
                </a:cubicBezTo>
                <a:cubicBezTo>
                  <a:pt x="124" y="250"/>
                  <a:pt x="126" y="251"/>
                  <a:pt x="128" y="252"/>
                </a:cubicBezTo>
                <a:close/>
                <a:moveTo>
                  <a:pt x="185" y="410"/>
                </a:moveTo>
                <a:cubicBezTo>
                  <a:pt x="195" y="410"/>
                  <a:pt x="205" y="393"/>
                  <a:pt x="204" y="382"/>
                </a:cubicBezTo>
                <a:cubicBezTo>
                  <a:pt x="188" y="385"/>
                  <a:pt x="191" y="400"/>
                  <a:pt x="185" y="410"/>
                </a:cubicBezTo>
                <a:close/>
                <a:moveTo>
                  <a:pt x="1915" y="415"/>
                </a:moveTo>
                <a:cubicBezTo>
                  <a:pt x="1915" y="416"/>
                  <a:pt x="1915" y="417"/>
                  <a:pt x="1915" y="418"/>
                </a:cubicBezTo>
                <a:cubicBezTo>
                  <a:pt x="1923" y="418"/>
                  <a:pt x="1931" y="418"/>
                  <a:pt x="1939" y="418"/>
                </a:cubicBezTo>
                <a:cubicBezTo>
                  <a:pt x="1938" y="404"/>
                  <a:pt x="1928" y="406"/>
                  <a:pt x="1921" y="403"/>
                </a:cubicBezTo>
                <a:cubicBezTo>
                  <a:pt x="1920" y="403"/>
                  <a:pt x="1920" y="404"/>
                  <a:pt x="1919" y="405"/>
                </a:cubicBezTo>
                <a:cubicBezTo>
                  <a:pt x="1920" y="407"/>
                  <a:pt x="1921" y="410"/>
                  <a:pt x="1922" y="412"/>
                </a:cubicBezTo>
                <a:cubicBezTo>
                  <a:pt x="1919" y="413"/>
                  <a:pt x="1917" y="414"/>
                  <a:pt x="1915" y="415"/>
                </a:cubicBezTo>
                <a:close/>
                <a:moveTo>
                  <a:pt x="1543" y="418"/>
                </a:moveTo>
                <a:cubicBezTo>
                  <a:pt x="1555" y="417"/>
                  <a:pt x="1566" y="416"/>
                  <a:pt x="1576" y="415"/>
                </a:cubicBezTo>
                <a:cubicBezTo>
                  <a:pt x="1577" y="414"/>
                  <a:pt x="1577" y="413"/>
                  <a:pt x="1577" y="412"/>
                </a:cubicBezTo>
                <a:cubicBezTo>
                  <a:pt x="1567" y="410"/>
                  <a:pt x="1557" y="407"/>
                  <a:pt x="1546" y="405"/>
                </a:cubicBezTo>
                <a:cubicBezTo>
                  <a:pt x="1545" y="410"/>
                  <a:pt x="1544" y="413"/>
                  <a:pt x="1543" y="418"/>
                </a:cubicBezTo>
                <a:close/>
                <a:moveTo>
                  <a:pt x="695" y="371"/>
                </a:moveTo>
                <a:cubicBezTo>
                  <a:pt x="709" y="374"/>
                  <a:pt x="723" y="377"/>
                  <a:pt x="737" y="379"/>
                </a:cubicBezTo>
                <a:cubicBezTo>
                  <a:pt x="737" y="378"/>
                  <a:pt x="738" y="377"/>
                  <a:pt x="738" y="375"/>
                </a:cubicBezTo>
                <a:cubicBezTo>
                  <a:pt x="724" y="371"/>
                  <a:pt x="711" y="364"/>
                  <a:pt x="695" y="371"/>
                </a:cubicBezTo>
                <a:close/>
                <a:moveTo>
                  <a:pt x="164" y="177"/>
                </a:moveTo>
                <a:cubicBezTo>
                  <a:pt x="163" y="168"/>
                  <a:pt x="176" y="158"/>
                  <a:pt x="161" y="149"/>
                </a:cubicBezTo>
                <a:cubicBezTo>
                  <a:pt x="160" y="160"/>
                  <a:pt x="153" y="169"/>
                  <a:pt x="164" y="177"/>
                </a:cubicBezTo>
                <a:close/>
                <a:moveTo>
                  <a:pt x="1544" y="404"/>
                </a:moveTo>
                <a:cubicBezTo>
                  <a:pt x="1536" y="405"/>
                  <a:pt x="1531" y="405"/>
                  <a:pt x="1526" y="408"/>
                </a:cubicBezTo>
                <a:cubicBezTo>
                  <a:pt x="1525" y="409"/>
                  <a:pt x="1526" y="415"/>
                  <a:pt x="1526" y="419"/>
                </a:cubicBezTo>
                <a:cubicBezTo>
                  <a:pt x="1532" y="419"/>
                  <a:pt x="1536" y="419"/>
                  <a:pt x="1540" y="419"/>
                </a:cubicBezTo>
                <a:cubicBezTo>
                  <a:pt x="1541" y="415"/>
                  <a:pt x="1542" y="411"/>
                  <a:pt x="1544" y="404"/>
                </a:cubicBezTo>
                <a:close/>
                <a:moveTo>
                  <a:pt x="181" y="192"/>
                </a:moveTo>
                <a:cubicBezTo>
                  <a:pt x="182" y="191"/>
                  <a:pt x="183" y="191"/>
                  <a:pt x="184" y="191"/>
                </a:cubicBezTo>
                <a:cubicBezTo>
                  <a:pt x="181" y="182"/>
                  <a:pt x="178" y="174"/>
                  <a:pt x="175" y="165"/>
                </a:cubicBezTo>
                <a:cubicBezTo>
                  <a:pt x="165" y="178"/>
                  <a:pt x="166" y="182"/>
                  <a:pt x="181" y="192"/>
                </a:cubicBezTo>
                <a:close/>
                <a:moveTo>
                  <a:pt x="167" y="187"/>
                </a:moveTo>
                <a:cubicBezTo>
                  <a:pt x="167" y="198"/>
                  <a:pt x="167" y="207"/>
                  <a:pt x="167" y="218"/>
                </a:cubicBezTo>
                <a:cubicBezTo>
                  <a:pt x="173" y="210"/>
                  <a:pt x="176" y="203"/>
                  <a:pt x="181" y="196"/>
                </a:cubicBezTo>
                <a:cubicBezTo>
                  <a:pt x="176" y="193"/>
                  <a:pt x="173" y="191"/>
                  <a:pt x="167" y="187"/>
                </a:cubicBezTo>
                <a:close/>
                <a:moveTo>
                  <a:pt x="714" y="435"/>
                </a:moveTo>
                <a:cubicBezTo>
                  <a:pt x="713" y="436"/>
                  <a:pt x="713" y="437"/>
                  <a:pt x="712" y="439"/>
                </a:cubicBezTo>
                <a:cubicBezTo>
                  <a:pt x="718" y="441"/>
                  <a:pt x="723" y="444"/>
                  <a:pt x="729" y="446"/>
                </a:cubicBezTo>
                <a:cubicBezTo>
                  <a:pt x="731" y="447"/>
                  <a:pt x="733" y="444"/>
                  <a:pt x="736" y="444"/>
                </a:cubicBezTo>
                <a:cubicBezTo>
                  <a:pt x="735" y="441"/>
                  <a:pt x="734" y="437"/>
                  <a:pt x="732" y="437"/>
                </a:cubicBezTo>
                <a:cubicBezTo>
                  <a:pt x="726" y="435"/>
                  <a:pt x="720" y="435"/>
                  <a:pt x="714" y="435"/>
                </a:cubicBezTo>
                <a:close/>
                <a:moveTo>
                  <a:pt x="161" y="215"/>
                </a:moveTo>
                <a:cubicBezTo>
                  <a:pt x="149" y="217"/>
                  <a:pt x="147" y="220"/>
                  <a:pt x="148" y="232"/>
                </a:cubicBezTo>
                <a:cubicBezTo>
                  <a:pt x="162" y="230"/>
                  <a:pt x="162" y="230"/>
                  <a:pt x="161" y="215"/>
                </a:cubicBezTo>
                <a:close/>
                <a:moveTo>
                  <a:pt x="407" y="393"/>
                </a:moveTo>
                <a:cubicBezTo>
                  <a:pt x="398" y="398"/>
                  <a:pt x="390" y="402"/>
                  <a:pt x="383" y="406"/>
                </a:cubicBezTo>
                <a:cubicBezTo>
                  <a:pt x="401" y="409"/>
                  <a:pt x="408" y="405"/>
                  <a:pt x="407" y="393"/>
                </a:cubicBezTo>
                <a:close/>
                <a:moveTo>
                  <a:pt x="424" y="258"/>
                </a:moveTo>
                <a:cubicBezTo>
                  <a:pt x="425" y="249"/>
                  <a:pt x="425" y="245"/>
                  <a:pt x="426" y="241"/>
                </a:cubicBezTo>
                <a:cubicBezTo>
                  <a:pt x="419" y="241"/>
                  <a:pt x="413" y="241"/>
                  <a:pt x="408" y="241"/>
                </a:cubicBezTo>
                <a:cubicBezTo>
                  <a:pt x="407" y="241"/>
                  <a:pt x="407" y="242"/>
                  <a:pt x="407" y="243"/>
                </a:cubicBezTo>
                <a:cubicBezTo>
                  <a:pt x="411" y="247"/>
                  <a:pt x="416" y="251"/>
                  <a:pt x="424" y="258"/>
                </a:cubicBezTo>
                <a:close/>
                <a:moveTo>
                  <a:pt x="1828" y="443"/>
                </a:moveTo>
                <a:cubicBezTo>
                  <a:pt x="1821" y="451"/>
                  <a:pt x="1822" y="455"/>
                  <a:pt x="1836" y="461"/>
                </a:cubicBezTo>
                <a:cubicBezTo>
                  <a:pt x="1839" y="452"/>
                  <a:pt x="1839" y="445"/>
                  <a:pt x="1828" y="443"/>
                </a:cubicBezTo>
                <a:close/>
                <a:moveTo>
                  <a:pt x="661" y="391"/>
                </a:moveTo>
                <a:cubicBezTo>
                  <a:pt x="662" y="392"/>
                  <a:pt x="662" y="394"/>
                  <a:pt x="663" y="395"/>
                </a:cubicBezTo>
                <a:cubicBezTo>
                  <a:pt x="670" y="391"/>
                  <a:pt x="677" y="388"/>
                  <a:pt x="685" y="383"/>
                </a:cubicBezTo>
                <a:cubicBezTo>
                  <a:pt x="674" y="378"/>
                  <a:pt x="664" y="382"/>
                  <a:pt x="661" y="391"/>
                </a:cubicBezTo>
                <a:close/>
                <a:moveTo>
                  <a:pt x="146" y="196"/>
                </a:moveTo>
                <a:cubicBezTo>
                  <a:pt x="151" y="198"/>
                  <a:pt x="155" y="200"/>
                  <a:pt x="159" y="201"/>
                </a:cubicBezTo>
                <a:cubicBezTo>
                  <a:pt x="160" y="202"/>
                  <a:pt x="162" y="197"/>
                  <a:pt x="163" y="194"/>
                </a:cubicBezTo>
                <a:cubicBezTo>
                  <a:pt x="163" y="191"/>
                  <a:pt x="161" y="188"/>
                  <a:pt x="160" y="183"/>
                </a:cubicBezTo>
                <a:cubicBezTo>
                  <a:pt x="155" y="188"/>
                  <a:pt x="152" y="191"/>
                  <a:pt x="146" y="196"/>
                </a:cubicBezTo>
                <a:close/>
                <a:moveTo>
                  <a:pt x="1652" y="461"/>
                </a:moveTo>
                <a:cubicBezTo>
                  <a:pt x="1653" y="461"/>
                  <a:pt x="1653" y="460"/>
                  <a:pt x="1653" y="459"/>
                </a:cubicBezTo>
                <a:cubicBezTo>
                  <a:pt x="1646" y="456"/>
                  <a:pt x="1638" y="452"/>
                  <a:pt x="1630" y="448"/>
                </a:cubicBezTo>
                <a:cubicBezTo>
                  <a:pt x="1630" y="453"/>
                  <a:pt x="1630" y="457"/>
                  <a:pt x="1630" y="460"/>
                </a:cubicBezTo>
                <a:cubicBezTo>
                  <a:pt x="1638" y="461"/>
                  <a:pt x="1645" y="461"/>
                  <a:pt x="1652" y="461"/>
                </a:cubicBezTo>
                <a:close/>
                <a:moveTo>
                  <a:pt x="223" y="449"/>
                </a:moveTo>
                <a:cubicBezTo>
                  <a:pt x="224" y="448"/>
                  <a:pt x="225" y="447"/>
                  <a:pt x="226" y="446"/>
                </a:cubicBezTo>
                <a:cubicBezTo>
                  <a:pt x="223" y="444"/>
                  <a:pt x="219" y="440"/>
                  <a:pt x="217" y="441"/>
                </a:cubicBezTo>
                <a:cubicBezTo>
                  <a:pt x="213" y="443"/>
                  <a:pt x="209" y="447"/>
                  <a:pt x="203" y="452"/>
                </a:cubicBezTo>
                <a:cubicBezTo>
                  <a:pt x="210" y="454"/>
                  <a:pt x="213" y="455"/>
                  <a:pt x="218" y="456"/>
                </a:cubicBezTo>
                <a:cubicBezTo>
                  <a:pt x="216" y="452"/>
                  <a:pt x="215" y="450"/>
                  <a:pt x="214" y="447"/>
                </a:cubicBezTo>
                <a:cubicBezTo>
                  <a:pt x="218" y="448"/>
                  <a:pt x="220" y="448"/>
                  <a:pt x="223" y="449"/>
                </a:cubicBezTo>
                <a:close/>
                <a:moveTo>
                  <a:pt x="162" y="265"/>
                </a:moveTo>
                <a:cubicBezTo>
                  <a:pt x="161" y="264"/>
                  <a:pt x="160" y="263"/>
                  <a:pt x="160" y="262"/>
                </a:cubicBezTo>
                <a:cubicBezTo>
                  <a:pt x="155" y="266"/>
                  <a:pt x="151" y="271"/>
                  <a:pt x="146" y="276"/>
                </a:cubicBezTo>
                <a:cubicBezTo>
                  <a:pt x="151" y="279"/>
                  <a:pt x="153" y="281"/>
                  <a:pt x="156" y="284"/>
                </a:cubicBezTo>
                <a:cubicBezTo>
                  <a:pt x="158" y="277"/>
                  <a:pt x="160" y="271"/>
                  <a:pt x="162" y="265"/>
                </a:cubicBezTo>
                <a:close/>
                <a:moveTo>
                  <a:pt x="1632" y="419"/>
                </a:moveTo>
                <a:cubicBezTo>
                  <a:pt x="1631" y="419"/>
                  <a:pt x="1630" y="420"/>
                  <a:pt x="1629" y="421"/>
                </a:cubicBezTo>
                <a:cubicBezTo>
                  <a:pt x="1630" y="424"/>
                  <a:pt x="1631" y="429"/>
                  <a:pt x="1633" y="430"/>
                </a:cubicBezTo>
                <a:cubicBezTo>
                  <a:pt x="1637" y="432"/>
                  <a:pt x="1642" y="431"/>
                  <a:pt x="1647" y="432"/>
                </a:cubicBezTo>
                <a:cubicBezTo>
                  <a:pt x="1647" y="431"/>
                  <a:pt x="1648" y="429"/>
                  <a:pt x="1648" y="428"/>
                </a:cubicBezTo>
                <a:cubicBezTo>
                  <a:pt x="1643" y="425"/>
                  <a:pt x="1637" y="422"/>
                  <a:pt x="1632" y="419"/>
                </a:cubicBezTo>
                <a:close/>
                <a:moveTo>
                  <a:pt x="1971" y="403"/>
                </a:moveTo>
                <a:cubicBezTo>
                  <a:pt x="1970" y="404"/>
                  <a:pt x="1970" y="405"/>
                  <a:pt x="1970" y="406"/>
                </a:cubicBezTo>
                <a:cubicBezTo>
                  <a:pt x="1973" y="408"/>
                  <a:pt x="1977" y="409"/>
                  <a:pt x="1980" y="410"/>
                </a:cubicBezTo>
                <a:cubicBezTo>
                  <a:pt x="1980" y="409"/>
                  <a:pt x="1981" y="408"/>
                  <a:pt x="1981" y="407"/>
                </a:cubicBezTo>
                <a:cubicBezTo>
                  <a:pt x="1976" y="403"/>
                  <a:pt x="1971" y="400"/>
                  <a:pt x="1965" y="396"/>
                </a:cubicBezTo>
                <a:cubicBezTo>
                  <a:pt x="1961" y="400"/>
                  <a:pt x="1958" y="404"/>
                  <a:pt x="1954" y="407"/>
                </a:cubicBezTo>
                <a:cubicBezTo>
                  <a:pt x="1955" y="408"/>
                  <a:pt x="1955" y="408"/>
                  <a:pt x="1956" y="409"/>
                </a:cubicBezTo>
                <a:cubicBezTo>
                  <a:pt x="1961" y="407"/>
                  <a:pt x="1966" y="405"/>
                  <a:pt x="1971" y="403"/>
                </a:cubicBezTo>
                <a:close/>
                <a:moveTo>
                  <a:pt x="650" y="344"/>
                </a:moveTo>
                <a:cubicBezTo>
                  <a:pt x="650" y="345"/>
                  <a:pt x="651" y="346"/>
                  <a:pt x="651" y="347"/>
                </a:cubicBezTo>
                <a:cubicBezTo>
                  <a:pt x="659" y="343"/>
                  <a:pt x="667" y="339"/>
                  <a:pt x="674" y="335"/>
                </a:cubicBezTo>
                <a:cubicBezTo>
                  <a:pt x="663" y="332"/>
                  <a:pt x="655" y="335"/>
                  <a:pt x="650" y="344"/>
                </a:cubicBezTo>
                <a:close/>
                <a:moveTo>
                  <a:pt x="1920" y="429"/>
                </a:moveTo>
                <a:cubicBezTo>
                  <a:pt x="1913" y="425"/>
                  <a:pt x="1910" y="423"/>
                  <a:pt x="1906" y="421"/>
                </a:cubicBezTo>
                <a:cubicBezTo>
                  <a:pt x="1904" y="427"/>
                  <a:pt x="1902" y="431"/>
                  <a:pt x="1900" y="439"/>
                </a:cubicBezTo>
                <a:cubicBezTo>
                  <a:pt x="1907" y="435"/>
                  <a:pt x="1912" y="433"/>
                  <a:pt x="1920" y="429"/>
                </a:cubicBezTo>
                <a:close/>
                <a:moveTo>
                  <a:pt x="1620" y="412"/>
                </a:moveTo>
                <a:cubicBezTo>
                  <a:pt x="1614" y="411"/>
                  <a:pt x="1608" y="409"/>
                  <a:pt x="1606" y="418"/>
                </a:cubicBezTo>
                <a:cubicBezTo>
                  <a:pt x="1611" y="421"/>
                  <a:pt x="1615" y="424"/>
                  <a:pt x="1620" y="426"/>
                </a:cubicBezTo>
                <a:cubicBezTo>
                  <a:pt x="1620" y="421"/>
                  <a:pt x="1620" y="417"/>
                  <a:pt x="1620" y="412"/>
                </a:cubicBezTo>
                <a:close/>
                <a:moveTo>
                  <a:pt x="225" y="354"/>
                </a:moveTo>
                <a:cubicBezTo>
                  <a:pt x="232" y="352"/>
                  <a:pt x="235" y="352"/>
                  <a:pt x="239" y="351"/>
                </a:cubicBezTo>
                <a:cubicBezTo>
                  <a:pt x="238" y="346"/>
                  <a:pt x="237" y="341"/>
                  <a:pt x="235" y="337"/>
                </a:cubicBezTo>
                <a:cubicBezTo>
                  <a:pt x="234" y="337"/>
                  <a:pt x="233" y="337"/>
                  <a:pt x="232" y="337"/>
                </a:cubicBezTo>
                <a:cubicBezTo>
                  <a:pt x="230" y="342"/>
                  <a:pt x="228" y="347"/>
                  <a:pt x="225" y="354"/>
                </a:cubicBezTo>
                <a:close/>
                <a:moveTo>
                  <a:pt x="279" y="247"/>
                </a:moveTo>
                <a:cubicBezTo>
                  <a:pt x="279" y="256"/>
                  <a:pt x="279" y="265"/>
                  <a:pt x="279" y="274"/>
                </a:cubicBezTo>
                <a:cubicBezTo>
                  <a:pt x="282" y="265"/>
                  <a:pt x="289" y="256"/>
                  <a:pt x="279" y="247"/>
                </a:cubicBezTo>
                <a:close/>
                <a:moveTo>
                  <a:pt x="496" y="466"/>
                </a:moveTo>
                <a:cubicBezTo>
                  <a:pt x="496" y="465"/>
                  <a:pt x="496" y="464"/>
                  <a:pt x="496" y="463"/>
                </a:cubicBezTo>
                <a:cubicBezTo>
                  <a:pt x="488" y="463"/>
                  <a:pt x="480" y="463"/>
                  <a:pt x="472" y="463"/>
                </a:cubicBezTo>
                <a:cubicBezTo>
                  <a:pt x="472" y="464"/>
                  <a:pt x="472" y="466"/>
                  <a:pt x="472" y="468"/>
                </a:cubicBezTo>
                <a:cubicBezTo>
                  <a:pt x="480" y="467"/>
                  <a:pt x="488" y="467"/>
                  <a:pt x="496" y="466"/>
                </a:cubicBezTo>
                <a:close/>
                <a:moveTo>
                  <a:pt x="72" y="260"/>
                </a:moveTo>
                <a:cubicBezTo>
                  <a:pt x="70" y="259"/>
                  <a:pt x="69" y="258"/>
                  <a:pt x="68" y="257"/>
                </a:cubicBezTo>
                <a:cubicBezTo>
                  <a:pt x="65" y="261"/>
                  <a:pt x="63" y="264"/>
                  <a:pt x="60" y="268"/>
                </a:cubicBezTo>
                <a:cubicBezTo>
                  <a:pt x="64" y="269"/>
                  <a:pt x="67" y="271"/>
                  <a:pt x="72" y="273"/>
                </a:cubicBezTo>
                <a:cubicBezTo>
                  <a:pt x="72" y="267"/>
                  <a:pt x="72" y="263"/>
                  <a:pt x="72" y="260"/>
                </a:cubicBezTo>
                <a:close/>
                <a:moveTo>
                  <a:pt x="580" y="410"/>
                </a:moveTo>
                <a:cubicBezTo>
                  <a:pt x="580" y="411"/>
                  <a:pt x="580" y="412"/>
                  <a:pt x="579" y="413"/>
                </a:cubicBezTo>
                <a:cubicBezTo>
                  <a:pt x="583" y="415"/>
                  <a:pt x="587" y="416"/>
                  <a:pt x="591" y="418"/>
                </a:cubicBezTo>
                <a:cubicBezTo>
                  <a:pt x="594" y="414"/>
                  <a:pt x="596" y="411"/>
                  <a:pt x="599" y="406"/>
                </a:cubicBezTo>
                <a:cubicBezTo>
                  <a:pt x="592" y="408"/>
                  <a:pt x="586" y="409"/>
                  <a:pt x="580" y="410"/>
                </a:cubicBezTo>
                <a:close/>
                <a:moveTo>
                  <a:pt x="168" y="251"/>
                </a:moveTo>
                <a:cubicBezTo>
                  <a:pt x="172" y="246"/>
                  <a:pt x="175" y="241"/>
                  <a:pt x="168" y="234"/>
                </a:cubicBezTo>
                <a:cubicBezTo>
                  <a:pt x="163" y="240"/>
                  <a:pt x="158" y="245"/>
                  <a:pt x="168" y="251"/>
                </a:cubicBezTo>
                <a:close/>
                <a:moveTo>
                  <a:pt x="215" y="392"/>
                </a:moveTo>
                <a:cubicBezTo>
                  <a:pt x="227" y="384"/>
                  <a:pt x="221" y="379"/>
                  <a:pt x="215" y="371"/>
                </a:cubicBezTo>
                <a:cubicBezTo>
                  <a:pt x="215" y="379"/>
                  <a:pt x="215" y="384"/>
                  <a:pt x="215" y="392"/>
                </a:cubicBezTo>
                <a:close/>
                <a:moveTo>
                  <a:pt x="322" y="338"/>
                </a:moveTo>
                <a:cubicBezTo>
                  <a:pt x="322" y="340"/>
                  <a:pt x="322" y="341"/>
                  <a:pt x="321" y="343"/>
                </a:cubicBezTo>
                <a:cubicBezTo>
                  <a:pt x="328" y="344"/>
                  <a:pt x="334" y="345"/>
                  <a:pt x="341" y="346"/>
                </a:cubicBezTo>
                <a:cubicBezTo>
                  <a:pt x="341" y="345"/>
                  <a:pt x="341" y="343"/>
                  <a:pt x="341" y="342"/>
                </a:cubicBezTo>
                <a:cubicBezTo>
                  <a:pt x="335" y="341"/>
                  <a:pt x="329" y="339"/>
                  <a:pt x="322" y="338"/>
                </a:cubicBezTo>
                <a:close/>
                <a:moveTo>
                  <a:pt x="1989" y="405"/>
                </a:moveTo>
                <a:cubicBezTo>
                  <a:pt x="1993" y="409"/>
                  <a:pt x="1995" y="412"/>
                  <a:pt x="1997" y="415"/>
                </a:cubicBezTo>
                <a:cubicBezTo>
                  <a:pt x="2000" y="413"/>
                  <a:pt x="2003" y="411"/>
                  <a:pt x="2008" y="407"/>
                </a:cubicBezTo>
                <a:cubicBezTo>
                  <a:pt x="2001" y="406"/>
                  <a:pt x="1997" y="405"/>
                  <a:pt x="1989" y="405"/>
                </a:cubicBezTo>
                <a:close/>
                <a:moveTo>
                  <a:pt x="36" y="159"/>
                </a:moveTo>
                <a:cubicBezTo>
                  <a:pt x="35" y="165"/>
                  <a:pt x="35" y="171"/>
                  <a:pt x="34" y="176"/>
                </a:cubicBezTo>
                <a:cubicBezTo>
                  <a:pt x="36" y="176"/>
                  <a:pt x="37" y="176"/>
                  <a:pt x="39" y="176"/>
                </a:cubicBezTo>
                <a:cubicBezTo>
                  <a:pt x="39" y="171"/>
                  <a:pt x="39" y="165"/>
                  <a:pt x="39" y="160"/>
                </a:cubicBezTo>
                <a:cubicBezTo>
                  <a:pt x="39" y="160"/>
                  <a:pt x="38" y="160"/>
                  <a:pt x="36" y="159"/>
                </a:cubicBezTo>
                <a:close/>
              </a:path>
            </a:pathLst>
          </a:custGeom>
          <a:solidFill>
            <a:srgbClr val="62A5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88178242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8516383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6494414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 userDrawn="1"/>
        </p:nvSpPr>
        <p:spPr bwMode="auto">
          <a:xfrm>
            <a:off x="0" y="6008915"/>
            <a:ext cx="12192000" cy="867746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563571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 userDrawn="1"/>
        </p:nvSpPr>
        <p:spPr bwMode="auto">
          <a:xfrm>
            <a:off x="0" y="6291943"/>
            <a:ext cx="12192000" cy="584717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176677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 userDrawn="1"/>
        </p:nvSpPr>
        <p:spPr bwMode="auto">
          <a:xfrm>
            <a:off x="0" y="6072555"/>
            <a:ext cx="12192000" cy="785446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4424082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146806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0" name="Grupo 9"/>
          <p:cNvGrpSpPr/>
          <p:nvPr userDrawn="1"/>
        </p:nvGrpSpPr>
        <p:grpSpPr>
          <a:xfrm>
            <a:off x="10671981" y="4939691"/>
            <a:ext cx="1421632" cy="1824525"/>
            <a:chOff x="10233026" y="4341813"/>
            <a:chExt cx="1960562" cy="2516188"/>
          </a:xfrm>
        </p:grpSpPr>
        <p:sp>
          <p:nvSpPr>
            <p:cNvPr id="8" name="Freeform 5"/>
            <p:cNvSpPr>
              <a:spLocks noEditPoints="1"/>
            </p:cNvSpPr>
            <p:nvPr userDrawn="1"/>
          </p:nvSpPr>
          <p:spPr bwMode="auto">
            <a:xfrm>
              <a:off x="10233026" y="4341813"/>
              <a:ext cx="1960562" cy="1982788"/>
            </a:xfrm>
            <a:custGeom>
              <a:avLst/>
              <a:gdLst>
                <a:gd name="T0" fmla="*/ 55 w 977"/>
                <a:gd name="T1" fmla="*/ 77 h 989"/>
                <a:gd name="T2" fmla="*/ 35 w 977"/>
                <a:gd name="T3" fmla="*/ 31 h 989"/>
                <a:gd name="T4" fmla="*/ 83 w 977"/>
                <a:gd name="T5" fmla="*/ 51 h 989"/>
                <a:gd name="T6" fmla="*/ 412 w 977"/>
                <a:gd name="T7" fmla="*/ 370 h 989"/>
                <a:gd name="T8" fmla="*/ 470 w 977"/>
                <a:gd name="T9" fmla="*/ 439 h 989"/>
                <a:gd name="T10" fmla="*/ 507 w 977"/>
                <a:gd name="T11" fmla="*/ 441 h 989"/>
                <a:gd name="T12" fmla="*/ 517 w 977"/>
                <a:gd name="T13" fmla="*/ 323 h 989"/>
                <a:gd name="T14" fmla="*/ 899 w 977"/>
                <a:gd name="T15" fmla="*/ 56 h 989"/>
                <a:gd name="T16" fmla="*/ 946 w 977"/>
                <a:gd name="T17" fmla="*/ 35 h 989"/>
                <a:gd name="T18" fmla="*/ 926 w 977"/>
                <a:gd name="T19" fmla="*/ 83 h 989"/>
                <a:gd name="T20" fmla="*/ 607 w 977"/>
                <a:gd name="T21" fmla="*/ 412 h 989"/>
                <a:gd name="T22" fmla="*/ 544 w 977"/>
                <a:gd name="T23" fmla="*/ 466 h 989"/>
                <a:gd name="T24" fmla="*/ 582 w 977"/>
                <a:gd name="T25" fmla="*/ 547 h 989"/>
                <a:gd name="T26" fmla="*/ 653 w 977"/>
                <a:gd name="T27" fmla="*/ 516 h 989"/>
                <a:gd name="T28" fmla="*/ 921 w 977"/>
                <a:gd name="T29" fmla="*/ 899 h 989"/>
                <a:gd name="T30" fmla="*/ 942 w 977"/>
                <a:gd name="T31" fmla="*/ 946 h 989"/>
                <a:gd name="T32" fmla="*/ 894 w 977"/>
                <a:gd name="T33" fmla="*/ 926 h 989"/>
                <a:gd name="T34" fmla="*/ 605 w 977"/>
                <a:gd name="T35" fmla="*/ 647 h 989"/>
                <a:gd name="T36" fmla="*/ 696 w 977"/>
                <a:gd name="T37" fmla="*/ 989 h 989"/>
                <a:gd name="T38" fmla="*/ 611 w 977"/>
                <a:gd name="T39" fmla="*/ 971 h 989"/>
                <a:gd name="T40" fmla="*/ 421 w 977"/>
                <a:gd name="T41" fmla="*/ 969 h 989"/>
                <a:gd name="T42" fmla="*/ 279 w 977"/>
                <a:gd name="T43" fmla="*/ 989 h 989"/>
                <a:gd name="T44" fmla="*/ 135 w 977"/>
                <a:gd name="T45" fmla="*/ 976 h 989"/>
                <a:gd name="T46" fmla="*/ 62 w 977"/>
                <a:gd name="T47" fmla="*/ 939 h 989"/>
                <a:gd name="T48" fmla="*/ 34 w 977"/>
                <a:gd name="T49" fmla="*/ 910 h 989"/>
                <a:gd name="T50" fmla="*/ 45 w 977"/>
                <a:gd name="T51" fmla="*/ 886 h 989"/>
                <a:gd name="T52" fmla="*/ 378 w 977"/>
                <a:gd name="T53" fmla="*/ 571 h 989"/>
                <a:gd name="T54" fmla="*/ 425 w 977"/>
                <a:gd name="T55" fmla="*/ 477 h 989"/>
                <a:gd name="T56" fmla="*/ 374 w 977"/>
                <a:gd name="T57" fmla="*/ 406 h 989"/>
                <a:gd name="T58" fmla="*/ 314 w 977"/>
                <a:gd name="T59" fmla="*/ 451 h 989"/>
                <a:gd name="T60" fmla="*/ 0 w 977"/>
                <a:gd name="T61" fmla="*/ 136 h 989"/>
                <a:gd name="T62" fmla="*/ 572 w 977"/>
                <a:gd name="T63" fmla="*/ 599 h 989"/>
                <a:gd name="T64" fmla="*/ 533 w 977"/>
                <a:gd name="T65" fmla="*/ 568 h 989"/>
                <a:gd name="T66" fmla="*/ 435 w 977"/>
                <a:gd name="T67" fmla="*/ 570 h 989"/>
                <a:gd name="T68" fmla="*/ 418 w 977"/>
                <a:gd name="T69" fmla="*/ 611 h 989"/>
                <a:gd name="T70" fmla="*/ 538 w 977"/>
                <a:gd name="T71" fmla="*/ 608 h 989"/>
                <a:gd name="T72" fmla="*/ 583 w 977"/>
                <a:gd name="T73" fmla="*/ 627 h 989"/>
                <a:gd name="T74" fmla="*/ 564 w 977"/>
                <a:gd name="T75" fmla="*/ 607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7" h="989">
                  <a:moveTo>
                    <a:pt x="0" y="134"/>
                  </a:moveTo>
                  <a:cubicBezTo>
                    <a:pt x="18" y="116"/>
                    <a:pt x="36" y="97"/>
                    <a:pt x="55" y="77"/>
                  </a:cubicBezTo>
                  <a:cubicBezTo>
                    <a:pt x="49" y="72"/>
                    <a:pt x="42" y="66"/>
                    <a:pt x="36" y="60"/>
                  </a:cubicBezTo>
                  <a:cubicBezTo>
                    <a:pt x="27" y="51"/>
                    <a:pt x="27" y="39"/>
                    <a:pt x="35" y="31"/>
                  </a:cubicBezTo>
                  <a:cubicBezTo>
                    <a:pt x="43" y="22"/>
                    <a:pt x="55" y="23"/>
                    <a:pt x="64" y="32"/>
                  </a:cubicBezTo>
                  <a:cubicBezTo>
                    <a:pt x="71" y="38"/>
                    <a:pt x="77" y="44"/>
                    <a:pt x="83" y="51"/>
                  </a:cubicBezTo>
                  <a:cubicBezTo>
                    <a:pt x="86" y="49"/>
                    <a:pt x="88" y="47"/>
                    <a:pt x="90" y="45"/>
                  </a:cubicBezTo>
                  <a:cubicBezTo>
                    <a:pt x="197" y="153"/>
                    <a:pt x="304" y="261"/>
                    <a:pt x="412" y="370"/>
                  </a:cubicBezTo>
                  <a:cubicBezTo>
                    <a:pt x="410" y="372"/>
                    <a:pt x="408" y="375"/>
                    <a:pt x="407" y="377"/>
                  </a:cubicBezTo>
                  <a:cubicBezTo>
                    <a:pt x="428" y="398"/>
                    <a:pt x="449" y="419"/>
                    <a:pt x="470" y="439"/>
                  </a:cubicBezTo>
                  <a:cubicBezTo>
                    <a:pt x="476" y="436"/>
                    <a:pt x="483" y="430"/>
                    <a:pt x="489" y="430"/>
                  </a:cubicBezTo>
                  <a:cubicBezTo>
                    <a:pt x="495" y="430"/>
                    <a:pt x="501" y="437"/>
                    <a:pt x="507" y="441"/>
                  </a:cubicBezTo>
                  <a:cubicBezTo>
                    <a:pt x="528" y="419"/>
                    <a:pt x="549" y="398"/>
                    <a:pt x="571" y="376"/>
                  </a:cubicBezTo>
                  <a:cubicBezTo>
                    <a:pt x="554" y="359"/>
                    <a:pt x="536" y="342"/>
                    <a:pt x="517" y="323"/>
                  </a:cubicBezTo>
                  <a:cubicBezTo>
                    <a:pt x="626" y="215"/>
                    <a:pt x="734" y="108"/>
                    <a:pt x="843" y="0"/>
                  </a:cubicBezTo>
                  <a:cubicBezTo>
                    <a:pt x="861" y="19"/>
                    <a:pt x="879" y="37"/>
                    <a:pt x="899" y="56"/>
                  </a:cubicBezTo>
                  <a:cubicBezTo>
                    <a:pt x="905" y="49"/>
                    <a:pt x="911" y="42"/>
                    <a:pt x="917" y="36"/>
                  </a:cubicBezTo>
                  <a:cubicBezTo>
                    <a:pt x="926" y="27"/>
                    <a:pt x="938" y="27"/>
                    <a:pt x="946" y="35"/>
                  </a:cubicBezTo>
                  <a:cubicBezTo>
                    <a:pt x="955" y="43"/>
                    <a:pt x="955" y="55"/>
                    <a:pt x="945" y="65"/>
                  </a:cubicBezTo>
                  <a:cubicBezTo>
                    <a:pt x="939" y="71"/>
                    <a:pt x="933" y="77"/>
                    <a:pt x="926" y="83"/>
                  </a:cubicBezTo>
                  <a:cubicBezTo>
                    <a:pt x="928" y="86"/>
                    <a:pt x="930" y="88"/>
                    <a:pt x="932" y="90"/>
                  </a:cubicBezTo>
                  <a:cubicBezTo>
                    <a:pt x="824" y="197"/>
                    <a:pt x="716" y="305"/>
                    <a:pt x="607" y="412"/>
                  </a:cubicBezTo>
                  <a:cubicBezTo>
                    <a:pt x="605" y="410"/>
                    <a:pt x="603" y="408"/>
                    <a:pt x="601" y="407"/>
                  </a:cubicBezTo>
                  <a:cubicBezTo>
                    <a:pt x="582" y="426"/>
                    <a:pt x="563" y="446"/>
                    <a:pt x="544" y="466"/>
                  </a:cubicBezTo>
                  <a:cubicBezTo>
                    <a:pt x="545" y="469"/>
                    <a:pt x="549" y="474"/>
                    <a:pt x="551" y="479"/>
                  </a:cubicBezTo>
                  <a:cubicBezTo>
                    <a:pt x="561" y="501"/>
                    <a:pt x="571" y="524"/>
                    <a:pt x="582" y="547"/>
                  </a:cubicBezTo>
                  <a:cubicBezTo>
                    <a:pt x="586" y="556"/>
                    <a:pt x="592" y="564"/>
                    <a:pt x="598" y="573"/>
                  </a:cubicBezTo>
                  <a:cubicBezTo>
                    <a:pt x="617" y="553"/>
                    <a:pt x="635" y="535"/>
                    <a:pt x="653" y="516"/>
                  </a:cubicBezTo>
                  <a:cubicBezTo>
                    <a:pt x="762" y="626"/>
                    <a:pt x="870" y="734"/>
                    <a:pt x="977" y="842"/>
                  </a:cubicBezTo>
                  <a:cubicBezTo>
                    <a:pt x="958" y="860"/>
                    <a:pt x="941" y="878"/>
                    <a:pt x="921" y="899"/>
                  </a:cubicBezTo>
                  <a:cubicBezTo>
                    <a:pt x="927" y="905"/>
                    <a:pt x="934" y="910"/>
                    <a:pt x="941" y="916"/>
                  </a:cubicBezTo>
                  <a:cubicBezTo>
                    <a:pt x="950" y="926"/>
                    <a:pt x="951" y="938"/>
                    <a:pt x="942" y="946"/>
                  </a:cubicBezTo>
                  <a:cubicBezTo>
                    <a:pt x="934" y="954"/>
                    <a:pt x="922" y="954"/>
                    <a:pt x="912" y="944"/>
                  </a:cubicBezTo>
                  <a:cubicBezTo>
                    <a:pt x="906" y="938"/>
                    <a:pt x="901" y="932"/>
                    <a:pt x="894" y="926"/>
                  </a:cubicBezTo>
                  <a:cubicBezTo>
                    <a:pt x="892" y="928"/>
                    <a:pt x="889" y="929"/>
                    <a:pt x="887" y="931"/>
                  </a:cubicBezTo>
                  <a:cubicBezTo>
                    <a:pt x="793" y="837"/>
                    <a:pt x="700" y="743"/>
                    <a:pt x="605" y="647"/>
                  </a:cubicBezTo>
                  <a:cubicBezTo>
                    <a:pt x="609" y="708"/>
                    <a:pt x="618" y="766"/>
                    <a:pt x="633" y="823"/>
                  </a:cubicBezTo>
                  <a:cubicBezTo>
                    <a:pt x="647" y="880"/>
                    <a:pt x="666" y="936"/>
                    <a:pt x="696" y="989"/>
                  </a:cubicBezTo>
                  <a:cubicBezTo>
                    <a:pt x="690" y="988"/>
                    <a:pt x="685" y="987"/>
                    <a:pt x="680" y="986"/>
                  </a:cubicBezTo>
                  <a:cubicBezTo>
                    <a:pt x="657" y="981"/>
                    <a:pt x="634" y="976"/>
                    <a:pt x="611" y="971"/>
                  </a:cubicBezTo>
                  <a:cubicBezTo>
                    <a:pt x="606" y="970"/>
                    <a:pt x="601" y="969"/>
                    <a:pt x="595" y="969"/>
                  </a:cubicBezTo>
                  <a:cubicBezTo>
                    <a:pt x="537" y="969"/>
                    <a:pt x="479" y="970"/>
                    <a:pt x="421" y="969"/>
                  </a:cubicBezTo>
                  <a:cubicBezTo>
                    <a:pt x="387" y="968"/>
                    <a:pt x="353" y="972"/>
                    <a:pt x="320" y="980"/>
                  </a:cubicBezTo>
                  <a:cubicBezTo>
                    <a:pt x="308" y="984"/>
                    <a:pt x="294" y="986"/>
                    <a:pt x="279" y="989"/>
                  </a:cubicBezTo>
                  <a:cubicBezTo>
                    <a:pt x="320" y="916"/>
                    <a:pt x="341" y="839"/>
                    <a:pt x="355" y="758"/>
                  </a:cubicBezTo>
                  <a:cubicBezTo>
                    <a:pt x="281" y="831"/>
                    <a:pt x="208" y="904"/>
                    <a:pt x="135" y="976"/>
                  </a:cubicBezTo>
                  <a:cubicBezTo>
                    <a:pt x="116" y="958"/>
                    <a:pt x="98" y="940"/>
                    <a:pt x="79" y="921"/>
                  </a:cubicBezTo>
                  <a:cubicBezTo>
                    <a:pt x="73" y="927"/>
                    <a:pt x="68" y="933"/>
                    <a:pt x="62" y="939"/>
                  </a:cubicBezTo>
                  <a:cubicBezTo>
                    <a:pt x="51" y="950"/>
                    <a:pt x="39" y="951"/>
                    <a:pt x="31" y="942"/>
                  </a:cubicBezTo>
                  <a:cubicBezTo>
                    <a:pt x="22" y="933"/>
                    <a:pt x="23" y="921"/>
                    <a:pt x="34" y="910"/>
                  </a:cubicBezTo>
                  <a:cubicBezTo>
                    <a:pt x="40" y="905"/>
                    <a:pt x="45" y="900"/>
                    <a:pt x="51" y="894"/>
                  </a:cubicBezTo>
                  <a:cubicBezTo>
                    <a:pt x="49" y="891"/>
                    <a:pt x="47" y="889"/>
                    <a:pt x="45" y="886"/>
                  </a:cubicBezTo>
                  <a:cubicBezTo>
                    <a:pt x="154" y="779"/>
                    <a:pt x="262" y="672"/>
                    <a:pt x="370" y="565"/>
                  </a:cubicBezTo>
                  <a:cubicBezTo>
                    <a:pt x="372" y="567"/>
                    <a:pt x="374" y="568"/>
                    <a:pt x="378" y="571"/>
                  </a:cubicBezTo>
                  <a:cubicBezTo>
                    <a:pt x="382" y="565"/>
                    <a:pt x="388" y="559"/>
                    <a:pt x="391" y="553"/>
                  </a:cubicBezTo>
                  <a:cubicBezTo>
                    <a:pt x="403" y="528"/>
                    <a:pt x="414" y="502"/>
                    <a:pt x="425" y="477"/>
                  </a:cubicBezTo>
                  <a:cubicBezTo>
                    <a:pt x="427" y="472"/>
                    <a:pt x="431" y="468"/>
                    <a:pt x="433" y="464"/>
                  </a:cubicBezTo>
                  <a:cubicBezTo>
                    <a:pt x="415" y="446"/>
                    <a:pt x="395" y="427"/>
                    <a:pt x="374" y="406"/>
                  </a:cubicBezTo>
                  <a:cubicBezTo>
                    <a:pt x="358" y="423"/>
                    <a:pt x="341" y="441"/>
                    <a:pt x="321" y="461"/>
                  </a:cubicBezTo>
                  <a:cubicBezTo>
                    <a:pt x="318" y="457"/>
                    <a:pt x="316" y="454"/>
                    <a:pt x="314" y="451"/>
                  </a:cubicBezTo>
                  <a:cubicBezTo>
                    <a:pt x="212" y="348"/>
                    <a:pt x="110" y="245"/>
                    <a:pt x="8" y="142"/>
                  </a:cubicBezTo>
                  <a:cubicBezTo>
                    <a:pt x="5" y="140"/>
                    <a:pt x="2" y="138"/>
                    <a:pt x="0" y="136"/>
                  </a:cubicBezTo>
                  <a:cubicBezTo>
                    <a:pt x="0" y="135"/>
                    <a:pt x="0" y="135"/>
                    <a:pt x="0" y="134"/>
                  </a:cubicBezTo>
                  <a:close/>
                  <a:moveTo>
                    <a:pt x="572" y="599"/>
                  </a:moveTo>
                  <a:cubicBezTo>
                    <a:pt x="562" y="590"/>
                    <a:pt x="553" y="581"/>
                    <a:pt x="544" y="572"/>
                  </a:cubicBezTo>
                  <a:cubicBezTo>
                    <a:pt x="541" y="570"/>
                    <a:pt x="537" y="568"/>
                    <a:pt x="533" y="568"/>
                  </a:cubicBezTo>
                  <a:cubicBezTo>
                    <a:pt x="503" y="568"/>
                    <a:pt x="473" y="568"/>
                    <a:pt x="443" y="568"/>
                  </a:cubicBezTo>
                  <a:cubicBezTo>
                    <a:pt x="440" y="568"/>
                    <a:pt x="437" y="568"/>
                    <a:pt x="435" y="570"/>
                  </a:cubicBezTo>
                  <a:cubicBezTo>
                    <a:pt x="425" y="579"/>
                    <a:pt x="416" y="590"/>
                    <a:pt x="407" y="599"/>
                  </a:cubicBezTo>
                  <a:cubicBezTo>
                    <a:pt x="411" y="604"/>
                    <a:pt x="415" y="608"/>
                    <a:pt x="418" y="611"/>
                  </a:cubicBezTo>
                  <a:cubicBezTo>
                    <a:pt x="427" y="610"/>
                    <a:pt x="435" y="608"/>
                    <a:pt x="442" y="608"/>
                  </a:cubicBezTo>
                  <a:cubicBezTo>
                    <a:pt x="474" y="608"/>
                    <a:pt x="506" y="608"/>
                    <a:pt x="538" y="608"/>
                  </a:cubicBezTo>
                  <a:cubicBezTo>
                    <a:pt x="543" y="608"/>
                    <a:pt x="548" y="610"/>
                    <a:pt x="553" y="612"/>
                  </a:cubicBezTo>
                  <a:cubicBezTo>
                    <a:pt x="563" y="616"/>
                    <a:pt x="573" y="622"/>
                    <a:pt x="583" y="627"/>
                  </a:cubicBezTo>
                  <a:cubicBezTo>
                    <a:pt x="584" y="626"/>
                    <a:pt x="585" y="625"/>
                    <a:pt x="586" y="624"/>
                  </a:cubicBezTo>
                  <a:cubicBezTo>
                    <a:pt x="578" y="618"/>
                    <a:pt x="571" y="613"/>
                    <a:pt x="564" y="607"/>
                  </a:cubicBezTo>
                  <a:cubicBezTo>
                    <a:pt x="567" y="604"/>
                    <a:pt x="569" y="602"/>
                    <a:pt x="572" y="599"/>
                  </a:cubicBezTo>
                  <a:close/>
                </a:path>
              </a:pathLst>
            </a:custGeom>
            <a:solidFill>
              <a:srgbClr val="ED7D3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6"/>
            <p:cNvSpPr>
              <a:spLocks/>
            </p:cNvSpPr>
            <p:nvPr userDrawn="1"/>
          </p:nvSpPr>
          <p:spPr bwMode="auto">
            <a:xfrm>
              <a:off x="10760075" y="6364288"/>
              <a:ext cx="901700" cy="493713"/>
            </a:xfrm>
            <a:custGeom>
              <a:avLst/>
              <a:gdLst>
                <a:gd name="T0" fmla="*/ 91 w 449"/>
                <a:gd name="T1" fmla="*/ 246 h 246"/>
                <a:gd name="T2" fmla="*/ 29 w 449"/>
                <a:gd name="T3" fmla="*/ 232 h 246"/>
                <a:gd name="T4" fmla="*/ 6 w 449"/>
                <a:gd name="T5" fmla="*/ 227 h 246"/>
                <a:gd name="T6" fmla="*/ 1 w 449"/>
                <a:gd name="T7" fmla="*/ 220 h 246"/>
                <a:gd name="T8" fmla="*/ 0 w 449"/>
                <a:gd name="T9" fmla="*/ 30 h 246"/>
                <a:gd name="T10" fmla="*/ 7 w 449"/>
                <a:gd name="T11" fmla="*/ 23 h 246"/>
                <a:gd name="T12" fmla="*/ 107 w 449"/>
                <a:gd name="T13" fmla="*/ 1 h 246"/>
                <a:gd name="T14" fmla="*/ 117 w 449"/>
                <a:gd name="T15" fmla="*/ 0 h 246"/>
                <a:gd name="T16" fmla="*/ 316 w 449"/>
                <a:gd name="T17" fmla="*/ 1 h 246"/>
                <a:gd name="T18" fmla="*/ 364 w 449"/>
                <a:gd name="T19" fmla="*/ 6 h 246"/>
                <a:gd name="T20" fmla="*/ 442 w 449"/>
                <a:gd name="T21" fmla="*/ 23 h 246"/>
                <a:gd name="T22" fmla="*/ 449 w 449"/>
                <a:gd name="T23" fmla="*/ 31 h 246"/>
                <a:gd name="T24" fmla="*/ 449 w 449"/>
                <a:gd name="T25" fmla="*/ 219 h 246"/>
                <a:gd name="T26" fmla="*/ 442 w 449"/>
                <a:gd name="T27" fmla="*/ 228 h 246"/>
                <a:gd name="T28" fmla="*/ 364 w 449"/>
                <a:gd name="T29" fmla="*/ 244 h 246"/>
                <a:gd name="T30" fmla="*/ 359 w 449"/>
                <a:gd name="T31" fmla="*/ 246 h 246"/>
                <a:gd name="T32" fmla="*/ 308 w 449"/>
                <a:gd name="T33" fmla="*/ 246 h 246"/>
                <a:gd name="T34" fmla="*/ 308 w 449"/>
                <a:gd name="T35" fmla="*/ 101 h 246"/>
                <a:gd name="T36" fmla="*/ 302 w 449"/>
                <a:gd name="T37" fmla="*/ 92 h 246"/>
                <a:gd name="T38" fmla="*/ 151 w 449"/>
                <a:gd name="T39" fmla="*/ 90 h 246"/>
                <a:gd name="T40" fmla="*/ 134 w 449"/>
                <a:gd name="T41" fmla="*/ 120 h 246"/>
                <a:gd name="T42" fmla="*/ 134 w 449"/>
                <a:gd name="T43" fmla="*/ 130 h 246"/>
                <a:gd name="T44" fmla="*/ 134 w 449"/>
                <a:gd name="T45" fmla="*/ 246 h 246"/>
                <a:gd name="T46" fmla="*/ 91 w 449"/>
                <a:gd name="T47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9" h="246">
                  <a:moveTo>
                    <a:pt x="91" y="246"/>
                  </a:moveTo>
                  <a:cubicBezTo>
                    <a:pt x="70" y="241"/>
                    <a:pt x="49" y="237"/>
                    <a:pt x="29" y="232"/>
                  </a:cubicBezTo>
                  <a:cubicBezTo>
                    <a:pt x="21" y="230"/>
                    <a:pt x="13" y="229"/>
                    <a:pt x="6" y="227"/>
                  </a:cubicBezTo>
                  <a:cubicBezTo>
                    <a:pt x="4" y="226"/>
                    <a:pt x="1" y="222"/>
                    <a:pt x="1" y="220"/>
                  </a:cubicBezTo>
                  <a:cubicBezTo>
                    <a:pt x="0" y="157"/>
                    <a:pt x="0" y="94"/>
                    <a:pt x="0" y="30"/>
                  </a:cubicBezTo>
                  <a:cubicBezTo>
                    <a:pt x="0" y="26"/>
                    <a:pt x="2" y="24"/>
                    <a:pt x="7" y="23"/>
                  </a:cubicBezTo>
                  <a:cubicBezTo>
                    <a:pt x="40" y="16"/>
                    <a:pt x="73" y="8"/>
                    <a:pt x="107" y="1"/>
                  </a:cubicBezTo>
                  <a:cubicBezTo>
                    <a:pt x="110" y="0"/>
                    <a:pt x="114" y="0"/>
                    <a:pt x="117" y="0"/>
                  </a:cubicBezTo>
                  <a:cubicBezTo>
                    <a:pt x="183" y="0"/>
                    <a:pt x="249" y="0"/>
                    <a:pt x="316" y="1"/>
                  </a:cubicBezTo>
                  <a:cubicBezTo>
                    <a:pt x="332" y="1"/>
                    <a:pt x="348" y="3"/>
                    <a:pt x="364" y="6"/>
                  </a:cubicBezTo>
                  <a:cubicBezTo>
                    <a:pt x="390" y="11"/>
                    <a:pt x="416" y="17"/>
                    <a:pt x="442" y="23"/>
                  </a:cubicBezTo>
                  <a:cubicBezTo>
                    <a:pt x="447" y="24"/>
                    <a:pt x="449" y="26"/>
                    <a:pt x="449" y="31"/>
                  </a:cubicBezTo>
                  <a:cubicBezTo>
                    <a:pt x="449" y="94"/>
                    <a:pt x="449" y="157"/>
                    <a:pt x="449" y="219"/>
                  </a:cubicBezTo>
                  <a:cubicBezTo>
                    <a:pt x="449" y="225"/>
                    <a:pt x="447" y="226"/>
                    <a:pt x="442" y="228"/>
                  </a:cubicBezTo>
                  <a:cubicBezTo>
                    <a:pt x="416" y="233"/>
                    <a:pt x="390" y="238"/>
                    <a:pt x="364" y="244"/>
                  </a:cubicBezTo>
                  <a:cubicBezTo>
                    <a:pt x="363" y="244"/>
                    <a:pt x="361" y="245"/>
                    <a:pt x="359" y="246"/>
                  </a:cubicBezTo>
                  <a:cubicBezTo>
                    <a:pt x="342" y="246"/>
                    <a:pt x="325" y="246"/>
                    <a:pt x="308" y="246"/>
                  </a:cubicBezTo>
                  <a:cubicBezTo>
                    <a:pt x="308" y="197"/>
                    <a:pt x="309" y="149"/>
                    <a:pt x="308" y="101"/>
                  </a:cubicBezTo>
                  <a:cubicBezTo>
                    <a:pt x="308" y="98"/>
                    <a:pt x="305" y="94"/>
                    <a:pt x="302" y="92"/>
                  </a:cubicBezTo>
                  <a:cubicBezTo>
                    <a:pt x="252" y="66"/>
                    <a:pt x="202" y="66"/>
                    <a:pt x="151" y="90"/>
                  </a:cubicBezTo>
                  <a:cubicBezTo>
                    <a:pt x="138" y="96"/>
                    <a:pt x="131" y="104"/>
                    <a:pt x="134" y="120"/>
                  </a:cubicBezTo>
                  <a:cubicBezTo>
                    <a:pt x="134" y="123"/>
                    <a:pt x="134" y="127"/>
                    <a:pt x="134" y="130"/>
                  </a:cubicBezTo>
                  <a:cubicBezTo>
                    <a:pt x="134" y="169"/>
                    <a:pt x="134" y="207"/>
                    <a:pt x="134" y="246"/>
                  </a:cubicBezTo>
                  <a:cubicBezTo>
                    <a:pt x="120" y="246"/>
                    <a:pt x="105" y="246"/>
                    <a:pt x="91" y="246"/>
                  </a:cubicBezTo>
                  <a:close/>
                </a:path>
              </a:pathLst>
            </a:custGeom>
            <a:solidFill>
              <a:srgbClr val="ED7D3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73513926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34975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/>
          <p:cNvSpPr>
            <a:spLocks/>
          </p:cNvSpPr>
          <p:nvPr userDrawn="1"/>
        </p:nvSpPr>
        <p:spPr bwMode="auto">
          <a:xfrm>
            <a:off x="-3" y="5943601"/>
            <a:ext cx="12192000" cy="885702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7"/>
          <p:cNvSpPr>
            <a:spLocks/>
          </p:cNvSpPr>
          <p:nvPr userDrawn="1"/>
        </p:nvSpPr>
        <p:spPr bwMode="auto">
          <a:xfrm>
            <a:off x="8312151" y="5183188"/>
            <a:ext cx="1366838" cy="1417637"/>
          </a:xfrm>
          <a:custGeom>
            <a:avLst/>
            <a:gdLst>
              <a:gd name="T0" fmla="*/ 275 w 437"/>
              <a:gd name="T1" fmla="*/ 453 h 453"/>
              <a:gd name="T2" fmla="*/ 244 w 437"/>
              <a:gd name="T3" fmla="*/ 446 h 453"/>
              <a:gd name="T4" fmla="*/ 246 w 437"/>
              <a:gd name="T5" fmla="*/ 440 h 453"/>
              <a:gd name="T6" fmla="*/ 171 w 437"/>
              <a:gd name="T7" fmla="*/ 348 h 453"/>
              <a:gd name="T8" fmla="*/ 153 w 437"/>
              <a:gd name="T9" fmla="*/ 337 h 453"/>
              <a:gd name="T10" fmla="*/ 149 w 437"/>
              <a:gd name="T11" fmla="*/ 325 h 453"/>
              <a:gd name="T12" fmla="*/ 89 w 437"/>
              <a:gd name="T13" fmla="*/ 296 h 453"/>
              <a:gd name="T14" fmla="*/ 27 w 437"/>
              <a:gd name="T15" fmla="*/ 259 h 453"/>
              <a:gd name="T16" fmla="*/ 20 w 437"/>
              <a:gd name="T17" fmla="*/ 232 h 453"/>
              <a:gd name="T18" fmla="*/ 28 w 437"/>
              <a:gd name="T19" fmla="*/ 119 h 453"/>
              <a:gd name="T20" fmla="*/ 43 w 437"/>
              <a:gd name="T21" fmla="*/ 85 h 453"/>
              <a:gd name="T22" fmla="*/ 101 w 437"/>
              <a:gd name="T23" fmla="*/ 36 h 453"/>
              <a:gd name="T24" fmla="*/ 188 w 437"/>
              <a:gd name="T25" fmla="*/ 20 h 453"/>
              <a:gd name="T26" fmla="*/ 252 w 437"/>
              <a:gd name="T27" fmla="*/ 23 h 453"/>
              <a:gd name="T28" fmla="*/ 323 w 437"/>
              <a:gd name="T29" fmla="*/ 74 h 453"/>
              <a:gd name="T30" fmla="*/ 333 w 437"/>
              <a:gd name="T31" fmla="*/ 89 h 453"/>
              <a:gd name="T32" fmla="*/ 340 w 437"/>
              <a:gd name="T33" fmla="*/ 135 h 453"/>
              <a:gd name="T34" fmla="*/ 354 w 437"/>
              <a:gd name="T35" fmla="*/ 163 h 453"/>
              <a:gd name="T36" fmla="*/ 348 w 437"/>
              <a:gd name="T37" fmla="*/ 135 h 453"/>
              <a:gd name="T38" fmla="*/ 372 w 437"/>
              <a:gd name="T39" fmla="*/ 101 h 453"/>
              <a:gd name="T40" fmla="*/ 398 w 437"/>
              <a:gd name="T41" fmla="*/ 130 h 453"/>
              <a:gd name="T42" fmla="*/ 399 w 437"/>
              <a:gd name="T43" fmla="*/ 207 h 453"/>
              <a:gd name="T44" fmla="*/ 402 w 437"/>
              <a:gd name="T45" fmla="*/ 222 h 453"/>
              <a:gd name="T46" fmla="*/ 358 w 437"/>
              <a:gd name="T47" fmla="*/ 369 h 453"/>
              <a:gd name="T48" fmla="*/ 302 w 437"/>
              <a:gd name="T49" fmla="*/ 393 h 453"/>
              <a:gd name="T50" fmla="*/ 333 w 437"/>
              <a:gd name="T51" fmla="*/ 443 h 453"/>
              <a:gd name="T52" fmla="*/ 299 w 437"/>
              <a:gd name="T53" fmla="*/ 436 h 453"/>
              <a:gd name="T54" fmla="*/ 252 w 437"/>
              <a:gd name="T55" fmla="*/ 388 h 453"/>
              <a:gd name="T56" fmla="*/ 275 w 437"/>
              <a:gd name="T57" fmla="*/ 45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37" h="453">
                <a:moveTo>
                  <a:pt x="275" y="453"/>
                </a:moveTo>
                <a:cubicBezTo>
                  <a:pt x="264" y="451"/>
                  <a:pt x="255" y="448"/>
                  <a:pt x="244" y="446"/>
                </a:cubicBezTo>
                <a:cubicBezTo>
                  <a:pt x="244" y="446"/>
                  <a:pt x="245" y="443"/>
                  <a:pt x="246" y="440"/>
                </a:cubicBezTo>
                <a:cubicBezTo>
                  <a:pt x="257" y="389"/>
                  <a:pt x="224" y="349"/>
                  <a:pt x="171" y="348"/>
                </a:cubicBezTo>
                <a:cubicBezTo>
                  <a:pt x="165" y="347"/>
                  <a:pt x="158" y="341"/>
                  <a:pt x="153" y="337"/>
                </a:cubicBezTo>
                <a:cubicBezTo>
                  <a:pt x="150" y="335"/>
                  <a:pt x="151" y="329"/>
                  <a:pt x="149" y="325"/>
                </a:cubicBezTo>
                <a:cubicBezTo>
                  <a:pt x="137" y="289"/>
                  <a:pt x="124" y="283"/>
                  <a:pt x="89" y="296"/>
                </a:cubicBezTo>
                <a:cubicBezTo>
                  <a:pt x="58" y="308"/>
                  <a:pt x="33" y="292"/>
                  <a:pt x="27" y="259"/>
                </a:cubicBezTo>
                <a:cubicBezTo>
                  <a:pt x="26" y="250"/>
                  <a:pt x="20" y="241"/>
                  <a:pt x="20" y="232"/>
                </a:cubicBezTo>
                <a:cubicBezTo>
                  <a:pt x="16" y="194"/>
                  <a:pt x="0" y="156"/>
                  <a:pt x="28" y="119"/>
                </a:cubicBezTo>
                <a:cubicBezTo>
                  <a:pt x="36" y="110"/>
                  <a:pt x="35" y="93"/>
                  <a:pt x="43" y="85"/>
                </a:cubicBezTo>
                <a:cubicBezTo>
                  <a:pt x="60" y="66"/>
                  <a:pt x="78" y="45"/>
                  <a:pt x="101" y="36"/>
                </a:cubicBezTo>
                <a:cubicBezTo>
                  <a:pt x="128" y="26"/>
                  <a:pt x="155" y="0"/>
                  <a:pt x="188" y="20"/>
                </a:cubicBezTo>
                <a:cubicBezTo>
                  <a:pt x="210" y="7"/>
                  <a:pt x="230" y="19"/>
                  <a:pt x="252" y="23"/>
                </a:cubicBezTo>
                <a:cubicBezTo>
                  <a:pt x="285" y="29"/>
                  <a:pt x="304" y="51"/>
                  <a:pt x="323" y="74"/>
                </a:cubicBezTo>
                <a:cubicBezTo>
                  <a:pt x="327" y="78"/>
                  <a:pt x="328" y="85"/>
                  <a:pt x="333" y="89"/>
                </a:cubicBezTo>
                <a:cubicBezTo>
                  <a:pt x="348" y="103"/>
                  <a:pt x="350" y="118"/>
                  <a:pt x="340" y="135"/>
                </a:cubicBezTo>
                <a:cubicBezTo>
                  <a:pt x="330" y="151"/>
                  <a:pt x="333" y="160"/>
                  <a:pt x="354" y="163"/>
                </a:cubicBezTo>
                <a:cubicBezTo>
                  <a:pt x="352" y="153"/>
                  <a:pt x="349" y="144"/>
                  <a:pt x="348" y="135"/>
                </a:cubicBezTo>
                <a:cubicBezTo>
                  <a:pt x="347" y="118"/>
                  <a:pt x="353" y="103"/>
                  <a:pt x="372" y="101"/>
                </a:cubicBezTo>
                <a:cubicBezTo>
                  <a:pt x="389" y="100"/>
                  <a:pt x="398" y="113"/>
                  <a:pt x="398" y="130"/>
                </a:cubicBezTo>
                <a:cubicBezTo>
                  <a:pt x="399" y="156"/>
                  <a:pt x="399" y="182"/>
                  <a:pt x="399" y="207"/>
                </a:cubicBezTo>
                <a:cubicBezTo>
                  <a:pt x="399" y="212"/>
                  <a:pt x="399" y="218"/>
                  <a:pt x="402" y="222"/>
                </a:cubicBezTo>
                <a:cubicBezTo>
                  <a:pt x="437" y="273"/>
                  <a:pt x="415" y="345"/>
                  <a:pt x="358" y="369"/>
                </a:cubicBezTo>
                <a:cubicBezTo>
                  <a:pt x="341" y="377"/>
                  <a:pt x="324" y="384"/>
                  <a:pt x="302" y="393"/>
                </a:cubicBezTo>
                <a:cubicBezTo>
                  <a:pt x="313" y="410"/>
                  <a:pt x="323" y="427"/>
                  <a:pt x="333" y="443"/>
                </a:cubicBezTo>
                <a:cubicBezTo>
                  <a:pt x="322" y="441"/>
                  <a:pt x="310" y="439"/>
                  <a:pt x="299" y="436"/>
                </a:cubicBezTo>
                <a:cubicBezTo>
                  <a:pt x="305" y="393"/>
                  <a:pt x="303" y="391"/>
                  <a:pt x="252" y="388"/>
                </a:cubicBezTo>
                <a:cubicBezTo>
                  <a:pt x="260" y="412"/>
                  <a:pt x="268" y="433"/>
                  <a:pt x="275" y="453"/>
                </a:cubicBezTo>
                <a:close/>
              </a:path>
            </a:pathLst>
          </a:custGeom>
          <a:solidFill>
            <a:srgbClr val="A597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10"/>
          <p:cNvSpPr>
            <a:spLocks/>
          </p:cNvSpPr>
          <p:nvPr userDrawn="1"/>
        </p:nvSpPr>
        <p:spPr bwMode="auto">
          <a:xfrm>
            <a:off x="268288" y="5275263"/>
            <a:ext cx="1800225" cy="1285875"/>
          </a:xfrm>
          <a:custGeom>
            <a:avLst/>
            <a:gdLst>
              <a:gd name="T0" fmla="*/ 381 w 576"/>
              <a:gd name="T1" fmla="*/ 1 h 411"/>
              <a:gd name="T2" fmla="*/ 384 w 576"/>
              <a:gd name="T3" fmla="*/ 9 h 411"/>
              <a:gd name="T4" fmla="*/ 422 w 576"/>
              <a:gd name="T5" fmla="*/ 31 h 411"/>
              <a:gd name="T6" fmla="*/ 525 w 576"/>
              <a:gd name="T7" fmla="*/ 141 h 411"/>
              <a:gd name="T8" fmla="*/ 567 w 576"/>
              <a:gd name="T9" fmla="*/ 236 h 411"/>
              <a:gd name="T10" fmla="*/ 569 w 576"/>
              <a:gd name="T11" fmla="*/ 322 h 411"/>
              <a:gd name="T12" fmla="*/ 550 w 576"/>
              <a:gd name="T13" fmla="*/ 391 h 411"/>
              <a:gd name="T14" fmla="*/ 492 w 576"/>
              <a:gd name="T15" fmla="*/ 313 h 411"/>
              <a:gd name="T16" fmla="*/ 480 w 576"/>
              <a:gd name="T17" fmla="*/ 241 h 411"/>
              <a:gd name="T18" fmla="*/ 406 w 576"/>
              <a:gd name="T19" fmla="*/ 210 h 411"/>
              <a:gd name="T20" fmla="*/ 393 w 576"/>
              <a:gd name="T21" fmla="*/ 312 h 411"/>
              <a:gd name="T22" fmla="*/ 424 w 576"/>
              <a:gd name="T23" fmla="*/ 387 h 411"/>
              <a:gd name="T24" fmla="*/ 383 w 576"/>
              <a:gd name="T25" fmla="*/ 396 h 411"/>
              <a:gd name="T26" fmla="*/ 364 w 576"/>
              <a:gd name="T27" fmla="*/ 345 h 411"/>
              <a:gd name="T28" fmla="*/ 362 w 576"/>
              <a:gd name="T29" fmla="*/ 226 h 411"/>
              <a:gd name="T30" fmla="*/ 338 w 576"/>
              <a:gd name="T31" fmla="*/ 227 h 411"/>
              <a:gd name="T32" fmla="*/ 287 w 576"/>
              <a:gd name="T33" fmla="*/ 374 h 411"/>
              <a:gd name="T34" fmla="*/ 253 w 576"/>
              <a:gd name="T35" fmla="*/ 396 h 411"/>
              <a:gd name="T36" fmla="*/ 255 w 576"/>
              <a:gd name="T37" fmla="*/ 315 h 411"/>
              <a:gd name="T38" fmla="*/ 297 w 576"/>
              <a:gd name="T39" fmla="*/ 208 h 411"/>
              <a:gd name="T40" fmla="*/ 124 w 576"/>
              <a:gd name="T41" fmla="*/ 183 h 411"/>
              <a:gd name="T42" fmla="*/ 142 w 576"/>
              <a:gd name="T43" fmla="*/ 371 h 411"/>
              <a:gd name="T44" fmla="*/ 154 w 576"/>
              <a:gd name="T45" fmla="*/ 397 h 411"/>
              <a:gd name="T46" fmla="*/ 106 w 576"/>
              <a:gd name="T47" fmla="*/ 397 h 411"/>
              <a:gd name="T48" fmla="*/ 72 w 576"/>
              <a:gd name="T49" fmla="*/ 368 h 411"/>
              <a:gd name="T50" fmla="*/ 74 w 576"/>
              <a:gd name="T51" fmla="*/ 315 h 411"/>
              <a:gd name="T52" fmla="*/ 60 w 576"/>
              <a:gd name="T53" fmla="*/ 279 h 411"/>
              <a:gd name="T54" fmla="*/ 55 w 576"/>
              <a:gd name="T55" fmla="*/ 341 h 411"/>
              <a:gd name="T56" fmla="*/ 86 w 576"/>
              <a:gd name="T57" fmla="*/ 397 h 411"/>
              <a:gd name="T58" fmla="*/ 41 w 576"/>
              <a:gd name="T59" fmla="*/ 397 h 411"/>
              <a:gd name="T60" fmla="*/ 18 w 576"/>
              <a:gd name="T61" fmla="*/ 374 h 411"/>
              <a:gd name="T62" fmla="*/ 19 w 576"/>
              <a:gd name="T63" fmla="*/ 307 h 411"/>
              <a:gd name="T64" fmla="*/ 24 w 576"/>
              <a:gd name="T65" fmla="*/ 225 h 411"/>
              <a:gd name="T66" fmla="*/ 11 w 576"/>
              <a:gd name="T67" fmla="*/ 237 h 411"/>
              <a:gd name="T68" fmla="*/ 9 w 576"/>
              <a:gd name="T69" fmla="*/ 209 h 411"/>
              <a:gd name="T70" fmla="*/ 0 w 576"/>
              <a:gd name="T71" fmla="*/ 193 h 411"/>
              <a:gd name="T72" fmla="*/ 11 w 576"/>
              <a:gd name="T73" fmla="*/ 115 h 411"/>
              <a:gd name="T74" fmla="*/ 123 w 576"/>
              <a:gd name="T75" fmla="*/ 10 h 411"/>
              <a:gd name="T76" fmla="*/ 282 w 576"/>
              <a:gd name="T77" fmla="*/ 30 h 411"/>
              <a:gd name="T78" fmla="*/ 335 w 576"/>
              <a:gd name="T79" fmla="*/ 10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76" h="411">
                <a:moveTo>
                  <a:pt x="374" y="10"/>
                </a:moveTo>
                <a:cubicBezTo>
                  <a:pt x="376" y="7"/>
                  <a:pt x="378" y="2"/>
                  <a:pt x="381" y="1"/>
                </a:cubicBezTo>
                <a:cubicBezTo>
                  <a:pt x="386" y="0"/>
                  <a:pt x="391" y="1"/>
                  <a:pt x="396" y="1"/>
                </a:cubicBezTo>
                <a:cubicBezTo>
                  <a:pt x="393" y="2"/>
                  <a:pt x="390" y="5"/>
                  <a:pt x="384" y="9"/>
                </a:cubicBezTo>
                <a:cubicBezTo>
                  <a:pt x="391" y="10"/>
                  <a:pt x="395" y="11"/>
                  <a:pt x="399" y="12"/>
                </a:cubicBezTo>
                <a:cubicBezTo>
                  <a:pt x="412" y="12"/>
                  <a:pt x="418" y="19"/>
                  <a:pt x="422" y="31"/>
                </a:cubicBezTo>
                <a:cubicBezTo>
                  <a:pt x="424" y="36"/>
                  <a:pt x="428" y="41"/>
                  <a:pt x="432" y="45"/>
                </a:cubicBezTo>
                <a:cubicBezTo>
                  <a:pt x="469" y="71"/>
                  <a:pt x="501" y="102"/>
                  <a:pt x="525" y="141"/>
                </a:cubicBezTo>
                <a:cubicBezTo>
                  <a:pt x="533" y="154"/>
                  <a:pt x="538" y="170"/>
                  <a:pt x="545" y="185"/>
                </a:cubicBezTo>
                <a:cubicBezTo>
                  <a:pt x="553" y="202"/>
                  <a:pt x="561" y="218"/>
                  <a:pt x="567" y="236"/>
                </a:cubicBezTo>
                <a:cubicBezTo>
                  <a:pt x="571" y="246"/>
                  <a:pt x="571" y="259"/>
                  <a:pt x="573" y="270"/>
                </a:cubicBezTo>
                <a:cubicBezTo>
                  <a:pt x="576" y="288"/>
                  <a:pt x="569" y="305"/>
                  <a:pt x="569" y="322"/>
                </a:cubicBezTo>
                <a:cubicBezTo>
                  <a:pt x="569" y="340"/>
                  <a:pt x="567" y="357"/>
                  <a:pt x="566" y="375"/>
                </a:cubicBezTo>
                <a:cubicBezTo>
                  <a:pt x="565" y="384"/>
                  <a:pt x="560" y="390"/>
                  <a:pt x="550" y="391"/>
                </a:cubicBezTo>
                <a:cubicBezTo>
                  <a:pt x="530" y="392"/>
                  <a:pt x="522" y="385"/>
                  <a:pt x="518" y="368"/>
                </a:cubicBezTo>
                <a:cubicBezTo>
                  <a:pt x="512" y="349"/>
                  <a:pt x="502" y="331"/>
                  <a:pt x="492" y="313"/>
                </a:cubicBezTo>
                <a:cubicBezTo>
                  <a:pt x="486" y="301"/>
                  <a:pt x="482" y="290"/>
                  <a:pt x="485" y="278"/>
                </a:cubicBezTo>
                <a:cubicBezTo>
                  <a:pt x="489" y="265"/>
                  <a:pt x="486" y="252"/>
                  <a:pt x="480" y="241"/>
                </a:cubicBezTo>
                <a:cubicBezTo>
                  <a:pt x="469" y="220"/>
                  <a:pt x="451" y="204"/>
                  <a:pt x="432" y="187"/>
                </a:cubicBezTo>
                <a:cubicBezTo>
                  <a:pt x="423" y="195"/>
                  <a:pt x="412" y="201"/>
                  <a:pt x="406" y="210"/>
                </a:cubicBezTo>
                <a:cubicBezTo>
                  <a:pt x="400" y="220"/>
                  <a:pt x="398" y="233"/>
                  <a:pt x="397" y="245"/>
                </a:cubicBezTo>
                <a:cubicBezTo>
                  <a:pt x="394" y="267"/>
                  <a:pt x="394" y="290"/>
                  <a:pt x="393" y="312"/>
                </a:cubicBezTo>
                <a:cubicBezTo>
                  <a:pt x="391" y="334"/>
                  <a:pt x="398" y="353"/>
                  <a:pt x="413" y="369"/>
                </a:cubicBezTo>
                <a:cubicBezTo>
                  <a:pt x="418" y="374"/>
                  <a:pt x="421" y="380"/>
                  <a:pt x="424" y="387"/>
                </a:cubicBezTo>
                <a:cubicBezTo>
                  <a:pt x="428" y="394"/>
                  <a:pt x="425" y="399"/>
                  <a:pt x="417" y="401"/>
                </a:cubicBezTo>
                <a:cubicBezTo>
                  <a:pt x="405" y="404"/>
                  <a:pt x="394" y="405"/>
                  <a:pt x="383" y="396"/>
                </a:cubicBezTo>
                <a:cubicBezTo>
                  <a:pt x="380" y="393"/>
                  <a:pt x="374" y="392"/>
                  <a:pt x="368" y="390"/>
                </a:cubicBezTo>
                <a:cubicBezTo>
                  <a:pt x="364" y="376"/>
                  <a:pt x="362" y="361"/>
                  <a:pt x="364" y="345"/>
                </a:cubicBezTo>
                <a:cubicBezTo>
                  <a:pt x="367" y="329"/>
                  <a:pt x="366" y="312"/>
                  <a:pt x="365" y="295"/>
                </a:cubicBezTo>
                <a:cubicBezTo>
                  <a:pt x="365" y="272"/>
                  <a:pt x="363" y="249"/>
                  <a:pt x="362" y="226"/>
                </a:cubicBezTo>
                <a:cubicBezTo>
                  <a:pt x="362" y="223"/>
                  <a:pt x="362" y="220"/>
                  <a:pt x="362" y="217"/>
                </a:cubicBezTo>
                <a:cubicBezTo>
                  <a:pt x="351" y="213"/>
                  <a:pt x="343" y="216"/>
                  <a:pt x="338" y="227"/>
                </a:cubicBezTo>
                <a:cubicBezTo>
                  <a:pt x="323" y="258"/>
                  <a:pt x="305" y="287"/>
                  <a:pt x="293" y="319"/>
                </a:cubicBezTo>
                <a:cubicBezTo>
                  <a:pt x="286" y="335"/>
                  <a:pt x="278" y="355"/>
                  <a:pt x="287" y="374"/>
                </a:cubicBezTo>
                <a:cubicBezTo>
                  <a:pt x="291" y="383"/>
                  <a:pt x="297" y="391"/>
                  <a:pt x="302" y="400"/>
                </a:cubicBezTo>
                <a:cubicBezTo>
                  <a:pt x="290" y="411"/>
                  <a:pt x="265" y="410"/>
                  <a:pt x="253" y="396"/>
                </a:cubicBezTo>
                <a:cubicBezTo>
                  <a:pt x="250" y="393"/>
                  <a:pt x="244" y="391"/>
                  <a:pt x="243" y="387"/>
                </a:cubicBezTo>
                <a:cubicBezTo>
                  <a:pt x="239" y="362"/>
                  <a:pt x="239" y="337"/>
                  <a:pt x="255" y="315"/>
                </a:cubicBezTo>
                <a:cubicBezTo>
                  <a:pt x="276" y="284"/>
                  <a:pt x="290" y="251"/>
                  <a:pt x="296" y="215"/>
                </a:cubicBezTo>
                <a:cubicBezTo>
                  <a:pt x="296" y="213"/>
                  <a:pt x="296" y="211"/>
                  <a:pt x="297" y="208"/>
                </a:cubicBezTo>
                <a:cubicBezTo>
                  <a:pt x="242" y="220"/>
                  <a:pt x="192" y="208"/>
                  <a:pt x="146" y="176"/>
                </a:cubicBezTo>
                <a:cubicBezTo>
                  <a:pt x="139" y="179"/>
                  <a:pt x="136" y="194"/>
                  <a:pt x="124" y="183"/>
                </a:cubicBezTo>
                <a:cubicBezTo>
                  <a:pt x="115" y="220"/>
                  <a:pt x="99" y="254"/>
                  <a:pt x="101" y="292"/>
                </a:cubicBezTo>
                <a:cubicBezTo>
                  <a:pt x="102" y="324"/>
                  <a:pt x="116" y="351"/>
                  <a:pt x="142" y="371"/>
                </a:cubicBezTo>
                <a:cubicBezTo>
                  <a:pt x="143" y="373"/>
                  <a:pt x="146" y="374"/>
                  <a:pt x="147" y="376"/>
                </a:cubicBezTo>
                <a:cubicBezTo>
                  <a:pt x="149" y="383"/>
                  <a:pt x="151" y="390"/>
                  <a:pt x="154" y="397"/>
                </a:cubicBezTo>
                <a:cubicBezTo>
                  <a:pt x="147" y="399"/>
                  <a:pt x="141" y="402"/>
                  <a:pt x="134" y="402"/>
                </a:cubicBezTo>
                <a:cubicBezTo>
                  <a:pt x="125" y="401"/>
                  <a:pt x="115" y="399"/>
                  <a:pt x="106" y="397"/>
                </a:cubicBezTo>
                <a:cubicBezTo>
                  <a:pt x="103" y="396"/>
                  <a:pt x="101" y="392"/>
                  <a:pt x="99" y="390"/>
                </a:cubicBezTo>
                <a:cubicBezTo>
                  <a:pt x="90" y="383"/>
                  <a:pt x="80" y="376"/>
                  <a:pt x="72" y="368"/>
                </a:cubicBezTo>
                <a:cubicBezTo>
                  <a:pt x="69" y="365"/>
                  <a:pt x="68" y="358"/>
                  <a:pt x="69" y="352"/>
                </a:cubicBezTo>
                <a:cubicBezTo>
                  <a:pt x="70" y="340"/>
                  <a:pt x="75" y="327"/>
                  <a:pt x="74" y="315"/>
                </a:cubicBezTo>
                <a:cubicBezTo>
                  <a:pt x="73" y="303"/>
                  <a:pt x="67" y="291"/>
                  <a:pt x="64" y="279"/>
                </a:cubicBezTo>
                <a:cubicBezTo>
                  <a:pt x="63" y="279"/>
                  <a:pt x="61" y="279"/>
                  <a:pt x="60" y="279"/>
                </a:cubicBezTo>
                <a:cubicBezTo>
                  <a:pt x="58" y="289"/>
                  <a:pt x="56" y="299"/>
                  <a:pt x="55" y="310"/>
                </a:cubicBezTo>
                <a:cubicBezTo>
                  <a:pt x="54" y="320"/>
                  <a:pt x="54" y="331"/>
                  <a:pt x="55" y="341"/>
                </a:cubicBezTo>
                <a:cubicBezTo>
                  <a:pt x="56" y="352"/>
                  <a:pt x="59" y="362"/>
                  <a:pt x="63" y="371"/>
                </a:cubicBezTo>
                <a:cubicBezTo>
                  <a:pt x="68" y="380"/>
                  <a:pt x="77" y="387"/>
                  <a:pt x="86" y="397"/>
                </a:cubicBezTo>
                <a:cubicBezTo>
                  <a:pt x="78" y="398"/>
                  <a:pt x="73" y="400"/>
                  <a:pt x="67" y="399"/>
                </a:cubicBezTo>
                <a:cubicBezTo>
                  <a:pt x="58" y="399"/>
                  <a:pt x="50" y="398"/>
                  <a:pt x="41" y="397"/>
                </a:cubicBezTo>
                <a:cubicBezTo>
                  <a:pt x="38" y="397"/>
                  <a:pt x="35" y="395"/>
                  <a:pt x="33" y="393"/>
                </a:cubicBezTo>
                <a:cubicBezTo>
                  <a:pt x="28" y="387"/>
                  <a:pt x="21" y="381"/>
                  <a:pt x="18" y="374"/>
                </a:cubicBezTo>
                <a:cubicBezTo>
                  <a:pt x="15" y="361"/>
                  <a:pt x="7" y="349"/>
                  <a:pt x="12" y="335"/>
                </a:cubicBezTo>
                <a:cubicBezTo>
                  <a:pt x="16" y="326"/>
                  <a:pt x="15" y="316"/>
                  <a:pt x="19" y="307"/>
                </a:cubicBezTo>
                <a:cubicBezTo>
                  <a:pt x="21" y="302"/>
                  <a:pt x="23" y="296"/>
                  <a:pt x="25" y="291"/>
                </a:cubicBezTo>
                <a:cubicBezTo>
                  <a:pt x="36" y="269"/>
                  <a:pt x="26" y="247"/>
                  <a:pt x="24" y="225"/>
                </a:cubicBezTo>
                <a:cubicBezTo>
                  <a:pt x="23" y="218"/>
                  <a:pt x="21" y="211"/>
                  <a:pt x="18" y="203"/>
                </a:cubicBezTo>
                <a:cubicBezTo>
                  <a:pt x="16" y="214"/>
                  <a:pt x="13" y="226"/>
                  <a:pt x="11" y="237"/>
                </a:cubicBezTo>
                <a:cubicBezTo>
                  <a:pt x="10" y="237"/>
                  <a:pt x="10" y="237"/>
                  <a:pt x="9" y="237"/>
                </a:cubicBezTo>
                <a:cubicBezTo>
                  <a:pt x="9" y="228"/>
                  <a:pt x="9" y="219"/>
                  <a:pt x="9" y="209"/>
                </a:cubicBezTo>
                <a:cubicBezTo>
                  <a:pt x="10" y="200"/>
                  <a:pt x="12" y="191"/>
                  <a:pt x="11" y="180"/>
                </a:cubicBezTo>
                <a:cubicBezTo>
                  <a:pt x="7" y="184"/>
                  <a:pt x="4" y="188"/>
                  <a:pt x="0" y="193"/>
                </a:cubicBezTo>
                <a:cubicBezTo>
                  <a:pt x="2" y="183"/>
                  <a:pt x="6" y="173"/>
                  <a:pt x="7" y="163"/>
                </a:cubicBezTo>
                <a:cubicBezTo>
                  <a:pt x="9" y="147"/>
                  <a:pt x="10" y="131"/>
                  <a:pt x="11" y="115"/>
                </a:cubicBezTo>
                <a:cubicBezTo>
                  <a:pt x="11" y="95"/>
                  <a:pt x="16" y="78"/>
                  <a:pt x="26" y="62"/>
                </a:cubicBezTo>
                <a:cubicBezTo>
                  <a:pt x="49" y="27"/>
                  <a:pt x="83" y="12"/>
                  <a:pt x="123" y="10"/>
                </a:cubicBezTo>
                <a:cubicBezTo>
                  <a:pt x="143" y="10"/>
                  <a:pt x="164" y="16"/>
                  <a:pt x="185" y="19"/>
                </a:cubicBezTo>
                <a:cubicBezTo>
                  <a:pt x="217" y="22"/>
                  <a:pt x="250" y="26"/>
                  <a:pt x="282" y="30"/>
                </a:cubicBezTo>
                <a:cubicBezTo>
                  <a:pt x="295" y="31"/>
                  <a:pt x="306" y="27"/>
                  <a:pt x="317" y="20"/>
                </a:cubicBezTo>
                <a:cubicBezTo>
                  <a:pt x="322" y="16"/>
                  <a:pt x="329" y="13"/>
                  <a:pt x="335" y="10"/>
                </a:cubicBezTo>
                <a:cubicBezTo>
                  <a:pt x="350" y="1"/>
                  <a:pt x="359" y="1"/>
                  <a:pt x="374" y="10"/>
                </a:cubicBezTo>
                <a:close/>
              </a:path>
            </a:pathLst>
          </a:custGeom>
          <a:solidFill>
            <a:srgbClr val="A5972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11"/>
          <p:cNvSpPr>
            <a:spLocks/>
          </p:cNvSpPr>
          <p:nvPr userDrawn="1"/>
        </p:nvSpPr>
        <p:spPr bwMode="auto">
          <a:xfrm>
            <a:off x="6643688" y="5418138"/>
            <a:ext cx="1325563" cy="1192212"/>
          </a:xfrm>
          <a:custGeom>
            <a:avLst/>
            <a:gdLst>
              <a:gd name="T0" fmla="*/ 269 w 424"/>
              <a:gd name="T1" fmla="*/ 267 h 381"/>
              <a:gd name="T2" fmla="*/ 261 w 424"/>
              <a:gd name="T3" fmla="*/ 283 h 381"/>
              <a:gd name="T4" fmla="*/ 255 w 424"/>
              <a:gd name="T5" fmla="*/ 341 h 381"/>
              <a:gd name="T6" fmla="*/ 257 w 424"/>
              <a:gd name="T7" fmla="*/ 381 h 381"/>
              <a:gd name="T8" fmla="*/ 233 w 424"/>
              <a:gd name="T9" fmla="*/ 359 h 381"/>
              <a:gd name="T10" fmla="*/ 235 w 424"/>
              <a:gd name="T11" fmla="*/ 336 h 381"/>
              <a:gd name="T12" fmla="*/ 224 w 424"/>
              <a:gd name="T13" fmla="*/ 240 h 381"/>
              <a:gd name="T14" fmla="*/ 161 w 424"/>
              <a:gd name="T15" fmla="*/ 236 h 381"/>
              <a:gd name="T16" fmla="*/ 106 w 424"/>
              <a:gd name="T17" fmla="*/ 218 h 381"/>
              <a:gd name="T18" fmla="*/ 90 w 424"/>
              <a:gd name="T19" fmla="*/ 244 h 381"/>
              <a:gd name="T20" fmla="*/ 80 w 424"/>
              <a:gd name="T21" fmla="*/ 258 h 381"/>
              <a:gd name="T22" fmla="*/ 105 w 424"/>
              <a:gd name="T23" fmla="*/ 315 h 381"/>
              <a:gd name="T24" fmla="*/ 76 w 424"/>
              <a:gd name="T25" fmla="*/ 307 h 381"/>
              <a:gd name="T26" fmla="*/ 52 w 424"/>
              <a:gd name="T27" fmla="*/ 242 h 381"/>
              <a:gd name="T28" fmla="*/ 30 w 424"/>
              <a:gd name="T29" fmla="*/ 265 h 381"/>
              <a:gd name="T30" fmla="*/ 37 w 424"/>
              <a:gd name="T31" fmla="*/ 327 h 381"/>
              <a:gd name="T32" fmla="*/ 13 w 424"/>
              <a:gd name="T33" fmla="*/ 311 h 381"/>
              <a:gd name="T34" fmla="*/ 11 w 424"/>
              <a:gd name="T35" fmla="*/ 296 h 381"/>
              <a:gd name="T36" fmla="*/ 13 w 424"/>
              <a:gd name="T37" fmla="*/ 220 h 381"/>
              <a:gd name="T38" fmla="*/ 2 w 424"/>
              <a:gd name="T39" fmla="*/ 101 h 381"/>
              <a:gd name="T40" fmla="*/ 23 w 424"/>
              <a:gd name="T41" fmla="*/ 60 h 381"/>
              <a:gd name="T42" fmla="*/ 51 w 424"/>
              <a:gd name="T43" fmla="*/ 48 h 381"/>
              <a:gd name="T44" fmla="*/ 103 w 424"/>
              <a:gd name="T45" fmla="*/ 51 h 381"/>
              <a:gd name="T46" fmla="*/ 270 w 424"/>
              <a:gd name="T47" fmla="*/ 38 h 381"/>
              <a:gd name="T48" fmla="*/ 295 w 424"/>
              <a:gd name="T49" fmla="*/ 31 h 381"/>
              <a:gd name="T50" fmla="*/ 321 w 424"/>
              <a:gd name="T51" fmla="*/ 13 h 381"/>
              <a:gd name="T52" fmla="*/ 380 w 424"/>
              <a:gd name="T53" fmla="*/ 31 h 381"/>
              <a:gd name="T54" fmla="*/ 424 w 424"/>
              <a:gd name="T55" fmla="*/ 34 h 381"/>
              <a:gd name="T56" fmla="*/ 381 w 424"/>
              <a:gd name="T57" fmla="*/ 109 h 381"/>
              <a:gd name="T58" fmla="*/ 388 w 424"/>
              <a:gd name="T59" fmla="*/ 122 h 381"/>
              <a:gd name="T60" fmla="*/ 354 w 424"/>
              <a:gd name="T61" fmla="*/ 156 h 381"/>
              <a:gd name="T62" fmla="*/ 336 w 424"/>
              <a:gd name="T63" fmla="*/ 197 h 381"/>
              <a:gd name="T64" fmla="*/ 319 w 424"/>
              <a:gd name="T65" fmla="*/ 243 h 381"/>
              <a:gd name="T66" fmla="*/ 296 w 424"/>
              <a:gd name="T67" fmla="*/ 272 h 381"/>
              <a:gd name="T68" fmla="*/ 295 w 424"/>
              <a:gd name="T69" fmla="*/ 339 h 381"/>
              <a:gd name="T70" fmla="*/ 297 w 424"/>
              <a:gd name="T71" fmla="*/ 352 h 381"/>
              <a:gd name="T72" fmla="*/ 268 w 424"/>
              <a:gd name="T73" fmla="*/ 338 h 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4" h="381">
                <a:moveTo>
                  <a:pt x="265" y="329"/>
                </a:moveTo>
                <a:cubicBezTo>
                  <a:pt x="271" y="309"/>
                  <a:pt x="271" y="288"/>
                  <a:pt x="269" y="267"/>
                </a:cubicBezTo>
                <a:cubicBezTo>
                  <a:pt x="269" y="259"/>
                  <a:pt x="266" y="255"/>
                  <a:pt x="257" y="252"/>
                </a:cubicBezTo>
                <a:cubicBezTo>
                  <a:pt x="258" y="263"/>
                  <a:pt x="260" y="273"/>
                  <a:pt x="261" y="283"/>
                </a:cubicBezTo>
                <a:cubicBezTo>
                  <a:pt x="261" y="287"/>
                  <a:pt x="261" y="291"/>
                  <a:pt x="260" y="294"/>
                </a:cubicBezTo>
                <a:cubicBezTo>
                  <a:pt x="251" y="309"/>
                  <a:pt x="248" y="324"/>
                  <a:pt x="255" y="341"/>
                </a:cubicBezTo>
                <a:cubicBezTo>
                  <a:pt x="258" y="349"/>
                  <a:pt x="262" y="357"/>
                  <a:pt x="266" y="365"/>
                </a:cubicBezTo>
                <a:cubicBezTo>
                  <a:pt x="270" y="375"/>
                  <a:pt x="267" y="381"/>
                  <a:pt x="257" y="381"/>
                </a:cubicBezTo>
                <a:cubicBezTo>
                  <a:pt x="250" y="380"/>
                  <a:pt x="244" y="378"/>
                  <a:pt x="238" y="375"/>
                </a:cubicBezTo>
                <a:cubicBezTo>
                  <a:pt x="232" y="372"/>
                  <a:pt x="230" y="366"/>
                  <a:pt x="233" y="359"/>
                </a:cubicBezTo>
                <a:cubicBezTo>
                  <a:pt x="234" y="357"/>
                  <a:pt x="235" y="354"/>
                  <a:pt x="234" y="354"/>
                </a:cubicBezTo>
                <a:cubicBezTo>
                  <a:pt x="228" y="347"/>
                  <a:pt x="233" y="342"/>
                  <a:pt x="235" y="336"/>
                </a:cubicBezTo>
                <a:cubicBezTo>
                  <a:pt x="240" y="316"/>
                  <a:pt x="237" y="296"/>
                  <a:pt x="232" y="275"/>
                </a:cubicBezTo>
                <a:cubicBezTo>
                  <a:pt x="230" y="264"/>
                  <a:pt x="226" y="252"/>
                  <a:pt x="224" y="240"/>
                </a:cubicBezTo>
                <a:cubicBezTo>
                  <a:pt x="222" y="235"/>
                  <a:pt x="219" y="234"/>
                  <a:pt x="214" y="234"/>
                </a:cubicBezTo>
                <a:cubicBezTo>
                  <a:pt x="196" y="235"/>
                  <a:pt x="178" y="236"/>
                  <a:pt x="161" y="236"/>
                </a:cubicBezTo>
                <a:cubicBezTo>
                  <a:pt x="141" y="237"/>
                  <a:pt x="124" y="231"/>
                  <a:pt x="108" y="219"/>
                </a:cubicBezTo>
                <a:cubicBezTo>
                  <a:pt x="108" y="218"/>
                  <a:pt x="106" y="218"/>
                  <a:pt x="106" y="218"/>
                </a:cubicBezTo>
                <a:cubicBezTo>
                  <a:pt x="101" y="223"/>
                  <a:pt x="96" y="228"/>
                  <a:pt x="92" y="234"/>
                </a:cubicBezTo>
                <a:cubicBezTo>
                  <a:pt x="90" y="236"/>
                  <a:pt x="91" y="240"/>
                  <a:pt x="90" y="244"/>
                </a:cubicBezTo>
                <a:cubicBezTo>
                  <a:pt x="85" y="243"/>
                  <a:pt x="88" y="232"/>
                  <a:pt x="80" y="237"/>
                </a:cubicBezTo>
                <a:cubicBezTo>
                  <a:pt x="80" y="244"/>
                  <a:pt x="80" y="251"/>
                  <a:pt x="80" y="258"/>
                </a:cubicBezTo>
                <a:cubicBezTo>
                  <a:pt x="81" y="277"/>
                  <a:pt x="88" y="293"/>
                  <a:pt x="101" y="307"/>
                </a:cubicBezTo>
                <a:cubicBezTo>
                  <a:pt x="103" y="309"/>
                  <a:pt x="104" y="312"/>
                  <a:pt x="105" y="315"/>
                </a:cubicBezTo>
                <a:cubicBezTo>
                  <a:pt x="102" y="316"/>
                  <a:pt x="99" y="317"/>
                  <a:pt x="96" y="318"/>
                </a:cubicBezTo>
                <a:cubicBezTo>
                  <a:pt x="85" y="319"/>
                  <a:pt x="81" y="314"/>
                  <a:pt x="76" y="307"/>
                </a:cubicBezTo>
                <a:cubicBezTo>
                  <a:pt x="62" y="287"/>
                  <a:pt x="69" y="262"/>
                  <a:pt x="56" y="242"/>
                </a:cubicBezTo>
                <a:cubicBezTo>
                  <a:pt x="56" y="242"/>
                  <a:pt x="54" y="242"/>
                  <a:pt x="52" y="242"/>
                </a:cubicBezTo>
                <a:cubicBezTo>
                  <a:pt x="52" y="238"/>
                  <a:pt x="53" y="235"/>
                  <a:pt x="53" y="231"/>
                </a:cubicBezTo>
                <a:cubicBezTo>
                  <a:pt x="38" y="239"/>
                  <a:pt x="34" y="252"/>
                  <a:pt x="30" y="265"/>
                </a:cubicBezTo>
                <a:cubicBezTo>
                  <a:pt x="26" y="284"/>
                  <a:pt x="28" y="302"/>
                  <a:pt x="41" y="318"/>
                </a:cubicBezTo>
                <a:cubicBezTo>
                  <a:pt x="45" y="324"/>
                  <a:pt x="44" y="327"/>
                  <a:pt x="37" y="327"/>
                </a:cubicBezTo>
                <a:cubicBezTo>
                  <a:pt x="31" y="328"/>
                  <a:pt x="24" y="327"/>
                  <a:pt x="19" y="325"/>
                </a:cubicBezTo>
                <a:cubicBezTo>
                  <a:pt x="13" y="323"/>
                  <a:pt x="11" y="318"/>
                  <a:pt x="13" y="311"/>
                </a:cubicBezTo>
                <a:cubicBezTo>
                  <a:pt x="13" y="308"/>
                  <a:pt x="12" y="305"/>
                  <a:pt x="11" y="301"/>
                </a:cubicBezTo>
                <a:cubicBezTo>
                  <a:pt x="11" y="300"/>
                  <a:pt x="10" y="298"/>
                  <a:pt x="11" y="296"/>
                </a:cubicBezTo>
                <a:cubicBezTo>
                  <a:pt x="18" y="274"/>
                  <a:pt x="17" y="252"/>
                  <a:pt x="14" y="229"/>
                </a:cubicBezTo>
                <a:cubicBezTo>
                  <a:pt x="13" y="226"/>
                  <a:pt x="12" y="222"/>
                  <a:pt x="13" y="220"/>
                </a:cubicBezTo>
                <a:cubicBezTo>
                  <a:pt x="21" y="208"/>
                  <a:pt x="18" y="194"/>
                  <a:pt x="16" y="181"/>
                </a:cubicBezTo>
                <a:cubicBezTo>
                  <a:pt x="12" y="155"/>
                  <a:pt x="7" y="128"/>
                  <a:pt x="2" y="101"/>
                </a:cubicBezTo>
                <a:cubicBezTo>
                  <a:pt x="2" y="98"/>
                  <a:pt x="1" y="96"/>
                  <a:pt x="1" y="93"/>
                </a:cubicBezTo>
                <a:cubicBezTo>
                  <a:pt x="0" y="72"/>
                  <a:pt x="4" y="67"/>
                  <a:pt x="23" y="60"/>
                </a:cubicBezTo>
                <a:cubicBezTo>
                  <a:pt x="24" y="59"/>
                  <a:pt x="27" y="58"/>
                  <a:pt x="28" y="57"/>
                </a:cubicBezTo>
                <a:cubicBezTo>
                  <a:pt x="33" y="47"/>
                  <a:pt x="42" y="48"/>
                  <a:pt x="51" y="48"/>
                </a:cubicBezTo>
                <a:cubicBezTo>
                  <a:pt x="54" y="49"/>
                  <a:pt x="58" y="50"/>
                  <a:pt x="60" y="49"/>
                </a:cubicBezTo>
                <a:cubicBezTo>
                  <a:pt x="75" y="44"/>
                  <a:pt x="89" y="48"/>
                  <a:pt x="103" y="51"/>
                </a:cubicBezTo>
                <a:cubicBezTo>
                  <a:pt x="137" y="58"/>
                  <a:pt x="172" y="56"/>
                  <a:pt x="206" y="49"/>
                </a:cubicBezTo>
                <a:cubicBezTo>
                  <a:pt x="227" y="45"/>
                  <a:pt x="249" y="42"/>
                  <a:pt x="270" y="38"/>
                </a:cubicBezTo>
                <a:cubicBezTo>
                  <a:pt x="273" y="38"/>
                  <a:pt x="275" y="36"/>
                  <a:pt x="277" y="34"/>
                </a:cubicBezTo>
                <a:cubicBezTo>
                  <a:pt x="282" y="28"/>
                  <a:pt x="288" y="27"/>
                  <a:pt x="295" y="31"/>
                </a:cubicBezTo>
                <a:cubicBezTo>
                  <a:pt x="300" y="34"/>
                  <a:pt x="303" y="33"/>
                  <a:pt x="306" y="28"/>
                </a:cubicBezTo>
                <a:cubicBezTo>
                  <a:pt x="311" y="23"/>
                  <a:pt x="316" y="18"/>
                  <a:pt x="321" y="13"/>
                </a:cubicBezTo>
                <a:cubicBezTo>
                  <a:pt x="334" y="0"/>
                  <a:pt x="346" y="1"/>
                  <a:pt x="360" y="14"/>
                </a:cubicBezTo>
                <a:cubicBezTo>
                  <a:pt x="366" y="20"/>
                  <a:pt x="373" y="26"/>
                  <a:pt x="380" y="31"/>
                </a:cubicBezTo>
                <a:cubicBezTo>
                  <a:pt x="382" y="32"/>
                  <a:pt x="386" y="32"/>
                  <a:pt x="389" y="31"/>
                </a:cubicBezTo>
                <a:cubicBezTo>
                  <a:pt x="403" y="22"/>
                  <a:pt x="409" y="22"/>
                  <a:pt x="424" y="34"/>
                </a:cubicBezTo>
                <a:cubicBezTo>
                  <a:pt x="416" y="50"/>
                  <a:pt x="406" y="64"/>
                  <a:pt x="382" y="56"/>
                </a:cubicBezTo>
                <a:cubicBezTo>
                  <a:pt x="381" y="75"/>
                  <a:pt x="381" y="92"/>
                  <a:pt x="381" y="109"/>
                </a:cubicBezTo>
                <a:cubicBezTo>
                  <a:pt x="381" y="111"/>
                  <a:pt x="383" y="113"/>
                  <a:pt x="384" y="116"/>
                </a:cubicBezTo>
                <a:cubicBezTo>
                  <a:pt x="385" y="118"/>
                  <a:pt x="387" y="120"/>
                  <a:pt x="388" y="122"/>
                </a:cubicBezTo>
                <a:cubicBezTo>
                  <a:pt x="396" y="140"/>
                  <a:pt x="393" y="147"/>
                  <a:pt x="374" y="153"/>
                </a:cubicBezTo>
                <a:cubicBezTo>
                  <a:pt x="368" y="155"/>
                  <a:pt x="361" y="155"/>
                  <a:pt x="354" y="156"/>
                </a:cubicBezTo>
                <a:cubicBezTo>
                  <a:pt x="351" y="157"/>
                  <a:pt x="348" y="158"/>
                  <a:pt x="347" y="160"/>
                </a:cubicBezTo>
                <a:cubicBezTo>
                  <a:pt x="343" y="173"/>
                  <a:pt x="340" y="185"/>
                  <a:pt x="336" y="197"/>
                </a:cubicBezTo>
                <a:cubicBezTo>
                  <a:pt x="332" y="208"/>
                  <a:pt x="328" y="219"/>
                  <a:pt x="324" y="230"/>
                </a:cubicBezTo>
                <a:cubicBezTo>
                  <a:pt x="322" y="234"/>
                  <a:pt x="320" y="239"/>
                  <a:pt x="319" y="243"/>
                </a:cubicBezTo>
                <a:cubicBezTo>
                  <a:pt x="315" y="254"/>
                  <a:pt x="311" y="264"/>
                  <a:pt x="299" y="269"/>
                </a:cubicBezTo>
                <a:cubicBezTo>
                  <a:pt x="298" y="269"/>
                  <a:pt x="297" y="270"/>
                  <a:pt x="296" y="272"/>
                </a:cubicBezTo>
                <a:cubicBezTo>
                  <a:pt x="290" y="288"/>
                  <a:pt x="283" y="304"/>
                  <a:pt x="285" y="322"/>
                </a:cubicBezTo>
                <a:cubicBezTo>
                  <a:pt x="286" y="328"/>
                  <a:pt x="292" y="333"/>
                  <a:pt x="295" y="339"/>
                </a:cubicBezTo>
                <a:cubicBezTo>
                  <a:pt x="296" y="341"/>
                  <a:pt x="299" y="343"/>
                  <a:pt x="300" y="345"/>
                </a:cubicBezTo>
                <a:cubicBezTo>
                  <a:pt x="300" y="347"/>
                  <a:pt x="298" y="352"/>
                  <a:pt x="297" y="352"/>
                </a:cubicBezTo>
                <a:cubicBezTo>
                  <a:pt x="290" y="351"/>
                  <a:pt x="282" y="351"/>
                  <a:pt x="275" y="349"/>
                </a:cubicBezTo>
                <a:cubicBezTo>
                  <a:pt x="272" y="348"/>
                  <a:pt x="270" y="342"/>
                  <a:pt x="268" y="338"/>
                </a:cubicBezTo>
                <a:cubicBezTo>
                  <a:pt x="266" y="335"/>
                  <a:pt x="266" y="332"/>
                  <a:pt x="265" y="329"/>
                </a:cubicBezTo>
                <a:close/>
              </a:path>
            </a:pathLst>
          </a:custGeom>
          <a:solidFill>
            <a:srgbClr val="E15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14"/>
          <p:cNvSpPr>
            <a:spLocks/>
          </p:cNvSpPr>
          <p:nvPr userDrawn="1"/>
        </p:nvSpPr>
        <p:spPr bwMode="auto">
          <a:xfrm>
            <a:off x="2425701" y="5318125"/>
            <a:ext cx="1474788" cy="1254125"/>
          </a:xfrm>
          <a:custGeom>
            <a:avLst/>
            <a:gdLst>
              <a:gd name="T0" fmla="*/ 446 w 472"/>
              <a:gd name="T1" fmla="*/ 119 h 401"/>
              <a:gd name="T2" fmla="*/ 471 w 472"/>
              <a:gd name="T3" fmla="*/ 154 h 401"/>
              <a:gd name="T4" fmla="*/ 453 w 472"/>
              <a:gd name="T5" fmla="*/ 155 h 401"/>
              <a:gd name="T6" fmla="*/ 421 w 472"/>
              <a:gd name="T7" fmla="*/ 137 h 401"/>
              <a:gd name="T8" fmla="*/ 407 w 472"/>
              <a:gd name="T9" fmla="*/ 181 h 401"/>
              <a:gd name="T10" fmla="*/ 413 w 472"/>
              <a:gd name="T11" fmla="*/ 197 h 401"/>
              <a:gd name="T12" fmla="*/ 417 w 472"/>
              <a:gd name="T13" fmla="*/ 238 h 401"/>
              <a:gd name="T14" fmla="*/ 418 w 472"/>
              <a:gd name="T15" fmla="*/ 280 h 401"/>
              <a:gd name="T16" fmla="*/ 410 w 472"/>
              <a:gd name="T17" fmla="*/ 286 h 401"/>
              <a:gd name="T18" fmla="*/ 419 w 472"/>
              <a:gd name="T19" fmla="*/ 331 h 401"/>
              <a:gd name="T20" fmla="*/ 422 w 472"/>
              <a:gd name="T21" fmla="*/ 377 h 401"/>
              <a:gd name="T22" fmla="*/ 391 w 472"/>
              <a:gd name="T23" fmla="*/ 385 h 401"/>
              <a:gd name="T24" fmla="*/ 393 w 472"/>
              <a:gd name="T25" fmla="*/ 322 h 401"/>
              <a:gd name="T26" fmla="*/ 358 w 472"/>
              <a:gd name="T27" fmla="*/ 314 h 401"/>
              <a:gd name="T28" fmla="*/ 346 w 472"/>
              <a:gd name="T29" fmla="*/ 329 h 401"/>
              <a:gd name="T30" fmla="*/ 328 w 472"/>
              <a:gd name="T31" fmla="*/ 325 h 401"/>
              <a:gd name="T32" fmla="*/ 354 w 472"/>
              <a:gd name="T33" fmla="*/ 273 h 401"/>
              <a:gd name="T34" fmla="*/ 341 w 472"/>
              <a:gd name="T35" fmla="*/ 297 h 401"/>
              <a:gd name="T36" fmla="*/ 316 w 472"/>
              <a:gd name="T37" fmla="*/ 307 h 401"/>
              <a:gd name="T38" fmla="*/ 316 w 472"/>
              <a:gd name="T39" fmla="*/ 299 h 401"/>
              <a:gd name="T40" fmla="*/ 297 w 472"/>
              <a:gd name="T41" fmla="*/ 279 h 401"/>
              <a:gd name="T42" fmla="*/ 283 w 472"/>
              <a:gd name="T43" fmla="*/ 257 h 401"/>
              <a:gd name="T44" fmla="*/ 204 w 472"/>
              <a:gd name="T45" fmla="*/ 249 h 401"/>
              <a:gd name="T46" fmla="*/ 189 w 472"/>
              <a:gd name="T47" fmla="*/ 331 h 401"/>
              <a:gd name="T48" fmla="*/ 165 w 472"/>
              <a:gd name="T49" fmla="*/ 374 h 401"/>
              <a:gd name="T50" fmla="*/ 138 w 472"/>
              <a:gd name="T51" fmla="*/ 380 h 401"/>
              <a:gd name="T52" fmla="*/ 154 w 472"/>
              <a:gd name="T53" fmla="*/ 347 h 401"/>
              <a:gd name="T54" fmla="*/ 155 w 472"/>
              <a:gd name="T55" fmla="*/ 311 h 401"/>
              <a:gd name="T56" fmla="*/ 141 w 472"/>
              <a:gd name="T57" fmla="*/ 247 h 401"/>
              <a:gd name="T58" fmla="*/ 135 w 472"/>
              <a:gd name="T59" fmla="*/ 241 h 401"/>
              <a:gd name="T60" fmla="*/ 114 w 472"/>
              <a:gd name="T61" fmla="*/ 208 h 401"/>
              <a:gd name="T62" fmla="*/ 104 w 472"/>
              <a:gd name="T63" fmla="*/ 161 h 401"/>
              <a:gd name="T64" fmla="*/ 70 w 472"/>
              <a:gd name="T65" fmla="*/ 99 h 401"/>
              <a:gd name="T66" fmla="*/ 63 w 472"/>
              <a:gd name="T67" fmla="*/ 140 h 401"/>
              <a:gd name="T68" fmla="*/ 58 w 472"/>
              <a:gd name="T69" fmla="*/ 155 h 401"/>
              <a:gd name="T70" fmla="*/ 53 w 472"/>
              <a:gd name="T71" fmla="*/ 159 h 401"/>
              <a:gd name="T72" fmla="*/ 41 w 472"/>
              <a:gd name="T73" fmla="*/ 137 h 401"/>
              <a:gd name="T74" fmla="*/ 30 w 472"/>
              <a:gd name="T75" fmla="*/ 105 h 401"/>
              <a:gd name="T76" fmla="*/ 24 w 472"/>
              <a:gd name="T77" fmla="*/ 74 h 401"/>
              <a:gd name="T78" fmla="*/ 0 w 472"/>
              <a:gd name="T79" fmla="*/ 39 h 401"/>
              <a:gd name="T80" fmla="*/ 32 w 472"/>
              <a:gd name="T81" fmla="*/ 29 h 401"/>
              <a:gd name="T82" fmla="*/ 55 w 472"/>
              <a:gd name="T83" fmla="*/ 16 h 401"/>
              <a:gd name="T84" fmla="*/ 149 w 472"/>
              <a:gd name="T85" fmla="*/ 24 h 401"/>
              <a:gd name="T86" fmla="*/ 138 w 472"/>
              <a:gd name="T87" fmla="*/ 25 h 401"/>
              <a:gd name="T88" fmla="*/ 93 w 472"/>
              <a:gd name="T89" fmla="*/ 20 h 401"/>
              <a:gd name="T90" fmla="*/ 111 w 472"/>
              <a:gd name="T91" fmla="*/ 48 h 401"/>
              <a:gd name="T92" fmla="*/ 116 w 472"/>
              <a:gd name="T93" fmla="*/ 68 h 401"/>
              <a:gd name="T94" fmla="*/ 149 w 472"/>
              <a:gd name="T95" fmla="*/ 92 h 401"/>
              <a:gd name="T96" fmla="*/ 274 w 472"/>
              <a:gd name="T97" fmla="*/ 102 h 401"/>
              <a:gd name="T98" fmla="*/ 392 w 472"/>
              <a:gd name="T99" fmla="*/ 118 h 401"/>
              <a:gd name="T100" fmla="*/ 411 w 472"/>
              <a:gd name="T101" fmla="*/ 130 h 401"/>
              <a:gd name="T102" fmla="*/ 442 w 472"/>
              <a:gd name="T103" fmla="*/ 110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72" h="401">
                <a:moveTo>
                  <a:pt x="452" y="114"/>
                </a:moveTo>
                <a:cubicBezTo>
                  <a:pt x="449" y="116"/>
                  <a:pt x="448" y="117"/>
                  <a:pt x="446" y="119"/>
                </a:cubicBezTo>
                <a:cubicBezTo>
                  <a:pt x="452" y="124"/>
                  <a:pt x="458" y="129"/>
                  <a:pt x="464" y="133"/>
                </a:cubicBezTo>
                <a:cubicBezTo>
                  <a:pt x="472" y="138"/>
                  <a:pt x="465" y="147"/>
                  <a:pt x="471" y="154"/>
                </a:cubicBezTo>
                <a:cubicBezTo>
                  <a:pt x="465" y="152"/>
                  <a:pt x="460" y="151"/>
                  <a:pt x="454" y="149"/>
                </a:cubicBezTo>
                <a:cubicBezTo>
                  <a:pt x="454" y="150"/>
                  <a:pt x="454" y="151"/>
                  <a:pt x="453" y="155"/>
                </a:cubicBezTo>
                <a:cubicBezTo>
                  <a:pt x="449" y="149"/>
                  <a:pt x="447" y="146"/>
                  <a:pt x="445" y="142"/>
                </a:cubicBezTo>
                <a:cubicBezTo>
                  <a:pt x="441" y="133"/>
                  <a:pt x="428" y="130"/>
                  <a:pt x="421" y="137"/>
                </a:cubicBezTo>
                <a:cubicBezTo>
                  <a:pt x="417" y="141"/>
                  <a:pt x="414" y="146"/>
                  <a:pt x="414" y="154"/>
                </a:cubicBezTo>
                <a:cubicBezTo>
                  <a:pt x="413" y="163"/>
                  <a:pt x="409" y="172"/>
                  <a:pt x="407" y="181"/>
                </a:cubicBezTo>
                <a:cubicBezTo>
                  <a:pt x="406" y="183"/>
                  <a:pt x="405" y="186"/>
                  <a:pt x="406" y="189"/>
                </a:cubicBezTo>
                <a:cubicBezTo>
                  <a:pt x="408" y="192"/>
                  <a:pt x="410" y="195"/>
                  <a:pt x="413" y="197"/>
                </a:cubicBezTo>
                <a:cubicBezTo>
                  <a:pt x="421" y="202"/>
                  <a:pt x="425" y="209"/>
                  <a:pt x="426" y="213"/>
                </a:cubicBezTo>
                <a:cubicBezTo>
                  <a:pt x="422" y="224"/>
                  <a:pt x="419" y="230"/>
                  <a:pt x="417" y="238"/>
                </a:cubicBezTo>
                <a:cubicBezTo>
                  <a:pt x="416" y="246"/>
                  <a:pt x="416" y="255"/>
                  <a:pt x="416" y="264"/>
                </a:cubicBezTo>
                <a:cubicBezTo>
                  <a:pt x="416" y="270"/>
                  <a:pt x="418" y="275"/>
                  <a:pt x="418" y="280"/>
                </a:cubicBezTo>
                <a:cubicBezTo>
                  <a:pt x="418" y="283"/>
                  <a:pt x="417" y="286"/>
                  <a:pt x="416" y="290"/>
                </a:cubicBezTo>
                <a:cubicBezTo>
                  <a:pt x="413" y="288"/>
                  <a:pt x="412" y="287"/>
                  <a:pt x="410" y="286"/>
                </a:cubicBezTo>
                <a:cubicBezTo>
                  <a:pt x="410" y="287"/>
                  <a:pt x="409" y="288"/>
                  <a:pt x="410" y="288"/>
                </a:cubicBezTo>
                <a:cubicBezTo>
                  <a:pt x="419" y="301"/>
                  <a:pt x="418" y="316"/>
                  <a:pt x="419" y="331"/>
                </a:cubicBezTo>
                <a:cubicBezTo>
                  <a:pt x="419" y="342"/>
                  <a:pt x="420" y="353"/>
                  <a:pt x="421" y="364"/>
                </a:cubicBezTo>
                <a:cubicBezTo>
                  <a:pt x="421" y="369"/>
                  <a:pt x="422" y="373"/>
                  <a:pt x="422" y="377"/>
                </a:cubicBezTo>
                <a:cubicBezTo>
                  <a:pt x="422" y="392"/>
                  <a:pt x="407" y="401"/>
                  <a:pt x="393" y="393"/>
                </a:cubicBezTo>
                <a:cubicBezTo>
                  <a:pt x="391" y="392"/>
                  <a:pt x="390" y="386"/>
                  <a:pt x="391" y="385"/>
                </a:cubicBezTo>
                <a:cubicBezTo>
                  <a:pt x="406" y="374"/>
                  <a:pt x="398" y="358"/>
                  <a:pt x="398" y="344"/>
                </a:cubicBezTo>
                <a:cubicBezTo>
                  <a:pt x="398" y="337"/>
                  <a:pt x="395" y="329"/>
                  <a:pt x="393" y="322"/>
                </a:cubicBezTo>
                <a:cubicBezTo>
                  <a:pt x="391" y="315"/>
                  <a:pt x="385" y="313"/>
                  <a:pt x="378" y="314"/>
                </a:cubicBezTo>
                <a:cubicBezTo>
                  <a:pt x="371" y="315"/>
                  <a:pt x="364" y="314"/>
                  <a:pt x="358" y="314"/>
                </a:cubicBezTo>
                <a:cubicBezTo>
                  <a:pt x="357" y="316"/>
                  <a:pt x="355" y="318"/>
                  <a:pt x="353" y="321"/>
                </a:cubicBezTo>
                <a:cubicBezTo>
                  <a:pt x="351" y="324"/>
                  <a:pt x="348" y="326"/>
                  <a:pt x="346" y="329"/>
                </a:cubicBezTo>
                <a:cubicBezTo>
                  <a:pt x="340" y="337"/>
                  <a:pt x="332" y="338"/>
                  <a:pt x="322" y="332"/>
                </a:cubicBezTo>
                <a:cubicBezTo>
                  <a:pt x="324" y="330"/>
                  <a:pt x="326" y="327"/>
                  <a:pt x="328" y="325"/>
                </a:cubicBezTo>
                <a:cubicBezTo>
                  <a:pt x="339" y="316"/>
                  <a:pt x="347" y="305"/>
                  <a:pt x="352" y="291"/>
                </a:cubicBezTo>
                <a:cubicBezTo>
                  <a:pt x="353" y="285"/>
                  <a:pt x="353" y="279"/>
                  <a:pt x="354" y="273"/>
                </a:cubicBezTo>
                <a:cubicBezTo>
                  <a:pt x="353" y="273"/>
                  <a:pt x="352" y="272"/>
                  <a:pt x="352" y="272"/>
                </a:cubicBezTo>
                <a:cubicBezTo>
                  <a:pt x="348" y="280"/>
                  <a:pt x="343" y="288"/>
                  <a:pt x="341" y="297"/>
                </a:cubicBezTo>
                <a:cubicBezTo>
                  <a:pt x="339" y="308"/>
                  <a:pt x="334" y="313"/>
                  <a:pt x="326" y="306"/>
                </a:cubicBezTo>
                <a:cubicBezTo>
                  <a:pt x="320" y="300"/>
                  <a:pt x="319" y="305"/>
                  <a:pt x="316" y="307"/>
                </a:cubicBezTo>
                <a:cubicBezTo>
                  <a:pt x="315" y="307"/>
                  <a:pt x="314" y="308"/>
                  <a:pt x="313" y="309"/>
                </a:cubicBezTo>
                <a:cubicBezTo>
                  <a:pt x="314" y="305"/>
                  <a:pt x="316" y="301"/>
                  <a:pt x="316" y="299"/>
                </a:cubicBezTo>
                <a:cubicBezTo>
                  <a:pt x="315" y="296"/>
                  <a:pt x="311" y="294"/>
                  <a:pt x="309" y="291"/>
                </a:cubicBezTo>
                <a:cubicBezTo>
                  <a:pt x="305" y="287"/>
                  <a:pt x="300" y="283"/>
                  <a:pt x="297" y="279"/>
                </a:cubicBezTo>
                <a:cubicBezTo>
                  <a:pt x="292" y="273"/>
                  <a:pt x="289" y="267"/>
                  <a:pt x="293" y="258"/>
                </a:cubicBezTo>
                <a:cubicBezTo>
                  <a:pt x="289" y="258"/>
                  <a:pt x="286" y="257"/>
                  <a:pt x="283" y="257"/>
                </a:cubicBezTo>
                <a:cubicBezTo>
                  <a:pt x="276" y="257"/>
                  <a:pt x="269" y="258"/>
                  <a:pt x="262" y="259"/>
                </a:cubicBezTo>
                <a:cubicBezTo>
                  <a:pt x="242" y="261"/>
                  <a:pt x="223" y="256"/>
                  <a:pt x="204" y="249"/>
                </a:cubicBezTo>
                <a:cubicBezTo>
                  <a:pt x="185" y="242"/>
                  <a:pt x="184" y="243"/>
                  <a:pt x="185" y="262"/>
                </a:cubicBezTo>
                <a:cubicBezTo>
                  <a:pt x="185" y="285"/>
                  <a:pt x="187" y="308"/>
                  <a:pt x="189" y="331"/>
                </a:cubicBezTo>
                <a:cubicBezTo>
                  <a:pt x="190" y="341"/>
                  <a:pt x="188" y="345"/>
                  <a:pt x="179" y="349"/>
                </a:cubicBezTo>
                <a:cubicBezTo>
                  <a:pt x="167" y="353"/>
                  <a:pt x="163" y="362"/>
                  <a:pt x="165" y="374"/>
                </a:cubicBezTo>
                <a:cubicBezTo>
                  <a:pt x="165" y="375"/>
                  <a:pt x="165" y="377"/>
                  <a:pt x="165" y="380"/>
                </a:cubicBezTo>
                <a:cubicBezTo>
                  <a:pt x="156" y="380"/>
                  <a:pt x="147" y="380"/>
                  <a:pt x="138" y="380"/>
                </a:cubicBezTo>
                <a:cubicBezTo>
                  <a:pt x="134" y="379"/>
                  <a:pt x="133" y="376"/>
                  <a:pt x="136" y="373"/>
                </a:cubicBezTo>
                <a:cubicBezTo>
                  <a:pt x="142" y="364"/>
                  <a:pt x="149" y="356"/>
                  <a:pt x="154" y="347"/>
                </a:cubicBezTo>
                <a:cubicBezTo>
                  <a:pt x="156" y="345"/>
                  <a:pt x="157" y="341"/>
                  <a:pt x="157" y="338"/>
                </a:cubicBezTo>
                <a:cubicBezTo>
                  <a:pt x="157" y="329"/>
                  <a:pt x="156" y="320"/>
                  <a:pt x="155" y="311"/>
                </a:cubicBezTo>
                <a:cubicBezTo>
                  <a:pt x="154" y="296"/>
                  <a:pt x="153" y="281"/>
                  <a:pt x="150" y="267"/>
                </a:cubicBezTo>
                <a:cubicBezTo>
                  <a:pt x="149" y="260"/>
                  <a:pt x="144" y="253"/>
                  <a:pt x="141" y="247"/>
                </a:cubicBezTo>
                <a:cubicBezTo>
                  <a:pt x="140" y="248"/>
                  <a:pt x="139" y="248"/>
                  <a:pt x="138" y="249"/>
                </a:cubicBezTo>
                <a:cubicBezTo>
                  <a:pt x="137" y="246"/>
                  <a:pt x="134" y="243"/>
                  <a:pt x="135" y="241"/>
                </a:cubicBezTo>
                <a:cubicBezTo>
                  <a:pt x="138" y="235"/>
                  <a:pt x="133" y="234"/>
                  <a:pt x="130" y="232"/>
                </a:cubicBezTo>
                <a:cubicBezTo>
                  <a:pt x="121" y="226"/>
                  <a:pt x="116" y="218"/>
                  <a:pt x="114" y="208"/>
                </a:cubicBezTo>
                <a:cubicBezTo>
                  <a:pt x="111" y="194"/>
                  <a:pt x="107" y="182"/>
                  <a:pt x="108" y="168"/>
                </a:cubicBezTo>
                <a:cubicBezTo>
                  <a:pt x="108" y="166"/>
                  <a:pt x="106" y="163"/>
                  <a:pt x="104" y="161"/>
                </a:cubicBezTo>
                <a:cubicBezTo>
                  <a:pt x="95" y="150"/>
                  <a:pt x="87" y="138"/>
                  <a:pt x="85" y="122"/>
                </a:cubicBezTo>
                <a:cubicBezTo>
                  <a:pt x="84" y="113"/>
                  <a:pt x="79" y="105"/>
                  <a:pt x="70" y="99"/>
                </a:cubicBezTo>
                <a:cubicBezTo>
                  <a:pt x="68" y="107"/>
                  <a:pt x="67" y="114"/>
                  <a:pt x="64" y="121"/>
                </a:cubicBezTo>
                <a:cubicBezTo>
                  <a:pt x="61" y="128"/>
                  <a:pt x="61" y="133"/>
                  <a:pt x="63" y="140"/>
                </a:cubicBezTo>
                <a:cubicBezTo>
                  <a:pt x="64" y="142"/>
                  <a:pt x="63" y="145"/>
                  <a:pt x="62" y="148"/>
                </a:cubicBezTo>
                <a:cubicBezTo>
                  <a:pt x="61" y="150"/>
                  <a:pt x="60" y="152"/>
                  <a:pt x="58" y="155"/>
                </a:cubicBezTo>
                <a:cubicBezTo>
                  <a:pt x="58" y="155"/>
                  <a:pt x="57" y="154"/>
                  <a:pt x="55" y="153"/>
                </a:cubicBezTo>
                <a:cubicBezTo>
                  <a:pt x="54" y="156"/>
                  <a:pt x="53" y="158"/>
                  <a:pt x="53" y="159"/>
                </a:cubicBezTo>
                <a:cubicBezTo>
                  <a:pt x="49" y="158"/>
                  <a:pt x="46" y="157"/>
                  <a:pt x="40" y="156"/>
                </a:cubicBezTo>
                <a:cubicBezTo>
                  <a:pt x="40" y="151"/>
                  <a:pt x="41" y="144"/>
                  <a:pt x="41" y="137"/>
                </a:cubicBezTo>
                <a:cubicBezTo>
                  <a:pt x="41" y="130"/>
                  <a:pt x="42" y="123"/>
                  <a:pt x="41" y="116"/>
                </a:cubicBezTo>
                <a:cubicBezTo>
                  <a:pt x="40" y="110"/>
                  <a:pt x="38" y="105"/>
                  <a:pt x="30" y="105"/>
                </a:cubicBezTo>
                <a:cubicBezTo>
                  <a:pt x="22" y="105"/>
                  <a:pt x="21" y="97"/>
                  <a:pt x="21" y="92"/>
                </a:cubicBezTo>
                <a:cubicBezTo>
                  <a:pt x="20" y="86"/>
                  <a:pt x="21" y="79"/>
                  <a:pt x="24" y="74"/>
                </a:cubicBezTo>
                <a:cubicBezTo>
                  <a:pt x="27" y="66"/>
                  <a:pt x="32" y="58"/>
                  <a:pt x="36" y="50"/>
                </a:cubicBezTo>
                <a:cubicBezTo>
                  <a:pt x="23" y="46"/>
                  <a:pt x="9" y="49"/>
                  <a:pt x="0" y="39"/>
                </a:cubicBezTo>
                <a:cubicBezTo>
                  <a:pt x="9" y="36"/>
                  <a:pt x="17" y="32"/>
                  <a:pt x="25" y="29"/>
                </a:cubicBezTo>
                <a:cubicBezTo>
                  <a:pt x="27" y="28"/>
                  <a:pt x="30" y="29"/>
                  <a:pt x="32" y="29"/>
                </a:cubicBezTo>
                <a:cubicBezTo>
                  <a:pt x="39" y="31"/>
                  <a:pt x="44" y="28"/>
                  <a:pt x="48" y="23"/>
                </a:cubicBezTo>
                <a:cubicBezTo>
                  <a:pt x="50" y="21"/>
                  <a:pt x="52" y="18"/>
                  <a:pt x="55" y="16"/>
                </a:cubicBezTo>
                <a:cubicBezTo>
                  <a:pt x="85" y="0"/>
                  <a:pt x="114" y="8"/>
                  <a:pt x="143" y="19"/>
                </a:cubicBezTo>
                <a:cubicBezTo>
                  <a:pt x="145" y="20"/>
                  <a:pt x="147" y="22"/>
                  <a:pt x="149" y="24"/>
                </a:cubicBezTo>
                <a:cubicBezTo>
                  <a:pt x="149" y="25"/>
                  <a:pt x="149" y="25"/>
                  <a:pt x="148" y="26"/>
                </a:cubicBezTo>
                <a:cubicBezTo>
                  <a:pt x="145" y="26"/>
                  <a:pt x="141" y="26"/>
                  <a:pt x="138" y="25"/>
                </a:cubicBezTo>
                <a:cubicBezTo>
                  <a:pt x="130" y="23"/>
                  <a:pt x="122" y="20"/>
                  <a:pt x="113" y="18"/>
                </a:cubicBezTo>
                <a:cubicBezTo>
                  <a:pt x="106" y="15"/>
                  <a:pt x="99" y="15"/>
                  <a:pt x="93" y="20"/>
                </a:cubicBezTo>
                <a:cubicBezTo>
                  <a:pt x="88" y="24"/>
                  <a:pt x="89" y="29"/>
                  <a:pt x="93" y="30"/>
                </a:cubicBezTo>
                <a:cubicBezTo>
                  <a:pt x="104" y="32"/>
                  <a:pt x="106" y="41"/>
                  <a:pt x="111" y="48"/>
                </a:cubicBezTo>
                <a:cubicBezTo>
                  <a:pt x="109" y="50"/>
                  <a:pt x="107" y="51"/>
                  <a:pt x="104" y="53"/>
                </a:cubicBezTo>
                <a:cubicBezTo>
                  <a:pt x="108" y="58"/>
                  <a:pt x="112" y="64"/>
                  <a:pt x="116" y="68"/>
                </a:cubicBezTo>
                <a:cubicBezTo>
                  <a:pt x="125" y="76"/>
                  <a:pt x="133" y="83"/>
                  <a:pt x="142" y="90"/>
                </a:cubicBezTo>
                <a:cubicBezTo>
                  <a:pt x="144" y="92"/>
                  <a:pt x="147" y="93"/>
                  <a:pt x="149" y="92"/>
                </a:cubicBezTo>
                <a:cubicBezTo>
                  <a:pt x="167" y="90"/>
                  <a:pt x="184" y="93"/>
                  <a:pt x="200" y="99"/>
                </a:cubicBezTo>
                <a:cubicBezTo>
                  <a:pt x="225" y="108"/>
                  <a:pt x="249" y="107"/>
                  <a:pt x="274" y="102"/>
                </a:cubicBezTo>
                <a:cubicBezTo>
                  <a:pt x="294" y="98"/>
                  <a:pt x="315" y="95"/>
                  <a:pt x="335" y="95"/>
                </a:cubicBezTo>
                <a:cubicBezTo>
                  <a:pt x="357" y="94"/>
                  <a:pt x="376" y="102"/>
                  <a:pt x="392" y="118"/>
                </a:cubicBezTo>
                <a:cubicBezTo>
                  <a:pt x="395" y="121"/>
                  <a:pt x="399" y="123"/>
                  <a:pt x="400" y="128"/>
                </a:cubicBezTo>
                <a:cubicBezTo>
                  <a:pt x="401" y="133"/>
                  <a:pt x="407" y="135"/>
                  <a:pt x="411" y="130"/>
                </a:cubicBezTo>
                <a:cubicBezTo>
                  <a:pt x="414" y="127"/>
                  <a:pt x="417" y="123"/>
                  <a:pt x="419" y="119"/>
                </a:cubicBezTo>
                <a:cubicBezTo>
                  <a:pt x="423" y="106"/>
                  <a:pt x="431" y="103"/>
                  <a:pt x="442" y="110"/>
                </a:cubicBezTo>
                <a:cubicBezTo>
                  <a:pt x="445" y="112"/>
                  <a:pt x="448" y="112"/>
                  <a:pt x="452" y="114"/>
                </a:cubicBezTo>
                <a:close/>
              </a:path>
            </a:pathLst>
          </a:custGeom>
          <a:solidFill>
            <a:srgbClr val="E150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15"/>
          <p:cNvSpPr>
            <a:spLocks/>
          </p:cNvSpPr>
          <p:nvPr userDrawn="1"/>
        </p:nvSpPr>
        <p:spPr bwMode="auto">
          <a:xfrm>
            <a:off x="9998076" y="5073650"/>
            <a:ext cx="1584325" cy="1477962"/>
          </a:xfrm>
          <a:custGeom>
            <a:avLst/>
            <a:gdLst>
              <a:gd name="T0" fmla="*/ 439 w 507"/>
              <a:gd name="T1" fmla="*/ 461 h 472"/>
              <a:gd name="T2" fmla="*/ 444 w 507"/>
              <a:gd name="T3" fmla="*/ 346 h 472"/>
              <a:gd name="T4" fmla="*/ 440 w 507"/>
              <a:gd name="T5" fmla="*/ 345 h 472"/>
              <a:gd name="T6" fmla="*/ 433 w 507"/>
              <a:gd name="T7" fmla="*/ 374 h 472"/>
              <a:gd name="T8" fmla="*/ 422 w 507"/>
              <a:gd name="T9" fmla="*/ 432 h 472"/>
              <a:gd name="T10" fmla="*/ 380 w 507"/>
              <a:gd name="T11" fmla="*/ 451 h 472"/>
              <a:gd name="T12" fmla="*/ 390 w 507"/>
              <a:gd name="T13" fmla="*/ 336 h 472"/>
              <a:gd name="T14" fmla="*/ 386 w 507"/>
              <a:gd name="T15" fmla="*/ 323 h 472"/>
              <a:gd name="T16" fmla="*/ 353 w 507"/>
              <a:gd name="T17" fmla="*/ 271 h 472"/>
              <a:gd name="T18" fmla="*/ 327 w 507"/>
              <a:gd name="T19" fmla="*/ 256 h 472"/>
              <a:gd name="T20" fmla="*/ 273 w 507"/>
              <a:gd name="T21" fmla="*/ 261 h 472"/>
              <a:gd name="T22" fmla="*/ 241 w 507"/>
              <a:gd name="T23" fmla="*/ 297 h 472"/>
              <a:gd name="T24" fmla="*/ 238 w 507"/>
              <a:gd name="T25" fmla="*/ 345 h 472"/>
              <a:gd name="T26" fmla="*/ 239 w 507"/>
              <a:gd name="T27" fmla="*/ 349 h 472"/>
              <a:gd name="T28" fmla="*/ 274 w 507"/>
              <a:gd name="T29" fmla="*/ 407 h 472"/>
              <a:gd name="T30" fmla="*/ 263 w 507"/>
              <a:gd name="T31" fmla="*/ 457 h 472"/>
              <a:gd name="T32" fmla="*/ 250 w 507"/>
              <a:gd name="T33" fmla="*/ 449 h 472"/>
              <a:gd name="T34" fmla="*/ 244 w 507"/>
              <a:gd name="T35" fmla="*/ 426 h 472"/>
              <a:gd name="T36" fmla="*/ 234 w 507"/>
              <a:gd name="T37" fmla="*/ 414 h 472"/>
              <a:gd name="T38" fmla="*/ 235 w 507"/>
              <a:gd name="T39" fmla="*/ 431 h 472"/>
              <a:gd name="T40" fmla="*/ 201 w 507"/>
              <a:gd name="T41" fmla="*/ 470 h 472"/>
              <a:gd name="T42" fmla="*/ 184 w 507"/>
              <a:gd name="T43" fmla="*/ 471 h 472"/>
              <a:gd name="T44" fmla="*/ 172 w 507"/>
              <a:gd name="T45" fmla="*/ 454 h 472"/>
              <a:gd name="T46" fmla="*/ 184 w 507"/>
              <a:gd name="T47" fmla="*/ 434 h 472"/>
              <a:gd name="T48" fmla="*/ 189 w 507"/>
              <a:gd name="T49" fmla="*/ 420 h 472"/>
              <a:gd name="T50" fmla="*/ 189 w 507"/>
              <a:gd name="T51" fmla="*/ 365 h 472"/>
              <a:gd name="T52" fmla="*/ 192 w 507"/>
              <a:gd name="T53" fmla="*/ 306 h 472"/>
              <a:gd name="T54" fmla="*/ 177 w 507"/>
              <a:gd name="T55" fmla="*/ 282 h 472"/>
              <a:gd name="T56" fmla="*/ 144 w 507"/>
              <a:gd name="T57" fmla="*/ 257 h 472"/>
              <a:gd name="T58" fmla="*/ 99 w 507"/>
              <a:gd name="T59" fmla="*/ 166 h 472"/>
              <a:gd name="T60" fmla="*/ 91 w 507"/>
              <a:gd name="T61" fmla="*/ 160 h 472"/>
              <a:gd name="T62" fmla="*/ 69 w 507"/>
              <a:gd name="T63" fmla="*/ 132 h 472"/>
              <a:gd name="T64" fmla="*/ 51 w 507"/>
              <a:gd name="T65" fmla="*/ 74 h 472"/>
              <a:gd name="T66" fmla="*/ 41 w 507"/>
              <a:gd name="T67" fmla="*/ 68 h 472"/>
              <a:gd name="T68" fmla="*/ 6 w 507"/>
              <a:gd name="T69" fmla="*/ 48 h 472"/>
              <a:gd name="T70" fmla="*/ 11 w 507"/>
              <a:gd name="T71" fmla="*/ 32 h 472"/>
              <a:gd name="T72" fmla="*/ 44 w 507"/>
              <a:gd name="T73" fmla="*/ 29 h 472"/>
              <a:gd name="T74" fmla="*/ 62 w 507"/>
              <a:gd name="T75" fmla="*/ 22 h 472"/>
              <a:gd name="T76" fmla="*/ 137 w 507"/>
              <a:gd name="T77" fmla="*/ 21 h 472"/>
              <a:gd name="T78" fmla="*/ 153 w 507"/>
              <a:gd name="T79" fmla="*/ 25 h 472"/>
              <a:gd name="T80" fmla="*/ 196 w 507"/>
              <a:gd name="T81" fmla="*/ 31 h 472"/>
              <a:gd name="T82" fmla="*/ 197 w 507"/>
              <a:gd name="T83" fmla="*/ 50 h 472"/>
              <a:gd name="T84" fmla="*/ 168 w 507"/>
              <a:gd name="T85" fmla="*/ 63 h 472"/>
              <a:gd name="T86" fmla="*/ 150 w 507"/>
              <a:gd name="T87" fmla="*/ 87 h 472"/>
              <a:gd name="T88" fmla="*/ 156 w 507"/>
              <a:gd name="T89" fmla="*/ 94 h 472"/>
              <a:gd name="T90" fmla="*/ 187 w 507"/>
              <a:gd name="T91" fmla="*/ 100 h 472"/>
              <a:gd name="T92" fmla="*/ 299 w 507"/>
              <a:gd name="T93" fmla="*/ 75 h 472"/>
              <a:gd name="T94" fmla="*/ 403 w 507"/>
              <a:gd name="T95" fmla="*/ 79 h 472"/>
              <a:gd name="T96" fmla="*/ 434 w 507"/>
              <a:gd name="T97" fmla="*/ 93 h 472"/>
              <a:gd name="T98" fmla="*/ 480 w 507"/>
              <a:gd name="T99" fmla="*/ 185 h 472"/>
              <a:gd name="T100" fmla="*/ 466 w 507"/>
              <a:gd name="T101" fmla="*/ 242 h 472"/>
              <a:gd name="T102" fmla="*/ 480 w 507"/>
              <a:gd name="T103" fmla="*/ 275 h 472"/>
              <a:gd name="T104" fmla="*/ 498 w 507"/>
              <a:gd name="T105" fmla="*/ 322 h 472"/>
              <a:gd name="T106" fmla="*/ 485 w 507"/>
              <a:gd name="T107" fmla="*/ 393 h 472"/>
              <a:gd name="T108" fmla="*/ 481 w 507"/>
              <a:gd name="T109" fmla="*/ 439 h 472"/>
              <a:gd name="T110" fmla="*/ 475 w 507"/>
              <a:gd name="T111" fmla="*/ 456 h 472"/>
              <a:gd name="T112" fmla="*/ 439 w 507"/>
              <a:gd name="T113" fmla="*/ 461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07" h="472">
                <a:moveTo>
                  <a:pt x="439" y="461"/>
                </a:moveTo>
                <a:cubicBezTo>
                  <a:pt x="454" y="423"/>
                  <a:pt x="449" y="384"/>
                  <a:pt x="444" y="346"/>
                </a:cubicBezTo>
                <a:cubicBezTo>
                  <a:pt x="443" y="345"/>
                  <a:pt x="441" y="345"/>
                  <a:pt x="440" y="345"/>
                </a:cubicBezTo>
                <a:cubicBezTo>
                  <a:pt x="438" y="355"/>
                  <a:pt x="435" y="364"/>
                  <a:pt x="433" y="374"/>
                </a:cubicBezTo>
                <a:cubicBezTo>
                  <a:pt x="429" y="393"/>
                  <a:pt x="424" y="413"/>
                  <a:pt x="422" y="432"/>
                </a:cubicBezTo>
                <a:cubicBezTo>
                  <a:pt x="419" y="455"/>
                  <a:pt x="400" y="460"/>
                  <a:pt x="380" y="451"/>
                </a:cubicBezTo>
                <a:cubicBezTo>
                  <a:pt x="400" y="414"/>
                  <a:pt x="395" y="375"/>
                  <a:pt x="390" y="336"/>
                </a:cubicBezTo>
                <a:cubicBezTo>
                  <a:pt x="390" y="331"/>
                  <a:pt x="389" y="327"/>
                  <a:pt x="386" y="323"/>
                </a:cubicBezTo>
                <a:cubicBezTo>
                  <a:pt x="375" y="306"/>
                  <a:pt x="363" y="289"/>
                  <a:pt x="353" y="271"/>
                </a:cubicBezTo>
                <a:cubicBezTo>
                  <a:pt x="347" y="260"/>
                  <a:pt x="340" y="254"/>
                  <a:pt x="327" y="256"/>
                </a:cubicBezTo>
                <a:cubicBezTo>
                  <a:pt x="309" y="257"/>
                  <a:pt x="291" y="258"/>
                  <a:pt x="273" y="261"/>
                </a:cubicBezTo>
                <a:cubicBezTo>
                  <a:pt x="251" y="265"/>
                  <a:pt x="243" y="275"/>
                  <a:pt x="241" y="297"/>
                </a:cubicBezTo>
                <a:cubicBezTo>
                  <a:pt x="239" y="313"/>
                  <a:pt x="239" y="329"/>
                  <a:pt x="238" y="345"/>
                </a:cubicBezTo>
                <a:cubicBezTo>
                  <a:pt x="238" y="346"/>
                  <a:pt x="238" y="348"/>
                  <a:pt x="239" y="349"/>
                </a:cubicBezTo>
                <a:cubicBezTo>
                  <a:pt x="250" y="369"/>
                  <a:pt x="260" y="390"/>
                  <a:pt x="274" y="407"/>
                </a:cubicBezTo>
                <a:cubicBezTo>
                  <a:pt x="287" y="424"/>
                  <a:pt x="284" y="448"/>
                  <a:pt x="263" y="457"/>
                </a:cubicBezTo>
                <a:cubicBezTo>
                  <a:pt x="256" y="460"/>
                  <a:pt x="252" y="455"/>
                  <a:pt x="250" y="449"/>
                </a:cubicBezTo>
                <a:cubicBezTo>
                  <a:pt x="248" y="441"/>
                  <a:pt x="247" y="433"/>
                  <a:pt x="244" y="426"/>
                </a:cubicBezTo>
                <a:cubicBezTo>
                  <a:pt x="242" y="421"/>
                  <a:pt x="239" y="417"/>
                  <a:pt x="234" y="414"/>
                </a:cubicBezTo>
                <a:cubicBezTo>
                  <a:pt x="235" y="419"/>
                  <a:pt x="235" y="425"/>
                  <a:pt x="235" y="431"/>
                </a:cubicBezTo>
                <a:cubicBezTo>
                  <a:pt x="236" y="456"/>
                  <a:pt x="225" y="468"/>
                  <a:pt x="201" y="470"/>
                </a:cubicBezTo>
                <a:cubicBezTo>
                  <a:pt x="195" y="470"/>
                  <a:pt x="190" y="471"/>
                  <a:pt x="184" y="471"/>
                </a:cubicBezTo>
                <a:cubicBezTo>
                  <a:pt x="171" y="472"/>
                  <a:pt x="167" y="466"/>
                  <a:pt x="172" y="454"/>
                </a:cubicBezTo>
                <a:cubicBezTo>
                  <a:pt x="175" y="447"/>
                  <a:pt x="180" y="441"/>
                  <a:pt x="184" y="434"/>
                </a:cubicBezTo>
                <a:cubicBezTo>
                  <a:pt x="186" y="430"/>
                  <a:pt x="189" y="425"/>
                  <a:pt x="189" y="420"/>
                </a:cubicBezTo>
                <a:cubicBezTo>
                  <a:pt x="190" y="402"/>
                  <a:pt x="190" y="383"/>
                  <a:pt x="189" y="365"/>
                </a:cubicBezTo>
                <a:cubicBezTo>
                  <a:pt x="187" y="345"/>
                  <a:pt x="186" y="325"/>
                  <a:pt x="192" y="306"/>
                </a:cubicBezTo>
                <a:cubicBezTo>
                  <a:pt x="195" y="295"/>
                  <a:pt x="188" y="283"/>
                  <a:pt x="177" y="282"/>
                </a:cubicBezTo>
                <a:cubicBezTo>
                  <a:pt x="161" y="281"/>
                  <a:pt x="151" y="272"/>
                  <a:pt x="144" y="257"/>
                </a:cubicBezTo>
                <a:cubicBezTo>
                  <a:pt x="130" y="227"/>
                  <a:pt x="114" y="197"/>
                  <a:pt x="99" y="166"/>
                </a:cubicBezTo>
                <a:cubicBezTo>
                  <a:pt x="97" y="163"/>
                  <a:pt x="94" y="160"/>
                  <a:pt x="91" y="160"/>
                </a:cubicBezTo>
                <a:cubicBezTo>
                  <a:pt x="75" y="157"/>
                  <a:pt x="68" y="145"/>
                  <a:pt x="69" y="132"/>
                </a:cubicBezTo>
                <a:cubicBezTo>
                  <a:pt x="71" y="110"/>
                  <a:pt x="60" y="93"/>
                  <a:pt x="51" y="74"/>
                </a:cubicBezTo>
                <a:cubicBezTo>
                  <a:pt x="49" y="71"/>
                  <a:pt x="45" y="68"/>
                  <a:pt x="41" y="68"/>
                </a:cubicBezTo>
                <a:cubicBezTo>
                  <a:pt x="27" y="66"/>
                  <a:pt x="15" y="59"/>
                  <a:pt x="6" y="48"/>
                </a:cubicBezTo>
                <a:cubicBezTo>
                  <a:pt x="0" y="40"/>
                  <a:pt x="0" y="35"/>
                  <a:pt x="11" y="32"/>
                </a:cubicBezTo>
                <a:cubicBezTo>
                  <a:pt x="22" y="30"/>
                  <a:pt x="33" y="29"/>
                  <a:pt x="44" y="29"/>
                </a:cubicBezTo>
                <a:cubicBezTo>
                  <a:pt x="51" y="29"/>
                  <a:pt x="56" y="28"/>
                  <a:pt x="62" y="22"/>
                </a:cubicBezTo>
                <a:cubicBezTo>
                  <a:pt x="81" y="0"/>
                  <a:pt x="116" y="1"/>
                  <a:pt x="137" y="21"/>
                </a:cubicBezTo>
                <a:cubicBezTo>
                  <a:pt x="142" y="27"/>
                  <a:pt x="146" y="28"/>
                  <a:pt x="153" y="25"/>
                </a:cubicBezTo>
                <a:cubicBezTo>
                  <a:pt x="168" y="19"/>
                  <a:pt x="182" y="23"/>
                  <a:pt x="196" y="31"/>
                </a:cubicBezTo>
                <a:cubicBezTo>
                  <a:pt x="206" y="36"/>
                  <a:pt x="207" y="44"/>
                  <a:pt x="197" y="50"/>
                </a:cubicBezTo>
                <a:cubicBezTo>
                  <a:pt x="189" y="56"/>
                  <a:pt x="178" y="60"/>
                  <a:pt x="168" y="63"/>
                </a:cubicBezTo>
                <a:cubicBezTo>
                  <a:pt x="159" y="66"/>
                  <a:pt x="148" y="78"/>
                  <a:pt x="150" y="87"/>
                </a:cubicBezTo>
                <a:cubicBezTo>
                  <a:pt x="150" y="90"/>
                  <a:pt x="153" y="93"/>
                  <a:pt x="156" y="94"/>
                </a:cubicBezTo>
                <a:cubicBezTo>
                  <a:pt x="166" y="96"/>
                  <a:pt x="177" y="101"/>
                  <a:pt x="187" y="100"/>
                </a:cubicBezTo>
                <a:cubicBezTo>
                  <a:pt x="225" y="97"/>
                  <a:pt x="262" y="88"/>
                  <a:pt x="299" y="75"/>
                </a:cubicBezTo>
                <a:cubicBezTo>
                  <a:pt x="334" y="63"/>
                  <a:pt x="368" y="66"/>
                  <a:pt x="403" y="79"/>
                </a:cubicBezTo>
                <a:cubicBezTo>
                  <a:pt x="413" y="83"/>
                  <a:pt x="424" y="87"/>
                  <a:pt x="434" y="93"/>
                </a:cubicBezTo>
                <a:cubicBezTo>
                  <a:pt x="469" y="111"/>
                  <a:pt x="487" y="145"/>
                  <a:pt x="480" y="185"/>
                </a:cubicBezTo>
                <a:cubicBezTo>
                  <a:pt x="477" y="204"/>
                  <a:pt x="471" y="223"/>
                  <a:pt x="466" y="242"/>
                </a:cubicBezTo>
                <a:cubicBezTo>
                  <a:pt x="461" y="261"/>
                  <a:pt x="462" y="266"/>
                  <a:pt x="480" y="275"/>
                </a:cubicBezTo>
                <a:cubicBezTo>
                  <a:pt x="501" y="287"/>
                  <a:pt x="507" y="299"/>
                  <a:pt x="498" y="322"/>
                </a:cubicBezTo>
                <a:cubicBezTo>
                  <a:pt x="488" y="345"/>
                  <a:pt x="485" y="368"/>
                  <a:pt x="485" y="393"/>
                </a:cubicBezTo>
                <a:cubicBezTo>
                  <a:pt x="485" y="408"/>
                  <a:pt x="483" y="424"/>
                  <a:pt x="481" y="439"/>
                </a:cubicBezTo>
                <a:cubicBezTo>
                  <a:pt x="480" y="445"/>
                  <a:pt x="478" y="451"/>
                  <a:pt x="475" y="456"/>
                </a:cubicBezTo>
                <a:cubicBezTo>
                  <a:pt x="466" y="470"/>
                  <a:pt x="452" y="472"/>
                  <a:pt x="439" y="461"/>
                </a:cubicBezTo>
                <a:close/>
              </a:path>
            </a:pathLst>
          </a:custGeom>
          <a:solidFill>
            <a:srgbClr val="E8C82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Freeform 16"/>
          <p:cNvSpPr>
            <a:spLocks/>
          </p:cNvSpPr>
          <p:nvPr userDrawn="1"/>
        </p:nvSpPr>
        <p:spPr bwMode="auto">
          <a:xfrm>
            <a:off x="5283201" y="5365750"/>
            <a:ext cx="1093788" cy="1222375"/>
          </a:xfrm>
          <a:custGeom>
            <a:avLst/>
            <a:gdLst>
              <a:gd name="T0" fmla="*/ 175 w 350"/>
              <a:gd name="T1" fmla="*/ 285 h 391"/>
              <a:gd name="T2" fmla="*/ 174 w 350"/>
              <a:gd name="T3" fmla="*/ 344 h 391"/>
              <a:gd name="T4" fmla="*/ 178 w 350"/>
              <a:gd name="T5" fmla="*/ 356 h 391"/>
              <a:gd name="T6" fmla="*/ 174 w 350"/>
              <a:gd name="T7" fmla="*/ 386 h 391"/>
              <a:gd name="T8" fmla="*/ 158 w 350"/>
              <a:gd name="T9" fmla="*/ 366 h 391"/>
              <a:gd name="T10" fmla="*/ 151 w 350"/>
              <a:gd name="T11" fmla="*/ 308 h 391"/>
              <a:gd name="T12" fmla="*/ 144 w 350"/>
              <a:gd name="T13" fmla="*/ 245 h 391"/>
              <a:gd name="T14" fmla="*/ 121 w 350"/>
              <a:gd name="T15" fmla="*/ 259 h 391"/>
              <a:gd name="T16" fmla="*/ 112 w 350"/>
              <a:gd name="T17" fmla="*/ 365 h 391"/>
              <a:gd name="T18" fmla="*/ 84 w 350"/>
              <a:gd name="T19" fmla="*/ 390 h 391"/>
              <a:gd name="T20" fmla="*/ 91 w 350"/>
              <a:gd name="T21" fmla="*/ 372 h 391"/>
              <a:gd name="T22" fmla="*/ 94 w 350"/>
              <a:gd name="T23" fmla="*/ 287 h 391"/>
              <a:gd name="T24" fmla="*/ 80 w 350"/>
              <a:gd name="T25" fmla="*/ 228 h 391"/>
              <a:gd name="T26" fmla="*/ 70 w 350"/>
              <a:gd name="T27" fmla="*/ 174 h 391"/>
              <a:gd name="T28" fmla="*/ 50 w 350"/>
              <a:gd name="T29" fmla="*/ 176 h 391"/>
              <a:gd name="T30" fmla="*/ 30 w 350"/>
              <a:gd name="T31" fmla="*/ 185 h 391"/>
              <a:gd name="T32" fmla="*/ 21 w 350"/>
              <a:gd name="T33" fmla="*/ 136 h 391"/>
              <a:gd name="T34" fmla="*/ 18 w 350"/>
              <a:gd name="T35" fmla="*/ 97 h 391"/>
              <a:gd name="T36" fmla="*/ 16 w 350"/>
              <a:gd name="T37" fmla="*/ 58 h 391"/>
              <a:gd name="T38" fmla="*/ 13 w 350"/>
              <a:gd name="T39" fmla="*/ 0 h 391"/>
              <a:gd name="T40" fmla="*/ 37 w 350"/>
              <a:gd name="T41" fmla="*/ 46 h 391"/>
              <a:gd name="T42" fmla="*/ 58 w 350"/>
              <a:gd name="T43" fmla="*/ 7 h 391"/>
              <a:gd name="T44" fmla="*/ 70 w 350"/>
              <a:gd name="T45" fmla="*/ 5 h 391"/>
              <a:gd name="T46" fmla="*/ 74 w 350"/>
              <a:gd name="T47" fmla="*/ 70 h 391"/>
              <a:gd name="T48" fmla="*/ 113 w 350"/>
              <a:gd name="T49" fmla="*/ 105 h 391"/>
              <a:gd name="T50" fmla="*/ 193 w 350"/>
              <a:gd name="T51" fmla="*/ 107 h 391"/>
              <a:gd name="T52" fmla="*/ 318 w 350"/>
              <a:gd name="T53" fmla="*/ 137 h 391"/>
              <a:gd name="T54" fmla="*/ 321 w 350"/>
              <a:gd name="T55" fmla="*/ 225 h 391"/>
              <a:gd name="T56" fmla="*/ 343 w 350"/>
              <a:gd name="T57" fmla="*/ 301 h 391"/>
              <a:gd name="T58" fmla="*/ 349 w 350"/>
              <a:gd name="T59" fmla="*/ 362 h 391"/>
              <a:gd name="T60" fmla="*/ 327 w 350"/>
              <a:gd name="T61" fmla="*/ 371 h 391"/>
              <a:gd name="T62" fmla="*/ 324 w 350"/>
              <a:gd name="T63" fmla="*/ 304 h 391"/>
              <a:gd name="T64" fmla="*/ 297 w 350"/>
              <a:gd name="T65" fmla="*/ 248 h 391"/>
              <a:gd name="T66" fmla="*/ 271 w 350"/>
              <a:gd name="T67" fmla="*/ 232 h 391"/>
              <a:gd name="T68" fmla="*/ 281 w 350"/>
              <a:gd name="T69" fmla="*/ 287 h 391"/>
              <a:gd name="T70" fmla="*/ 255 w 350"/>
              <a:gd name="T71" fmla="*/ 375 h 391"/>
              <a:gd name="T72" fmla="*/ 236 w 350"/>
              <a:gd name="T73" fmla="*/ 372 h 391"/>
              <a:gd name="T74" fmla="*/ 246 w 350"/>
              <a:gd name="T75" fmla="*/ 350 h 391"/>
              <a:gd name="T76" fmla="*/ 245 w 350"/>
              <a:gd name="T77" fmla="*/ 262 h 391"/>
              <a:gd name="T78" fmla="*/ 174 w 350"/>
              <a:gd name="T79" fmla="*/ 244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50" h="391">
                <a:moveTo>
                  <a:pt x="174" y="244"/>
                </a:moveTo>
                <a:cubicBezTo>
                  <a:pt x="172" y="258"/>
                  <a:pt x="172" y="271"/>
                  <a:pt x="175" y="285"/>
                </a:cubicBezTo>
                <a:cubicBezTo>
                  <a:pt x="177" y="294"/>
                  <a:pt x="176" y="304"/>
                  <a:pt x="175" y="314"/>
                </a:cubicBezTo>
                <a:cubicBezTo>
                  <a:pt x="175" y="324"/>
                  <a:pt x="174" y="334"/>
                  <a:pt x="174" y="344"/>
                </a:cubicBezTo>
                <a:cubicBezTo>
                  <a:pt x="174" y="347"/>
                  <a:pt x="176" y="349"/>
                  <a:pt x="176" y="351"/>
                </a:cubicBezTo>
                <a:cubicBezTo>
                  <a:pt x="177" y="353"/>
                  <a:pt x="178" y="354"/>
                  <a:pt x="178" y="356"/>
                </a:cubicBezTo>
                <a:cubicBezTo>
                  <a:pt x="178" y="364"/>
                  <a:pt x="178" y="373"/>
                  <a:pt x="178" y="382"/>
                </a:cubicBezTo>
                <a:cubicBezTo>
                  <a:pt x="178" y="383"/>
                  <a:pt x="176" y="386"/>
                  <a:pt x="174" y="386"/>
                </a:cubicBezTo>
                <a:cubicBezTo>
                  <a:pt x="168" y="388"/>
                  <a:pt x="162" y="388"/>
                  <a:pt x="153" y="389"/>
                </a:cubicBezTo>
                <a:cubicBezTo>
                  <a:pt x="155" y="380"/>
                  <a:pt x="156" y="373"/>
                  <a:pt x="158" y="366"/>
                </a:cubicBezTo>
                <a:cubicBezTo>
                  <a:pt x="158" y="364"/>
                  <a:pt x="159" y="362"/>
                  <a:pt x="159" y="361"/>
                </a:cubicBezTo>
                <a:cubicBezTo>
                  <a:pt x="158" y="343"/>
                  <a:pt x="161" y="325"/>
                  <a:pt x="151" y="308"/>
                </a:cubicBezTo>
                <a:cubicBezTo>
                  <a:pt x="149" y="305"/>
                  <a:pt x="149" y="301"/>
                  <a:pt x="148" y="297"/>
                </a:cubicBezTo>
                <a:cubicBezTo>
                  <a:pt x="147" y="280"/>
                  <a:pt x="146" y="263"/>
                  <a:pt x="144" y="245"/>
                </a:cubicBezTo>
                <a:cubicBezTo>
                  <a:pt x="136" y="245"/>
                  <a:pt x="130" y="245"/>
                  <a:pt x="122" y="245"/>
                </a:cubicBezTo>
                <a:cubicBezTo>
                  <a:pt x="122" y="251"/>
                  <a:pt x="121" y="255"/>
                  <a:pt x="121" y="259"/>
                </a:cubicBezTo>
                <a:cubicBezTo>
                  <a:pt x="119" y="277"/>
                  <a:pt x="119" y="295"/>
                  <a:pt x="117" y="312"/>
                </a:cubicBezTo>
                <a:cubicBezTo>
                  <a:pt x="116" y="330"/>
                  <a:pt x="115" y="348"/>
                  <a:pt x="112" y="365"/>
                </a:cubicBezTo>
                <a:cubicBezTo>
                  <a:pt x="111" y="373"/>
                  <a:pt x="109" y="382"/>
                  <a:pt x="104" y="387"/>
                </a:cubicBezTo>
                <a:cubicBezTo>
                  <a:pt x="100" y="391"/>
                  <a:pt x="91" y="390"/>
                  <a:pt x="84" y="390"/>
                </a:cubicBezTo>
                <a:cubicBezTo>
                  <a:pt x="84" y="390"/>
                  <a:pt x="83" y="387"/>
                  <a:pt x="83" y="385"/>
                </a:cubicBezTo>
                <a:cubicBezTo>
                  <a:pt x="86" y="381"/>
                  <a:pt x="89" y="376"/>
                  <a:pt x="91" y="372"/>
                </a:cubicBezTo>
                <a:cubicBezTo>
                  <a:pt x="93" y="368"/>
                  <a:pt x="95" y="365"/>
                  <a:pt x="96" y="361"/>
                </a:cubicBezTo>
                <a:cubicBezTo>
                  <a:pt x="100" y="336"/>
                  <a:pt x="97" y="311"/>
                  <a:pt x="94" y="287"/>
                </a:cubicBezTo>
                <a:cubicBezTo>
                  <a:pt x="92" y="269"/>
                  <a:pt x="88" y="251"/>
                  <a:pt x="84" y="234"/>
                </a:cubicBezTo>
                <a:cubicBezTo>
                  <a:pt x="84" y="231"/>
                  <a:pt x="81" y="229"/>
                  <a:pt x="80" y="228"/>
                </a:cubicBezTo>
                <a:cubicBezTo>
                  <a:pt x="69" y="217"/>
                  <a:pt x="66" y="204"/>
                  <a:pt x="66" y="189"/>
                </a:cubicBezTo>
                <a:cubicBezTo>
                  <a:pt x="66" y="184"/>
                  <a:pt x="68" y="179"/>
                  <a:pt x="70" y="174"/>
                </a:cubicBezTo>
                <a:cubicBezTo>
                  <a:pt x="65" y="172"/>
                  <a:pt x="61" y="169"/>
                  <a:pt x="55" y="166"/>
                </a:cubicBezTo>
                <a:cubicBezTo>
                  <a:pt x="53" y="169"/>
                  <a:pt x="52" y="172"/>
                  <a:pt x="50" y="176"/>
                </a:cubicBezTo>
                <a:cubicBezTo>
                  <a:pt x="48" y="184"/>
                  <a:pt x="40" y="188"/>
                  <a:pt x="32" y="186"/>
                </a:cubicBezTo>
                <a:cubicBezTo>
                  <a:pt x="31" y="186"/>
                  <a:pt x="30" y="186"/>
                  <a:pt x="30" y="185"/>
                </a:cubicBezTo>
                <a:cubicBezTo>
                  <a:pt x="26" y="183"/>
                  <a:pt x="17" y="164"/>
                  <a:pt x="20" y="160"/>
                </a:cubicBezTo>
                <a:cubicBezTo>
                  <a:pt x="25" y="152"/>
                  <a:pt x="22" y="144"/>
                  <a:pt x="21" y="136"/>
                </a:cubicBezTo>
                <a:cubicBezTo>
                  <a:pt x="19" y="124"/>
                  <a:pt x="15" y="113"/>
                  <a:pt x="18" y="101"/>
                </a:cubicBezTo>
                <a:cubicBezTo>
                  <a:pt x="19" y="100"/>
                  <a:pt x="19" y="98"/>
                  <a:pt x="18" y="97"/>
                </a:cubicBezTo>
                <a:cubicBezTo>
                  <a:pt x="11" y="90"/>
                  <a:pt x="15" y="84"/>
                  <a:pt x="19" y="77"/>
                </a:cubicBezTo>
                <a:cubicBezTo>
                  <a:pt x="24" y="70"/>
                  <a:pt x="23" y="64"/>
                  <a:pt x="16" y="58"/>
                </a:cubicBezTo>
                <a:cubicBezTo>
                  <a:pt x="5" y="48"/>
                  <a:pt x="0" y="18"/>
                  <a:pt x="7" y="5"/>
                </a:cubicBezTo>
                <a:cubicBezTo>
                  <a:pt x="8" y="3"/>
                  <a:pt x="11" y="0"/>
                  <a:pt x="13" y="0"/>
                </a:cubicBezTo>
                <a:cubicBezTo>
                  <a:pt x="15" y="0"/>
                  <a:pt x="17" y="3"/>
                  <a:pt x="18" y="6"/>
                </a:cubicBezTo>
                <a:cubicBezTo>
                  <a:pt x="25" y="19"/>
                  <a:pt x="30" y="33"/>
                  <a:pt x="37" y="46"/>
                </a:cubicBezTo>
                <a:cubicBezTo>
                  <a:pt x="39" y="49"/>
                  <a:pt x="45" y="51"/>
                  <a:pt x="49" y="53"/>
                </a:cubicBezTo>
                <a:cubicBezTo>
                  <a:pt x="52" y="37"/>
                  <a:pt x="55" y="22"/>
                  <a:pt x="58" y="7"/>
                </a:cubicBezTo>
                <a:cubicBezTo>
                  <a:pt x="59" y="4"/>
                  <a:pt x="61" y="0"/>
                  <a:pt x="62" y="0"/>
                </a:cubicBezTo>
                <a:cubicBezTo>
                  <a:pt x="65" y="0"/>
                  <a:pt x="68" y="2"/>
                  <a:pt x="70" y="5"/>
                </a:cubicBezTo>
                <a:cubicBezTo>
                  <a:pt x="81" y="19"/>
                  <a:pt x="81" y="35"/>
                  <a:pt x="78" y="51"/>
                </a:cubicBezTo>
                <a:cubicBezTo>
                  <a:pt x="76" y="57"/>
                  <a:pt x="75" y="64"/>
                  <a:pt x="74" y="70"/>
                </a:cubicBezTo>
                <a:cubicBezTo>
                  <a:pt x="72" y="76"/>
                  <a:pt x="79" y="88"/>
                  <a:pt x="85" y="91"/>
                </a:cubicBezTo>
                <a:cubicBezTo>
                  <a:pt x="95" y="95"/>
                  <a:pt x="104" y="100"/>
                  <a:pt x="113" y="105"/>
                </a:cubicBezTo>
                <a:cubicBezTo>
                  <a:pt x="115" y="105"/>
                  <a:pt x="117" y="107"/>
                  <a:pt x="119" y="107"/>
                </a:cubicBezTo>
                <a:cubicBezTo>
                  <a:pt x="144" y="109"/>
                  <a:pt x="168" y="114"/>
                  <a:pt x="193" y="107"/>
                </a:cubicBezTo>
                <a:cubicBezTo>
                  <a:pt x="207" y="103"/>
                  <a:pt x="221" y="98"/>
                  <a:pt x="234" y="94"/>
                </a:cubicBezTo>
                <a:cubicBezTo>
                  <a:pt x="269" y="84"/>
                  <a:pt x="308" y="103"/>
                  <a:pt x="318" y="137"/>
                </a:cubicBezTo>
                <a:cubicBezTo>
                  <a:pt x="322" y="149"/>
                  <a:pt x="318" y="162"/>
                  <a:pt x="317" y="175"/>
                </a:cubicBezTo>
                <a:cubicBezTo>
                  <a:pt x="314" y="192"/>
                  <a:pt x="315" y="209"/>
                  <a:pt x="321" y="225"/>
                </a:cubicBezTo>
                <a:cubicBezTo>
                  <a:pt x="325" y="237"/>
                  <a:pt x="332" y="249"/>
                  <a:pt x="335" y="261"/>
                </a:cubicBezTo>
                <a:cubicBezTo>
                  <a:pt x="339" y="274"/>
                  <a:pt x="341" y="288"/>
                  <a:pt x="343" y="301"/>
                </a:cubicBezTo>
                <a:cubicBezTo>
                  <a:pt x="346" y="316"/>
                  <a:pt x="347" y="331"/>
                  <a:pt x="348" y="346"/>
                </a:cubicBezTo>
                <a:cubicBezTo>
                  <a:pt x="348" y="351"/>
                  <a:pt x="345" y="356"/>
                  <a:pt x="349" y="362"/>
                </a:cubicBezTo>
                <a:cubicBezTo>
                  <a:pt x="350" y="364"/>
                  <a:pt x="347" y="372"/>
                  <a:pt x="345" y="372"/>
                </a:cubicBezTo>
                <a:cubicBezTo>
                  <a:pt x="339" y="374"/>
                  <a:pt x="333" y="372"/>
                  <a:pt x="327" y="371"/>
                </a:cubicBezTo>
                <a:cubicBezTo>
                  <a:pt x="327" y="371"/>
                  <a:pt x="326" y="368"/>
                  <a:pt x="327" y="366"/>
                </a:cubicBezTo>
                <a:cubicBezTo>
                  <a:pt x="333" y="345"/>
                  <a:pt x="326" y="325"/>
                  <a:pt x="324" y="304"/>
                </a:cubicBezTo>
                <a:cubicBezTo>
                  <a:pt x="324" y="296"/>
                  <a:pt x="320" y="289"/>
                  <a:pt x="316" y="282"/>
                </a:cubicBezTo>
                <a:cubicBezTo>
                  <a:pt x="310" y="270"/>
                  <a:pt x="304" y="259"/>
                  <a:pt x="297" y="248"/>
                </a:cubicBezTo>
                <a:cubicBezTo>
                  <a:pt x="290" y="237"/>
                  <a:pt x="283" y="226"/>
                  <a:pt x="274" y="213"/>
                </a:cubicBezTo>
                <a:cubicBezTo>
                  <a:pt x="273" y="220"/>
                  <a:pt x="270" y="227"/>
                  <a:pt x="271" y="232"/>
                </a:cubicBezTo>
                <a:cubicBezTo>
                  <a:pt x="273" y="246"/>
                  <a:pt x="277" y="260"/>
                  <a:pt x="280" y="273"/>
                </a:cubicBezTo>
                <a:cubicBezTo>
                  <a:pt x="281" y="278"/>
                  <a:pt x="282" y="283"/>
                  <a:pt x="281" y="287"/>
                </a:cubicBezTo>
                <a:cubicBezTo>
                  <a:pt x="277" y="312"/>
                  <a:pt x="275" y="337"/>
                  <a:pt x="264" y="360"/>
                </a:cubicBezTo>
                <a:cubicBezTo>
                  <a:pt x="262" y="365"/>
                  <a:pt x="259" y="371"/>
                  <a:pt x="255" y="375"/>
                </a:cubicBezTo>
                <a:cubicBezTo>
                  <a:pt x="251" y="377"/>
                  <a:pt x="245" y="376"/>
                  <a:pt x="240" y="376"/>
                </a:cubicBezTo>
                <a:cubicBezTo>
                  <a:pt x="239" y="376"/>
                  <a:pt x="236" y="373"/>
                  <a:pt x="236" y="372"/>
                </a:cubicBezTo>
                <a:cubicBezTo>
                  <a:pt x="238" y="366"/>
                  <a:pt x="240" y="360"/>
                  <a:pt x="243" y="355"/>
                </a:cubicBezTo>
                <a:cubicBezTo>
                  <a:pt x="244" y="353"/>
                  <a:pt x="246" y="352"/>
                  <a:pt x="246" y="350"/>
                </a:cubicBezTo>
                <a:cubicBezTo>
                  <a:pt x="252" y="331"/>
                  <a:pt x="260" y="313"/>
                  <a:pt x="256" y="293"/>
                </a:cubicBezTo>
                <a:cubicBezTo>
                  <a:pt x="253" y="282"/>
                  <a:pt x="249" y="272"/>
                  <a:pt x="245" y="262"/>
                </a:cubicBezTo>
                <a:cubicBezTo>
                  <a:pt x="242" y="254"/>
                  <a:pt x="238" y="246"/>
                  <a:pt x="235" y="236"/>
                </a:cubicBezTo>
                <a:cubicBezTo>
                  <a:pt x="216" y="245"/>
                  <a:pt x="196" y="252"/>
                  <a:pt x="174" y="244"/>
                </a:cubicBezTo>
                <a:close/>
              </a:path>
            </a:pathLst>
          </a:custGeom>
          <a:solidFill>
            <a:srgbClr val="E393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17"/>
          <p:cNvSpPr>
            <a:spLocks noEditPoints="1"/>
          </p:cNvSpPr>
          <p:nvPr userDrawn="1"/>
        </p:nvSpPr>
        <p:spPr bwMode="auto">
          <a:xfrm>
            <a:off x="4157663" y="5443538"/>
            <a:ext cx="865188" cy="1128712"/>
          </a:xfrm>
          <a:custGeom>
            <a:avLst/>
            <a:gdLst>
              <a:gd name="T0" fmla="*/ 246 w 277"/>
              <a:gd name="T1" fmla="*/ 58 h 361"/>
              <a:gd name="T2" fmla="*/ 248 w 277"/>
              <a:gd name="T3" fmla="*/ 122 h 361"/>
              <a:gd name="T4" fmla="*/ 244 w 277"/>
              <a:gd name="T5" fmla="*/ 190 h 361"/>
              <a:gd name="T6" fmla="*/ 231 w 277"/>
              <a:gd name="T7" fmla="*/ 227 h 361"/>
              <a:gd name="T8" fmla="*/ 227 w 277"/>
              <a:gd name="T9" fmla="*/ 259 h 361"/>
              <a:gd name="T10" fmla="*/ 225 w 277"/>
              <a:gd name="T11" fmla="*/ 327 h 361"/>
              <a:gd name="T12" fmla="*/ 203 w 277"/>
              <a:gd name="T13" fmla="*/ 349 h 361"/>
              <a:gd name="T14" fmla="*/ 162 w 277"/>
              <a:gd name="T15" fmla="*/ 358 h 361"/>
              <a:gd name="T16" fmla="*/ 164 w 277"/>
              <a:gd name="T17" fmla="*/ 298 h 361"/>
              <a:gd name="T18" fmla="*/ 158 w 277"/>
              <a:gd name="T19" fmla="*/ 266 h 361"/>
              <a:gd name="T20" fmla="*/ 149 w 277"/>
              <a:gd name="T21" fmla="*/ 229 h 361"/>
              <a:gd name="T22" fmla="*/ 112 w 277"/>
              <a:gd name="T23" fmla="*/ 214 h 361"/>
              <a:gd name="T24" fmla="*/ 79 w 277"/>
              <a:gd name="T25" fmla="*/ 281 h 361"/>
              <a:gd name="T26" fmla="*/ 71 w 277"/>
              <a:gd name="T27" fmla="*/ 330 h 361"/>
              <a:gd name="T28" fmla="*/ 54 w 277"/>
              <a:gd name="T29" fmla="*/ 335 h 361"/>
              <a:gd name="T30" fmla="*/ 55 w 277"/>
              <a:gd name="T31" fmla="*/ 227 h 361"/>
              <a:gd name="T32" fmla="*/ 68 w 277"/>
              <a:gd name="T33" fmla="*/ 194 h 361"/>
              <a:gd name="T34" fmla="*/ 35 w 277"/>
              <a:gd name="T35" fmla="*/ 252 h 361"/>
              <a:gd name="T36" fmla="*/ 27 w 277"/>
              <a:gd name="T37" fmla="*/ 331 h 361"/>
              <a:gd name="T38" fmla="*/ 4 w 277"/>
              <a:gd name="T39" fmla="*/ 336 h 361"/>
              <a:gd name="T40" fmla="*/ 0 w 277"/>
              <a:gd name="T41" fmla="*/ 282 h 361"/>
              <a:gd name="T42" fmla="*/ 14 w 277"/>
              <a:gd name="T43" fmla="*/ 209 h 361"/>
              <a:gd name="T44" fmla="*/ 27 w 277"/>
              <a:gd name="T45" fmla="*/ 120 h 361"/>
              <a:gd name="T46" fmla="*/ 105 w 277"/>
              <a:gd name="T47" fmla="*/ 76 h 361"/>
              <a:gd name="T48" fmla="*/ 161 w 277"/>
              <a:gd name="T49" fmla="*/ 87 h 361"/>
              <a:gd name="T50" fmla="*/ 169 w 277"/>
              <a:gd name="T51" fmla="*/ 44 h 361"/>
              <a:gd name="T52" fmla="*/ 146 w 277"/>
              <a:gd name="T53" fmla="*/ 28 h 361"/>
              <a:gd name="T54" fmla="*/ 162 w 277"/>
              <a:gd name="T55" fmla="*/ 4 h 361"/>
              <a:gd name="T56" fmla="*/ 187 w 277"/>
              <a:gd name="T57" fmla="*/ 16 h 361"/>
              <a:gd name="T58" fmla="*/ 243 w 277"/>
              <a:gd name="T59" fmla="*/ 10 h 361"/>
              <a:gd name="T60" fmla="*/ 273 w 277"/>
              <a:gd name="T61" fmla="*/ 16 h 361"/>
              <a:gd name="T62" fmla="*/ 185 w 277"/>
              <a:gd name="T63" fmla="*/ 223 h 361"/>
              <a:gd name="T64" fmla="*/ 195 w 277"/>
              <a:gd name="T65" fmla="*/ 252 h 361"/>
              <a:gd name="T66" fmla="*/ 185 w 277"/>
              <a:gd name="T67" fmla="*/ 223 h 361"/>
              <a:gd name="T68" fmla="*/ 197 w 277"/>
              <a:gd name="T69" fmla="*/ 280 h 361"/>
              <a:gd name="T70" fmla="*/ 195 w 277"/>
              <a:gd name="T71" fmla="*/ 315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7" h="361">
                <a:moveTo>
                  <a:pt x="248" y="40"/>
                </a:moveTo>
                <a:cubicBezTo>
                  <a:pt x="247" y="45"/>
                  <a:pt x="248" y="52"/>
                  <a:pt x="246" y="58"/>
                </a:cubicBezTo>
                <a:cubicBezTo>
                  <a:pt x="241" y="76"/>
                  <a:pt x="244" y="94"/>
                  <a:pt x="245" y="112"/>
                </a:cubicBezTo>
                <a:cubicBezTo>
                  <a:pt x="246" y="115"/>
                  <a:pt x="247" y="119"/>
                  <a:pt x="248" y="122"/>
                </a:cubicBezTo>
                <a:cubicBezTo>
                  <a:pt x="257" y="136"/>
                  <a:pt x="256" y="152"/>
                  <a:pt x="256" y="167"/>
                </a:cubicBezTo>
                <a:cubicBezTo>
                  <a:pt x="256" y="176"/>
                  <a:pt x="251" y="184"/>
                  <a:pt x="244" y="190"/>
                </a:cubicBezTo>
                <a:cubicBezTo>
                  <a:pt x="239" y="194"/>
                  <a:pt x="237" y="198"/>
                  <a:pt x="236" y="204"/>
                </a:cubicBezTo>
                <a:cubicBezTo>
                  <a:pt x="235" y="212"/>
                  <a:pt x="232" y="219"/>
                  <a:pt x="231" y="227"/>
                </a:cubicBezTo>
                <a:cubicBezTo>
                  <a:pt x="230" y="234"/>
                  <a:pt x="230" y="241"/>
                  <a:pt x="229" y="248"/>
                </a:cubicBezTo>
                <a:cubicBezTo>
                  <a:pt x="229" y="252"/>
                  <a:pt x="229" y="256"/>
                  <a:pt x="227" y="259"/>
                </a:cubicBezTo>
                <a:cubicBezTo>
                  <a:pt x="214" y="277"/>
                  <a:pt x="219" y="296"/>
                  <a:pt x="221" y="315"/>
                </a:cubicBezTo>
                <a:cubicBezTo>
                  <a:pt x="222" y="319"/>
                  <a:pt x="224" y="323"/>
                  <a:pt x="225" y="327"/>
                </a:cubicBezTo>
                <a:cubicBezTo>
                  <a:pt x="228" y="342"/>
                  <a:pt x="222" y="349"/>
                  <a:pt x="206" y="349"/>
                </a:cubicBezTo>
                <a:cubicBezTo>
                  <a:pt x="205" y="349"/>
                  <a:pt x="203" y="349"/>
                  <a:pt x="203" y="349"/>
                </a:cubicBezTo>
                <a:cubicBezTo>
                  <a:pt x="199" y="354"/>
                  <a:pt x="195" y="360"/>
                  <a:pt x="191" y="361"/>
                </a:cubicBezTo>
                <a:cubicBezTo>
                  <a:pt x="182" y="361"/>
                  <a:pt x="172" y="360"/>
                  <a:pt x="162" y="358"/>
                </a:cubicBezTo>
                <a:cubicBezTo>
                  <a:pt x="161" y="357"/>
                  <a:pt x="159" y="351"/>
                  <a:pt x="159" y="348"/>
                </a:cubicBezTo>
                <a:cubicBezTo>
                  <a:pt x="160" y="331"/>
                  <a:pt x="162" y="314"/>
                  <a:pt x="164" y="298"/>
                </a:cubicBezTo>
                <a:cubicBezTo>
                  <a:pt x="164" y="294"/>
                  <a:pt x="163" y="290"/>
                  <a:pt x="161" y="287"/>
                </a:cubicBezTo>
                <a:cubicBezTo>
                  <a:pt x="155" y="280"/>
                  <a:pt x="153" y="273"/>
                  <a:pt x="158" y="266"/>
                </a:cubicBezTo>
                <a:cubicBezTo>
                  <a:pt x="161" y="261"/>
                  <a:pt x="160" y="257"/>
                  <a:pt x="157" y="252"/>
                </a:cubicBezTo>
                <a:cubicBezTo>
                  <a:pt x="153" y="245"/>
                  <a:pt x="152" y="237"/>
                  <a:pt x="149" y="229"/>
                </a:cubicBezTo>
                <a:cubicBezTo>
                  <a:pt x="148" y="225"/>
                  <a:pt x="148" y="220"/>
                  <a:pt x="147" y="216"/>
                </a:cubicBezTo>
                <a:cubicBezTo>
                  <a:pt x="135" y="215"/>
                  <a:pt x="124" y="215"/>
                  <a:pt x="112" y="214"/>
                </a:cubicBezTo>
                <a:cubicBezTo>
                  <a:pt x="111" y="214"/>
                  <a:pt x="109" y="215"/>
                  <a:pt x="108" y="216"/>
                </a:cubicBezTo>
                <a:cubicBezTo>
                  <a:pt x="94" y="236"/>
                  <a:pt x="82" y="256"/>
                  <a:pt x="79" y="281"/>
                </a:cubicBezTo>
                <a:cubicBezTo>
                  <a:pt x="79" y="283"/>
                  <a:pt x="78" y="286"/>
                  <a:pt x="77" y="288"/>
                </a:cubicBezTo>
                <a:cubicBezTo>
                  <a:pt x="72" y="301"/>
                  <a:pt x="67" y="315"/>
                  <a:pt x="71" y="330"/>
                </a:cubicBezTo>
                <a:cubicBezTo>
                  <a:pt x="71" y="331"/>
                  <a:pt x="68" y="335"/>
                  <a:pt x="66" y="335"/>
                </a:cubicBezTo>
                <a:cubicBezTo>
                  <a:pt x="62" y="336"/>
                  <a:pt x="58" y="336"/>
                  <a:pt x="54" y="335"/>
                </a:cubicBezTo>
                <a:cubicBezTo>
                  <a:pt x="43" y="334"/>
                  <a:pt x="38" y="329"/>
                  <a:pt x="39" y="318"/>
                </a:cubicBezTo>
                <a:cubicBezTo>
                  <a:pt x="39" y="287"/>
                  <a:pt x="46" y="257"/>
                  <a:pt x="55" y="227"/>
                </a:cubicBezTo>
                <a:cubicBezTo>
                  <a:pt x="57" y="221"/>
                  <a:pt x="62" y="215"/>
                  <a:pt x="64" y="209"/>
                </a:cubicBezTo>
                <a:cubicBezTo>
                  <a:pt x="66" y="204"/>
                  <a:pt x="68" y="200"/>
                  <a:pt x="68" y="194"/>
                </a:cubicBezTo>
                <a:cubicBezTo>
                  <a:pt x="59" y="205"/>
                  <a:pt x="48" y="214"/>
                  <a:pt x="44" y="228"/>
                </a:cubicBezTo>
                <a:cubicBezTo>
                  <a:pt x="42" y="236"/>
                  <a:pt x="39" y="244"/>
                  <a:pt x="35" y="252"/>
                </a:cubicBezTo>
                <a:cubicBezTo>
                  <a:pt x="27" y="270"/>
                  <a:pt x="24" y="288"/>
                  <a:pt x="26" y="307"/>
                </a:cubicBezTo>
                <a:cubicBezTo>
                  <a:pt x="27" y="315"/>
                  <a:pt x="27" y="323"/>
                  <a:pt x="27" y="331"/>
                </a:cubicBezTo>
                <a:cubicBezTo>
                  <a:pt x="28" y="336"/>
                  <a:pt x="25" y="340"/>
                  <a:pt x="20" y="340"/>
                </a:cubicBezTo>
                <a:cubicBezTo>
                  <a:pt x="14" y="341"/>
                  <a:pt x="8" y="343"/>
                  <a:pt x="4" y="336"/>
                </a:cubicBezTo>
                <a:cubicBezTo>
                  <a:pt x="3" y="334"/>
                  <a:pt x="3" y="333"/>
                  <a:pt x="3" y="331"/>
                </a:cubicBezTo>
                <a:cubicBezTo>
                  <a:pt x="2" y="315"/>
                  <a:pt x="0" y="298"/>
                  <a:pt x="0" y="282"/>
                </a:cubicBezTo>
                <a:cubicBezTo>
                  <a:pt x="0" y="274"/>
                  <a:pt x="1" y="266"/>
                  <a:pt x="1" y="258"/>
                </a:cubicBezTo>
                <a:cubicBezTo>
                  <a:pt x="1" y="240"/>
                  <a:pt x="1" y="223"/>
                  <a:pt x="14" y="209"/>
                </a:cubicBezTo>
                <a:cubicBezTo>
                  <a:pt x="15" y="207"/>
                  <a:pt x="16" y="204"/>
                  <a:pt x="16" y="202"/>
                </a:cubicBezTo>
                <a:cubicBezTo>
                  <a:pt x="20" y="175"/>
                  <a:pt x="23" y="147"/>
                  <a:pt x="27" y="120"/>
                </a:cubicBezTo>
                <a:cubicBezTo>
                  <a:pt x="29" y="111"/>
                  <a:pt x="33" y="105"/>
                  <a:pt x="39" y="99"/>
                </a:cubicBezTo>
                <a:cubicBezTo>
                  <a:pt x="58" y="82"/>
                  <a:pt x="78" y="70"/>
                  <a:pt x="105" y="76"/>
                </a:cubicBezTo>
                <a:cubicBezTo>
                  <a:pt x="118" y="79"/>
                  <a:pt x="131" y="83"/>
                  <a:pt x="145" y="86"/>
                </a:cubicBezTo>
                <a:cubicBezTo>
                  <a:pt x="150" y="88"/>
                  <a:pt x="156" y="88"/>
                  <a:pt x="161" y="87"/>
                </a:cubicBezTo>
                <a:cubicBezTo>
                  <a:pt x="172" y="84"/>
                  <a:pt x="171" y="83"/>
                  <a:pt x="170" y="71"/>
                </a:cubicBezTo>
                <a:cubicBezTo>
                  <a:pt x="170" y="62"/>
                  <a:pt x="170" y="53"/>
                  <a:pt x="169" y="44"/>
                </a:cubicBezTo>
                <a:cubicBezTo>
                  <a:pt x="169" y="42"/>
                  <a:pt x="166" y="39"/>
                  <a:pt x="164" y="38"/>
                </a:cubicBezTo>
                <a:cubicBezTo>
                  <a:pt x="158" y="34"/>
                  <a:pt x="151" y="32"/>
                  <a:pt x="146" y="28"/>
                </a:cubicBezTo>
                <a:cubicBezTo>
                  <a:pt x="141" y="23"/>
                  <a:pt x="138" y="17"/>
                  <a:pt x="141" y="10"/>
                </a:cubicBezTo>
                <a:cubicBezTo>
                  <a:pt x="144" y="4"/>
                  <a:pt x="156" y="1"/>
                  <a:pt x="162" y="4"/>
                </a:cubicBezTo>
                <a:cubicBezTo>
                  <a:pt x="167" y="6"/>
                  <a:pt x="172" y="10"/>
                  <a:pt x="176" y="14"/>
                </a:cubicBezTo>
                <a:cubicBezTo>
                  <a:pt x="179" y="17"/>
                  <a:pt x="182" y="18"/>
                  <a:pt x="187" y="16"/>
                </a:cubicBezTo>
                <a:cubicBezTo>
                  <a:pt x="199" y="9"/>
                  <a:pt x="211" y="9"/>
                  <a:pt x="223" y="15"/>
                </a:cubicBezTo>
                <a:cubicBezTo>
                  <a:pt x="231" y="19"/>
                  <a:pt x="238" y="16"/>
                  <a:pt x="243" y="10"/>
                </a:cubicBezTo>
                <a:cubicBezTo>
                  <a:pt x="252" y="2"/>
                  <a:pt x="261" y="0"/>
                  <a:pt x="270" y="5"/>
                </a:cubicBezTo>
                <a:cubicBezTo>
                  <a:pt x="275" y="8"/>
                  <a:pt x="277" y="12"/>
                  <a:pt x="273" y="16"/>
                </a:cubicBezTo>
                <a:cubicBezTo>
                  <a:pt x="265" y="24"/>
                  <a:pt x="257" y="32"/>
                  <a:pt x="248" y="40"/>
                </a:cubicBezTo>
                <a:close/>
                <a:moveTo>
                  <a:pt x="185" y="223"/>
                </a:moveTo>
                <a:cubicBezTo>
                  <a:pt x="188" y="233"/>
                  <a:pt x="190" y="243"/>
                  <a:pt x="193" y="252"/>
                </a:cubicBezTo>
                <a:cubicBezTo>
                  <a:pt x="194" y="252"/>
                  <a:pt x="194" y="252"/>
                  <a:pt x="195" y="252"/>
                </a:cubicBezTo>
                <a:cubicBezTo>
                  <a:pt x="196" y="245"/>
                  <a:pt x="197" y="238"/>
                  <a:pt x="197" y="231"/>
                </a:cubicBezTo>
                <a:cubicBezTo>
                  <a:pt x="198" y="223"/>
                  <a:pt x="195" y="221"/>
                  <a:pt x="185" y="223"/>
                </a:cubicBezTo>
                <a:close/>
                <a:moveTo>
                  <a:pt x="195" y="315"/>
                </a:moveTo>
                <a:cubicBezTo>
                  <a:pt x="196" y="303"/>
                  <a:pt x="196" y="292"/>
                  <a:pt x="197" y="280"/>
                </a:cubicBezTo>
                <a:cubicBezTo>
                  <a:pt x="196" y="280"/>
                  <a:pt x="195" y="280"/>
                  <a:pt x="195" y="280"/>
                </a:cubicBezTo>
                <a:cubicBezTo>
                  <a:pt x="188" y="291"/>
                  <a:pt x="192" y="303"/>
                  <a:pt x="195" y="315"/>
                </a:cubicBezTo>
                <a:close/>
              </a:path>
            </a:pathLst>
          </a:custGeom>
          <a:solidFill>
            <a:srgbClr val="6214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28" name="Grupo 27"/>
          <p:cNvGrpSpPr/>
          <p:nvPr userDrawn="1"/>
        </p:nvGrpSpPr>
        <p:grpSpPr>
          <a:xfrm>
            <a:off x="309563" y="322263"/>
            <a:ext cx="11630026" cy="4618037"/>
            <a:chOff x="309563" y="322263"/>
            <a:chExt cx="11630026" cy="4618037"/>
          </a:xfrm>
        </p:grpSpPr>
        <p:sp>
          <p:nvSpPr>
            <p:cNvPr id="7" name="Freeform 5"/>
            <p:cNvSpPr>
              <a:spLocks/>
            </p:cNvSpPr>
            <p:nvPr userDrawn="1"/>
          </p:nvSpPr>
          <p:spPr bwMode="auto">
            <a:xfrm>
              <a:off x="8499476" y="885825"/>
              <a:ext cx="1695450" cy="912812"/>
            </a:xfrm>
            <a:custGeom>
              <a:avLst/>
              <a:gdLst>
                <a:gd name="T0" fmla="*/ 542 w 542"/>
                <a:gd name="T1" fmla="*/ 171 h 292"/>
                <a:gd name="T2" fmla="*/ 510 w 542"/>
                <a:gd name="T3" fmla="*/ 202 h 292"/>
                <a:gd name="T4" fmla="*/ 443 w 542"/>
                <a:gd name="T5" fmla="*/ 205 h 292"/>
                <a:gd name="T6" fmla="*/ 383 w 542"/>
                <a:gd name="T7" fmla="*/ 200 h 292"/>
                <a:gd name="T8" fmla="*/ 388 w 542"/>
                <a:gd name="T9" fmla="*/ 266 h 292"/>
                <a:gd name="T10" fmla="*/ 391 w 542"/>
                <a:gd name="T11" fmla="*/ 285 h 292"/>
                <a:gd name="T12" fmla="*/ 371 w 542"/>
                <a:gd name="T13" fmla="*/ 282 h 292"/>
                <a:gd name="T14" fmla="*/ 367 w 542"/>
                <a:gd name="T15" fmla="*/ 279 h 292"/>
                <a:gd name="T16" fmla="*/ 339 w 542"/>
                <a:gd name="T17" fmla="*/ 280 h 292"/>
                <a:gd name="T18" fmla="*/ 325 w 542"/>
                <a:gd name="T19" fmla="*/ 258 h 292"/>
                <a:gd name="T20" fmla="*/ 320 w 542"/>
                <a:gd name="T21" fmla="*/ 212 h 292"/>
                <a:gd name="T22" fmla="*/ 298 w 542"/>
                <a:gd name="T23" fmla="*/ 198 h 292"/>
                <a:gd name="T24" fmla="*/ 124 w 542"/>
                <a:gd name="T25" fmla="*/ 197 h 292"/>
                <a:gd name="T26" fmla="*/ 142 w 542"/>
                <a:gd name="T27" fmla="*/ 274 h 292"/>
                <a:gd name="T28" fmla="*/ 84 w 542"/>
                <a:gd name="T29" fmla="*/ 211 h 292"/>
                <a:gd name="T30" fmla="*/ 86 w 542"/>
                <a:gd name="T31" fmla="*/ 281 h 292"/>
                <a:gd name="T32" fmla="*/ 41 w 542"/>
                <a:gd name="T33" fmla="*/ 263 h 292"/>
                <a:gd name="T34" fmla="*/ 35 w 542"/>
                <a:gd name="T35" fmla="*/ 213 h 292"/>
                <a:gd name="T36" fmla="*/ 35 w 542"/>
                <a:gd name="T37" fmla="*/ 207 h 292"/>
                <a:gd name="T38" fmla="*/ 33 w 542"/>
                <a:gd name="T39" fmla="*/ 127 h 292"/>
                <a:gd name="T40" fmla="*/ 32 w 542"/>
                <a:gd name="T41" fmla="*/ 78 h 292"/>
                <a:gd name="T42" fmla="*/ 10 w 542"/>
                <a:gd name="T43" fmla="*/ 66 h 292"/>
                <a:gd name="T44" fmla="*/ 35 w 542"/>
                <a:gd name="T45" fmla="*/ 38 h 292"/>
                <a:gd name="T46" fmla="*/ 43 w 542"/>
                <a:gd name="T47" fmla="*/ 60 h 292"/>
                <a:gd name="T48" fmla="*/ 186 w 542"/>
                <a:gd name="T49" fmla="*/ 1 h 292"/>
                <a:gd name="T50" fmla="*/ 427 w 542"/>
                <a:gd name="T51" fmla="*/ 35 h 292"/>
                <a:gd name="T52" fmla="*/ 450 w 542"/>
                <a:gd name="T53" fmla="*/ 46 h 292"/>
                <a:gd name="T54" fmla="*/ 485 w 542"/>
                <a:gd name="T55" fmla="*/ 44 h 292"/>
                <a:gd name="T56" fmla="*/ 489 w 542"/>
                <a:gd name="T57" fmla="*/ 55 h 292"/>
                <a:gd name="T58" fmla="*/ 516 w 542"/>
                <a:gd name="T59" fmla="*/ 46 h 292"/>
                <a:gd name="T60" fmla="*/ 502 w 542"/>
                <a:gd name="T61" fmla="*/ 118 h 292"/>
                <a:gd name="T62" fmla="*/ 542 w 542"/>
                <a:gd name="T63" fmla="*/ 17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2" h="292">
                  <a:moveTo>
                    <a:pt x="542" y="171"/>
                  </a:moveTo>
                  <a:cubicBezTo>
                    <a:pt x="541" y="193"/>
                    <a:pt x="532" y="203"/>
                    <a:pt x="510" y="202"/>
                  </a:cubicBezTo>
                  <a:cubicBezTo>
                    <a:pt x="488" y="202"/>
                    <a:pt x="465" y="205"/>
                    <a:pt x="443" y="205"/>
                  </a:cubicBezTo>
                  <a:cubicBezTo>
                    <a:pt x="425" y="205"/>
                    <a:pt x="407" y="202"/>
                    <a:pt x="383" y="200"/>
                  </a:cubicBezTo>
                  <a:cubicBezTo>
                    <a:pt x="384" y="223"/>
                    <a:pt x="386" y="245"/>
                    <a:pt x="388" y="266"/>
                  </a:cubicBezTo>
                  <a:cubicBezTo>
                    <a:pt x="389" y="273"/>
                    <a:pt x="390" y="279"/>
                    <a:pt x="391" y="285"/>
                  </a:cubicBezTo>
                  <a:cubicBezTo>
                    <a:pt x="384" y="284"/>
                    <a:pt x="377" y="284"/>
                    <a:pt x="371" y="282"/>
                  </a:cubicBezTo>
                  <a:cubicBezTo>
                    <a:pt x="368" y="281"/>
                    <a:pt x="365" y="278"/>
                    <a:pt x="367" y="279"/>
                  </a:cubicBezTo>
                  <a:cubicBezTo>
                    <a:pt x="354" y="280"/>
                    <a:pt x="344" y="283"/>
                    <a:pt x="339" y="280"/>
                  </a:cubicBezTo>
                  <a:cubicBezTo>
                    <a:pt x="332" y="276"/>
                    <a:pt x="327" y="266"/>
                    <a:pt x="325" y="258"/>
                  </a:cubicBezTo>
                  <a:cubicBezTo>
                    <a:pt x="322" y="243"/>
                    <a:pt x="322" y="227"/>
                    <a:pt x="320" y="212"/>
                  </a:cubicBezTo>
                  <a:cubicBezTo>
                    <a:pt x="318" y="200"/>
                    <a:pt x="310" y="195"/>
                    <a:pt x="298" y="198"/>
                  </a:cubicBezTo>
                  <a:cubicBezTo>
                    <a:pt x="240" y="211"/>
                    <a:pt x="182" y="211"/>
                    <a:pt x="124" y="197"/>
                  </a:cubicBezTo>
                  <a:cubicBezTo>
                    <a:pt x="112" y="221"/>
                    <a:pt x="115" y="232"/>
                    <a:pt x="142" y="274"/>
                  </a:cubicBezTo>
                  <a:cubicBezTo>
                    <a:pt x="120" y="286"/>
                    <a:pt x="120" y="286"/>
                    <a:pt x="84" y="211"/>
                  </a:cubicBezTo>
                  <a:cubicBezTo>
                    <a:pt x="60" y="224"/>
                    <a:pt x="61" y="238"/>
                    <a:pt x="86" y="281"/>
                  </a:cubicBezTo>
                  <a:cubicBezTo>
                    <a:pt x="67" y="292"/>
                    <a:pt x="44" y="284"/>
                    <a:pt x="41" y="263"/>
                  </a:cubicBezTo>
                  <a:cubicBezTo>
                    <a:pt x="37" y="247"/>
                    <a:pt x="37" y="230"/>
                    <a:pt x="35" y="213"/>
                  </a:cubicBezTo>
                  <a:cubicBezTo>
                    <a:pt x="35" y="211"/>
                    <a:pt x="34" y="208"/>
                    <a:pt x="35" y="207"/>
                  </a:cubicBezTo>
                  <a:cubicBezTo>
                    <a:pt x="56" y="179"/>
                    <a:pt x="38" y="154"/>
                    <a:pt x="33" y="127"/>
                  </a:cubicBezTo>
                  <a:cubicBezTo>
                    <a:pt x="29" y="111"/>
                    <a:pt x="32" y="94"/>
                    <a:pt x="32" y="78"/>
                  </a:cubicBezTo>
                  <a:cubicBezTo>
                    <a:pt x="25" y="75"/>
                    <a:pt x="12" y="73"/>
                    <a:pt x="10" y="66"/>
                  </a:cubicBezTo>
                  <a:cubicBezTo>
                    <a:pt x="0" y="42"/>
                    <a:pt x="31" y="55"/>
                    <a:pt x="35" y="38"/>
                  </a:cubicBezTo>
                  <a:cubicBezTo>
                    <a:pt x="38" y="47"/>
                    <a:pt x="40" y="53"/>
                    <a:pt x="43" y="60"/>
                  </a:cubicBezTo>
                  <a:cubicBezTo>
                    <a:pt x="79" y="12"/>
                    <a:pt x="131" y="1"/>
                    <a:pt x="186" y="1"/>
                  </a:cubicBezTo>
                  <a:cubicBezTo>
                    <a:pt x="268" y="0"/>
                    <a:pt x="349" y="4"/>
                    <a:pt x="427" y="35"/>
                  </a:cubicBezTo>
                  <a:cubicBezTo>
                    <a:pt x="434" y="38"/>
                    <a:pt x="443" y="41"/>
                    <a:pt x="450" y="46"/>
                  </a:cubicBezTo>
                  <a:cubicBezTo>
                    <a:pt x="462" y="54"/>
                    <a:pt x="474" y="57"/>
                    <a:pt x="485" y="44"/>
                  </a:cubicBezTo>
                  <a:cubicBezTo>
                    <a:pt x="487" y="48"/>
                    <a:pt x="488" y="52"/>
                    <a:pt x="489" y="55"/>
                  </a:cubicBezTo>
                  <a:cubicBezTo>
                    <a:pt x="496" y="53"/>
                    <a:pt x="503" y="51"/>
                    <a:pt x="516" y="46"/>
                  </a:cubicBezTo>
                  <a:cubicBezTo>
                    <a:pt x="498" y="71"/>
                    <a:pt x="495" y="92"/>
                    <a:pt x="502" y="118"/>
                  </a:cubicBezTo>
                  <a:cubicBezTo>
                    <a:pt x="510" y="142"/>
                    <a:pt x="513" y="165"/>
                    <a:pt x="542" y="171"/>
                  </a:cubicBezTo>
                  <a:close/>
                </a:path>
              </a:pathLst>
            </a:custGeom>
            <a:solidFill>
              <a:srgbClr val="62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" name="Freeform 6"/>
            <p:cNvSpPr>
              <a:spLocks/>
            </p:cNvSpPr>
            <p:nvPr userDrawn="1"/>
          </p:nvSpPr>
          <p:spPr bwMode="auto">
            <a:xfrm>
              <a:off x="6931026" y="438150"/>
              <a:ext cx="1487488" cy="1344612"/>
            </a:xfrm>
            <a:custGeom>
              <a:avLst/>
              <a:gdLst>
                <a:gd name="T0" fmla="*/ 375 w 476"/>
                <a:gd name="T1" fmla="*/ 414 h 430"/>
                <a:gd name="T2" fmla="*/ 337 w 476"/>
                <a:gd name="T3" fmla="*/ 388 h 430"/>
                <a:gd name="T4" fmla="*/ 329 w 476"/>
                <a:gd name="T5" fmla="*/ 321 h 430"/>
                <a:gd name="T6" fmla="*/ 340 w 476"/>
                <a:gd name="T7" fmla="*/ 419 h 430"/>
                <a:gd name="T8" fmla="*/ 300 w 476"/>
                <a:gd name="T9" fmla="*/ 396 h 430"/>
                <a:gd name="T10" fmla="*/ 293 w 476"/>
                <a:gd name="T11" fmla="*/ 305 h 430"/>
                <a:gd name="T12" fmla="*/ 275 w 476"/>
                <a:gd name="T13" fmla="*/ 290 h 430"/>
                <a:gd name="T14" fmla="*/ 161 w 476"/>
                <a:gd name="T15" fmla="*/ 288 h 430"/>
                <a:gd name="T16" fmla="*/ 130 w 476"/>
                <a:gd name="T17" fmla="*/ 305 h 430"/>
                <a:gd name="T18" fmla="*/ 96 w 476"/>
                <a:gd name="T19" fmla="*/ 339 h 430"/>
                <a:gd name="T20" fmla="*/ 86 w 476"/>
                <a:gd name="T21" fmla="*/ 395 h 430"/>
                <a:gd name="T22" fmla="*/ 95 w 476"/>
                <a:gd name="T23" fmla="*/ 417 h 430"/>
                <a:gd name="T24" fmla="*/ 80 w 476"/>
                <a:gd name="T25" fmla="*/ 418 h 430"/>
                <a:gd name="T26" fmla="*/ 58 w 476"/>
                <a:gd name="T27" fmla="*/ 393 h 430"/>
                <a:gd name="T28" fmla="*/ 58 w 476"/>
                <a:gd name="T29" fmla="*/ 368 h 430"/>
                <a:gd name="T30" fmla="*/ 55 w 476"/>
                <a:gd name="T31" fmla="*/ 345 h 430"/>
                <a:gd name="T32" fmla="*/ 44 w 476"/>
                <a:gd name="T33" fmla="*/ 430 h 430"/>
                <a:gd name="T34" fmla="*/ 13 w 476"/>
                <a:gd name="T35" fmla="*/ 426 h 430"/>
                <a:gd name="T36" fmla="*/ 5 w 476"/>
                <a:gd name="T37" fmla="*/ 396 h 430"/>
                <a:gd name="T38" fmla="*/ 30 w 476"/>
                <a:gd name="T39" fmla="*/ 309 h 430"/>
                <a:gd name="T40" fmla="*/ 30 w 476"/>
                <a:gd name="T41" fmla="*/ 253 h 430"/>
                <a:gd name="T42" fmla="*/ 28 w 476"/>
                <a:gd name="T43" fmla="*/ 212 h 430"/>
                <a:gd name="T44" fmla="*/ 21 w 476"/>
                <a:gd name="T45" fmla="*/ 144 h 430"/>
                <a:gd name="T46" fmla="*/ 47 w 476"/>
                <a:gd name="T47" fmla="*/ 93 h 430"/>
                <a:gd name="T48" fmla="*/ 43 w 476"/>
                <a:gd name="T49" fmla="*/ 125 h 430"/>
                <a:gd name="T50" fmla="*/ 66 w 476"/>
                <a:gd name="T51" fmla="*/ 140 h 430"/>
                <a:gd name="T52" fmla="*/ 164 w 476"/>
                <a:gd name="T53" fmla="*/ 125 h 430"/>
                <a:gd name="T54" fmla="*/ 243 w 476"/>
                <a:gd name="T55" fmla="*/ 128 h 430"/>
                <a:gd name="T56" fmla="*/ 352 w 476"/>
                <a:gd name="T57" fmla="*/ 50 h 430"/>
                <a:gd name="T58" fmla="*/ 341 w 476"/>
                <a:gd name="T59" fmla="*/ 37 h 430"/>
                <a:gd name="T60" fmla="*/ 444 w 476"/>
                <a:gd name="T61" fmla="*/ 37 h 430"/>
                <a:gd name="T62" fmla="*/ 468 w 476"/>
                <a:gd name="T63" fmla="*/ 81 h 430"/>
                <a:gd name="T64" fmla="*/ 442 w 476"/>
                <a:gd name="T65" fmla="*/ 114 h 430"/>
                <a:gd name="T66" fmla="*/ 411 w 476"/>
                <a:gd name="T67" fmla="*/ 142 h 430"/>
                <a:gd name="T68" fmla="*/ 372 w 476"/>
                <a:gd name="T69" fmla="*/ 266 h 430"/>
                <a:gd name="T70" fmla="*/ 360 w 476"/>
                <a:gd name="T71" fmla="*/ 317 h 430"/>
                <a:gd name="T72" fmla="*/ 375 w 476"/>
                <a:gd name="T73" fmla="*/ 414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76" h="430">
                  <a:moveTo>
                    <a:pt x="375" y="414"/>
                  </a:moveTo>
                  <a:cubicBezTo>
                    <a:pt x="349" y="421"/>
                    <a:pt x="338" y="412"/>
                    <a:pt x="337" y="388"/>
                  </a:cubicBezTo>
                  <a:cubicBezTo>
                    <a:pt x="336" y="366"/>
                    <a:pt x="334" y="343"/>
                    <a:pt x="329" y="321"/>
                  </a:cubicBezTo>
                  <a:cubicBezTo>
                    <a:pt x="325" y="354"/>
                    <a:pt x="318" y="388"/>
                    <a:pt x="340" y="419"/>
                  </a:cubicBezTo>
                  <a:cubicBezTo>
                    <a:pt x="318" y="429"/>
                    <a:pt x="301" y="418"/>
                    <a:pt x="300" y="396"/>
                  </a:cubicBezTo>
                  <a:cubicBezTo>
                    <a:pt x="299" y="366"/>
                    <a:pt x="296" y="336"/>
                    <a:pt x="293" y="305"/>
                  </a:cubicBezTo>
                  <a:cubicBezTo>
                    <a:pt x="293" y="294"/>
                    <a:pt x="286" y="290"/>
                    <a:pt x="275" y="290"/>
                  </a:cubicBezTo>
                  <a:cubicBezTo>
                    <a:pt x="237" y="290"/>
                    <a:pt x="199" y="291"/>
                    <a:pt x="161" y="288"/>
                  </a:cubicBezTo>
                  <a:cubicBezTo>
                    <a:pt x="145" y="287"/>
                    <a:pt x="137" y="292"/>
                    <a:pt x="130" y="305"/>
                  </a:cubicBezTo>
                  <a:cubicBezTo>
                    <a:pt x="123" y="320"/>
                    <a:pt x="112" y="330"/>
                    <a:pt x="96" y="339"/>
                  </a:cubicBezTo>
                  <a:cubicBezTo>
                    <a:pt x="85" y="346"/>
                    <a:pt x="88" y="376"/>
                    <a:pt x="86" y="395"/>
                  </a:cubicBezTo>
                  <a:cubicBezTo>
                    <a:pt x="86" y="402"/>
                    <a:pt x="92" y="409"/>
                    <a:pt x="95" y="417"/>
                  </a:cubicBezTo>
                  <a:cubicBezTo>
                    <a:pt x="90" y="417"/>
                    <a:pt x="83" y="420"/>
                    <a:pt x="80" y="418"/>
                  </a:cubicBezTo>
                  <a:cubicBezTo>
                    <a:pt x="71" y="411"/>
                    <a:pt x="62" y="403"/>
                    <a:pt x="58" y="393"/>
                  </a:cubicBezTo>
                  <a:cubicBezTo>
                    <a:pt x="54" y="387"/>
                    <a:pt x="58" y="377"/>
                    <a:pt x="58" y="368"/>
                  </a:cubicBezTo>
                  <a:cubicBezTo>
                    <a:pt x="58" y="361"/>
                    <a:pt x="57" y="353"/>
                    <a:pt x="55" y="345"/>
                  </a:cubicBezTo>
                  <a:cubicBezTo>
                    <a:pt x="37" y="369"/>
                    <a:pt x="21" y="393"/>
                    <a:pt x="44" y="430"/>
                  </a:cubicBezTo>
                  <a:cubicBezTo>
                    <a:pt x="30" y="429"/>
                    <a:pt x="19" y="430"/>
                    <a:pt x="13" y="426"/>
                  </a:cubicBezTo>
                  <a:cubicBezTo>
                    <a:pt x="3" y="420"/>
                    <a:pt x="0" y="410"/>
                    <a:pt x="5" y="396"/>
                  </a:cubicBezTo>
                  <a:cubicBezTo>
                    <a:pt x="15" y="368"/>
                    <a:pt x="24" y="339"/>
                    <a:pt x="30" y="309"/>
                  </a:cubicBezTo>
                  <a:cubicBezTo>
                    <a:pt x="33" y="291"/>
                    <a:pt x="31" y="272"/>
                    <a:pt x="30" y="253"/>
                  </a:cubicBezTo>
                  <a:cubicBezTo>
                    <a:pt x="30" y="239"/>
                    <a:pt x="26" y="225"/>
                    <a:pt x="28" y="212"/>
                  </a:cubicBezTo>
                  <a:cubicBezTo>
                    <a:pt x="31" y="189"/>
                    <a:pt x="35" y="167"/>
                    <a:pt x="21" y="144"/>
                  </a:cubicBezTo>
                  <a:cubicBezTo>
                    <a:pt x="12" y="128"/>
                    <a:pt x="26" y="103"/>
                    <a:pt x="47" y="93"/>
                  </a:cubicBezTo>
                  <a:cubicBezTo>
                    <a:pt x="46" y="105"/>
                    <a:pt x="43" y="115"/>
                    <a:pt x="43" y="125"/>
                  </a:cubicBezTo>
                  <a:cubicBezTo>
                    <a:pt x="43" y="141"/>
                    <a:pt x="52" y="148"/>
                    <a:pt x="66" y="140"/>
                  </a:cubicBezTo>
                  <a:cubicBezTo>
                    <a:pt x="97" y="121"/>
                    <a:pt x="130" y="122"/>
                    <a:pt x="164" y="125"/>
                  </a:cubicBezTo>
                  <a:cubicBezTo>
                    <a:pt x="190" y="127"/>
                    <a:pt x="217" y="129"/>
                    <a:pt x="243" y="128"/>
                  </a:cubicBezTo>
                  <a:cubicBezTo>
                    <a:pt x="295" y="125"/>
                    <a:pt x="327" y="91"/>
                    <a:pt x="352" y="50"/>
                  </a:cubicBezTo>
                  <a:cubicBezTo>
                    <a:pt x="358" y="40"/>
                    <a:pt x="355" y="33"/>
                    <a:pt x="341" y="37"/>
                  </a:cubicBezTo>
                  <a:cubicBezTo>
                    <a:pt x="368" y="0"/>
                    <a:pt x="419" y="0"/>
                    <a:pt x="444" y="37"/>
                  </a:cubicBezTo>
                  <a:cubicBezTo>
                    <a:pt x="453" y="51"/>
                    <a:pt x="463" y="66"/>
                    <a:pt x="468" y="81"/>
                  </a:cubicBezTo>
                  <a:cubicBezTo>
                    <a:pt x="476" y="103"/>
                    <a:pt x="465" y="115"/>
                    <a:pt x="442" y="114"/>
                  </a:cubicBezTo>
                  <a:cubicBezTo>
                    <a:pt x="420" y="113"/>
                    <a:pt x="412" y="120"/>
                    <a:pt x="411" y="142"/>
                  </a:cubicBezTo>
                  <a:cubicBezTo>
                    <a:pt x="409" y="187"/>
                    <a:pt x="394" y="227"/>
                    <a:pt x="372" y="266"/>
                  </a:cubicBezTo>
                  <a:cubicBezTo>
                    <a:pt x="364" y="281"/>
                    <a:pt x="361" y="299"/>
                    <a:pt x="360" y="317"/>
                  </a:cubicBezTo>
                  <a:cubicBezTo>
                    <a:pt x="357" y="350"/>
                    <a:pt x="353" y="384"/>
                    <a:pt x="375" y="414"/>
                  </a:cubicBezTo>
                  <a:close/>
                </a:path>
              </a:pathLst>
            </a:custGeom>
            <a:solidFill>
              <a:srgbClr val="C04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8"/>
            <p:cNvSpPr>
              <a:spLocks/>
            </p:cNvSpPr>
            <p:nvPr userDrawn="1"/>
          </p:nvSpPr>
          <p:spPr bwMode="auto">
            <a:xfrm>
              <a:off x="8912226" y="2078038"/>
              <a:ext cx="1598613" cy="1309687"/>
            </a:xfrm>
            <a:custGeom>
              <a:avLst/>
              <a:gdLst>
                <a:gd name="T0" fmla="*/ 400 w 511"/>
                <a:gd name="T1" fmla="*/ 391 h 419"/>
                <a:gd name="T2" fmla="*/ 349 w 511"/>
                <a:gd name="T3" fmla="*/ 302 h 419"/>
                <a:gd name="T4" fmla="*/ 342 w 511"/>
                <a:gd name="T5" fmla="*/ 302 h 419"/>
                <a:gd name="T6" fmla="*/ 342 w 511"/>
                <a:gd name="T7" fmla="*/ 358 h 419"/>
                <a:gd name="T8" fmla="*/ 358 w 511"/>
                <a:gd name="T9" fmla="*/ 410 h 419"/>
                <a:gd name="T10" fmla="*/ 321 w 511"/>
                <a:gd name="T11" fmla="*/ 395 h 419"/>
                <a:gd name="T12" fmla="*/ 316 w 511"/>
                <a:gd name="T13" fmla="*/ 344 h 419"/>
                <a:gd name="T14" fmla="*/ 315 w 511"/>
                <a:gd name="T15" fmla="*/ 271 h 419"/>
                <a:gd name="T16" fmla="*/ 193 w 511"/>
                <a:gd name="T17" fmla="*/ 244 h 419"/>
                <a:gd name="T18" fmla="*/ 177 w 511"/>
                <a:gd name="T19" fmla="*/ 249 h 419"/>
                <a:gd name="T20" fmla="*/ 133 w 511"/>
                <a:gd name="T21" fmla="*/ 304 h 419"/>
                <a:gd name="T22" fmla="*/ 148 w 511"/>
                <a:gd name="T23" fmla="*/ 405 h 419"/>
                <a:gd name="T24" fmla="*/ 114 w 511"/>
                <a:gd name="T25" fmla="*/ 399 h 419"/>
                <a:gd name="T26" fmla="*/ 95 w 511"/>
                <a:gd name="T27" fmla="*/ 296 h 419"/>
                <a:gd name="T28" fmla="*/ 38 w 511"/>
                <a:gd name="T29" fmla="*/ 415 h 419"/>
                <a:gd name="T30" fmla="*/ 9 w 511"/>
                <a:gd name="T31" fmla="*/ 412 h 419"/>
                <a:gd name="T32" fmla="*/ 2 w 511"/>
                <a:gd name="T33" fmla="*/ 387 h 419"/>
                <a:gd name="T34" fmla="*/ 35 w 511"/>
                <a:gd name="T35" fmla="*/ 304 h 419"/>
                <a:gd name="T36" fmla="*/ 65 w 511"/>
                <a:gd name="T37" fmla="*/ 239 h 419"/>
                <a:gd name="T38" fmla="*/ 6 w 511"/>
                <a:gd name="T39" fmla="*/ 292 h 419"/>
                <a:gd name="T40" fmla="*/ 1 w 511"/>
                <a:gd name="T41" fmla="*/ 286 h 419"/>
                <a:gd name="T42" fmla="*/ 20 w 511"/>
                <a:gd name="T43" fmla="*/ 273 h 419"/>
                <a:gd name="T44" fmla="*/ 58 w 511"/>
                <a:gd name="T45" fmla="*/ 192 h 419"/>
                <a:gd name="T46" fmla="*/ 164 w 511"/>
                <a:gd name="T47" fmla="*/ 107 h 419"/>
                <a:gd name="T48" fmla="*/ 312 w 511"/>
                <a:gd name="T49" fmla="*/ 100 h 419"/>
                <a:gd name="T50" fmla="*/ 392 w 511"/>
                <a:gd name="T51" fmla="*/ 23 h 419"/>
                <a:gd name="T52" fmla="*/ 425 w 511"/>
                <a:gd name="T53" fmla="*/ 4 h 419"/>
                <a:gd name="T54" fmla="*/ 476 w 511"/>
                <a:gd name="T55" fmla="*/ 44 h 419"/>
                <a:gd name="T56" fmla="*/ 511 w 511"/>
                <a:gd name="T57" fmla="*/ 79 h 419"/>
                <a:gd name="T58" fmla="*/ 458 w 511"/>
                <a:gd name="T59" fmla="*/ 104 h 419"/>
                <a:gd name="T60" fmla="*/ 437 w 511"/>
                <a:gd name="T61" fmla="*/ 112 h 419"/>
                <a:gd name="T62" fmla="*/ 421 w 511"/>
                <a:gd name="T63" fmla="*/ 151 h 419"/>
                <a:gd name="T64" fmla="*/ 387 w 511"/>
                <a:gd name="T65" fmla="*/ 240 h 419"/>
                <a:gd name="T66" fmla="*/ 398 w 511"/>
                <a:gd name="T67" fmla="*/ 381 h 419"/>
                <a:gd name="T68" fmla="*/ 400 w 511"/>
                <a:gd name="T69" fmla="*/ 39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1" h="419">
                  <a:moveTo>
                    <a:pt x="400" y="391"/>
                  </a:moveTo>
                  <a:cubicBezTo>
                    <a:pt x="364" y="398"/>
                    <a:pt x="364" y="398"/>
                    <a:pt x="349" y="302"/>
                  </a:cubicBezTo>
                  <a:cubicBezTo>
                    <a:pt x="347" y="302"/>
                    <a:pt x="344" y="302"/>
                    <a:pt x="342" y="302"/>
                  </a:cubicBezTo>
                  <a:cubicBezTo>
                    <a:pt x="342" y="321"/>
                    <a:pt x="340" y="340"/>
                    <a:pt x="342" y="358"/>
                  </a:cubicBezTo>
                  <a:cubicBezTo>
                    <a:pt x="345" y="376"/>
                    <a:pt x="352" y="392"/>
                    <a:pt x="358" y="410"/>
                  </a:cubicBezTo>
                  <a:cubicBezTo>
                    <a:pt x="341" y="419"/>
                    <a:pt x="327" y="416"/>
                    <a:pt x="321" y="395"/>
                  </a:cubicBezTo>
                  <a:cubicBezTo>
                    <a:pt x="317" y="379"/>
                    <a:pt x="316" y="361"/>
                    <a:pt x="316" y="344"/>
                  </a:cubicBezTo>
                  <a:cubicBezTo>
                    <a:pt x="315" y="319"/>
                    <a:pt x="315" y="294"/>
                    <a:pt x="315" y="271"/>
                  </a:cubicBezTo>
                  <a:cubicBezTo>
                    <a:pt x="270" y="261"/>
                    <a:pt x="232" y="252"/>
                    <a:pt x="193" y="244"/>
                  </a:cubicBezTo>
                  <a:cubicBezTo>
                    <a:pt x="188" y="243"/>
                    <a:pt x="180" y="245"/>
                    <a:pt x="177" y="249"/>
                  </a:cubicBezTo>
                  <a:cubicBezTo>
                    <a:pt x="162" y="267"/>
                    <a:pt x="146" y="284"/>
                    <a:pt x="133" y="304"/>
                  </a:cubicBezTo>
                  <a:cubicBezTo>
                    <a:pt x="110" y="336"/>
                    <a:pt x="114" y="359"/>
                    <a:pt x="148" y="405"/>
                  </a:cubicBezTo>
                  <a:cubicBezTo>
                    <a:pt x="132" y="402"/>
                    <a:pt x="118" y="405"/>
                    <a:pt x="114" y="399"/>
                  </a:cubicBezTo>
                  <a:cubicBezTo>
                    <a:pt x="91" y="369"/>
                    <a:pt x="84" y="334"/>
                    <a:pt x="95" y="296"/>
                  </a:cubicBezTo>
                  <a:cubicBezTo>
                    <a:pt x="42" y="323"/>
                    <a:pt x="18" y="370"/>
                    <a:pt x="38" y="415"/>
                  </a:cubicBezTo>
                  <a:cubicBezTo>
                    <a:pt x="27" y="414"/>
                    <a:pt x="15" y="417"/>
                    <a:pt x="9" y="412"/>
                  </a:cubicBezTo>
                  <a:cubicBezTo>
                    <a:pt x="3" y="408"/>
                    <a:pt x="0" y="395"/>
                    <a:pt x="2" y="387"/>
                  </a:cubicBezTo>
                  <a:cubicBezTo>
                    <a:pt x="8" y="358"/>
                    <a:pt x="12" y="328"/>
                    <a:pt x="35" y="304"/>
                  </a:cubicBezTo>
                  <a:cubicBezTo>
                    <a:pt x="50" y="287"/>
                    <a:pt x="57" y="262"/>
                    <a:pt x="65" y="239"/>
                  </a:cubicBezTo>
                  <a:cubicBezTo>
                    <a:pt x="49" y="262"/>
                    <a:pt x="35" y="286"/>
                    <a:pt x="6" y="292"/>
                  </a:cubicBezTo>
                  <a:cubicBezTo>
                    <a:pt x="4" y="290"/>
                    <a:pt x="3" y="288"/>
                    <a:pt x="1" y="286"/>
                  </a:cubicBezTo>
                  <a:cubicBezTo>
                    <a:pt x="8" y="282"/>
                    <a:pt x="14" y="277"/>
                    <a:pt x="20" y="273"/>
                  </a:cubicBezTo>
                  <a:cubicBezTo>
                    <a:pt x="47" y="253"/>
                    <a:pt x="53" y="222"/>
                    <a:pt x="58" y="192"/>
                  </a:cubicBezTo>
                  <a:cubicBezTo>
                    <a:pt x="73" y="119"/>
                    <a:pt x="89" y="106"/>
                    <a:pt x="164" y="107"/>
                  </a:cubicBezTo>
                  <a:cubicBezTo>
                    <a:pt x="213" y="107"/>
                    <a:pt x="263" y="106"/>
                    <a:pt x="312" y="100"/>
                  </a:cubicBezTo>
                  <a:cubicBezTo>
                    <a:pt x="355" y="94"/>
                    <a:pt x="376" y="60"/>
                    <a:pt x="392" y="23"/>
                  </a:cubicBezTo>
                  <a:cubicBezTo>
                    <a:pt x="396" y="13"/>
                    <a:pt x="418" y="0"/>
                    <a:pt x="425" y="4"/>
                  </a:cubicBezTo>
                  <a:cubicBezTo>
                    <a:pt x="444" y="13"/>
                    <a:pt x="460" y="29"/>
                    <a:pt x="476" y="44"/>
                  </a:cubicBezTo>
                  <a:cubicBezTo>
                    <a:pt x="488" y="54"/>
                    <a:pt x="499" y="66"/>
                    <a:pt x="511" y="79"/>
                  </a:cubicBezTo>
                  <a:cubicBezTo>
                    <a:pt x="499" y="100"/>
                    <a:pt x="487" y="118"/>
                    <a:pt x="458" y="104"/>
                  </a:cubicBezTo>
                  <a:cubicBezTo>
                    <a:pt x="453" y="102"/>
                    <a:pt x="441" y="107"/>
                    <a:pt x="437" y="112"/>
                  </a:cubicBezTo>
                  <a:cubicBezTo>
                    <a:pt x="430" y="124"/>
                    <a:pt x="427" y="138"/>
                    <a:pt x="421" y="151"/>
                  </a:cubicBezTo>
                  <a:cubicBezTo>
                    <a:pt x="410" y="180"/>
                    <a:pt x="395" y="209"/>
                    <a:pt x="387" y="240"/>
                  </a:cubicBezTo>
                  <a:cubicBezTo>
                    <a:pt x="375" y="287"/>
                    <a:pt x="362" y="337"/>
                    <a:pt x="398" y="381"/>
                  </a:cubicBezTo>
                  <a:cubicBezTo>
                    <a:pt x="400" y="383"/>
                    <a:pt x="399" y="386"/>
                    <a:pt x="400" y="391"/>
                  </a:cubicBezTo>
                  <a:close/>
                </a:path>
              </a:pathLst>
            </a:custGeom>
            <a:solidFill>
              <a:srgbClr val="8D4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1" name="Freeform 9"/>
            <p:cNvSpPr>
              <a:spLocks/>
            </p:cNvSpPr>
            <p:nvPr userDrawn="1"/>
          </p:nvSpPr>
          <p:spPr bwMode="auto">
            <a:xfrm>
              <a:off x="10204451" y="603250"/>
              <a:ext cx="1735138" cy="1052512"/>
            </a:xfrm>
            <a:custGeom>
              <a:avLst/>
              <a:gdLst>
                <a:gd name="T0" fmla="*/ 459 w 555"/>
                <a:gd name="T1" fmla="*/ 332 h 336"/>
                <a:gd name="T2" fmla="*/ 372 w 555"/>
                <a:gd name="T3" fmla="*/ 261 h 336"/>
                <a:gd name="T4" fmla="*/ 336 w 555"/>
                <a:gd name="T5" fmla="*/ 224 h 336"/>
                <a:gd name="T6" fmla="*/ 267 w 555"/>
                <a:gd name="T7" fmla="*/ 230 h 336"/>
                <a:gd name="T8" fmla="*/ 244 w 555"/>
                <a:gd name="T9" fmla="*/ 320 h 336"/>
                <a:gd name="T10" fmla="*/ 190 w 555"/>
                <a:gd name="T11" fmla="*/ 265 h 336"/>
                <a:gd name="T12" fmla="*/ 185 w 555"/>
                <a:gd name="T13" fmla="*/ 329 h 336"/>
                <a:gd name="T14" fmla="*/ 147 w 555"/>
                <a:gd name="T15" fmla="*/ 275 h 336"/>
                <a:gd name="T16" fmla="*/ 150 w 555"/>
                <a:gd name="T17" fmla="*/ 161 h 336"/>
                <a:gd name="T18" fmla="*/ 104 w 555"/>
                <a:gd name="T19" fmla="*/ 203 h 336"/>
                <a:gd name="T20" fmla="*/ 10 w 555"/>
                <a:gd name="T21" fmla="*/ 194 h 336"/>
                <a:gd name="T22" fmla="*/ 4 w 555"/>
                <a:gd name="T23" fmla="*/ 151 h 336"/>
                <a:gd name="T24" fmla="*/ 38 w 555"/>
                <a:gd name="T25" fmla="*/ 135 h 336"/>
                <a:gd name="T26" fmla="*/ 22 w 555"/>
                <a:gd name="T27" fmla="*/ 186 h 336"/>
                <a:gd name="T28" fmla="*/ 90 w 555"/>
                <a:gd name="T29" fmla="*/ 189 h 336"/>
                <a:gd name="T30" fmla="*/ 136 w 555"/>
                <a:gd name="T31" fmla="*/ 135 h 336"/>
                <a:gd name="T32" fmla="*/ 230 w 555"/>
                <a:gd name="T33" fmla="*/ 84 h 336"/>
                <a:gd name="T34" fmla="*/ 385 w 555"/>
                <a:gd name="T35" fmla="*/ 91 h 336"/>
                <a:gd name="T36" fmla="*/ 440 w 555"/>
                <a:gd name="T37" fmla="*/ 55 h 336"/>
                <a:gd name="T38" fmla="*/ 467 w 555"/>
                <a:gd name="T39" fmla="*/ 10 h 336"/>
                <a:gd name="T40" fmla="*/ 494 w 555"/>
                <a:gd name="T41" fmla="*/ 3 h 336"/>
                <a:gd name="T42" fmla="*/ 541 w 555"/>
                <a:gd name="T43" fmla="*/ 62 h 336"/>
                <a:gd name="T44" fmla="*/ 526 w 555"/>
                <a:gd name="T45" fmla="*/ 102 h 336"/>
                <a:gd name="T46" fmla="*/ 491 w 555"/>
                <a:gd name="T47" fmla="*/ 135 h 336"/>
                <a:gd name="T48" fmla="*/ 453 w 555"/>
                <a:gd name="T49" fmla="*/ 203 h 336"/>
                <a:gd name="T50" fmla="*/ 459 w 555"/>
                <a:gd name="T51" fmla="*/ 332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5" h="336">
                  <a:moveTo>
                    <a:pt x="459" y="332"/>
                  </a:moveTo>
                  <a:cubicBezTo>
                    <a:pt x="391" y="332"/>
                    <a:pt x="365" y="319"/>
                    <a:pt x="372" y="261"/>
                  </a:cubicBezTo>
                  <a:cubicBezTo>
                    <a:pt x="375" y="233"/>
                    <a:pt x="362" y="222"/>
                    <a:pt x="336" y="224"/>
                  </a:cubicBezTo>
                  <a:cubicBezTo>
                    <a:pt x="313" y="226"/>
                    <a:pt x="290" y="225"/>
                    <a:pt x="267" y="230"/>
                  </a:cubicBezTo>
                  <a:cubicBezTo>
                    <a:pt x="227" y="239"/>
                    <a:pt x="217" y="280"/>
                    <a:pt x="244" y="320"/>
                  </a:cubicBezTo>
                  <a:cubicBezTo>
                    <a:pt x="216" y="327"/>
                    <a:pt x="216" y="327"/>
                    <a:pt x="190" y="265"/>
                  </a:cubicBezTo>
                  <a:cubicBezTo>
                    <a:pt x="168" y="288"/>
                    <a:pt x="167" y="296"/>
                    <a:pt x="185" y="329"/>
                  </a:cubicBezTo>
                  <a:cubicBezTo>
                    <a:pt x="158" y="336"/>
                    <a:pt x="133" y="305"/>
                    <a:pt x="147" y="275"/>
                  </a:cubicBezTo>
                  <a:cubicBezTo>
                    <a:pt x="165" y="237"/>
                    <a:pt x="158" y="201"/>
                    <a:pt x="150" y="161"/>
                  </a:cubicBezTo>
                  <a:cubicBezTo>
                    <a:pt x="134" y="176"/>
                    <a:pt x="121" y="191"/>
                    <a:pt x="104" y="203"/>
                  </a:cubicBezTo>
                  <a:cubicBezTo>
                    <a:pt x="72" y="226"/>
                    <a:pt x="28" y="222"/>
                    <a:pt x="10" y="194"/>
                  </a:cubicBezTo>
                  <a:cubicBezTo>
                    <a:pt x="2" y="182"/>
                    <a:pt x="0" y="164"/>
                    <a:pt x="4" y="151"/>
                  </a:cubicBezTo>
                  <a:cubicBezTo>
                    <a:pt x="7" y="142"/>
                    <a:pt x="24" y="138"/>
                    <a:pt x="38" y="135"/>
                  </a:cubicBezTo>
                  <a:cubicBezTo>
                    <a:pt x="24" y="151"/>
                    <a:pt x="2" y="161"/>
                    <a:pt x="22" y="186"/>
                  </a:cubicBezTo>
                  <a:cubicBezTo>
                    <a:pt x="38" y="206"/>
                    <a:pt x="67" y="209"/>
                    <a:pt x="90" y="189"/>
                  </a:cubicBezTo>
                  <a:cubicBezTo>
                    <a:pt x="108" y="174"/>
                    <a:pt x="124" y="155"/>
                    <a:pt x="136" y="135"/>
                  </a:cubicBezTo>
                  <a:cubicBezTo>
                    <a:pt x="159" y="99"/>
                    <a:pt x="190" y="83"/>
                    <a:pt x="230" y="84"/>
                  </a:cubicBezTo>
                  <a:cubicBezTo>
                    <a:pt x="281" y="85"/>
                    <a:pt x="333" y="88"/>
                    <a:pt x="385" y="91"/>
                  </a:cubicBezTo>
                  <a:cubicBezTo>
                    <a:pt x="412" y="92"/>
                    <a:pt x="430" y="83"/>
                    <a:pt x="440" y="55"/>
                  </a:cubicBezTo>
                  <a:cubicBezTo>
                    <a:pt x="446" y="39"/>
                    <a:pt x="456" y="23"/>
                    <a:pt x="467" y="10"/>
                  </a:cubicBezTo>
                  <a:cubicBezTo>
                    <a:pt x="472" y="4"/>
                    <a:pt x="490" y="0"/>
                    <a:pt x="494" y="3"/>
                  </a:cubicBezTo>
                  <a:cubicBezTo>
                    <a:pt x="511" y="21"/>
                    <a:pt x="526" y="42"/>
                    <a:pt x="541" y="62"/>
                  </a:cubicBezTo>
                  <a:cubicBezTo>
                    <a:pt x="555" y="81"/>
                    <a:pt x="550" y="99"/>
                    <a:pt x="526" y="102"/>
                  </a:cubicBezTo>
                  <a:cubicBezTo>
                    <a:pt x="504" y="105"/>
                    <a:pt x="499" y="118"/>
                    <a:pt x="491" y="135"/>
                  </a:cubicBezTo>
                  <a:cubicBezTo>
                    <a:pt x="481" y="159"/>
                    <a:pt x="468" y="182"/>
                    <a:pt x="453" y="203"/>
                  </a:cubicBezTo>
                  <a:cubicBezTo>
                    <a:pt x="422" y="244"/>
                    <a:pt x="422" y="293"/>
                    <a:pt x="459" y="332"/>
                  </a:cubicBezTo>
                  <a:close/>
                </a:path>
              </a:pathLst>
            </a:custGeom>
            <a:solidFill>
              <a:srgbClr val="E8C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12"/>
            <p:cNvSpPr>
              <a:spLocks/>
            </p:cNvSpPr>
            <p:nvPr userDrawn="1"/>
          </p:nvSpPr>
          <p:spPr bwMode="auto">
            <a:xfrm>
              <a:off x="9707563" y="3900488"/>
              <a:ext cx="1868488" cy="1039812"/>
            </a:xfrm>
            <a:custGeom>
              <a:avLst/>
              <a:gdLst>
                <a:gd name="T0" fmla="*/ 558 w 598"/>
                <a:gd name="T1" fmla="*/ 104 h 332"/>
                <a:gd name="T2" fmla="*/ 577 w 598"/>
                <a:gd name="T3" fmla="*/ 90 h 332"/>
                <a:gd name="T4" fmla="*/ 581 w 598"/>
                <a:gd name="T5" fmla="*/ 81 h 332"/>
                <a:gd name="T6" fmla="*/ 588 w 598"/>
                <a:gd name="T7" fmla="*/ 74 h 332"/>
                <a:gd name="T8" fmla="*/ 594 w 598"/>
                <a:gd name="T9" fmla="*/ 82 h 332"/>
                <a:gd name="T10" fmla="*/ 581 w 598"/>
                <a:gd name="T11" fmla="*/ 110 h 332"/>
                <a:gd name="T12" fmla="*/ 576 w 598"/>
                <a:gd name="T13" fmla="*/ 113 h 332"/>
                <a:gd name="T14" fmla="*/ 559 w 598"/>
                <a:gd name="T15" fmla="*/ 139 h 332"/>
                <a:gd name="T16" fmla="*/ 556 w 598"/>
                <a:gd name="T17" fmla="*/ 163 h 332"/>
                <a:gd name="T18" fmla="*/ 556 w 598"/>
                <a:gd name="T19" fmla="*/ 173 h 332"/>
                <a:gd name="T20" fmla="*/ 589 w 598"/>
                <a:gd name="T21" fmla="*/ 215 h 332"/>
                <a:gd name="T22" fmla="*/ 547 w 598"/>
                <a:gd name="T23" fmla="*/ 246 h 332"/>
                <a:gd name="T24" fmla="*/ 529 w 598"/>
                <a:gd name="T25" fmla="*/ 245 h 332"/>
                <a:gd name="T26" fmla="*/ 478 w 598"/>
                <a:gd name="T27" fmla="*/ 238 h 332"/>
                <a:gd name="T28" fmla="*/ 423 w 598"/>
                <a:gd name="T29" fmla="*/ 216 h 332"/>
                <a:gd name="T30" fmla="*/ 408 w 598"/>
                <a:gd name="T31" fmla="*/ 223 h 332"/>
                <a:gd name="T32" fmla="*/ 412 w 598"/>
                <a:gd name="T33" fmla="*/ 299 h 332"/>
                <a:gd name="T34" fmla="*/ 431 w 598"/>
                <a:gd name="T35" fmla="*/ 317 h 332"/>
                <a:gd name="T36" fmla="*/ 385 w 598"/>
                <a:gd name="T37" fmla="*/ 313 h 332"/>
                <a:gd name="T38" fmla="*/ 378 w 598"/>
                <a:gd name="T39" fmla="*/ 289 h 332"/>
                <a:gd name="T40" fmla="*/ 366 w 598"/>
                <a:gd name="T41" fmla="*/ 256 h 332"/>
                <a:gd name="T42" fmla="*/ 346 w 598"/>
                <a:gd name="T43" fmla="*/ 213 h 332"/>
                <a:gd name="T44" fmla="*/ 331 w 598"/>
                <a:gd name="T45" fmla="*/ 201 h 332"/>
                <a:gd name="T46" fmla="*/ 246 w 598"/>
                <a:gd name="T47" fmla="*/ 202 h 332"/>
                <a:gd name="T48" fmla="*/ 133 w 598"/>
                <a:gd name="T49" fmla="*/ 206 h 332"/>
                <a:gd name="T50" fmla="*/ 121 w 598"/>
                <a:gd name="T51" fmla="*/ 220 h 332"/>
                <a:gd name="T52" fmla="*/ 123 w 598"/>
                <a:gd name="T53" fmla="*/ 248 h 332"/>
                <a:gd name="T54" fmla="*/ 131 w 598"/>
                <a:gd name="T55" fmla="*/ 294 h 332"/>
                <a:gd name="T56" fmla="*/ 146 w 598"/>
                <a:gd name="T57" fmla="*/ 312 h 332"/>
                <a:gd name="T58" fmla="*/ 112 w 598"/>
                <a:gd name="T59" fmla="*/ 299 h 332"/>
                <a:gd name="T60" fmla="*/ 93 w 598"/>
                <a:gd name="T61" fmla="*/ 263 h 332"/>
                <a:gd name="T62" fmla="*/ 112 w 598"/>
                <a:gd name="T63" fmla="*/ 322 h 332"/>
                <a:gd name="T64" fmla="*/ 65 w 598"/>
                <a:gd name="T65" fmla="*/ 294 h 332"/>
                <a:gd name="T66" fmla="*/ 58 w 598"/>
                <a:gd name="T67" fmla="*/ 243 h 332"/>
                <a:gd name="T68" fmla="*/ 59 w 598"/>
                <a:gd name="T69" fmla="*/ 227 h 332"/>
                <a:gd name="T70" fmla="*/ 54 w 598"/>
                <a:gd name="T71" fmla="*/ 203 h 332"/>
                <a:gd name="T72" fmla="*/ 42 w 598"/>
                <a:gd name="T73" fmla="*/ 186 h 332"/>
                <a:gd name="T74" fmla="*/ 23 w 598"/>
                <a:gd name="T75" fmla="*/ 132 h 332"/>
                <a:gd name="T76" fmla="*/ 23 w 598"/>
                <a:gd name="T77" fmla="*/ 125 h 332"/>
                <a:gd name="T78" fmla="*/ 19 w 598"/>
                <a:gd name="T79" fmla="*/ 124 h 332"/>
                <a:gd name="T80" fmla="*/ 11 w 598"/>
                <a:gd name="T81" fmla="*/ 154 h 332"/>
                <a:gd name="T82" fmla="*/ 18 w 598"/>
                <a:gd name="T83" fmla="*/ 218 h 332"/>
                <a:gd name="T84" fmla="*/ 21 w 598"/>
                <a:gd name="T85" fmla="*/ 259 h 332"/>
                <a:gd name="T86" fmla="*/ 22 w 598"/>
                <a:gd name="T87" fmla="*/ 297 h 332"/>
                <a:gd name="T88" fmla="*/ 3 w 598"/>
                <a:gd name="T89" fmla="*/ 264 h 332"/>
                <a:gd name="T90" fmla="*/ 9 w 598"/>
                <a:gd name="T91" fmla="*/ 234 h 332"/>
                <a:gd name="T92" fmla="*/ 9 w 598"/>
                <a:gd name="T93" fmla="*/ 214 h 332"/>
                <a:gd name="T94" fmla="*/ 8 w 598"/>
                <a:gd name="T95" fmla="*/ 154 h 332"/>
                <a:gd name="T96" fmla="*/ 20 w 598"/>
                <a:gd name="T97" fmla="*/ 115 h 332"/>
                <a:gd name="T98" fmla="*/ 26 w 598"/>
                <a:gd name="T99" fmla="*/ 96 h 332"/>
                <a:gd name="T100" fmla="*/ 45 w 598"/>
                <a:gd name="T101" fmla="*/ 64 h 332"/>
                <a:gd name="T102" fmla="*/ 215 w 598"/>
                <a:gd name="T103" fmla="*/ 1 h 332"/>
                <a:gd name="T104" fmla="*/ 345 w 598"/>
                <a:gd name="T105" fmla="*/ 10 h 332"/>
                <a:gd name="T106" fmla="*/ 390 w 598"/>
                <a:gd name="T107" fmla="*/ 12 h 332"/>
                <a:gd name="T108" fmla="*/ 469 w 598"/>
                <a:gd name="T109" fmla="*/ 49 h 332"/>
                <a:gd name="T110" fmla="*/ 518 w 598"/>
                <a:gd name="T111" fmla="*/ 88 h 332"/>
                <a:gd name="T112" fmla="*/ 542 w 598"/>
                <a:gd name="T113" fmla="*/ 85 h 332"/>
                <a:gd name="T114" fmla="*/ 552 w 598"/>
                <a:gd name="T115" fmla="*/ 78 h 332"/>
                <a:gd name="T116" fmla="*/ 556 w 598"/>
                <a:gd name="T117" fmla="*/ 88 h 332"/>
                <a:gd name="T118" fmla="*/ 558 w 598"/>
                <a:gd name="T119" fmla="*/ 10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8" h="332">
                  <a:moveTo>
                    <a:pt x="558" y="104"/>
                  </a:moveTo>
                  <a:cubicBezTo>
                    <a:pt x="568" y="103"/>
                    <a:pt x="574" y="98"/>
                    <a:pt x="577" y="90"/>
                  </a:cubicBezTo>
                  <a:cubicBezTo>
                    <a:pt x="578" y="87"/>
                    <a:pt x="579" y="83"/>
                    <a:pt x="581" y="81"/>
                  </a:cubicBezTo>
                  <a:cubicBezTo>
                    <a:pt x="582" y="78"/>
                    <a:pt x="586" y="76"/>
                    <a:pt x="588" y="74"/>
                  </a:cubicBezTo>
                  <a:cubicBezTo>
                    <a:pt x="590" y="77"/>
                    <a:pt x="593" y="79"/>
                    <a:pt x="594" y="82"/>
                  </a:cubicBezTo>
                  <a:cubicBezTo>
                    <a:pt x="598" y="95"/>
                    <a:pt x="594" y="104"/>
                    <a:pt x="581" y="110"/>
                  </a:cubicBezTo>
                  <a:cubicBezTo>
                    <a:pt x="579" y="111"/>
                    <a:pt x="578" y="112"/>
                    <a:pt x="576" y="113"/>
                  </a:cubicBezTo>
                  <a:cubicBezTo>
                    <a:pt x="564" y="118"/>
                    <a:pt x="558" y="125"/>
                    <a:pt x="559" y="139"/>
                  </a:cubicBezTo>
                  <a:cubicBezTo>
                    <a:pt x="560" y="147"/>
                    <a:pt x="557" y="155"/>
                    <a:pt x="556" y="163"/>
                  </a:cubicBezTo>
                  <a:cubicBezTo>
                    <a:pt x="556" y="167"/>
                    <a:pt x="555" y="170"/>
                    <a:pt x="556" y="173"/>
                  </a:cubicBezTo>
                  <a:cubicBezTo>
                    <a:pt x="562" y="191"/>
                    <a:pt x="570" y="208"/>
                    <a:pt x="589" y="215"/>
                  </a:cubicBezTo>
                  <a:cubicBezTo>
                    <a:pt x="589" y="236"/>
                    <a:pt x="566" y="252"/>
                    <a:pt x="547" y="246"/>
                  </a:cubicBezTo>
                  <a:cubicBezTo>
                    <a:pt x="541" y="244"/>
                    <a:pt x="535" y="244"/>
                    <a:pt x="529" y="245"/>
                  </a:cubicBezTo>
                  <a:cubicBezTo>
                    <a:pt x="511" y="247"/>
                    <a:pt x="495" y="245"/>
                    <a:pt x="478" y="238"/>
                  </a:cubicBezTo>
                  <a:cubicBezTo>
                    <a:pt x="460" y="231"/>
                    <a:pt x="441" y="224"/>
                    <a:pt x="423" y="216"/>
                  </a:cubicBezTo>
                  <a:cubicBezTo>
                    <a:pt x="415" y="213"/>
                    <a:pt x="411" y="215"/>
                    <a:pt x="408" y="223"/>
                  </a:cubicBezTo>
                  <a:cubicBezTo>
                    <a:pt x="400" y="249"/>
                    <a:pt x="396" y="275"/>
                    <a:pt x="412" y="299"/>
                  </a:cubicBezTo>
                  <a:cubicBezTo>
                    <a:pt x="416" y="305"/>
                    <a:pt x="423" y="310"/>
                    <a:pt x="431" y="317"/>
                  </a:cubicBezTo>
                  <a:cubicBezTo>
                    <a:pt x="416" y="316"/>
                    <a:pt x="402" y="314"/>
                    <a:pt x="385" y="313"/>
                  </a:cubicBezTo>
                  <a:cubicBezTo>
                    <a:pt x="383" y="306"/>
                    <a:pt x="379" y="298"/>
                    <a:pt x="378" y="289"/>
                  </a:cubicBezTo>
                  <a:cubicBezTo>
                    <a:pt x="377" y="277"/>
                    <a:pt x="374" y="266"/>
                    <a:pt x="366" y="256"/>
                  </a:cubicBezTo>
                  <a:cubicBezTo>
                    <a:pt x="355" y="244"/>
                    <a:pt x="349" y="229"/>
                    <a:pt x="346" y="213"/>
                  </a:cubicBezTo>
                  <a:cubicBezTo>
                    <a:pt x="344" y="205"/>
                    <a:pt x="338" y="203"/>
                    <a:pt x="331" y="201"/>
                  </a:cubicBezTo>
                  <a:cubicBezTo>
                    <a:pt x="303" y="193"/>
                    <a:pt x="274" y="196"/>
                    <a:pt x="246" y="202"/>
                  </a:cubicBezTo>
                  <a:cubicBezTo>
                    <a:pt x="209" y="211"/>
                    <a:pt x="171" y="211"/>
                    <a:pt x="133" y="206"/>
                  </a:cubicBezTo>
                  <a:cubicBezTo>
                    <a:pt x="121" y="205"/>
                    <a:pt x="119" y="208"/>
                    <a:pt x="121" y="220"/>
                  </a:cubicBezTo>
                  <a:cubicBezTo>
                    <a:pt x="123" y="229"/>
                    <a:pt x="124" y="239"/>
                    <a:pt x="123" y="248"/>
                  </a:cubicBezTo>
                  <a:cubicBezTo>
                    <a:pt x="122" y="265"/>
                    <a:pt x="123" y="280"/>
                    <a:pt x="131" y="294"/>
                  </a:cubicBezTo>
                  <a:cubicBezTo>
                    <a:pt x="135" y="301"/>
                    <a:pt x="141" y="307"/>
                    <a:pt x="146" y="312"/>
                  </a:cubicBezTo>
                  <a:cubicBezTo>
                    <a:pt x="134" y="317"/>
                    <a:pt x="126" y="312"/>
                    <a:pt x="112" y="299"/>
                  </a:cubicBezTo>
                  <a:cubicBezTo>
                    <a:pt x="100" y="289"/>
                    <a:pt x="101" y="274"/>
                    <a:pt x="93" y="263"/>
                  </a:cubicBezTo>
                  <a:cubicBezTo>
                    <a:pt x="93" y="284"/>
                    <a:pt x="85" y="308"/>
                    <a:pt x="112" y="322"/>
                  </a:cubicBezTo>
                  <a:cubicBezTo>
                    <a:pt x="88" y="332"/>
                    <a:pt x="68" y="312"/>
                    <a:pt x="65" y="294"/>
                  </a:cubicBezTo>
                  <a:cubicBezTo>
                    <a:pt x="63" y="277"/>
                    <a:pt x="60" y="260"/>
                    <a:pt x="58" y="243"/>
                  </a:cubicBezTo>
                  <a:cubicBezTo>
                    <a:pt x="57" y="237"/>
                    <a:pt x="57" y="232"/>
                    <a:pt x="59" y="227"/>
                  </a:cubicBezTo>
                  <a:cubicBezTo>
                    <a:pt x="62" y="218"/>
                    <a:pt x="60" y="210"/>
                    <a:pt x="54" y="203"/>
                  </a:cubicBezTo>
                  <a:cubicBezTo>
                    <a:pt x="50" y="198"/>
                    <a:pt x="46" y="192"/>
                    <a:pt x="42" y="186"/>
                  </a:cubicBezTo>
                  <a:cubicBezTo>
                    <a:pt x="30" y="170"/>
                    <a:pt x="23" y="152"/>
                    <a:pt x="23" y="132"/>
                  </a:cubicBezTo>
                  <a:cubicBezTo>
                    <a:pt x="23" y="129"/>
                    <a:pt x="23" y="127"/>
                    <a:pt x="23" y="125"/>
                  </a:cubicBezTo>
                  <a:cubicBezTo>
                    <a:pt x="22" y="125"/>
                    <a:pt x="20" y="124"/>
                    <a:pt x="19" y="124"/>
                  </a:cubicBezTo>
                  <a:cubicBezTo>
                    <a:pt x="17" y="134"/>
                    <a:pt x="13" y="144"/>
                    <a:pt x="11" y="154"/>
                  </a:cubicBezTo>
                  <a:cubicBezTo>
                    <a:pt x="9" y="175"/>
                    <a:pt x="14" y="197"/>
                    <a:pt x="18" y="218"/>
                  </a:cubicBezTo>
                  <a:cubicBezTo>
                    <a:pt x="21" y="231"/>
                    <a:pt x="21" y="245"/>
                    <a:pt x="21" y="259"/>
                  </a:cubicBezTo>
                  <a:cubicBezTo>
                    <a:pt x="22" y="271"/>
                    <a:pt x="22" y="284"/>
                    <a:pt x="22" y="297"/>
                  </a:cubicBezTo>
                  <a:cubicBezTo>
                    <a:pt x="8" y="291"/>
                    <a:pt x="0" y="278"/>
                    <a:pt x="3" y="264"/>
                  </a:cubicBezTo>
                  <a:cubicBezTo>
                    <a:pt x="4" y="254"/>
                    <a:pt x="7" y="244"/>
                    <a:pt x="9" y="234"/>
                  </a:cubicBezTo>
                  <a:cubicBezTo>
                    <a:pt x="10" y="227"/>
                    <a:pt x="9" y="220"/>
                    <a:pt x="9" y="214"/>
                  </a:cubicBezTo>
                  <a:cubicBezTo>
                    <a:pt x="9" y="194"/>
                    <a:pt x="6" y="174"/>
                    <a:pt x="8" y="154"/>
                  </a:cubicBezTo>
                  <a:cubicBezTo>
                    <a:pt x="9" y="141"/>
                    <a:pt x="16" y="128"/>
                    <a:pt x="20" y="115"/>
                  </a:cubicBezTo>
                  <a:cubicBezTo>
                    <a:pt x="22" y="109"/>
                    <a:pt x="25" y="102"/>
                    <a:pt x="26" y="96"/>
                  </a:cubicBezTo>
                  <a:cubicBezTo>
                    <a:pt x="28" y="83"/>
                    <a:pt x="35" y="72"/>
                    <a:pt x="45" y="64"/>
                  </a:cubicBezTo>
                  <a:cubicBezTo>
                    <a:pt x="94" y="23"/>
                    <a:pt x="151" y="0"/>
                    <a:pt x="215" y="1"/>
                  </a:cubicBezTo>
                  <a:cubicBezTo>
                    <a:pt x="258" y="2"/>
                    <a:pt x="302" y="7"/>
                    <a:pt x="345" y="10"/>
                  </a:cubicBezTo>
                  <a:cubicBezTo>
                    <a:pt x="360" y="11"/>
                    <a:pt x="375" y="10"/>
                    <a:pt x="390" y="12"/>
                  </a:cubicBezTo>
                  <a:cubicBezTo>
                    <a:pt x="421" y="16"/>
                    <a:pt x="446" y="31"/>
                    <a:pt x="469" y="49"/>
                  </a:cubicBezTo>
                  <a:cubicBezTo>
                    <a:pt x="486" y="61"/>
                    <a:pt x="502" y="75"/>
                    <a:pt x="518" y="88"/>
                  </a:cubicBezTo>
                  <a:cubicBezTo>
                    <a:pt x="528" y="96"/>
                    <a:pt x="535" y="96"/>
                    <a:pt x="542" y="85"/>
                  </a:cubicBezTo>
                  <a:cubicBezTo>
                    <a:pt x="544" y="82"/>
                    <a:pt x="549" y="80"/>
                    <a:pt x="552" y="78"/>
                  </a:cubicBezTo>
                  <a:cubicBezTo>
                    <a:pt x="553" y="82"/>
                    <a:pt x="555" y="85"/>
                    <a:pt x="556" y="88"/>
                  </a:cubicBezTo>
                  <a:cubicBezTo>
                    <a:pt x="557" y="93"/>
                    <a:pt x="557" y="98"/>
                    <a:pt x="558" y="104"/>
                  </a:cubicBezTo>
                  <a:close/>
                </a:path>
              </a:pathLst>
            </a:custGeom>
            <a:solidFill>
              <a:srgbClr val="8D4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13"/>
            <p:cNvSpPr>
              <a:spLocks noEditPoints="1"/>
            </p:cNvSpPr>
            <p:nvPr userDrawn="1"/>
          </p:nvSpPr>
          <p:spPr bwMode="auto">
            <a:xfrm>
              <a:off x="412751" y="3594100"/>
              <a:ext cx="1643063" cy="1214437"/>
            </a:xfrm>
            <a:custGeom>
              <a:avLst/>
              <a:gdLst>
                <a:gd name="T0" fmla="*/ 103 w 526"/>
                <a:gd name="T1" fmla="*/ 374 h 388"/>
                <a:gd name="T2" fmla="*/ 89 w 526"/>
                <a:gd name="T3" fmla="*/ 289 h 388"/>
                <a:gd name="T4" fmla="*/ 69 w 526"/>
                <a:gd name="T5" fmla="*/ 226 h 388"/>
                <a:gd name="T6" fmla="*/ 39 w 526"/>
                <a:gd name="T7" fmla="*/ 157 h 388"/>
                <a:gd name="T8" fmla="*/ 31 w 526"/>
                <a:gd name="T9" fmla="*/ 151 h 388"/>
                <a:gd name="T10" fmla="*/ 18 w 526"/>
                <a:gd name="T11" fmla="*/ 177 h 388"/>
                <a:gd name="T12" fmla="*/ 16 w 526"/>
                <a:gd name="T13" fmla="*/ 165 h 388"/>
                <a:gd name="T14" fmla="*/ 19 w 526"/>
                <a:gd name="T15" fmla="*/ 148 h 388"/>
                <a:gd name="T16" fmla="*/ 14 w 526"/>
                <a:gd name="T17" fmla="*/ 104 h 388"/>
                <a:gd name="T18" fmla="*/ 37 w 526"/>
                <a:gd name="T19" fmla="*/ 127 h 388"/>
                <a:gd name="T20" fmla="*/ 36 w 526"/>
                <a:gd name="T21" fmla="*/ 142 h 388"/>
                <a:gd name="T22" fmla="*/ 120 w 526"/>
                <a:gd name="T23" fmla="*/ 43 h 388"/>
                <a:gd name="T24" fmla="*/ 438 w 526"/>
                <a:gd name="T25" fmla="*/ 127 h 388"/>
                <a:gd name="T26" fmla="*/ 497 w 526"/>
                <a:gd name="T27" fmla="*/ 213 h 388"/>
                <a:gd name="T28" fmla="*/ 523 w 526"/>
                <a:gd name="T29" fmla="*/ 212 h 388"/>
                <a:gd name="T30" fmla="*/ 485 w 526"/>
                <a:gd name="T31" fmla="*/ 242 h 388"/>
                <a:gd name="T32" fmla="*/ 463 w 526"/>
                <a:gd name="T33" fmla="*/ 258 h 388"/>
                <a:gd name="T34" fmla="*/ 438 w 526"/>
                <a:gd name="T35" fmla="*/ 318 h 388"/>
                <a:gd name="T36" fmla="*/ 436 w 526"/>
                <a:gd name="T37" fmla="*/ 369 h 388"/>
                <a:gd name="T38" fmla="*/ 393 w 526"/>
                <a:gd name="T39" fmla="*/ 382 h 388"/>
                <a:gd name="T40" fmla="*/ 374 w 526"/>
                <a:gd name="T41" fmla="*/ 354 h 388"/>
                <a:gd name="T42" fmla="*/ 328 w 526"/>
                <a:gd name="T43" fmla="*/ 284 h 388"/>
                <a:gd name="T44" fmla="*/ 321 w 526"/>
                <a:gd name="T45" fmla="*/ 360 h 388"/>
                <a:gd name="T46" fmla="*/ 296 w 526"/>
                <a:gd name="T47" fmla="*/ 372 h 388"/>
                <a:gd name="T48" fmla="*/ 289 w 526"/>
                <a:gd name="T49" fmla="*/ 335 h 388"/>
                <a:gd name="T50" fmla="*/ 263 w 526"/>
                <a:gd name="T51" fmla="*/ 219 h 388"/>
                <a:gd name="T52" fmla="*/ 201 w 526"/>
                <a:gd name="T53" fmla="*/ 218 h 388"/>
                <a:gd name="T54" fmla="*/ 161 w 526"/>
                <a:gd name="T55" fmla="*/ 277 h 388"/>
                <a:gd name="T56" fmla="*/ 178 w 526"/>
                <a:gd name="T57" fmla="*/ 351 h 388"/>
                <a:gd name="T58" fmla="*/ 152 w 526"/>
                <a:gd name="T59" fmla="*/ 349 h 388"/>
                <a:gd name="T60" fmla="*/ 144 w 526"/>
                <a:gd name="T61" fmla="*/ 334 h 388"/>
                <a:gd name="T62" fmla="*/ 133 w 526"/>
                <a:gd name="T63" fmla="*/ 285 h 388"/>
                <a:gd name="T64" fmla="*/ 133 w 526"/>
                <a:gd name="T65" fmla="*/ 324 h 388"/>
                <a:gd name="T66" fmla="*/ 142 w 526"/>
                <a:gd name="T67" fmla="*/ 383 h 388"/>
                <a:gd name="T68" fmla="*/ 111 w 526"/>
                <a:gd name="T69" fmla="*/ 363 h 388"/>
                <a:gd name="T70" fmla="*/ 23 w 526"/>
                <a:gd name="T71" fmla="*/ 141 h 388"/>
                <a:gd name="T72" fmla="*/ 27 w 526"/>
                <a:gd name="T73" fmla="*/ 111 h 388"/>
                <a:gd name="T74" fmla="*/ 18 w 526"/>
                <a:gd name="T75" fmla="*/ 142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26" h="388">
                  <a:moveTo>
                    <a:pt x="111" y="363"/>
                  </a:moveTo>
                  <a:cubicBezTo>
                    <a:pt x="109" y="367"/>
                    <a:pt x="107" y="369"/>
                    <a:pt x="103" y="374"/>
                  </a:cubicBezTo>
                  <a:cubicBezTo>
                    <a:pt x="104" y="355"/>
                    <a:pt x="90" y="343"/>
                    <a:pt x="97" y="325"/>
                  </a:cubicBezTo>
                  <a:cubicBezTo>
                    <a:pt x="102" y="312"/>
                    <a:pt x="95" y="300"/>
                    <a:pt x="89" y="289"/>
                  </a:cubicBezTo>
                  <a:cubicBezTo>
                    <a:pt x="86" y="283"/>
                    <a:pt x="83" y="275"/>
                    <a:pt x="83" y="268"/>
                  </a:cubicBezTo>
                  <a:cubicBezTo>
                    <a:pt x="82" y="252"/>
                    <a:pt x="77" y="239"/>
                    <a:pt x="69" y="226"/>
                  </a:cubicBezTo>
                  <a:cubicBezTo>
                    <a:pt x="59" y="212"/>
                    <a:pt x="51" y="196"/>
                    <a:pt x="44" y="180"/>
                  </a:cubicBezTo>
                  <a:cubicBezTo>
                    <a:pt x="41" y="173"/>
                    <a:pt x="41" y="165"/>
                    <a:pt x="39" y="157"/>
                  </a:cubicBezTo>
                  <a:cubicBezTo>
                    <a:pt x="39" y="155"/>
                    <a:pt x="36" y="152"/>
                    <a:pt x="35" y="150"/>
                  </a:cubicBezTo>
                  <a:cubicBezTo>
                    <a:pt x="33" y="150"/>
                    <a:pt x="32" y="151"/>
                    <a:pt x="31" y="151"/>
                  </a:cubicBezTo>
                  <a:cubicBezTo>
                    <a:pt x="31" y="155"/>
                    <a:pt x="31" y="158"/>
                    <a:pt x="31" y="162"/>
                  </a:cubicBezTo>
                  <a:cubicBezTo>
                    <a:pt x="31" y="168"/>
                    <a:pt x="24" y="177"/>
                    <a:pt x="18" y="177"/>
                  </a:cubicBezTo>
                  <a:cubicBezTo>
                    <a:pt x="16" y="177"/>
                    <a:pt x="14" y="174"/>
                    <a:pt x="14" y="173"/>
                  </a:cubicBezTo>
                  <a:cubicBezTo>
                    <a:pt x="14" y="170"/>
                    <a:pt x="15" y="168"/>
                    <a:pt x="16" y="165"/>
                  </a:cubicBezTo>
                  <a:cubicBezTo>
                    <a:pt x="14" y="165"/>
                    <a:pt x="12" y="165"/>
                    <a:pt x="10" y="165"/>
                  </a:cubicBezTo>
                  <a:cubicBezTo>
                    <a:pt x="13" y="159"/>
                    <a:pt x="16" y="154"/>
                    <a:pt x="19" y="148"/>
                  </a:cubicBezTo>
                  <a:cubicBezTo>
                    <a:pt x="8" y="143"/>
                    <a:pt x="1" y="135"/>
                    <a:pt x="1" y="123"/>
                  </a:cubicBezTo>
                  <a:cubicBezTo>
                    <a:pt x="0" y="113"/>
                    <a:pt x="6" y="107"/>
                    <a:pt x="14" y="104"/>
                  </a:cubicBezTo>
                  <a:cubicBezTo>
                    <a:pt x="22" y="100"/>
                    <a:pt x="30" y="101"/>
                    <a:pt x="36" y="107"/>
                  </a:cubicBezTo>
                  <a:cubicBezTo>
                    <a:pt x="42" y="112"/>
                    <a:pt x="40" y="120"/>
                    <a:pt x="37" y="127"/>
                  </a:cubicBezTo>
                  <a:cubicBezTo>
                    <a:pt x="36" y="131"/>
                    <a:pt x="35" y="135"/>
                    <a:pt x="33" y="140"/>
                  </a:cubicBezTo>
                  <a:cubicBezTo>
                    <a:pt x="34" y="140"/>
                    <a:pt x="35" y="141"/>
                    <a:pt x="36" y="142"/>
                  </a:cubicBezTo>
                  <a:cubicBezTo>
                    <a:pt x="39" y="139"/>
                    <a:pt x="43" y="137"/>
                    <a:pt x="44" y="133"/>
                  </a:cubicBezTo>
                  <a:cubicBezTo>
                    <a:pt x="56" y="91"/>
                    <a:pt x="84" y="65"/>
                    <a:pt x="120" y="43"/>
                  </a:cubicBezTo>
                  <a:cubicBezTo>
                    <a:pt x="193" y="0"/>
                    <a:pt x="306" y="5"/>
                    <a:pt x="371" y="57"/>
                  </a:cubicBezTo>
                  <a:cubicBezTo>
                    <a:pt x="397" y="77"/>
                    <a:pt x="424" y="96"/>
                    <a:pt x="438" y="127"/>
                  </a:cubicBezTo>
                  <a:cubicBezTo>
                    <a:pt x="447" y="147"/>
                    <a:pt x="454" y="168"/>
                    <a:pt x="461" y="189"/>
                  </a:cubicBezTo>
                  <a:cubicBezTo>
                    <a:pt x="469" y="214"/>
                    <a:pt x="470" y="216"/>
                    <a:pt x="497" y="213"/>
                  </a:cubicBezTo>
                  <a:cubicBezTo>
                    <a:pt x="513" y="212"/>
                    <a:pt x="514" y="211"/>
                    <a:pt x="518" y="200"/>
                  </a:cubicBezTo>
                  <a:cubicBezTo>
                    <a:pt x="526" y="202"/>
                    <a:pt x="526" y="208"/>
                    <a:pt x="523" y="212"/>
                  </a:cubicBezTo>
                  <a:cubicBezTo>
                    <a:pt x="517" y="219"/>
                    <a:pt x="510" y="225"/>
                    <a:pt x="503" y="231"/>
                  </a:cubicBezTo>
                  <a:cubicBezTo>
                    <a:pt x="497" y="235"/>
                    <a:pt x="491" y="239"/>
                    <a:pt x="485" y="242"/>
                  </a:cubicBezTo>
                  <a:cubicBezTo>
                    <a:pt x="482" y="244"/>
                    <a:pt x="480" y="247"/>
                    <a:pt x="478" y="246"/>
                  </a:cubicBezTo>
                  <a:cubicBezTo>
                    <a:pt x="467" y="243"/>
                    <a:pt x="466" y="252"/>
                    <a:pt x="463" y="258"/>
                  </a:cubicBezTo>
                  <a:cubicBezTo>
                    <a:pt x="457" y="271"/>
                    <a:pt x="450" y="284"/>
                    <a:pt x="444" y="298"/>
                  </a:cubicBezTo>
                  <a:cubicBezTo>
                    <a:pt x="441" y="304"/>
                    <a:pt x="440" y="311"/>
                    <a:pt x="438" y="318"/>
                  </a:cubicBezTo>
                  <a:cubicBezTo>
                    <a:pt x="436" y="328"/>
                    <a:pt x="435" y="338"/>
                    <a:pt x="434" y="348"/>
                  </a:cubicBezTo>
                  <a:cubicBezTo>
                    <a:pt x="433" y="355"/>
                    <a:pt x="435" y="362"/>
                    <a:pt x="436" y="369"/>
                  </a:cubicBezTo>
                  <a:cubicBezTo>
                    <a:pt x="436" y="373"/>
                    <a:pt x="438" y="376"/>
                    <a:pt x="439" y="380"/>
                  </a:cubicBezTo>
                  <a:cubicBezTo>
                    <a:pt x="423" y="384"/>
                    <a:pt x="408" y="384"/>
                    <a:pt x="393" y="382"/>
                  </a:cubicBezTo>
                  <a:cubicBezTo>
                    <a:pt x="391" y="381"/>
                    <a:pt x="388" y="380"/>
                    <a:pt x="387" y="378"/>
                  </a:cubicBezTo>
                  <a:cubicBezTo>
                    <a:pt x="383" y="371"/>
                    <a:pt x="379" y="362"/>
                    <a:pt x="374" y="354"/>
                  </a:cubicBezTo>
                  <a:cubicBezTo>
                    <a:pt x="372" y="351"/>
                    <a:pt x="368" y="347"/>
                    <a:pt x="368" y="343"/>
                  </a:cubicBezTo>
                  <a:cubicBezTo>
                    <a:pt x="366" y="316"/>
                    <a:pt x="340" y="305"/>
                    <a:pt x="328" y="284"/>
                  </a:cubicBezTo>
                  <a:cubicBezTo>
                    <a:pt x="325" y="305"/>
                    <a:pt x="317" y="325"/>
                    <a:pt x="330" y="346"/>
                  </a:cubicBezTo>
                  <a:cubicBezTo>
                    <a:pt x="335" y="354"/>
                    <a:pt x="334" y="354"/>
                    <a:pt x="321" y="360"/>
                  </a:cubicBezTo>
                  <a:cubicBezTo>
                    <a:pt x="322" y="364"/>
                    <a:pt x="322" y="368"/>
                    <a:pt x="323" y="371"/>
                  </a:cubicBezTo>
                  <a:cubicBezTo>
                    <a:pt x="314" y="378"/>
                    <a:pt x="305" y="381"/>
                    <a:pt x="296" y="372"/>
                  </a:cubicBezTo>
                  <a:cubicBezTo>
                    <a:pt x="291" y="367"/>
                    <a:pt x="287" y="363"/>
                    <a:pt x="288" y="355"/>
                  </a:cubicBezTo>
                  <a:cubicBezTo>
                    <a:pt x="288" y="349"/>
                    <a:pt x="288" y="342"/>
                    <a:pt x="289" y="335"/>
                  </a:cubicBezTo>
                  <a:cubicBezTo>
                    <a:pt x="290" y="314"/>
                    <a:pt x="285" y="296"/>
                    <a:pt x="274" y="278"/>
                  </a:cubicBezTo>
                  <a:cubicBezTo>
                    <a:pt x="263" y="260"/>
                    <a:pt x="258" y="241"/>
                    <a:pt x="263" y="219"/>
                  </a:cubicBezTo>
                  <a:cubicBezTo>
                    <a:pt x="252" y="218"/>
                    <a:pt x="241" y="218"/>
                    <a:pt x="230" y="217"/>
                  </a:cubicBezTo>
                  <a:cubicBezTo>
                    <a:pt x="221" y="216"/>
                    <a:pt x="212" y="211"/>
                    <a:pt x="201" y="218"/>
                  </a:cubicBezTo>
                  <a:cubicBezTo>
                    <a:pt x="197" y="220"/>
                    <a:pt x="190" y="217"/>
                    <a:pt x="185" y="217"/>
                  </a:cubicBezTo>
                  <a:cubicBezTo>
                    <a:pt x="177" y="237"/>
                    <a:pt x="169" y="257"/>
                    <a:pt x="161" y="277"/>
                  </a:cubicBezTo>
                  <a:cubicBezTo>
                    <a:pt x="160" y="279"/>
                    <a:pt x="159" y="283"/>
                    <a:pt x="160" y="285"/>
                  </a:cubicBezTo>
                  <a:cubicBezTo>
                    <a:pt x="166" y="307"/>
                    <a:pt x="164" y="331"/>
                    <a:pt x="178" y="351"/>
                  </a:cubicBezTo>
                  <a:cubicBezTo>
                    <a:pt x="180" y="353"/>
                    <a:pt x="181" y="356"/>
                    <a:pt x="182" y="358"/>
                  </a:cubicBezTo>
                  <a:cubicBezTo>
                    <a:pt x="167" y="366"/>
                    <a:pt x="157" y="363"/>
                    <a:pt x="152" y="349"/>
                  </a:cubicBezTo>
                  <a:cubicBezTo>
                    <a:pt x="150" y="346"/>
                    <a:pt x="148" y="343"/>
                    <a:pt x="146" y="340"/>
                  </a:cubicBezTo>
                  <a:cubicBezTo>
                    <a:pt x="145" y="338"/>
                    <a:pt x="143" y="335"/>
                    <a:pt x="144" y="334"/>
                  </a:cubicBezTo>
                  <a:cubicBezTo>
                    <a:pt x="149" y="318"/>
                    <a:pt x="138" y="305"/>
                    <a:pt x="136" y="290"/>
                  </a:cubicBezTo>
                  <a:cubicBezTo>
                    <a:pt x="136" y="289"/>
                    <a:pt x="135" y="288"/>
                    <a:pt x="133" y="285"/>
                  </a:cubicBezTo>
                  <a:cubicBezTo>
                    <a:pt x="133" y="295"/>
                    <a:pt x="133" y="301"/>
                    <a:pt x="133" y="308"/>
                  </a:cubicBezTo>
                  <a:cubicBezTo>
                    <a:pt x="133" y="314"/>
                    <a:pt x="134" y="319"/>
                    <a:pt x="133" y="324"/>
                  </a:cubicBezTo>
                  <a:cubicBezTo>
                    <a:pt x="128" y="339"/>
                    <a:pt x="132" y="352"/>
                    <a:pt x="141" y="364"/>
                  </a:cubicBezTo>
                  <a:cubicBezTo>
                    <a:pt x="151" y="375"/>
                    <a:pt x="151" y="376"/>
                    <a:pt x="142" y="383"/>
                  </a:cubicBezTo>
                  <a:cubicBezTo>
                    <a:pt x="136" y="388"/>
                    <a:pt x="125" y="387"/>
                    <a:pt x="120" y="379"/>
                  </a:cubicBezTo>
                  <a:cubicBezTo>
                    <a:pt x="116" y="375"/>
                    <a:pt x="115" y="370"/>
                    <a:pt x="111" y="363"/>
                  </a:cubicBezTo>
                  <a:close/>
                  <a:moveTo>
                    <a:pt x="18" y="142"/>
                  </a:moveTo>
                  <a:cubicBezTo>
                    <a:pt x="20" y="141"/>
                    <a:pt x="21" y="141"/>
                    <a:pt x="23" y="141"/>
                  </a:cubicBezTo>
                  <a:cubicBezTo>
                    <a:pt x="25" y="133"/>
                    <a:pt x="28" y="125"/>
                    <a:pt x="30" y="116"/>
                  </a:cubicBezTo>
                  <a:cubicBezTo>
                    <a:pt x="30" y="115"/>
                    <a:pt x="28" y="112"/>
                    <a:pt x="27" y="111"/>
                  </a:cubicBezTo>
                  <a:cubicBezTo>
                    <a:pt x="20" y="108"/>
                    <a:pt x="9" y="114"/>
                    <a:pt x="10" y="122"/>
                  </a:cubicBezTo>
                  <a:cubicBezTo>
                    <a:pt x="11" y="129"/>
                    <a:pt x="15" y="135"/>
                    <a:pt x="18" y="142"/>
                  </a:cubicBezTo>
                  <a:close/>
                </a:path>
              </a:pathLst>
            </a:custGeom>
            <a:solidFill>
              <a:srgbClr val="62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8"/>
            <p:cNvSpPr>
              <a:spLocks noEditPoints="1"/>
            </p:cNvSpPr>
            <p:nvPr userDrawn="1"/>
          </p:nvSpPr>
          <p:spPr bwMode="auto">
            <a:xfrm>
              <a:off x="2941638" y="725488"/>
              <a:ext cx="1247775" cy="1060450"/>
            </a:xfrm>
            <a:custGeom>
              <a:avLst/>
              <a:gdLst>
                <a:gd name="T0" fmla="*/ 371 w 399"/>
                <a:gd name="T1" fmla="*/ 253 h 339"/>
                <a:gd name="T2" fmla="*/ 382 w 399"/>
                <a:gd name="T3" fmla="*/ 246 h 339"/>
                <a:gd name="T4" fmla="*/ 388 w 399"/>
                <a:gd name="T5" fmla="*/ 261 h 339"/>
                <a:gd name="T6" fmla="*/ 394 w 399"/>
                <a:gd name="T7" fmla="*/ 267 h 339"/>
                <a:gd name="T8" fmla="*/ 399 w 399"/>
                <a:gd name="T9" fmla="*/ 278 h 339"/>
                <a:gd name="T10" fmla="*/ 387 w 399"/>
                <a:gd name="T11" fmla="*/ 279 h 339"/>
                <a:gd name="T12" fmla="*/ 390 w 399"/>
                <a:gd name="T13" fmla="*/ 284 h 339"/>
                <a:gd name="T14" fmla="*/ 383 w 399"/>
                <a:gd name="T15" fmla="*/ 285 h 339"/>
                <a:gd name="T16" fmla="*/ 385 w 399"/>
                <a:gd name="T17" fmla="*/ 287 h 339"/>
                <a:gd name="T18" fmla="*/ 376 w 399"/>
                <a:gd name="T19" fmla="*/ 299 h 339"/>
                <a:gd name="T20" fmla="*/ 365 w 399"/>
                <a:gd name="T21" fmla="*/ 309 h 339"/>
                <a:gd name="T22" fmla="*/ 361 w 399"/>
                <a:gd name="T23" fmla="*/ 312 h 339"/>
                <a:gd name="T24" fmla="*/ 356 w 399"/>
                <a:gd name="T25" fmla="*/ 298 h 339"/>
                <a:gd name="T26" fmla="*/ 327 w 399"/>
                <a:gd name="T27" fmla="*/ 302 h 339"/>
                <a:gd name="T28" fmla="*/ 313 w 399"/>
                <a:gd name="T29" fmla="*/ 291 h 339"/>
                <a:gd name="T30" fmla="*/ 331 w 399"/>
                <a:gd name="T31" fmla="*/ 280 h 339"/>
                <a:gd name="T32" fmla="*/ 312 w 399"/>
                <a:gd name="T33" fmla="*/ 265 h 339"/>
                <a:gd name="T34" fmla="*/ 267 w 399"/>
                <a:gd name="T35" fmla="*/ 253 h 339"/>
                <a:gd name="T36" fmla="*/ 230 w 399"/>
                <a:gd name="T37" fmla="*/ 249 h 339"/>
                <a:gd name="T38" fmla="*/ 198 w 399"/>
                <a:gd name="T39" fmla="*/ 257 h 339"/>
                <a:gd name="T40" fmla="*/ 177 w 399"/>
                <a:gd name="T41" fmla="*/ 270 h 339"/>
                <a:gd name="T42" fmla="*/ 184 w 399"/>
                <a:gd name="T43" fmla="*/ 279 h 339"/>
                <a:gd name="T44" fmla="*/ 210 w 399"/>
                <a:gd name="T45" fmla="*/ 310 h 339"/>
                <a:gd name="T46" fmla="*/ 230 w 399"/>
                <a:gd name="T47" fmla="*/ 318 h 339"/>
                <a:gd name="T48" fmla="*/ 272 w 399"/>
                <a:gd name="T49" fmla="*/ 322 h 339"/>
                <a:gd name="T50" fmla="*/ 227 w 399"/>
                <a:gd name="T51" fmla="*/ 322 h 339"/>
                <a:gd name="T52" fmla="*/ 231 w 399"/>
                <a:gd name="T53" fmla="*/ 336 h 339"/>
                <a:gd name="T54" fmla="*/ 189 w 399"/>
                <a:gd name="T55" fmla="*/ 329 h 339"/>
                <a:gd name="T56" fmla="*/ 194 w 399"/>
                <a:gd name="T57" fmla="*/ 337 h 339"/>
                <a:gd name="T58" fmla="*/ 192 w 399"/>
                <a:gd name="T59" fmla="*/ 339 h 339"/>
                <a:gd name="T60" fmla="*/ 172 w 399"/>
                <a:gd name="T61" fmla="*/ 328 h 339"/>
                <a:gd name="T62" fmla="*/ 153 w 399"/>
                <a:gd name="T63" fmla="*/ 333 h 339"/>
                <a:gd name="T64" fmla="*/ 171 w 399"/>
                <a:gd name="T65" fmla="*/ 318 h 339"/>
                <a:gd name="T66" fmla="*/ 173 w 399"/>
                <a:gd name="T67" fmla="*/ 305 h 339"/>
                <a:gd name="T68" fmla="*/ 152 w 399"/>
                <a:gd name="T69" fmla="*/ 272 h 339"/>
                <a:gd name="T70" fmla="*/ 146 w 399"/>
                <a:gd name="T71" fmla="*/ 270 h 339"/>
                <a:gd name="T72" fmla="*/ 99 w 399"/>
                <a:gd name="T73" fmla="*/ 258 h 339"/>
                <a:gd name="T74" fmla="*/ 57 w 399"/>
                <a:gd name="T75" fmla="*/ 185 h 339"/>
                <a:gd name="T76" fmla="*/ 67 w 399"/>
                <a:gd name="T77" fmla="*/ 161 h 339"/>
                <a:gd name="T78" fmla="*/ 58 w 399"/>
                <a:gd name="T79" fmla="*/ 143 h 339"/>
                <a:gd name="T80" fmla="*/ 31 w 399"/>
                <a:gd name="T81" fmla="*/ 123 h 339"/>
                <a:gd name="T82" fmla="*/ 21 w 399"/>
                <a:gd name="T83" fmla="*/ 116 h 339"/>
                <a:gd name="T84" fmla="*/ 21 w 399"/>
                <a:gd name="T85" fmla="*/ 94 h 339"/>
                <a:gd name="T86" fmla="*/ 5 w 399"/>
                <a:gd name="T87" fmla="*/ 60 h 339"/>
                <a:gd name="T88" fmla="*/ 1 w 399"/>
                <a:gd name="T89" fmla="*/ 30 h 339"/>
                <a:gd name="T90" fmla="*/ 2 w 399"/>
                <a:gd name="T91" fmla="*/ 17 h 339"/>
                <a:gd name="T92" fmla="*/ 41 w 399"/>
                <a:gd name="T93" fmla="*/ 12 h 339"/>
                <a:gd name="T94" fmla="*/ 74 w 399"/>
                <a:gd name="T95" fmla="*/ 44 h 339"/>
                <a:gd name="T96" fmla="*/ 128 w 399"/>
                <a:gd name="T97" fmla="*/ 72 h 339"/>
                <a:gd name="T98" fmla="*/ 162 w 399"/>
                <a:gd name="T99" fmla="*/ 79 h 339"/>
                <a:gd name="T100" fmla="*/ 191 w 399"/>
                <a:gd name="T101" fmla="*/ 88 h 339"/>
                <a:gd name="T102" fmla="*/ 196 w 399"/>
                <a:gd name="T103" fmla="*/ 89 h 339"/>
                <a:gd name="T104" fmla="*/ 276 w 399"/>
                <a:gd name="T105" fmla="*/ 119 h 339"/>
                <a:gd name="T106" fmla="*/ 315 w 399"/>
                <a:gd name="T107" fmla="*/ 167 h 339"/>
                <a:gd name="T108" fmla="*/ 371 w 399"/>
                <a:gd name="T109" fmla="*/ 253 h 339"/>
                <a:gd name="T110" fmla="*/ 190 w 399"/>
                <a:gd name="T111" fmla="*/ 309 h 339"/>
                <a:gd name="T112" fmla="*/ 203 w 399"/>
                <a:gd name="T113" fmla="*/ 322 h 339"/>
                <a:gd name="T114" fmla="*/ 206 w 399"/>
                <a:gd name="T115" fmla="*/ 319 h 339"/>
                <a:gd name="T116" fmla="*/ 190 w 399"/>
                <a:gd name="T117" fmla="*/ 30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99" h="339">
                  <a:moveTo>
                    <a:pt x="371" y="253"/>
                  </a:moveTo>
                  <a:cubicBezTo>
                    <a:pt x="375" y="250"/>
                    <a:pt x="378" y="249"/>
                    <a:pt x="382" y="246"/>
                  </a:cubicBezTo>
                  <a:cubicBezTo>
                    <a:pt x="384" y="251"/>
                    <a:pt x="386" y="257"/>
                    <a:pt x="388" y="261"/>
                  </a:cubicBezTo>
                  <a:cubicBezTo>
                    <a:pt x="390" y="264"/>
                    <a:pt x="393" y="265"/>
                    <a:pt x="394" y="267"/>
                  </a:cubicBezTo>
                  <a:cubicBezTo>
                    <a:pt x="388" y="272"/>
                    <a:pt x="394" y="274"/>
                    <a:pt x="399" y="278"/>
                  </a:cubicBezTo>
                  <a:cubicBezTo>
                    <a:pt x="394" y="278"/>
                    <a:pt x="391" y="278"/>
                    <a:pt x="387" y="279"/>
                  </a:cubicBezTo>
                  <a:cubicBezTo>
                    <a:pt x="388" y="281"/>
                    <a:pt x="389" y="282"/>
                    <a:pt x="390" y="284"/>
                  </a:cubicBezTo>
                  <a:cubicBezTo>
                    <a:pt x="387" y="284"/>
                    <a:pt x="385" y="285"/>
                    <a:pt x="383" y="285"/>
                  </a:cubicBezTo>
                  <a:cubicBezTo>
                    <a:pt x="384" y="286"/>
                    <a:pt x="384" y="286"/>
                    <a:pt x="385" y="287"/>
                  </a:cubicBezTo>
                  <a:cubicBezTo>
                    <a:pt x="382" y="291"/>
                    <a:pt x="379" y="298"/>
                    <a:pt x="376" y="299"/>
                  </a:cubicBezTo>
                  <a:cubicBezTo>
                    <a:pt x="369" y="300"/>
                    <a:pt x="367" y="304"/>
                    <a:pt x="365" y="309"/>
                  </a:cubicBezTo>
                  <a:cubicBezTo>
                    <a:pt x="364" y="310"/>
                    <a:pt x="363" y="310"/>
                    <a:pt x="361" y="312"/>
                  </a:cubicBezTo>
                  <a:cubicBezTo>
                    <a:pt x="359" y="307"/>
                    <a:pt x="358" y="303"/>
                    <a:pt x="356" y="298"/>
                  </a:cubicBezTo>
                  <a:cubicBezTo>
                    <a:pt x="347" y="303"/>
                    <a:pt x="337" y="307"/>
                    <a:pt x="327" y="302"/>
                  </a:cubicBezTo>
                  <a:cubicBezTo>
                    <a:pt x="323" y="299"/>
                    <a:pt x="319" y="295"/>
                    <a:pt x="313" y="291"/>
                  </a:cubicBezTo>
                  <a:cubicBezTo>
                    <a:pt x="320" y="287"/>
                    <a:pt x="326" y="284"/>
                    <a:pt x="331" y="280"/>
                  </a:cubicBezTo>
                  <a:cubicBezTo>
                    <a:pt x="327" y="271"/>
                    <a:pt x="320" y="267"/>
                    <a:pt x="312" y="265"/>
                  </a:cubicBezTo>
                  <a:cubicBezTo>
                    <a:pt x="297" y="261"/>
                    <a:pt x="281" y="258"/>
                    <a:pt x="267" y="253"/>
                  </a:cubicBezTo>
                  <a:cubicBezTo>
                    <a:pt x="254" y="249"/>
                    <a:pt x="243" y="246"/>
                    <a:pt x="230" y="249"/>
                  </a:cubicBezTo>
                  <a:cubicBezTo>
                    <a:pt x="219" y="251"/>
                    <a:pt x="208" y="253"/>
                    <a:pt x="198" y="257"/>
                  </a:cubicBezTo>
                  <a:cubicBezTo>
                    <a:pt x="191" y="259"/>
                    <a:pt x="185" y="265"/>
                    <a:pt x="177" y="270"/>
                  </a:cubicBezTo>
                  <a:cubicBezTo>
                    <a:pt x="179" y="273"/>
                    <a:pt x="181" y="276"/>
                    <a:pt x="184" y="279"/>
                  </a:cubicBezTo>
                  <a:cubicBezTo>
                    <a:pt x="192" y="289"/>
                    <a:pt x="201" y="300"/>
                    <a:pt x="210" y="310"/>
                  </a:cubicBezTo>
                  <a:cubicBezTo>
                    <a:pt x="215" y="316"/>
                    <a:pt x="221" y="318"/>
                    <a:pt x="230" y="318"/>
                  </a:cubicBezTo>
                  <a:cubicBezTo>
                    <a:pt x="244" y="318"/>
                    <a:pt x="258" y="313"/>
                    <a:pt x="272" y="322"/>
                  </a:cubicBezTo>
                  <a:cubicBezTo>
                    <a:pt x="257" y="322"/>
                    <a:pt x="242" y="322"/>
                    <a:pt x="227" y="322"/>
                  </a:cubicBezTo>
                  <a:cubicBezTo>
                    <a:pt x="229" y="328"/>
                    <a:pt x="230" y="332"/>
                    <a:pt x="231" y="336"/>
                  </a:cubicBezTo>
                  <a:cubicBezTo>
                    <a:pt x="218" y="325"/>
                    <a:pt x="204" y="329"/>
                    <a:pt x="189" y="329"/>
                  </a:cubicBezTo>
                  <a:cubicBezTo>
                    <a:pt x="191" y="332"/>
                    <a:pt x="192" y="335"/>
                    <a:pt x="194" y="337"/>
                  </a:cubicBezTo>
                  <a:cubicBezTo>
                    <a:pt x="193" y="338"/>
                    <a:pt x="193" y="338"/>
                    <a:pt x="192" y="339"/>
                  </a:cubicBezTo>
                  <a:cubicBezTo>
                    <a:pt x="186" y="336"/>
                    <a:pt x="181" y="332"/>
                    <a:pt x="172" y="328"/>
                  </a:cubicBezTo>
                  <a:cubicBezTo>
                    <a:pt x="167" y="329"/>
                    <a:pt x="159" y="331"/>
                    <a:pt x="153" y="333"/>
                  </a:cubicBezTo>
                  <a:cubicBezTo>
                    <a:pt x="158" y="329"/>
                    <a:pt x="165" y="324"/>
                    <a:pt x="171" y="318"/>
                  </a:cubicBezTo>
                  <a:cubicBezTo>
                    <a:pt x="173" y="315"/>
                    <a:pt x="174" y="309"/>
                    <a:pt x="173" y="305"/>
                  </a:cubicBezTo>
                  <a:cubicBezTo>
                    <a:pt x="172" y="290"/>
                    <a:pt x="165" y="279"/>
                    <a:pt x="152" y="272"/>
                  </a:cubicBezTo>
                  <a:cubicBezTo>
                    <a:pt x="150" y="271"/>
                    <a:pt x="148" y="270"/>
                    <a:pt x="146" y="270"/>
                  </a:cubicBezTo>
                  <a:cubicBezTo>
                    <a:pt x="130" y="270"/>
                    <a:pt x="114" y="265"/>
                    <a:pt x="99" y="258"/>
                  </a:cubicBezTo>
                  <a:cubicBezTo>
                    <a:pt x="68" y="244"/>
                    <a:pt x="55" y="212"/>
                    <a:pt x="57" y="185"/>
                  </a:cubicBezTo>
                  <a:cubicBezTo>
                    <a:pt x="58" y="177"/>
                    <a:pt x="64" y="169"/>
                    <a:pt x="67" y="161"/>
                  </a:cubicBezTo>
                  <a:cubicBezTo>
                    <a:pt x="54" y="152"/>
                    <a:pt x="54" y="152"/>
                    <a:pt x="58" y="143"/>
                  </a:cubicBezTo>
                  <a:cubicBezTo>
                    <a:pt x="54" y="130"/>
                    <a:pt x="41" y="128"/>
                    <a:pt x="31" y="123"/>
                  </a:cubicBezTo>
                  <a:cubicBezTo>
                    <a:pt x="28" y="121"/>
                    <a:pt x="24" y="119"/>
                    <a:pt x="21" y="116"/>
                  </a:cubicBezTo>
                  <a:cubicBezTo>
                    <a:pt x="12" y="109"/>
                    <a:pt x="11" y="104"/>
                    <a:pt x="21" y="94"/>
                  </a:cubicBezTo>
                  <a:cubicBezTo>
                    <a:pt x="15" y="83"/>
                    <a:pt x="8" y="72"/>
                    <a:pt x="5" y="60"/>
                  </a:cubicBezTo>
                  <a:cubicBezTo>
                    <a:pt x="2" y="50"/>
                    <a:pt x="2" y="40"/>
                    <a:pt x="1" y="30"/>
                  </a:cubicBezTo>
                  <a:cubicBezTo>
                    <a:pt x="1" y="26"/>
                    <a:pt x="0" y="20"/>
                    <a:pt x="2" y="17"/>
                  </a:cubicBezTo>
                  <a:cubicBezTo>
                    <a:pt x="10" y="3"/>
                    <a:pt x="29" y="0"/>
                    <a:pt x="41" y="12"/>
                  </a:cubicBezTo>
                  <a:cubicBezTo>
                    <a:pt x="52" y="23"/>
                    <a:pt x="63" y="33"/>
                    <a:pt x="74" y="44"/>
                  </a:cubicBezTo>
                  <a:cubicBezTo>
                    <a:pt x="90" y="58"/>
                    <a:pt x="109" y="65"/>
                    <a:pt x="128" y="72"/>
                  </a:cubicBezTo>
                  <a:cubicBezTo>
                    <a:pt x="139" y="76"/>
                    <a:pt x="151" y="76"/>
                    <a:pt x="162" y="79"/>
                  </a:cubicBezTo>
                  <a:cubicBezTo>
                    <a:pt x="172" y="82"/>
                    <a:pt x="181" y="85"/>
                    <a:pt x="191" y="88"/>
                  </a:cubicBezTo>
                  <a:cubicBezTo>
                    <a:pt x="192" y="89"/>
                    <a:pt x="194" y="89"/>
                    <a:pt x="196" y="89"/>
                  </a:cubicBezTo>
                  <a:cubicBezTo>
                    <a:pt x="228" y="85"/>
                    <a:pt x="252" y="101"/>
                    <a:pt x="276" y="119"/>
                  </a:cubicBezTo>
                  <a:cubicBezTo>
                    <a:pt x="293" y="131"/>
                    <a:pt x="305" y="147"/>
                    <a:pt x="315" y="167"/>
                  </a:cubicBezTo>
                  <a:cubicBezTo>
                    <a:pt x="329" y="198"/>
                    <a:pt x="348" y="227"/>
                    <a:pt x="371" y="253"/>
                  </a:cubicBezTo>
                  <a:close/>
                  <a:moveTo>
                    <a:pt x="190" y="309"/>
                  </a:moveTo>
                  <a:cubicBezTo>
                    <a:pt x="191" y="321"/>
                    <a:pt x="193" y="323"/>
                    <a:pt x="203" y="322"/>
                  </a:cubicBezTo>
                  <a:cubicBezTo>
                    <a:pt x="204" y="321"/>
                    <a:pt x="205" y="320"/>
                    <a:pt x="206" y="319"/>
                  </a:cubicBezTo>
                  <a:cubicBezTo>
                    <a:pt x="201" y="316"/>
                    <a:pt x="195" y="312"/>
                    <a:pt x="190" y="309"/>
                  </a:cubicBezTo>
                  <a:close/>
                </a:path>
              </a:pathLst>
            </a:custGeom>
            <a:solidFill>
              <a:srgbClr val="62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9"/>
            <p:cNvSpPr>
              <a:spLocks/>
            </p:cNvSpPr>
            <p:nvPr userDrawn="1"/>
          </p:nvSpPr>
          <p:spPr bwMode="auto">
            <a:xfrm>
              <a:off x="1474788" y="2043113"/>
              <a:ext cx="944563" cy="1304925"/>
            </a:xfrm>
            <a:custGeom>
              <a:avLst/>
              <a:gdLst>
                <a:gd name="T0" fmla="*/ 71 w 302"/>
                <a:gd name="T1" fmla="*/ 411 h 417"/>
                <a:gd name="T2" fmla="*/ 99 w 302"/>
                <a:gd name="T3" fmla="*/ 398 h 417"/>
                <a:gd name="T4" fmla="*/ 119 w 302"/>
                <a:gd name="T5" fmla="*/ 382 h 417"/>
                <a:gd name="T6" fmla="*/ 86 w 302"/>
                <a:gd name="T7" fmla="*/ 383 h 417"/>
                <a:gd name="T8" fmla="*/ 113 w 302"/>
                <a:gd name="T9" fmla="*/ 368 h 417"/>
                <a:gd name="T10" fmla="*/ 95 w 302"/>
                <a:gd name="T11" fmla="*/ 340 h 417"/>
                <a:gd name="T12" fmla="*/ 69 w 302"/>
                <a:gd name="T13" fmla="*/ 332 h 417"/>
                <a:gd name="T14" fmla="*/ 47 w 302"/>
                <a:gd name="T15" fmla="*/ 318 h 417"/>
                <a:gd name="T16" fmla="*/ 32 w 302"/>
                <a:gd name="T17" fmla="*/ 320 h 417"/>
                <a:gd name="T18" fmla="*/ 8 w 302"/>
                <a:gd name="T19" fmla="*/ 276 h 417"/>
                <a:gd name="T20" fmla="*/ 1 w 302"/>
                <a:gd name="T21" fmla="*/ 203 h 417"/>
                <a:gd name="T22" fmla="*/ 15 w 302"/>
                <a:gd name="T23" fmla="*/ 135 h 417"/>
                <a:gd name="T24" fmla="*/ 70 w 302"/>
                <a:gd name="T25" fmla="*/ 23 h 417"/>
                <a:gd name="T26" fmla="*/ 71 w 302"/>
                <a:gd name="T27" fmla="*/ 0 h 417"/>
                <a:gd name="T28" fmla="*/ 96 w 302"/>
                <a:gd name="T29" fmla="*/ 50 h 417"/>
                <a:gd name="T30" fmla="*/ 122 w 302"/>
                <a:gd name="T31" fmla="*/ 88 h 417"/>
                <a:gd name="T32" fmla="*/ 120 w 302"/>
                <a:gd name="T33" fmla="*/ 133 h 417"/>
                <a:gd name="T34" fmla="*/ 159 w 302"/>
                <a:gd name="T35" fmla="*/ 145 h 417"/>
                <a:gd name="T36" fmla="*/ 214 w 302"/>
                <a:gd name="T37" fmla="*/ 114 h 417"/>
                <a:gd name="T38" fmla="*/ 246 w 302"/>
                <a:gd name="T39" fmla="*/ 79 h 417"/>
                <a:gd name="T40" fmla="*/ 301 w 302"/>
                <a:gd name="T41" fmla="*/ 89 h 417"/>
                <a:gd name="T42" fmla="*/ 293 w 302"/>
                <a:gd name="T43" fmla="*/ 135 h 417"/>
                <a:gd name="T44" fmla="*/ 275 w 302"/>
                <a:gd name="T45" fmla="*/ 187 h 417"/>
                <a:gd name="T46" fmla="*/ 278 w 302"/>
                <a:gd name="T47" fmla="*/ 216 h 417"/>
                <a:gd name="T48" fmla="*/ 253 w 302"/>
                <a:gd name="T49" fmla="*/ 248 h 417"/>
                <a:gd name="T50" fmla="*/ 247 w 302"/>
                <a:gd name="T51" fmla="*/ 274 h 417"/>
                <a:gd name="T52" fmla="*/ 245 w 302"/>
                <a:gd name="T53" fmla="*/ 303 h 417"/>
                <a:gd name="T54" fmla="*/ 202 w 302"/>
                <a:gd name="T55" fmla="*/ 351 h 417"/>
                <a:gd name="T56" fmla="*/ 153 w 302"/>
                <a:gd name="T57" fmla="*/ 367 h 417"/>
                <a:gd name="T58" fmla="*/ 145 w 302"/>
                <a:gd name="T59" fmla="*/ 375 h 417"/>
                <a:gd name="T60" fmla="*/ 152 w 302"/>
                <a:gd name="T61" fmla="*/ 400 h 417"/>
                <a:gd name="T62" fmla="*/ 109 w 302"/>
                <a:gd name="T63" fmla="*/ 415 h 417"/>
                <a:gd name="T64" fmla="*/ 100 w 302"/>
                <a:gd name="T65" fmla="*/ 408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2" h="417">
                  <a:moveTo>
                    <a:pt x="99" y="405"/>
                  </a:moveTo>
                  <a:cubicBezTo>
                    <a:pt x="91" y="407"/>
                    <a:pt x="82" y="409"/>
                    <a:pt x="71" y="411"/>
                  </a:cubicBezTo>
                  <a:cubicBezTo>
                    <a:pt x="74" y="407"/>
                    <a:pt x="75" y="403"/>
                    <a:pt x="78" y="402"/>
                  </a:cubicBezTo>
                  <a:cubicBezTo>
                    <a:pt x="85" y="400"/>
                    <a:pt x="92" y="399"/>
                    <a:pt x="99" y="398"/>
                  </a:cubicBezTo>
                  <a:cubicBezTo>
                    <a:pt x="109" y="398"/>
                    <a:pt x="115" y="392"/>
                    <a:pt x="120" y="385"/>
                  </a:cubicBezTo>
                  <a:cubicBezTo>
                    <a:pt x="120" y="384"/>
                    <a:pt x="119" y="383"/>
                    <a:pt x="119" y="382"/>
                  </a:cubicBezTo>
                  <a:cubicBezTo>
                    <a:pt x="115" y="385"/>
                    <a:pt x="111" y="387"/>
                    <a:pt x="107" y="390"/>
                  </a:cubicBezTo>
                  <a:cubicBezTo>
                    <a:pt x="104" y="377"/>
                    <a:pt x="94" y="384"/>
                    <a:pt x="86" y="383"/>
                  </a:cubicBezTo>
                  <a:cubicBezTo>
                    <a:pt x="80" y="383"/>
                    <a:pt x="74" y="386"/>
                    <a:pt x="68" y="386"/>
                  </a:cubicBezTo>
                  <a:cubicBezTo>
                    <a:pt x="80" y="371"/>
                    <a:pt x="101" y="380"/>
                    <a:pt x="113" y="368"/>
                  </a:cubicBezTo>
                  <a:cubicBezTo>
                    <a:pt x="110" y="361"/>
                    <a:pt x="108" y="353"/>
                    <a:pt x="104" y="347"/>
                  </a:cubicBezTo>
                  <a:cubicBezTo>
                    <a:pt x="102" y="344"/>
                    <a:pt x="99" y="341"/>
                    <a:pt x="95" y="340"/>
                  </a:cubicBezTo>
                  <a:cubicBezTo>
                    <a:pt x="88" y="337"/>
                    <a:pt x="81" y="335"/>
                    <a:pt x="73" y="332"/>
                  </a:cubicBezTo>
                  <a:cubicBezTo>
                    <a:pt x="72" y="332"/>
                    <a:pt x="70" y="331"/>
                    <a:pt x="69" y="332"/>
                  </a:cubicBezTo>
                  <a:cubicBezTo>
                    <a:pt x="60" y="341"/>
                    <a:pt x="56" y="334"/>
                    <a:pt x="52" y="327"/>
                  </a:cubicBezTo>
                  <a:cubicBezTo>
                    <a:pt x="51" y="324"/>
                    <a:pt x="49" y="321"/>
                    <a:pt x="47" y="318"/>
                  </a:cubicBezTo>
                  <a:cubicBezTo>
                    <a:pt x="44" y="319"/>
                    <a:pt x="41" y="320"/>
                    <a:pt x="38" y="321"/>
                  </a:cubicBezTo>
                  <a:cubicBezTo>
                    <a:pt x="36" y="321"/>
                    <a:pt x="32" y="321"/>
                    <a:pt x="32" y="320"/>
                  </a:cubicBezTo>
                  <a:cubicBezTo>
                    <a:pt x="26" y="311"/>
                    <a:pt x="20" y="301"/>
                    <a:pt x="15" y="292"/>
                  </a:cubicBezTo>
                  <a:cubicBezTo>
                    <a:pt x="12" y="287"/>
                    <a:pt x="11" y="281"/>
                    <a:pt x="8" y="276"/>
                  </a:cubicBezTo>
                  <a:cubicBezTo>
                    <a:pt x="2" y="265"/>
                    <a:pt x="0" y="253"/>
                    <a:pt x="1" y="239"/>
                  </a:cubicBezTo>
                  <a:cubicBezTo>
                    <a:pt x="2" y="227"/>
                    <a:pt x="1" y="215"/>
                    <a:pt x="1" y="203"/>
                  </a:cubicBezTo>
                  <a:cubicBezTo>
                    <a:pt x="1" y="187"/>
                    <a:pt x="2" y="172"/>
                    <a:pt x="11" y="158"/>
                  </a:cubicBezTo>
                  <a:cubicBezTo>
                    <a:pt x="14" y="152"/>
                    <a:pt x="16" y="143"/>
                    <a:pt x="15" y="135"/>
                  </a:cubicBezTo>
                  <a:cubicBezTo>
                    <a:pt x="13" y="106"/>
                    <a:pt x="18" y="79"/>
                    <a:pt x="31" y="53"/>
                  </a:cubicBezTo>
                  <a:cubicBezTo>
                    <a:pt x="38" y="39"/>
                    <a:pt x="49" y="24"/>
                    <a:pt x="70" y="23"/>
                  </a:cubicBezTo>
                  <a:cubicBezTo>
                    <a:pt x="68" y="21"/>
                    <a:pt x="67" y="18"/>
                    <a:pt x="65" y="16"/>
                  </a:cubicBezTo>
                  <a:cubicBezTo>
                    <a:pt x="59" y="8"/>
                    <a:pt x="69" y="5"/>
                    <a:pt x="71" y="0"/>
                  </a:cubicBezTo>
                  <a:cubicBezTo>
                    <a:pt x="75" y="3"/>
                    <a:pt x="82" y="4"/>
                    <a:pt x="83" y="8"/>
                  </a:cubicBezTo>
                  <a:cubicBezTo>
                    <a:pt x="88" y="22"/>
                    <a:pt x="91" y="36"/>
                    <a:pt x="96" y="50"/>
                  </a:cubicBezTo>
                  <a:cubicBezTo>
                    <a:pt x="99" y="57"/>
                    <a:pt x="104" y="63"/>
                    <a:pt x="108" y="69"/>
                  </a:cubicBezTo>
                  <a:cubicBezTo>
                    <a:pt x="112" y="75"/>
                    <a:pt x="117" y="80"/>
                    <a:pt x="122" y="88"/>
                  </a:cubicBezTo>
                  <a:cubicBezTo>
                    <a:pt x="116" y="89"/>
                    <a:pt x="114" y="89"/>
                    <a:pt x="108" y="90"/>
                  </a:cubicBezTo>
                  <a:cubicBezTo>
                    <a:pt x="112" y="105"/>
                    <a:pt x="115" y="120"/>
                    <a:pt x="120" y="133"/>
                  </a:cubicBezTo>
                  <a:cubicBezTo>
                    <a:pt x="122" y="139"/>
                    <a:pt x="131" y="143"/>
                    <a:pt x="138" y="145"/>
                  </a:cubicBezTo>
                  <a:cubicBezTo>
                    <a:pt x="145" y="147"/>
                    <a:pt x="152" y="147"/>
                    <a:pt x="159" y="145"/>
                  </a:cubicBezTo>
                  <a:cubicBezTo>
                    <a:pt x="177" y="142"/>
                    <a:pt x="194" y="138"/>
                    <a:pt x="207" y="126"/>
                  </a:cubicBezTo>
                  <a:cubicBezTo>
                    <a:pt x="210" y="123"/>
                    <a:pt x="214" y="118"/>
                    <a:pt x="214" y="114"/>
                  </a:cubicBezTo>
                  <a:cubicBezTo>
                    <a:pt x="214" y="106"/>
                    <a:pt x="219" y="102"/>
                    <a:pt x="225" y="98"/>
                  </a:cubicBezTo>
                  <a:cubicBezTo>
                    <a:pt x="232" y="92"/>
                    <a:pt x="240" y="86"/>
                    <a:pt x="246" y="79"/>
                  </a:cubicBezTo>
                  <a:cubicBezTo>
                    <a:pt x="256" y="67"/>
                    <a:pt x="270" y="65"/>
                    <a:pt x="284" y="66"/>
                  </a:cubicBezTo>
                  <a:cubicBezTo>
                    <a:pt x="291" y="66"/>
                    <a:pt x="302" y="81"/>
                    <a:pt x="301" y="89"/>
                  </a:cubicBezTo>
                  <a:cubicBezTo>
                    <a:pt x="300" y="99"/>
                    <a:pt x="300" y="109"/>
                    <a:pt x="298" y="119"/>
                  </a:cubicBezTo>
                  <a:cubicBezTo>
                    <a:pt x="297" y="126"/>
                    <a:pt x="295" y="132"/>
                    <a:pt x="293" y="135"/>
                  </a:cubicBezTo>
                  <a:cubicBezTo>
                    <a:pt x="294" y="141"/>
                    <a:pt x="296" y="144"/>
                    <a:pt x="295" y="147"/>
                  </a:cubicBezTo>
                  <a:cubicBezTo>
                    <a:pt x="289" y="160"/>
                    <a:pt x="282" y="173"/>
                    <a:pt x="275" y="187"/>
                  </a:cubicBezTo>
                  <a:cubicBezTo>
                    <a:pt x="283" y="190"/>
                    <a:pt x="291" y="192"/>
                    <a:pt x="299" y="195"/>
                  </a:cubicBezTo>
                  <a:cubicBezTo>
                    <a:pt x="298" y="204"/>
                    <a:pt x="289" y="215"/>
                    <a:pt x="278" y="216"/>
                  </a:cubicBezTo>
                  <a:cubicBezTo>
                    <a:pt x="266" y="218"/>
                    <a:pt x="261" y="225"/>
                    <a:pt x="258" y="234"/>
                  </a:cubicBezTo>
                  <a:cubicBezTo>
                    <a:pt x="256" y="239"/>
                    <a:pt x="254" y="243"/>
                    <a:pt x="253" y="248"/>
                  </a:cubicBezTo>
                  <a:cubicBezTo>
                    <a:pt x="253" y="249"/>
                    <a:pt x="255" y="252"/>
                    <a:pt x="256" y="254"/>
                  </a:cubicBezTo>
                  <a:cubicBezTo>
                    <a:pt x="253" y="260"/>
                    <a:pt x="250" y="267"/>
                    <a:pt x="247" y="274"/>
                  </a:cubicBezTo>
                  <a:cubicBezTo>
                    <a:pt x="246" y="276"/>
                    <a:pt x="246" y="281"/>
                    <a:pt x="247" y="283"/>
                  </a:cubicBezTo>
                  <a:cubicBezTo>
                    <a:pt x="254" y="290"/>
                    <a:pt x="249" y="297"/>
                    <a:pt x="245" y="303"/>
                  </a:cubicBezTo>
                  <a:cubicBezTo>
                    <a:pt x="234" y="318"/>
                    <a:pt x="223" y="332"/>
                    <a:pt x="211" y="346"/>
                  </a:cubicBezTo>
                  <a:cubicBezTo>
                    <a:pt x="209" y="348"/>
                    <a:pt x="205" y="350"/>
                    <a:pt x="202" y="351"/>
                  </a:cubicBezTo>
                  <a:cubicBezTo>
                    <a:pt x="190" y="356"/>
                    <a:pt x="177" y="359"/>
                    <a:pt x="166" y="365"/>
                  </a:cubicBezTo>
                  <a:cubicBezTo>
                    <a:pt x="160" y="368"/>
                    <a:pt x="158" y="369"/>
                    <a:pt x="153" y="367"/>
                  </a:cubicBezTo>
                  <a:cubicBezTo>
                    <a:pt x="150" y="365"/>
                    <a:pt x="146" y="366"/>
                    <a:pt x="142" y="366"/>
                  </a:cubicBezTo>
                  <a:cubicBezTo>
                    <a:pt x="144" y="371"/>
                    <a:pt x="144" y="374"/>
                    <a:pt x="145" y="375"/>
                  </a:cubicBezTo>
                  <a:cubicBezTo>
                    <a:pt x="141" y="380"/>
                    <a:pt x="138" y="383"/>
                    <a:pt x="134" y="387"/>
                  </a:cubicBezTo>
                  <a:cubicBezTo>
                    <a:pt x="140" y="391"/>
                    <a:pt x="146" y="396"/>
                    <a:pt x="152" y="400"/>
                  </a:cubicBezTo>
                  <a:cubicBezTo>
                    <a:pt x="146" y="401"/>
                    <a:pt x="141" y="401"/>
                    <a:pt x="133" y="402"/>
                  </a:cubicBezTo>
                  <a:cubicBezTo>
                    <a:pt x="132" y="414"/>
                    <a:pt x="118" y="411"/>
                    <a:pt x="109" y="415"/>
                  </a:cubicBezTo>
                  <a:cubicBezTo>
                    <a:pt x="104" y="417"/>
                    <a:pt x="97" y="417"/>
                    <a:pt x="90" y="417"/>
                  </a:cubicBezTo>
                  <a:cubicBezTo>
                    <a:pt x="93" y="414"/>
                    <a:pt x="97" y="411"/>
                    <a:pt x="100" y="408"/>
                  </a:cubicBezTo>
                  <a:cubicBezTo>
                    <a:pt x="100" y="407"/>
                    <a:pt x="99" y="406"/>
                    <a:pt x="99" y="405"/>
                  </a:cubicBezTo>
                  <a:close/>
                </a:path>
              </a:pathLst>
            </a:custGeom>
            <a:solidFill>
              <a:srgbClr val="E8C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20"/>
            <p:cNvSpPr>
              <a:spLocks/>
            </p:cNvSpPr>
            <p:nvPr userDrawn="1"/>
          </p:nvSpPr>
          <p:spPr bwMode="auto">
            <a:xfrm>
              <a:off x="4373563" y="460375"/>
              <a:ext cx="1065213" cy="1366837"/>
            </a:xfrm>
            <a:custGeom>
              <a:avLst/>
              <a:gdLst>
                <a:gd name="T0" fmla="*/ 180 w 341"/>
                <a:gd name="T1" fmla="*/ 430 h 437"/>
                <a:gd name="T2" fmla="*/ 188 w 341"/>
                <a:gd name="T3" fmla="*/ 395 h 437"/>
                <a:gd name="T4" fmla="*/ 180 w 341"/>
                <a:gd name="T5" fmla="*/ 356 h 437"/>
                <a:gd name="T6" fmla="*/ 178 w 341"/>
                <a:gd name="T7" fmla="*/ 348 h 437"/>
                <a:gd name="T8" fmla="*/ 166 w 341"/>
                <a:gd name="T9" fmla="*/ 317 h 437"/>
                <a:gd name="T10" fmla="*/ 127 w 341"/>
                <a:gd name="T11" fmla="*/ 306 h 437"/>
                <a:gd name="T12" fmla="*/ 121 w 341"/>
                <a:gd name="T13" fmla="*/ 307 h 437"/>
                <a:gd name="T14" fmla="*/ 99 w 341"/>
                <a:gd name="T15" fmla="*/ 307 h 437"/>
                <a:gd name="T16" fmla="*/ 98 w 341"/>
                <a:gd name="T17" fmla="*/ 306 h 437"/>
                <a:gd name="T18" fmla="*/ 70 w 341"/>
                <a:gd name="T19" fmla="*/ 288 h 437"/>
                <a:gd name="T20" fmla="*/ 55 w 341"/>
                <a:gd name="T21" fmla="*/ 252 h 437"/>
                <a:gd name="T22" fmla="*/ 0 w 341"/>
                <a:gd name="T23" fmla="*/ 252 h 437"/>
                <a:gd name="T24" fmla="*/ 75 w 341"/>
                <a:gd name="T25" fmla="*/ 209 h 437"/>
                <a:gd name="T26" fmla="*/ 69 w 341"/>
                <a:gd name="T27" fmla="*/ 207 h 437"/>
                <a:gd name="T28" fmla="*/ 130 w 341"/>
                <a:gd name="T29" fmla="*/ 158 h 437"/>
                <a:gd name="T30" fmla="*/ 226 w 341"/>
                <a:gd name="T31" fmla="*/ 125 h 437"/>
                <a:gd name="T32" fmla="*/ 250 w 341"/>
                <a:gd name="T33" fmla="*/ 105 h 437"/>
                <a:gd name="T34" fmla="*/ 261 w 341"/>
                <a:gd name="T35" fmla="*/ 88 h 437"/>
                <a:gd name="T36" fmla="*/ 265 w 341"/>
                <a:gd name="T37" fmla="*/ 63 h 437"/>
                <a:gd name="T38" fmla="*/ 260 w 341"/>
                <a:gd name="T39" fmla="*/ 36 h 437"/>
                <a:gd name="T40" fmla="*/ 294 w 341"/>
                <a:gd name="T41" fmla="*/ 3 h 437"/>
                <a:gd name="T42" fmla="*/ 334 w 341"/>
                <a:gd name="T43" fmla="*/ 14 h 437"/>
                <a:gd name="T44" fmla="*/ 340 w 341"/>
                <a:gd name="T45" fmla="*/ 18 h 437"/>
                <a:gd name="T46" fmla="*/ 335 w 341"/>
                <a:gd name="T47" fmla="*/ 24 h 437"/>
                <a:gd name="T48" fmla="*/ 341 w 341"/>
                <a:gd name="T49" fmla="*/ 36 h 437"/>
                <a:gd name="T50" fmla="*/ 335 w 341"/>
                <a:gd name="T51" fmla="*/ 36 h 437"/>
                <a:gd name="T52" fmla="*/ 310 w 341"/>
                <a:gd name="T53" fmla="*/ 49 h 437"/>
                <a:gd name="T54" fmla="*/ 304 w 341"/>
                <a:gd name="T55" fmla="*/ 87 h 437"/>
                <a:gd name="T56" fmla="*/ 305 w 341"/>
                <a:gd name="T57" fmla="*/ 102 h 437"/>
                <a:gd name="T58" fmla="*/ 308 w 341"/>
                <a:gd name="T59" fmla="*/ 115 h 437"/>
                <a:gd name="T60" fmla="*/ 310 w 341"/>
                <a:gd name="T61" fmla="*/ 124 h 437"/>
                <a:gd name="T62" fmla="*/ 306 w 341"/>
                <a:gd name="T63" fmla="*/ 132 h 437"/>
                <a:gd name="T64" fmla="*/ 301 w 341"/>
                <a:gd name="T65" fmla="*/ 124 h 437"/>
                <a:gd name="T66" fmla="*/ 298 w 341"/>
                <a:gd name="T67" fmla="*/ 106 h 437"/>
                <a:gd name="T68" fmla="*/ 298 w 341"/>
                <a:gd name="T69" fmla="*/ 99 h 437"/>
                <a:gd name="T70" fmla="*/ 298 w 341"/>
                <a:gd name="T71" fmla="*/ 84 h 437"/>
                <a:gd name="T72" fmla="*/ 295 w 341"/>
                <a:gd name="T73" fmla="*/ 83 h 437"/>
                <a:gd name="T74" fmla="*/ 293 w 341"/>
                <a:gd name="T75" fmla="*/ 87 h 437"/>
                <a:gd name="T76" fmla="*/ 296 w 341"/>
                <a:gd name="T77" fmla="*/ 130 h 437"/>
                <a:gd name="T78" fmla="*/ 316 w 341"/>
                <a:gd name="T79" fmla="*/ 205 h 437"/>
                <a:gd name="T80" fmla="*/ 298 w 341"/>
                <a:gd name="T81" fmla="*/ 296 h 437"/>
                <a:gd name="T82" fmla="*/ 253 w 341"/>
                <a:gd name="T83" fmla="*/ 322 h 437"/>
                <a:gd name="T84" fmla="*/ 207 w 341"/>
                <a:gd name="T85" fmla="*/ 331 h 437"/>
                <a:gd name="T86" fmla="*/ 202 w 341"/>
                <a:gd name="T87" fmla="*/ 338 h 437"/>
                <a:gd name="T88" fmla="*/ 216 w 341"/>
                <a:gd name="T89" fmla="*/ 398 h 437"/>
                <a:gd name="T90" fmla="*/ 241 w 341"/>
                <a:gd name="T91" fmla="*/ 410 h 437"/>
                <a:gd name="T92" fmla="*/ 249 w 341"/>
                <a:gd name="T93" fmla="*/ 411 h 437"/>
                <a:gd name="T94" fmla="*/ 249 w 341"/>
                <a:gd name="T95" fmla="*/ 413 h 437"/>
                <a:gd name="T96" fmla="*/ 240 w 341"/>
                <a:gd name="T97" fmla="*/ 416 h 437"/>
                <a:gd name="T98" fmla="*/ 249 w 341"/>
                <a:gd name="T99" fmla="*/ 422 h 437"/>
                <a:gd name="T100" fmla="*/ 249 w 341"/>
                <a:gd name="T101" fmla="*/ 424 h 437"/>
                <a:gd name="T102" fmla="*/ 223 w 341"/>
                <a:gd name="T103" fmla="*/ 418 h 437"/>
                <a:gd name="T104" fmla="*/ 235 w 341"/>
                <a:gd name="T105" fmla="*/ 433 h 437"/>
                <a:gd name="T106" fmla="*/ 219 w 341"/>
                <a:gd name="T107" fmla="*/ 431 h 437"/>
                <a:gd name="T108" fmla="*/ 203 w 341"/>
                <a:gd name="T109" fmla="*/ 430 h 437"/>
                <a:gd name="T110" fmla="*/ 196 w 341"/>
                <a:gd name="T111" fmla="*/ 432 h 437"/>
                <a:gd name="T112" fmla="*/ 180 w 341"/>
                <a:gd name="T113" fmla="*/ 43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37">
                  <a:moveTo>
                    <a:pt x="180" y="430"/>
                  </a:moveTo>
                  <a:cubicBezTo>
                    <a:pt x="195" y="420"/>
                    <a:pt x="191" y="408"/>
                    <a:pt x="188" y="395"/>
                  </a:cubicBezTo>
                  <a:cubicBezTo>
                    <a:pt x="185" y="382"/>
                    <a:pt x="183" y="369"/>
                    <a:pt x="180" y="356"/>
                  </a:cubicBezTo>
                  <a:cubicBezTo>
                    <a:pt x="179" y="353"/>
                    <a:pt x="179" y="351"/>
                    <a:pt x="178" y="348"/>
                  </a:cubicBezTo>
                  <a:cubicBezTo>
                    <a:pt x="174" y="338"/>
                    <a:pt x="170" y="328"/>
                    <a:pt x="166" y="317"/>
                  </a:cubicBezTo>
                  <a:cubicBezTo>
                    <a:pt x="153" y="317"/>
                    <a:pt x="139" y="315"/>
                    <a:pt x="127" y="306"/>
                  </a:cubicBezTo>
                  <a:cubicBezTo>
                    <a:pt x="126" y="305"/>
                    <a:pt x="123" y="306"/>
                    <a:pt x="121" y="307"/>
                  </a:cubicBezTo>
                  <a:cubicBezTo>
                    <a:pt x="114" y="309"/>
                    <a:pt x="106" y="311"/>
                    <a:pt x="99" y="307"/>
                  </a:cubicBezTo>
                  <a:cubicBezTo>
                    <a:pt x="99" y="307"/>
                    <a:pt x="99" y="306"/>
                    <a:pt x="98" y="306"/>
                  </a:cubicBezTo>
                  <a:cubicBezTo>
                    <a:pt x="82" y="311"/>
                    <a:pt x="78" y="298"/>
                    <a:pt x="70" y="288"/>
                  </a:cubicBezTo>
                  <a:cubicBezTo>
                    <a:pt x="60" y="275"/>
                    <a:pt x="56" y="268"/>
                    <a:pt x="55" y="252"/>
                  </a:cubicBezTo>
                  <a:cubicBezTo>
                    <a:pt x="37" y="252"/>
                    <a:pt x="19" y="252"/>
                    <a:pt x="0" y="252"/>
                  </a:cubicBezTo>
                  <a:cubicBezTo>
                    <a:pt x="20" y="229"/>
                    <a:pt x="46" y="217"/>
                    <a:pt x="75" y="209"/>
                  </a:cubicBezTo>
                  <a:cubicBezTo>
                    <a:pt x="72" y="208"/>
                    <a:pt x="71" y="207"/>
                    <a:pt x="69" y="207"/>
                  </a:cubicBezTo>
                  <a:cubicBezTo>
                    <a:pt x="85" y="185"/>
                    <a:pt x="105" y="168"/>
                    <a:pt x="130" y="158"/>
                  </a:cubicBezTo>
                  <a:cubicBezTo>
                    <a:pt x="161" y="146"/>
                    <a:pt x="192" y="131"/>
                    <a:pt x="226" y="125"/>
                  </a:cubicBezTo>
                  <a:cubicBezTo>
                    <a:pt x="238" y="123"/>
                    <a:pt x="245" y="116"/>
                    <a:pt x="250" y="105"/>
                  </a:cubicBezTo>
                  <a:cubicBezTo>
                    <a:pt x="253" y="99"/>
                    <a:pt x="256" y="92"/>
                    <a:pt x="261" y="88"/>
                  </a:cubicBezTo>
                  <a:cubicBezTo>
                    <a:pt x="268" y="80"/>
                    <a:pt x="268" y="72"/>
                    <a:pt x="265" y="63"/>
                  </a:cubicBezTo>
                  <a:cubicBezTo>
                    <a:pt x="263" y="54"/>
                    <a:pt x="260" y="45"/>
                    <a:pt x="260" y="36"/>
                  </a:cubicBezTo>
                  <a:cubicBezTo>
                    <a:pt x="258" y="13"/>
                    <a:pt x="271" y="0"/>
                    <a:pt x="294" y="3"/>
                  </a:cubicBezTo>
                  <a:cubicBezTo>
                    <a:pt x="307" y="4"/>
                    <a:pt x="321" y="10"/>
                    <a:pt x="334" y="14"/>
                  </a:cubicBezTo>
                  <a:cubicBezTo>
                    <a:pt x="336" y="15"/>
                    <a:pt x="338" y="17"/>
                    <a:pt x="340" y="18"/>
                  </a:cubicBezTo>
                  <a:cubicBezTo>
                    <a:pt x="338" y="20"/>
                    <a:pt x="336" y="22"/>
                    <a:pt x="335" y="24"/>
                  </a:cubicBezTo>
                  <a:cubicBezTo>
                    <a:pt x="337" y="27"/>
                    <a:pt x="339" y="31"/>
                    <a:pt x="341" y="36"/>
                  </a:cubicBezTo>
                  <a:cubicBezTo>
                    <a:pt x="338" y="36"/>
                    <a:pt x="336" y="37"/>
                    <a:pt x="335" y="36"/>
                  </a:cubicBezTo>
                  <a:cubicBezTo>
                    <a:pt x="322" y="35"/>
                    <a:pt x="315" y="38"/>
                    <a:pt x="310" y="49"/>
                  </a:cubicBezTo>
                  <a:cubicBezTo>
                    <a:pt x="305" y="61"/>
                    <a:pt x="300" y="73"/>
                    <a:pt x="304" y="87"/>
                  </a:cubicBezTo>
                  <a:cubicBezTo>
                    <a:pt x="306" y="92"/>
                    <a:pt x="305" y="97"/>
                    <a:pt x="305" y="102"/>
                  </a:cubicBezTo>
                  <a:cubicBezTo>
                    <a:pt x="306" y="106"/>
                    <a:pt x="307" y="111"/>
                    <a:pt x="308" y="115"/>
                  </a:cubicBezTo>
                  <a:cubicBezTo>
                    <a:pt x="309" y="118"/>
                    <a:pt x="311" y="121"/>
                    <a:pt x="310" y="124"/>
                  </a:cubicBezTo>
                  <a:cubicBezTo>
                    <a:pt x="310" y="127"/>
                    <a:pt x="307" y="130"/>
                    <a:pt x="306" y="132"/>
                  </a:cubicBezTo>
                  <a:cubicBezTo>
                    <a:pt x="304" y="130"/>
                    <a:pt x="301" y="127"/>
                    <a:pt x="301" y="124"/>
                  </a:cubicBezTo>
                  <a:cubicBezTo>
                    <a:pt x="299" y="118"/>
                    <a:pt x="299" y="112"/>
                    <a:pt x="298" y="106"/>
                  </a:cubicBezTo>
                  <a:cubicBezTo>
                    <a:pt x="298" y="103"/>
                    <a:pt x="298" y="101"/>
                    <a:pt x="298" y="99"/>
                  </a:cubicBezTo>
                  <a:cubicBezTo>
                    <a:pt x="298" y="94"/>
                    <a:pt x="298" y="89"/>
                    <a:pt x="298" y="84"/>
                  </a:cubicBezTo>
                  <a:cubicBezTo>
                    <a:pt x="297" y="83"/>
                    <a:pt x="296" y="83"/>
                    <a:pt x="295" y="83"/>
                  </a:cubicBezTo>
                  <a:cubicBezTo>
                    <a:pt x="294" y="84"/>
                    <a:pt x="293" y="86"/>
                    <a:pt x="293" y="87"/>
                  </a:cubicBezTo>
                  <a:cubicBezTo>
                    <a:pt x="294" y="101"/>
                    <a:pt x="293" y="116"/>
                    <a:pt x="296" y="130"/>
                  </a:cubicBezTo>
                  <a:cubicBezTo>
                    <a:pt x="302" y="155"/>
                    <a:pt x="311" y="180"/>
                    <a:pt x="316" y="205"/>
                  </a:cubicBezTo>
                  <a:cubicBezTo>
                    <a:pt x="322" y="237"/>
                    <a:pt x="315" y="268"/>
                    <a:pt x="298" y="296"/>
                  </a:cubicBezTo>
                  <a:cubicBezTo>
                    <a:pt x="288" y="312"/>
                    <a:pt x="272" y="320"/>
                    <a:pt x="253" y="322"/>
                  </a:cubicBezTo>
                  <a:cubicBezTo>
                    <a:pt x="237" y="324"/>
                    <a:pt x="222" y="328"/>
                    <a:pt x="207" y="331"/>
                  </a:cubicBezTo>
                  <a:cubicBezTo>
                    <a:pt x="205" y="332"/>
                    <a:pt x="202" y="335"/>
                    <a:pt x="202" y="338"/>
                  </a:cubicBezTo>
                  <a:cubicBezTo>
                    <a:pt x="201" y="359"/>
                    <a:pt x="204" y="380"/>
                    <a:pt x="216" y="398"/>
                  </a:cubicBezTo>
                  <a:cubicBezTo>
                    <a:pt x="222" y="407"/>
                    <a:pt x="231" y="411"/>
                    <a:pt x="241" y="410"/>
                  </a:cubicBezTo>
                  <a:cubicBezTo>
                    <a:pt x="244" y="410"/>
                    <a:pt x="246" y="411"/>
                    <a:pt x="249" y="411"/>
                  </a:cubicBezTo>
                  <a:cubicBezTo>
                    <a:pt x="249" y="412"/>
                    <a:pt x="249" y="413"/>
                    <a:pt x="249" y="413"/>
                  </a:cubicBezTo>
                  <a:cubicBezTo>
                    <a:pt x="246" y="414"/>
                    <a:pt x="244" y="415"/>
                    <a:pt x="240" y="416"/>
                  </a:cubicBezTo>
                  <a:cubicBezTo>
                    <a:pt x="243" y="418"/>
                    <a:pt x="246" y="420"/>
                    <a:pt x="249" y="422"/>
                  </a:cubicBezTo>
                  <a:cubicBezTo>
                    <a:pt x="249" y="422"/>
                    <a:pt x="249" y="423"/>
                    <a:pt x="249" y="424"/>
                  </a:cubicBezTo>
                  <a:cubicBezTo>
                    <a:pt x="241" y="422"/>
                    <a:pt x="233" y="420"/>
                    <a:pt x="223" y="418"/>
                  </a:cubicBezTo>
                  <a:cubicBezTo>
                    <a:pt x="228" y="424"/>
                    <a:pt x="231" y="428"/>
                    <a:pt x="235" y="433"/>
                  </a:cubicBezTo>
                  <a:cubicBezTo>
                    <a:pt x="228" y="437"/>
                    <a:pt x="223" y="436"/>
                    <a:pt x="219" y="431"/>
                  </a:cubicBezTo>
                  <a:cubicBezTo>
                    <a:pt x="214" y="425"/>
                    <a:pt x="209" y="422"/>
                    <a:pt x="203" y="430"/>
                  </a:cubicBezTo>
                  <a:cubicBezTo>
                    <a:pt x="201" y="431"/>
                    <a:pt x="199" y="432"/>
                    <a:pt x="196" y="432"/>
                  </a:cubicBezTo>
                  <a:cubicBezTo>
                    <a:pt x="192" y="432"/>
                    <a:pt x="187" y="431"/>
                    <a:pt x="180" y="430"/>
                  </a:cubicBezTo>
                  <a:close/>
                </a:path>
              </a:pathLst>
            </a:custGeom>
            <a:solidFill>
              <a:srgbClr val="8D4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21"/>
            <p:cNvSpPr>
              <a:spLocks/>
            </p:cNvSpPr>
            <p:nvPr userDrawn="1"/>
          </p:nvSpPr>
          <p:spPr bwMode="auto">
            <a:xfrm>
              <a:off x="352426" y="322263"/>
              <a:ext cx="835025" cy="1270000"/>
            </a:xfrm>
            <a:custGeom>
              <a:avLst/>
              <a:gdLst>
                <a:gd name="T0" fmla="*/ 148 w 267"/>
                <a:gd name="T1" fmla="*/ 115 h 406"/>
                <a:gd name="T2" fmla="*/ 153 w 267"/>
                <a:gd name="T3" fmla="*/ 94 h 406"/>
                <a:gd name="T4" fmla="*/ 208 w 267"/>
                <a:gd name="T5" fmla="*/ 30 h 406"/>
                <a:gd name="T6" fmla="*/ 237 w 267"/>
                <a:gd name="T7" fmla="*/ 7 h 406"/>
                <a:gd name="T8" fmla="*/ 252 w 267"/>
                <a:gd name="T9" fmla="*/ 0 h 406"/>
                <a:gd name="T10" fmla="*/ 254 w 267"/>
                <a:gd name="T11" fmla="*/ 3 h 406"/>
                <a:gd name="T12" fmla="*/ 249 w 267"/>
                <a:gd name="T13" fmla="*/ 13 h 406"/>
                <a:gd name="T14" fmla="*/ 218 w 267"/>
                <a:gd name="T15" fmla="*/ 72 h 406"/>
                <a:gd name="T16" fmla="*/ 200 w 267"/>
                <a:gd name="T17" fmla="*/ 126 h 406"/>
                <a:gd name="T18" fmla="*/ 203 w 267"/>
                <a:gd name="T19" fmla="*/ 151 h 406"/>
                <a:gd name="T20" fmla="*/ 238 w 267"/>
                <a:gd name="T21" fmla="*/ 226 h 406"/>
                <a:gd name="T22" fmla="*/ 245 w 267"/>
                <a:gd name="T23" fmla="*/ 239 h 406"/>
                <a:gd name="T24" fmla="*/ 238 w 267"/>
                <a:gd name="T25" fmla="*/ 336 h 406"/>
                <a:gd name="T26" fmla="*/ 234 w 267"/>
                <a:gd name="T27" fmla="*/ 342 h 406"/>
                <a:gd name="T28" fmla="*/ 248 w 267"/>
                <a:gd name="T29" fmla="*/ 347 h 406"/>
                <a:gd name="T30" fmla="*/ 258 w 267"/>
                <a:gd name="T31" fmla="*/ 354 h 406"/>
                <a:gd name="T32" fmla="*/ 263 w 267"/>
                <a:gd name="T33" fmla="*/ 375 h 406"/>
                <a:gd name="T34" fmla="*/ 246 w 267"/>
                <a:gd name="T35" fmla="*/ 382 h 406"/>
                <a:gd name="T36" fmla="*/ 199 w 267"/>
                <a:gd name="T37" fmla="*/ 376 h 406"/>
                <a:gd name="T38" fmla="*/ 191 w 267"/>
                <a:gd name="T39" fmla="*/ 376 h 406"/>
                <a:gd name="T40" fmla="*/ 190 w 267"/>
                <a:gd name="T41" fmla="*/ 380 h 406"/>
                <a:gd name="T42" fmla="*/ 172 w 267"/>
                <a:gd name="T43" fmla="*/ 401 h 406"/>
                <a:gd name="T44" fmla="*/ 147 w 267"/>
                <a:gd name="T45" fmla="*/ 401 h 406"/>
                <a:gd name="T46" fmla="*/ 136 w 267"/>
                <a:gd name="T47" fmla="*/ 387 h 406"/>
                <a:gd name="T48" fmla="*/ 137 w 267"/>
                <a:gd name="T49" fmla="*/ 377 h 406"/>
                <a:gd name="T50" fmla="*/ 130 w 267"/>
                <a:gd name="T51" fmla="*/ 370 h 406"/>
                <a:gd name="T52" fmla="*/ 112 w 267"/>
                <a:gd name="T53" fmla="*/ 370 h 406"/>
                <a:gd name="T54" fmla="*/ 101 w 267"/>
                <a:gd name="T55" fmla="*/ 389 h 406"/>
                <a:gd name="T56" fmla="*/ 77 w 267"/>
                <a:gd name="T57" fmla="*/ 402 h 406"/>
                <a:gd name="T58" fmla="*/ 56 w 267"/>
                <a:gd name="T59" fmla="*/ 405 h 406"/>
                <a:gd name="T60" fmla="*/ 43 w 267"/>
                <a:gd name="T61" fmla="*/ 403 h 406"/>
                <a:gd name="T62" fmla="*/ 37 w 267"/>
                <a:gd name="T63" fmla="*/ 382 h 406"/>
                <a:gd name="T64" fmla="*/ 14 w 267"/>
                <a:gd name="T65" fmla="*/ 374 h 406"/>
                <a:gd name="T66" fmla="*/ 11 w 267"/>
                <a:gd name="T67" fmla="*/ 368 h 406"/>
                <a:gd name="T68" fmla="*/ 40 w 267"/>
                <a:gd name="T69" fmla="*/ 342 h 406"/>
                <a:gd name="T70" fmla="*/ 49 w 267"/>
                <a:gd name="T71" fmla="*/ 342 h 406"/>
                <a:gd name="T72" fmla="*/ 38 w 267"/>
                <a:gd name="T73" fmla="*/ 325 h 406"/>
                <a:gd name="T74" fmla="*/ 26 w 267"/>
                <a:gd name="T75" fmla="*/ 259 h 406"/>
                <a:gd name="T76" fmla="*/ 40 w 267"/>
                <a:gd name="T77" fmla="*/ 235 h 406"/>
                <a:gd name="T78" fmla="*/ 56 w 267"/>
                <a:gd name="T79" fmla="*/ 213 h 406"/>
                <a:gd name="T80" fmla="*/ 86 w 267"/>
                <a:gd name="T81" fmla="*/ 170 h 406"/>
                <a:gd name="T82" fmla="*/ 88 w 267"/>
                <a:gd name="T83" fmla="*/ 163 h 406"/>
                <a:gd name="T84" fmla="*/ 80 w 267"/>
                <a:gd name="T85" fmla="*/ 137 h 406"/>
                <a:gd name="T86" fmla="*/ 75 w 267"/>
                <a:gd name="T87" fmla="*/ 131 h 406"/>
                <a:gd name="T88" fmla="*/ 29 w 267"/>
                <a:gd name="T89" fmla="*/ 74 h 406"/>
                <a:gd name="T90" fmla="*/ 8 w 267"/>
                <a:gd name="T91" fmla="*/ 29 h 406"/>
                <a:gd name="T92" fmla="*/ 2 w 267"/>
                <a:gd name="T93" fmla="*/ 12 h 406"/>
                <a:gd name="T94" fmla="*/ 12 w 267"/>
                <a:gd name="T95" fmla="*/ 3 h 406"/>
                <a:gd name="T96" fmla="*/ 38 w 267"/>
                <a:gd name="T97" fmla="*/ 13 h 406"/>
                <a:gd name="T98" fmla="*/ 136 w 267"/>
                <a:gd name="T99" fmla="*/ 106 h 406"/>
                <a:gd name="T100" fmla="*/ 148 w 267"/>
                <a:gd name="T101" fmla="*/ 1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7" h="406">
                  <a:moveTo>
                    <a:pt x="148" y="115"/>
                  </a:moveTo>
                  <a:cubicBezTo>
                    <a:pt x="150" y="106"/>
                    <a:pt x="151" y="100"/>
                    <a:pt x="153" y="94"/>
                  </a:cubicBezTo>
                  <a:cubicBezTo>
                    <a:pt x="161" y="64"/>
                    <a:pt x="180" y="43"/>
                    <a:pt x="208" y="30"/>
                  </a:cubicBezTo>
                  <a:cubicBezTo>
                    <a:pt x="219" y="25"/>
                    <a:pt x="227" y="15"/>
                    <a:pt x="237" y="7"/>
                  </a:cubicBezTo>
                  <a:cubicBezTo>
                    <a:pt x="242" y="4"/>
                    <a:pt x="247" y="2"/>
                    <a:pt x="252" y="0"/>
                  </a:cubicBezTo>
                  <a:cubicBezTo>
                    <a:pt x="253" y="1"/>
                    <a:pt x="253" y="2"/>
                    <a:pt x="254" y="3"/>
                  </a:cubicBezTo>
                  <a:cubicBezTo>
                    <a:pt x="253" y="6"/>
                    <a:pt x="251" y="11"/>
                    <a:pt x="249" y="13"/>
                  </a:cubicBezTo>
                  <a:cubicBezTo>
                    <a:pt x="233" y="30"/>
                    <a:pt x="224" y="50"/>
                    <a:pt x="218" y="72"/>
                  </a:cubicBezTo>
                  <a:cubicBezTo>
                    <a:pt x="213" y="90"/>
                    <a:pt x="205" y="108"/>
                    <a:pt x="200" y="126"/>
                  </a:cubicBezTo>
                  <a:cubicBezTo>
                    <a:pt x="198" y="134"/>
                    <a:pt x="200" y="143"/>
                    <a:pt x="203" y="151"/>
                  </a:cubicBezTo>
                  <a:cubicBezTo>
                    <a:pt x="214" y="176"/>
                    <a:pt x="226" y="201"/>
                    <a:pt x="238" y="226"/>
                  </a:cubicBezTo>
                  <a:cubicBezTo>
                    <a:pt x="240" y="231"/>
                    <a:pt x="242" y="235"/>
                    <a:pt x="245" y="239"/>
                  </a:cubicBezTo>
                  <a:cubicBezTo>
                    <a:pt x="264" y="272"/>
                    <a:pt x="262" y="306"/>
                    <a:pt x="238" y="336"/>
                  </a:cubicBezTo>
                  <a:cubicBezTo>
                    <a:pt x="237" y="337"/>
                    <a:pt x="236" y="339"/>
                    <a:pt x="234" y="342"/>
                  </a:cubicBezTo>
                  <a:cubicBezTo>
                    <a:pt x="239" y="344"/>
                    <a:pt x="244" y="345"/>
                    <a:pt x="248" y="347"/>
                  </a:cubicBezTo>
                  <a:cubicBezTo>
                    <a:pt x="251" y="349"/>
                    <a:pt x="255" y="352"/>
                    <a:pt x="258" y="354"/>
                  </a:cubicBezTo>
                  <a:cubicBezTo>
                    <a:pt x="264" y="360"/>
                    <a:pt x="267" y="369"/>
                    <a:pt x="263" y="375"/>
                  </a:cubicBezTo>
                  <a:cubicBezTo>
                    <a:pt x="260" y="379"/>
                    <a:pt x="252" y="380"/>
                    <a:pt x="246" y="382"/>
                  </a:cubicBezTo>
                  <a:cubicBezTo>
                    <a:pt x="229" y="388"/>
                    <a:pt x="215" y="372"/>
                    <a:pt x="199" y="376"/>
                  </a:cubicBezTo>
                  <a:cubicBezTo>
                    <a:pt x="196" y="376"/>
                    <a:pt x="194" y="376"/>
                    <a:pt x="191" y="376"/>
                  </a:cubicBezTo>
                  <a:cubicBezTo>
                    <a:pt x="190" y="378"/>
                    <a:pt x="190" y="379"/>
                    <a:pt x="190" y="380"/>
                  </a:cubicBezTo>
                  <a:cubicBezTo>
                    <a:pt x="191" y="398"/>
                    <a:pt x="189" y="400"/>
                    <a:pt x="172" y="401"/>
                  </a:cubicBezTo>
                  <a:cubicBezTo>
                    <a:pt x="164" y="402"/>
                    <a:pt x="155" y="401"/>
                    <a:pt x="147" y="401"/>
                  </a:cubicBezTo>
                  <a:cubicBezTo>
                    <a:pt x="136" y="402"/>
                    <a:pt x="136" y="394"/>
                    <a:pt x="136" y="387"/>
                  </a:cubicBezTo>
                  <a:cubicBezTo>
                    <a:pt x="136" y="383"/>
                    <a:pt x="137" y="380"/>
                    <a:pt x="137" y="377"/>
                  </a:cubicBezTo>
                  <a:cubicBezTo>
                    <a:pt x="137" y="372"/>
                    <a:pt x="136" y="369"/>
                    <a:pt x="130" y="370"/>
                  </a:cubicBezTo>
                  <a:cubicBezTo>
                    <a:pt x="124" y="370"/>
                    <a:pt x="118" y="370"/>
                    <a:pt x="112" y="370"/>
                  </a:cubicBezTo>
                  <a:cubicBezTo>
                    <a:pt x="109" y="375"/>
                    <a:pt x="105" y="382"/>
                    <a:pt x="101" y="389"/>
                  </a:cubicBezTo>
                  <a:cubicBezTo>
                    <a:pt x="96" y="398"/>
                    <a:pt x="89" y="403"/>
                    <a:pt x="77" y="402"/>
                  </a:cubicBezTo>
                  <a:cubicBezTo>
                    <a:pt x="70" y="402"/>
                    <a:pt x="63" y="405"/>
                    <a:pt x="56" y="405"/>
                  </a:cubicBezTo>
                  <a:cubicBezTo>
                    <a:pt x="52" y="406"/>
                    <a:pt x="47" y="405"/>
                    <a:pt x="43" y="403"/>
                  </a:cubicBezTo>
                  <a:cubicBezTo>
                    <a:pt x="33" y="399"/>
                    <a:pt x="34" y="390"/>
                    <a:pt x="37" y="382"/>
                  </a:cubicBezTo>
                  <a:cubicBezTo>
                    <a:pt x="29" y="379"/>
                    <a:pt x="21" y="377"/>
                    <a:pt x="14" y="374"/>
                  </a:cubicBezTo>
                  <a:cubicBezTo>
                    <a:pt x="12" y="374"/>
                    <a:pt x="10" y="370"/>
                    <a:pt x="11" y="368"/>
                  </a:cubicBezTo>
                  <a:cubicBezTo>
                    <a:pt x="14" y="350"/>
                    <a:pt x="22" y="343"/>
                    <a:pt x="40" y="342"/>
                  </a:cubicBezTo>
                  <a:cubicBezTo>
                    <a:pt x="43" y="342"/>
                    <a:pt x="45" y="342"/>
                    <a:pt x="49" y="342"/>
                  </a:cubicBezTo>
                  <a:cubicBezTo>
                    <a:pt x="45" y="336"/>
                    <a:pt x="42" y="330"/>
                    <a:pt x="38" y="325"/>
                  </a:cubicBezTo>
                  <a:cubicBezTo>
                    <a:pt x="28" y="304"/>
                    <a:pt x="19" y="283"/>
                    <a:pt x="26" y="259"/>
                  </a:cubicBezTo>
                  <a:cubicBezTo>
                    <a:pt x="29" y="250"/>
                    <a:pt x="35" y="243"/>
                    <a:pt x="40" y="235"/>
                  </a:cubicBezTo>
                  <a:cubicBezTo>
                    <a:pt x="45" y="228"/>
                    <a:pt x="50" y="221"/>
                    <a:pt x="56" y="213"/>
                  </a:cubicBezTo>
                  <a:cubicBezTo>
                    <a:pt x="66" y="199"/>
                    <a:pt x="76" y="185"/>
                    <a:pt x="86" y="170"/>
                  </a:cubicBezTo>
                  <a:cubicBezTo>
                    <a:pt x="87" y="168"/>
                    <a:pt x="88" y="165"/>
                    <a:pt x="88" y="163"/>
                  </a:cubicBezTo>
                  <a:cubicBezTo>
                    <a:pt x="85" y="154"/>
                    <a:pt x="83" y="146"/>
                    <a:pt x="80" y="137"/>
                  </a:cubicBezTo>
                  <a:cubicBezTo>
                    <a:pt x="79" y="135"/>
                    <a:pt x="77" y="132"/>
                    <a:pt x="75" y="131"/>
                  </a:cubicBezTo>
                  <a:cubicBezTo>
                    <a:pt x="51" y="120"/>
                    <a:pt x="39" y="98"/>
                    <a:pt x="29" y="74"/>
                  </a:cubicBezTo>
                  <a:cubicBezTo>
                    <a:pt x="23" y="59"/>
                    <a:pt x="15" y="44"/>
                    <a:pt x="8" y="29"/>
                  </a:cubicBezTo>
                  <a:cubicBezTo>
                    <a:pt x="5" y="23"/>
                    <a:pt x="3" y="18"/>
                    <a:pt x="2" y="12"/>
                  </a:cubicBezTo>
                  <a:cubicBezTo>
                    <a:pt x="0" y="4"/>
                    <a:pt x="5" y="0"/>
                    <a:pt x="12" y="3"/>
                  </a:cubicBezTo>
                  <a:cubicBezTo>
                    <a:pt x="21" y="6"/>
                    <a:pt x="30" y="9"/>
                    <a:pt x="38" y="13"/>
                  </a:cubicBezTo>
                  <a:cubicBezTo>
                    <a:pt x="80" y="34"/>
                    <a:pt x="116" y="61"/>
                    <a:pt x="136" y="106"/>
                  </a:cubicBezTo>
                  <a:cubicBezTo>
                    <a:pt x="138" y="109"/>
                    <a:pt x="143" y="111"/>
                    <a:pt x="148" y="115"/>
                  </a:cubicBezTo>
                  <a:close/>
                </a:path>
              </a:pathLst>
            </a:custGeom>
            <a:solidFill>
              <a:srgbClr val="8D4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22"/>
            <p:cNvSpPr>
              <a:spLocks/>
            </p:cNvSpPr>
            <p:nvPr userDrawn="1"/>
          </p:nvSpPr>
          <p:spPr bwMode="auto">
            <a:xfrm>
              <a:off x="10641013" y="1801813"/>
              <a:ext cx="1135063" cy="1630362"/>
            </a:xfrm>
            <a:custGeom>
              <a:avLst/>
              <a:gdLst>
                <a:gd name="T0" fmla="*/ 363 w 363"/>
                <a:gd name="T1" fmla="*/ 276 h 521"/>
                <a:gd name="T2" fmla="*/ 349 w 363"/>
                <a:gd name="T3" fmla="*/ 292 h 521"/>
                <a:gd name="T4" fmla="*/ 346 w 363"/>
                <a:gd name="T5" fmla="*/ 318 h 521"/>
                <a:gd name="T6" fmla="*/ 347 w 363"/>
                <a:gd name="T7" fmla="*/ 329 h 521"/>
                <a:gd name="T8" fmla="*/ 330 w 363"/>
                <a:gd name="T9" fmla="*/ 375 h 521"/>
                <a:gd name="T10" fmla="*/ 328 w 363"/>
                <a:gd name="T11" fmla="*/ 416 h 521"/>
                <a:gd name="T12" fmla="*/ 335 w 363"/>
                <a:gd name="T13" fmla="*/ 437 h 521"/>
                <a:gd name="T14" fmla="*/ 336 w 363"/>
                <a:gd name="T15" fmla="*/ 439 h 521"/>
                <a:gd name="T16" fmla="*/ 342 w 363"/>
                <a:gd name="T17" fmla="*/ 475 h 521"/>
                <a:gd name="T18" fmla="*/ 341 w 363"/>
                <a:gd name="T19" fmla="*/ 484 h 521"/>
                <a:gd name="T20" fmla="*/ 333 w 363"/>
                <a:gd name="T21" fmla="*/ 483 h 521"/>
                <a:gd name="T22" fmla="*/ 317 w 363"/>
                <a:gd name="T23" fmla="*/ 489 h 521"/>
                <a:gd name="T24" fmla="*/ 288 w 363"/>
                <a:gd name="T25" fmla="*/ 493 h 521"/>
                <a:gd name="T26" fmla="*/ 311 w 363"/>
                <a:gd name="T27" fmla="*/ 469 h 521"/>
                <a:gd name="T28" fmla="*/ 311 w 363"/>
                <a:gd name="T29" fmla="*/ 437 h 521"/>
                <a:gd name="T30" fmla="*/ 311 w 363"/>
                <a:gd name="T31" fmla="*/ 430 h 521"/>
                <a:gd name="T32" fmla="*/ 311 w 363"/>
                <a:gd name="T33" fmla="*/ 387 h 521"/>
                <a:gd name="T34" fmla="*/ 290 w 363"/>
                <a:gd name="T35" fmla="*/ 397 h 521"/>
                <a:gd name="T36" fmla="*/ 285 w 363"/>
                <a:gd name="T37" fmla="*/ 399 h 521"/>
                <a:gd name="T38" fmla="*/ 254 w 363"/>
                <a:gd name="T39" fmla="*/ 411 h 521"/>
                <a:gd name="T40" fmla="*/ 195 w 363"/>
                <a:gd name="T41" fmla="*/ 421 h 521"/>
                <a:gd name="T42" fmla="*/ 178 w 363"/>
                <a:gd name="T43" fmla="*/ 433 h 521"/>
                <a:gd name="T44" fmla="*/ 175 w 363"/>
                <a:gd name="T45" fmla="*/ 439 h 521"/>
                <a:gd name="T46" fmla="*/ 155 w 363"/>
                <a:gd name="T47" fmla="*/ 475 h 521"/>
                <a:gd name="T48" fmla="*/ 160 w 363"/>
                <a:gd name="T49" fmla="*/ 499 h 521"/>
                <a:gd name="T50" fmla="*/ 168 w 363"/>
                <a:gd name="T51" fmla="*/ 508 h 521"/>
                <a:gd name="T52" fmla="*/ 93 w 363"/>
                <a:gd name="T53" fmla="*/ 521 h 521"/>
                <a:gd name="T54" fmla="*/ 96 w 363"/>
                <a:gd name="T55" fmla="*/ 514 h 521"/>
                <a:gd name="T56" fmla="*/ 85 w 363"/>
                <a:gd name="T57" fmla="*/ 513 h 521"/>
                <a:gd name="T58" fmla="*/ 89 w 363"/>
                <a:gd name="T59" fmla="*/ 511 h 521"/>
                <a:gd name="T60" fmla="*/ 113 w 363"/>
                <a:gd name="T61" fmla="*/ 504 h 521"/>
                <a:gd name="T62" fmla="*/ 140 w 363"/>
                <a:gd name="T63" fmla="*/ 480 h 521"/>
                <a:gd name="T64" fmla="*/ 149 w 363"/>
                <a:gd name="T65" fmla="*/ 431 h 521"/>
                <a:gd name="T66" fmla="*/ 146 w 363"/>
                <a:gd name="T67" fmla="*/ 399 h 521"/>
                <a:gd name="T68" fmla="*/ 138 w 363"/>
                <a:gd name="T69" fmla="*/ 388 h 521"/>
                <a:gd name="T70" fmla="*/ 95 w 363"/>
                <a:gd name="T71" fmla="*/ 346 h 521"/>
                <a:gd name="T72" fmla="*/ 65 w 363"/>
                <a:gd name="T73" fmla="*/ 248 h 521"/>
                <a:gd name="T74" fmla="*/ 87 w 363"/>
                <a:gd name="T75" fmla="*/ 166 h 521"/>
                <a:gd name="T76" fmla="*/ 92 w 363"/>
                <a:gd name="T77" fmla="*/ 86 h 521"/>
                <a:gd name="T78" fmla="*/ 69 w 363"/>
                <a:gd name="T79" fmla="*/ 61 h 521"/>
                <a:gd name="T80" fmla="*/ 7 w 363"/>
                <a:gd name="T81" fmla="*/ 47 h 521"/>
                <a:gd name="T82" fmla="*/ 0 w 363"/>
                <a:gd name="T83" fmla="*/ 42 h 521"/>
                <a:gd name="T84" fmla="*/ 6 w 363"/>
                <a:gd name="T85" fmla="*/ 35 h 521"/>
                <a:gd name="T86" fmla="*/ 58 w 363"/>
                <a:gd name="T87" fmla="*/ 11 h 521"/>
                <a:gd name="T88" fmla="*/ 123 w 363"/>
                <a:gd name="T89" fmla="*/ 37 h 521"/>
                <a:gd name="T90" fmla="*/ 132 w 363"/>
                <a:gd name="T91" fmla="*/ 146 h 521"/>
                <a:gd name="T92" fmla="*/ 138 w 363"/>
                <a:gd name="T93" fmla="*/ 199 h 521"/>
                <a:gd name="T94" fmla="*/ 182 w 363"/>
                <a:gd name="T95" fmla="*/ 223 h 521"/>
                <a:gd name="T96" fmla="*/ 311 w 363"/>
                <a:gd name="T97" fmla="*/ 250 h 521"/>
                <a:gd name="T98" fmla="*/ 363 w 363"/>
                <a:gd name="T99" fmla="*/ 276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3" h="521">
                  <a:moveTo>
                    <a:pt x="363" y="276"/>
                  </a:moveTo>
                  <a:cubicBezTo>
                    <a:pt x="360" y="280"/>
                    <a:pt x="354" y="286"/>
                    <a:pt x="349" y="292"/>
                  </a:cubicBezTo>
                  <a:cubicBezTo>
                    <a:pt x="346" y="295"/>
                    <a:pt x="345" y="314"/>
                    <a:pt x="346" y="318"/>
                  </a:cubicBezTo>
                  <a:cubicBezTo>
                    <a:pt x="347" y="321"/>
                    <a:pt x="348" y="326"/>
                    <a:pt x="347" y="329"/>
                  </a:cubicBezTo>
                  <a:cubicBezTo>
                    <a:pt x="341" y="344"/>
                    <a:pt x="333" y="359"/>
                    <a:pt x="330" y="375"/>
                  </a:cubicBezTo>
                  <a:cubicBezTo>
                    <a:pt x="326" y="388"/>
                    <a:pt x="327" y="403"/>
                    <a:pt x="328" y="416"/>
                  </a:cubicBezTo>
                  <a:cubicBezTo>
                    <a:pt x="328" y="423"/>
                    <a:pt x="332" y="430"/>
                    <a:pt x="335" y="437"/>
                  </a:cubicBezTo>
                  <a:cubicBezTo>
                    <a:pt x="335" y="437"/>
                    <a:pt x="336" y="439"/>
                    <a:pt x="336" y="439"/>
                  </a:cubicBezTo>
                  <a:cubicBezTo>
                    <a:pt x="331" y="452"/>
                    <a:pt x="339" y="463"/>
                    <a:pt x="342" y="475"/>
                  </a:cubicBezTo>
                  <a:cubicBezTo>
                    <a:pt x="342" y="478"/>
                    <a:pt x="341" y="481"/>
                    <a:pt x="341" y="484"/>
                  </a:cubicBezTo>
                  <a:cubicBezTo>
                    <a:pt x="338" y="484"/>
                    <a:pt x="335" y="483"/>
                    <a:pt x="333" y="483"/>
                  </a:cubicBezTo>
                  <a:cubicBezTo>
                    <a:pt x="327" y="485"/>
                    <a:pt x="322" y="486"/>
                    <a:pt x="317" y="489"/>
                  </a:cubicBezTo>
                  <a:cubicBezTo>
                    <a:pt x="309" y="495"/>
                    <a:pt x="300" y="496"/>
                    <a:pt x="288" y="493"/>
                  </a:cubicBezTo>
                  <a:cubicBezTo>
                    <a:pt x="301" y="488"/>
                    <a:pt x="308" y="480"/>
                    <a:pt x="311" y="469"/>
                  </a:cubicBezTo>
                  <a:cubicBezTo>
                    <a:pt x="313" y="459"/>
                    <a:pt x="316" y="448"/>
                    <a:pt x="311" y="437"/>
                  </a:cubicBezTo>
                  <a:cubicBezTo>
                    <a:pt x="309" y="435"/>
                    <a:pt x="311" y="432"/>
                    <a:pt x="311" y="430"/>
                  </a:cubicBezTo>
                  <a:cubicBezTo>
                    <a:pt x="311" y="416"/>
                    <a:pt x="311" y="403"/>
                    <a:pt x="311" y="387"/>
                  </a:cubicBezTo>
                  <a:cubicBezTo>
                    <a:pt x="302" y="391"/>
                    <a:pt x="296" y="394"/>
                    <a:pt x="290" y="397"/>
                  </a:cubicBezTo>
                  <a:cubicBezTo>
                    <a:pt x="289" y="398"/>
                    <a:pt x="287" y="400"/>
                    <a:pt x="285" y="399"/>
                  </a:cubicBezTo>
                  <a:cubicBezTo>
                    <a:pt x="272" y="398"/>
                    <a:pt x="263" y="406"/>
                    <a:pt x="254" y="411"/>
                  </a:cubicBezTo>
                  <a:cubicBezTo>
                    <a:pt x="235" y="422"/>
                    <a:pt x="215" y="422"/>
                    <a:pt x="195" y="421"/>
                  </a:cubicBezTo>
                  <a:cubicBezTo>
                    <a:pt x="186" y="421"/>
                    <a:pt x="181" y="426"/>
                    <a:pt x="178" y="433"/>
                  </a:cubicBezTo>
                  <a:cubicBezTo>
                    <a:pt x="177" y="435"/>
                    <a:pt x="176" y="438"/>
                    <a:pt x="175" y="439"/>
                  </a:cubicBezTo>
                  <a:cubicBezTo>
                    <a:pt x="163" y="448"/>
                    <a:pt x="160" y="462"/>
                    <a:pt x="155" y="475"/>
                  </a:cubicBezTo>
                  <a:cubicBezTo>
                    <a:pt x="151" y="485"/>
                    <a:pt x="153" y="492"/>
                    <a:pt x="160" y="499"/>
                  </a:cubicBezTo>
                  <a:cubicBezTo>
                    <a:pt x="163" y="501"/>
                    <a:pt x="165" y="504"/>
                    <a:pt x="168" y="508"/>
                  </a:cubicBezTo>
                  <a:cubicBezTo>
                    <a:pt x="142" y="512"/>
                    <a:pt x="118" y="516"/>
                    <a:pt x="93" y="521"/>
                  </a:cubicBezTo>
                  <a:cubicBezTo>
                    <a:pt x="94" y="519"/>
                    <a:pt x="94" y="517"/>
                    <a:pt x="96" y="514"/>
                  </a:cubicBezTo>
                  <a:cubicBezTo>
                    <a:pt x="93" y="514"/>
                    <a:pt x="90" y="514"/>
                    <a:pt x="85" y="513"/>
                  </a:cubicBezTo>
                  <a:cubicBezTo>
                    <a:pt x="88" y="512"/>
                    <a:pt x="89" y="511"/>
                    <a:pt x="89" y="511"/>
                  </a:cubicBezTo>
                  <a:cubicBezTo>
                    <a:pt x="97" y="509"/>
                    <a:pt x="105" y="506"/>
                    <a:pt x="113" y="504"/>
                  </a:cubicBezTo>
                  <a:cubicBezTo>
                    <a:pt x="126" y="501"/>
                    <a:pt x="137" y="495"/>
                    <a:pt x="140" y="480"/>
                  </a:cubicBezTo>
                  <a:cubicBezTo>
                    <a:pt x="143" y="464"/>
                    <a:pt x="147" y="448"/>
                    <a:pt x="149" y="431"/>
                  </a:cubicBezTo>
                  <a:cubicBezTo>
                    <a:pt x="150" y="421"/>
                    <a:pt x="148" y="410"/>
                    <a:pt x="146" y="399"/>
                  </a:cubicBezTo>
                  <a:cubicBezTo>
                    <a:pt x="145" y="395"/>
                    <a:pt x="142" y="391"/>
                    <a:pt x="138" y="388"/>
                  </a:cubicBezTo>
                  <a:cubicBezTo>
                    <a:pt x="124" y="374"/>
                    <a:pt x="109" y="361"/>
                    <a:pt x="95" y="346"/>
                  </a:cubicBezTo>
                  <a:cubicBezTo>
                    <a:pt x="70" y="319"/>
                    <a:pt x="56" y="286"/>
                    <a:pt x="65" y="248"/>
                  </a:cubicBezTo>
                  <a:cubicBezTo>
                    <a:pt x="71" y="221"/>
                    <a:pt x="80" y="194"/>
                    <a:pt x="87" y="166"/>
                  </a:cubicBezTo>
                  <a:cubicBezTo>
                    <a:pt x="93" y="140"/>
                    <a:pt x="96" y="113"/>
                    <a:pt x="92" y="86"/>
                  </a:cubicBezTo>
                  <a:cubicBezTo>
                    <a:pt x="90" y="68"/>
                    <a:pt x="87" y="65"/>
                    <a:pt x="69" y="61"/>
                  </a:cubicBezTo>
                  <a:cubicBezTo>
                    <a:pt x="48" y="57"/>
                    <a:pt x="27" y="52"/>
                    <a:pt x="7" y="47"/>
                  </a:cubicBezTo>
                  <a:cubicBezTo>
                    <a:pt x="4" y="46"/>
                    <a:pt x="2" y="44"/>
                    <a:pt x="0" y="42"/>
                  </a:cubicBezTo>
                  <a:cubicBezTo>
                    <a:pt x="2" y="40"/>
                    <a:pt x="3" y="36"/>
                    <a:pt x="6" y="35"/>
                  </a:cubicBezTo>
                  <a:cubicBezTo>
                    <a:pt x="23" y="27"/>
                    <a:pt x="40" y="19"/>
                    <a:pt x="58" y="11"/>
                  </a:cubicBezTo>
                  <a:cubicBezTo>
                    <a:pt x="80" y="0"/>
                    <a:pt x="113" y="9"/>
                    <a:pt x="123" y="37"/>
                  </a:cubicBezTo>
                  <a:cubicBezTo>
                    <a:pt x="135" y="73"/>
                    <a:pt x="133" y="109"/>
                    <a:pt x="132" y="146"/>
                  </a:cubicBezTo>
                  <a:cubicBezTo>
                    <a:pt x="131" y="164"/>
                    <a:pt x="129" y="182"/>
                    <a:pt x="138" y="199"/>
                  </a:cubicBezTo>
                  <a:cubicBezTo>
                    <a:pt x="151" y="225"/>
                    <a:pt x="155" y="226"/>
                    <a:pt x="182" y="223"/>
                  </a:cubicBezTo>
                  <a:cubicBezTo>
                    <a:pt x="228" y="218"/>
                    <a:pt x="270" y="230"/>
                    <a:pt x="311" y="250"/>
                  </a:cubicBezTo>
                  <a:cubicBezTo>
                    <a:pt x="328" y="259"/>
                    <a:pt x="345" y="267"/>
                    <a:pt x="363" y="276"/>
                  </a:cubicBezTo>
                  <a:close/>
                </a:path>
              </a:pathLst>
            </a:custGeom>
            <a:solidFill>
              <a:srgbClr val="E39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23"/>
            <p:cNvSpPr>
              <a:spLocks noEditPoints="1"/>
            </p:cNvSpPr>
            <p:nvPr userDrawn="1"/>
          </p:nvSpPr>
          <p:spPr bwMode="auto">
            <a:xfrm>
              <a:off x="1562101" y="338138"/>
              <a:ext cx="1128713" cy="1411287"/>
            </a:xfrm>
            <a:custGeom>
              <a:avLst/>
              <a:gdLst>
                <a:gd name="T0" fmla="*/ 288 w 361"/>
                <a:gd name="T1" fmla="*/ 200 h 451"/>
                <a:gd name="T2" fmla="*/ 306 w 361"/>
                <a:gd name="T3" fmla="*/ 200 h 451"/>
                <a:gd name="T4" fmla="*/ 323 w 361"/>
                <a:gd name="T5" fmla="*/ 206 h 451"/>
                <a:gd name="T6" fmla="*/ 334 w 361"/>
                <a:gd name="T7" fmla="*/ 215 h 451"/>
                <a:gd name="T8" fmla="*/ 347 w 361"/>
                <a:gd name="T9" fmla="*/ 232 h 451"/>
                <a:gd name="T10" fmla="*/ 353 w 361"/>
                <a:gd name="T11" fmla="*/ 246 h 451"/>
                <a:gd name="T12" fmla="*/ 361 w 361"/>
                <a:gd name="T13" fmla="*/ 247 h 451"/>
                <a:gd name="T14" fmla="*/ 360 w 361"/>
                <a:gd name="T15" fmla="*/ 251 h 451"/>
                <a:gd name="T16" fmla="*/ 340 w 361"/>
                <a:gd name="T17" fmla="*/ 284 h 451"/>
                <a:gd name="T18" fmla="*/ 337 w 361"/>
                <a:gd name="T19" fmla="*/ 289 h 451"/>
                <a:gd name="T20" fmla="*/ 325 w 361"/>
                <a:gd name="T21" fmla="*/ 302 h 451"/>
                <a:gd name="T22" fmla="*/ 296 w 361"/>
                <a:gd name="T23" fmla="*/ 354 h 451"/>
                <a:gd name="T24" fmla="*/ 263 w 361"/>
                <a:gd name="T25" fmla="*/ 423 h 451"/>
                <a:gd name="T26" fmla="*/ 231 w 361"/>
                <a:gd name="T27" fmla="*/ 447 h 451"/>
                <a:gd name="T28" fmla="*/ 191 w 361"/>
                <a:gd name="T29" fmla="*/ 451 h 451"/>
                <a:gd name="T30" fmla="*/ 190 w 361"/>
                <a:gd name="T31" fmla="*/ 439 h 451"/>
                <a:gd name="T32" fmla="*/ 114 w 361"/>
                <a:gd name="T33" fmla="*/ 443 h 451"/>
                <a:gd name="T34" fmla="*/ 154 w 361"/>
                <a:gd name="T35" fmla="*/ 424 h 451"/>
                <a:gd name="T36" fmla="*/ 169 w 361"/>
                <a:gd name="T37" fmla="*/ 403 h 451"/>
                <a:gd name="T38" fmla="*/ 163 w 361"/>
                <a:gd name="T39" fmla="*/ 355 h 451"/>
                <a:gd name="T40" fmla="*/ 157 w 361"/>
                <a:gd name="T41" fmla="*/ 348 h 451"/>
                <a:gd name="T42" fmla="*/ 119 w 361"/>
                <a:gd name="T43" fmla="*/ 311 h 451"/>
                <a:gd name="T44" fmla="*/ 112 w 361"/>
                <a:gd name="T45" fmla="*/ 230 h 451"/>
                <a:gd name="T46" fmla="*/ 123 w 361"/>
                <a:gd name="T47" fmla="*/ 164 h 451"/>
                <a:gd name="T48" fmla="*/ 122 w 361"/>
                <a:gd name="T49" fmla="*/ 114 h 451"/>
                <a:gd name="T50" fmla="*/ 119 w 361"/>
                <a:gd name="T51" fmla="*/ 96 h 451"/>
                <a:gd name="T52" fmla="*/ 102 w 361"/>
                <a:gd name="T53" fmla="*/ 86 h 451"/>
                <a:gd name="T54" fmla="*/ 58 w 361"/>
                <a:gd name="T55" fmla="*/ 74 h 451"/>
                <a:gd name="T56" fmla="*/ 49 w 361"/>
                <a:gd name="T57" fmla="*/ 72 h 451"/>
                <a:gd name="T58" fmla="*/ 12 w 361"/>
                <a:gd name="T59" fmla="*/ 71 h 451"/>
                <a:gd name="T60" fmla="*/ 0 w 361"/>
                <a:gd name="T61" fmla="*/ 63 h 451"/>
                <a:gd name="T62" fmla="*/ 10 w 361"/>
                <a:gd name="T63" fmla="*/ 53 h 451"/>
                <a:gd name="T64" fmla="*/ 56 w 361"/>
                <a:gd name="T65" fmla="*/ 20 h 451"/>
                <a:gd name="T66" fmla="*/ 128 w 361"/>
                <a:gd name="T67" fmla="*/ 20 h 451"/>
                <a:gd name="T68" fmla="*/ 146 w 361"/>
                <a:gd name="T69" fmla="*/ 34 h 451"/>
                <a:gd name="T70" fmla="*/ 167 w 361"/>
                <a:gd name="T71" fmla="*/ 79 h 451"/>
                <a:gd name="T72" fmla="*/ 214 w 361"/>
                <a:gd name="T73" fmla="*/ 160 h 451"/>
                <a:gd name="T74" fmla="*/ 230 w 361"/>
                <a:gd name="T75" fmla="*/ 180 h 451"/>
                <a:gd name="T76" fmla="*/ 253 w 361"/>
                <a:gd name="T77" fmla="*/ 190 h 451"/>
                <a:gd name="T78" fmla="*/ 288 w 361"/>
                <a:gd name="T79" fmla="*/ 200 h 451"/>
                <a:gd name="T80" fmla="*/ 187 w 361"/>
                <a:gd name="T81" fmla="*/ 370 h 451"/>
                <a:gd name="T82" fmla="*/ 199 w 361"/>
                <a:gd name="T83" fmla="*/ 413 h 451"/>
                <a:gd name="T84" fmla="*/ 202 w 361"/>
                <a:gd name="T85" fmla="*/ 421 h 451"/>
                <a:gd name="T86" fmla="*/ 211 w 361"/>
                <a:gd name="T87" fmla="*/ 430 h 451"/>
                <a:gd name="T88" fmla="*/ 258 w 361"/>
                <a:gd name="T89" fmla="*/ 370 h 451"/>
                <a:gd name="T90" fmla="*/ 187 w 361"/>
                <a:gd name="T91" fmla="*/ 37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61" h="451">
                  <a:moveTo>
                    <a:pt x="288" y="200"/>
                  </a:moveTo>
                  <a:cubicBezTo>
                    <a:pt x="296" y="200"/>
                    <a:pt x="301" y="199"/>
                    <a:pt x="306" y="200"/>
                  </a:cubicBezTo>
                  <a:cubicBezTo>
                    <a:pt x="312" y="201"/>
                    <a:pt x="318" y="203"/>
                    <a:pt x="323" y="206"/>
                  </a:cubicBezTo>
                  <a:cubicBezTo>
                    <a:pt x="327" y="209"/>
                    <a:pt x="331" y="212"/>
                    <a:pt x="334" y="215"/>
                  </a:cubicBezTo>
                  <a:cubicBezTo>
                    <a:pt x="339" y="220"/>
                    <a:pt x="343" y="226"/>
                    <a:pt x="347" y="232"/>
                  </a:cubicBezTo>
                  <a:cubicBezTo>
                    <a:pt x="349" y="236"/>
                    <a:pt x="351" y="241"/>
                    <a:pt x="353" y="246"/>
                  </a:cubicBezTo>
                  <a:cubicBezTo>
                    <a:pt x="355" y="246"/>
                    <a:pt x="357" y="246"/>
                    <a:pt x="361" y="247"/>
                  </a:cubicBezTo>
                  <a:cubicBezTo>
                    <a:pt x="360" y="249"/>
                    <a:pt x="360" y="250"/>
                    <a:pt x="360" y="251"/>
                  </a:cubicBezTo>
                  <a:cubicBezTo>
                    <a:pt x="351" y="261"/>
                    <a:pt x="343" y="271"/>
                    <a:pt x="340" y="284"/>
                  </a:cubicBezTo>
                  <a:cubicBezTo>
                    <a:pt x="340" y="286"/>
                    <a:pt x="338" y="290"/>
                    <a:pt x="337" y="289"/>
                  </a:cubicBezTo>
                  <a:cubicBezTo>
                    <a:pt x="326" y="287"/>
                    <a:pt x="328" y="296"/>
                    <a:pt x="325" y="302"/>
                  </a:cubicBezTo>
                  <a:cubicBezTo>
                    <a:pt x="316" y="319"/>
                    <a:pt x="308" y="339"/>
                    <a:pt x="296" y="354"/>
                  </a:cubicBezTo>
                  <a:cubicBezTo>
                    <a:pt x="278" y="375"/>
                    <a:pt x="267" y="397"/>
                    <a:pt x="263" y="423"/>
                  </a:cubicBezTo>
                  <a:cubicBezTo>
                    <a:pt x="260" y="438"/>
                    <a:pt x="246" y="447"/>
                    <a:pt x="231" y="447"/>
                  </a:cubicBezTo>
                  <a:cubicBezTo>
                    <a:pt x="217" y="447"/>
                    <a:pt x="204" y="450"/>
                    <a:pt x="191" y="451"/>
                  </a:cubicBezTo>
                  <a:cubicBezTo>
                    <a:pt x="190" y="447"/>
                    <a:pt x="190" y="443"/>
                    <a:pt x="190" y="439"/>
                  </a:cubicBezTo>
                  <a:cubicBezTo>
                    <a:pt x="164" y="444"/>
                    <a:pt x="139" y="450"/>
                    <a:pt x="114" y="443"/>
                  </a:cubicBezTo>
                  <a:cubicBezTo>
                    <a:pt x="124" y="429"/>
                    <a:pt x="140" y="428"/>
                    <a:pt x="154" y="424"/>
                  </a:cubicBezTo>
                  <a:cubicBezTo>
                    <a:pt x="165" y="421"/>
                    <a:pt x="171" y="414"/>
                    <a:pt x="169" y="403"/>
                  </a:cubicBezTo>
                  <a:cubicBezTo>
                    <a:pt x="168" y="387"/>
                    <a:pt x="166" y="371"/>
                    <a:pt x="163" y="355"/>
                  </a:cubicBezTo>
                  <a:cubicBezTo>
                    <a:pt x="163" y="353"/>
                    <a:pt x="160" y="350"/>
                    <a:pt x="157" y="348"/>
                  </a:cubicBezTo>
                  <a:cubicBezTo>
                    <a:pt x="144" y="336"/>
                    <a:pt x="129" y="325"/>
                    <a:pt x="119" y="311"/>
                  </a:cubicBezTo>
                  <a:cubicBezTo>
                    <a:pt x="100" y="286"/>
                    <a:pt x="96" y="258"/>
                    <a:pt x="112" y="230"/>
                  </a:cubicBezTo>
                  <a:cubicBezTo>
                    <a:pt x="124" y="209"/>
                    <a:pt x="123" y="187"/>
                    <a:pt x="123" y="164"/>
                  </a:cubicBezTo>
                  <a:cubicBezTo>
                    <a:pt x="123" y="147"/>
                    <a:pt x="123" y="131"/>
                    <a:pt x="122" y="114"/>
                  </a:cubicBezTo>
                  <a:cubicBezTo>
                    <a:pt x="122" y="108"/>
                    <a:pt x="121" y="102"/>
                    <a:pt x="119" y="96"/>
                  </a:cubicBezTo>
                  <a:cubicBezTo>
                    <a:pt x="116" y="89"/>
                    <a:pt x="110" y="85"/>
                    <a:pt x="102" y="86"/>
                  </a:cubicBezTo>
                  <a:cubicBezTo>
                    <a:pt x="86" y="87"/>
                    <a:pt x="70" y="87"/>
                    <a:pt x="58" y="74"/>
                  </a:cubicBezTo>
                  <a:cubicBezTo>
                    <a:pt x="56" y="72"/>
                    <a:pt x="52" y="73"/>
                    <a:pt x="49" y="72"/>
                  </a:cubicBezTo>
                  <a:cubicBezTo>
                    <a:pt x="37" y="72"/>
                    <a:pt x="24" y="72"/>
                    <a:pt x="12" y="71"/>
                  </a:cubicBezTo>
                  <a:cubicBezTo>
                    <a:pt x="8" y="70"/>
                    <a:pt x="4" y="65"/>
                    <a:pt x="0" y="63"/>
                  </a:cubicBezTo>
                  <a:cubicBezTo>
                    <a:pt x="3" y="59"/>
                    <a:pt x="6" y="54"/>
                    <a:pt x="10" y="53"/>
                  </a:cubicBezTo>
                  <a:cubicBezTo>
                    <a:pt x="30" y="49"/>
                    <a:pt x="43" y="34"/>
                    <a:pt x="56" y="20"/>
                  </a:cubicBezTo>
                  <a:cubicBezTo>
                    <a:pt x="73" y="0"/>
                    <a:pt x="109" y="2"/>
                    <a:pt x="128" y="20"/>
                  </a:cubicBezTo>
                  <a:cubicBezTo>
                    <a:pt x="133" y="25"/>
                    <a:pt x="142" y="28"/>
                    <a:pt x="146" y="34"/>
                  </a:cubicBezTo>
                  <a:cubicBezTo>
                    <a:pt x="154" y="48"/>
                    <a:pt x="162" y="63"/>
                    <a:pt x="167" y="79"/>
                  </a:cubicBezTo>
                  <a:cubicBezTo>
                    <a:pt x="176" y="110"/>
                    <a:pt x="188" y="139"/>
                    <a:pt x="214" y="160"/>
                  </a:cubicBezTo>
                  <a:cubicBezTo>
                    <a:pt x="220" y="166"/>
                    <a:pt x="225" y="173"/>
                    <a:pt x="230" y="180"/>
                  </a:cubicBezTo>
                  <a:cubicBezTo>
                    <a:pt x="236" y="188"/>
                    <a:pt x="243" y="192"/>
                    <a:pt x="253" y="190"/>
                  </a:cubicBezTo>
                  <a:cubicBezTo>
                    <a:pt x="267" y="187"/>
                    <a:pt x="279" y="191"/>
                    <a:pt x="288" y="200"/>
                  </a:cubicBezTo>
                  <a:close/>
                  <a:moveTo>
                    <a:pt x="187" y="370"/>
                  </a:moveTo>
                  <a:cubicBezTo>
                    <a:pt x="184" y="391"/>
                    <a:pt x="186" y="398"/>
                    <a:pt x="199" y="413"/>
                  </a:cubicBezTo>
                  <a:cubicBezTo>
                    <a:pt x="201" y="415"/>
                    <a:pt x="202" y="418"/>
                    <a:pt x="202" y="421"/>
                  </a:cubicBezTo>
                  <a:cubicBezTo>
                    <a:pt x="201" y="428"/>
                    <a:pt x="205" y="431"/>
                    <a:pt x="211" y="430"/>
                  </a:cubicBezTo>
                  <a:cubicBezTo>
                    <a:pt x="241" y="429"/>
                    <a:pt x="266" y="392"/>
                    <a:pt x="258" y="370"/>
                  </a:cubicBezTo>
                  <a:cubicBezTo>
                    <a:pt x="234" y="370"/>
                    <a:pt x="210" y="370"/>
                    <a:pt x="187" y="370"/>
                  </a:cubicBezTo>
                  <a:close/>
                </a:path>
              </a:pathLst>
            </a:custGeom>
            <a:solidFill>
              <a:srgbClr val="E39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4"/>
            <p:cNvSpPr>
              <a:spLocks/>
            </p:cNvSpPr>
            <p:nvPr userDrawn="1"/>
          </p:nvSpPr>
          <p:spPr bwMode="auto">
            <a:xfrm>
              <a:off x="5902326" y="719138"/>
              <a:ext cx="844550" cy="1076325"/>
            </a:xfrm>
            <a:custGeom>
              <a:avLst/>
              <a:gdLst>
                <a:gd name="T0" fmla="*/ 13 w 270"/>
                <a:gd name="T1" fmla="*/ 75 h 344"/>
                <a:gd name="T2" fmla="*/ 0 w 270"/>
                <a:gd name="T3" fmla="*/ 76 h 344"/>
                <a:gd name="T4" fmla="*/ 5 w 270"/>
                <a:gd name="T5" fmla="*/ 63 h 344"/>
                <a:gd name="T6" fmla="*/ 12 w 270"/>
                <a:gd name="T7" fmla="*/ 41 h 344"/>
                <a:gd name="T8" fmla="*/ 48 w 270"/>
                <a:gd name="T9" fmla="*/ 3 h 344"/>
                <a:gd name="T10" fmla="*/ 105 w 270"/>
                <a:gd name="T11" fmla="*/ 13 h 344"/>
                <a:gd name="T12" fmla="*/ 122 w 270"/>
                <a:gd name="T13" fmla="*/ 38 h 344"/>
                <a:gd name="T14" fmla="*/ 128 w 270"/>
                <a:gd name="T15" fmla="*/ 57 h 344"/>
                <a:gd name="T16" fmla="*/ 153 w 270"/>
                <a:gd name="T17" fmla="*/ 81 h 344"/>
                <a:gd name="T18" fmla="*/ 200 w 270"/>
                <a:gd name="T19" fmla="*/ 107 h 344"/>
                <a:gd name="T20" fmla="*/ 243 w 270"/>
                <a:gd name="T21" fmla="*/ 140 h 344"/>
                <a:gd name="T22" fmla="*/ 264 w 270"/>
                <a:gd name="T23" fmla="*/ 151 h 344"/>
                <a:gd name="T24" fmla="*/ 270 w 270"/>
                <a:gd name="T25" fmla="*/ 158 h 344"/>
                <a:gd name="T26" fmla="*/ 261 w 270"/>
                <a:gd name="T27" fmla="*/ 160 h 344"/>
                <a:gd name="T28" fmla="*/ 253 w 270"/>
                <a:gd name="T29" fmla="*/ 159 h 344"/>
                <a:gd name="T30" fmla="*/ 258 w 270"/>
                <a:gd name="T31" fmla="*/ 170 h 344"/>
                <a:gd name="T32" fmla="*/ 251 w 270"/>
                <a:gd name="T33" fmla="*/ 181 h 344"/>
                <a:gd name="T34" fmla="*/ 246 w 270"/>
                <a:gd name="T35" fmla="*/ 209 h 344"/>
                <a:gd name="T36" fmla="*/ 234 w 270"/>
                <a:gd name="T37" fmla="*/ 219 h 344"/>
                <a:gd name="T38" fmla="*/ 210 w 270"/>
                <a:gd name="T39" fmla="*/ 243 h 344"/>
                <a:gd name="T40" fmla="*/ 197 w 270"/>
                <a:gd name="T41" fmla="*/ 285 h 344"/>
                <a:gd name="T42" fmla="*/ 195 w 270"/>
                <a:gd name="T43" fmla="*/ 306 h 344"/>
                <a:gd name="T44" fmla="*/ 195 w 270"/>
                <a:gd name="T45" fmla="*/ 308 h 344"/>
                <a:gd name="T46" fmla="*/ 170 w 270"/>
                <a:gd name="T47" fmla="*/ 344 h 344"/>
                <a:gd name="T48" fmla="*/ 157 w 270"/>
                <a:gd name="T49" fmla="*/ 327 h 344"/>
                <a:gd name="T50" fmla="*/ 109 w 270"/>
                <a:gd name="T51" fmla="*/ 326 h 344"/>
                <a:gd name="T52" fmla="*/ 109 w 270"/>
                <a:gd name="T53" fmla="*/ 322 h 344"/>
                <a:gd name="T54" fmla="*/ 153 w 270"/>
                <a:gd name="T55" fmla="*/ 315 h 344"/>
                <a:gd name="T56" fmla="*/ 143 w 270"/>
                <a:gd name="T57" fmla="*/ 306 h 344"/>
                <a:gd name="T58" fmla="*/ 144 w 270"/>
                <a:gd name="T59" fmla="*/ 304 h 344"/>
                <a:gd name="T60" fmla="*/ 162 w 270"/>
                <a:gd name="T61" fmla="*/ 308 h 344"/>
                <a:gd name="T62" fmla="*/ 177 w 270"/>
                <a:gd name="T63" fmla="*/ 300 h 344"/>
                <a:gd name="T64" fmla="*/ 183 w 270"/>
                <a:gd name="T65" fmla="*/ 278 h 344"/>
                <a:gd name="T66" fmla="*/ 180 w 270"/>
                <a:gd name="T67" fmla="*/ 266 h 344"/>
                <a:gd name="T68" fmla="*/ 147 w 270"/>
                <a:gd name="T69" fmla="*/ 251 h 344"/>
                <a:gd name="T70" fmla="*/ 139 w 270"/>
                <a:gd name="T71" fmla="*/ 264 h 344"/>
                <a:gd name="T72" fmla="*/ 144 w 270"/>
                <a:gd name="T73" fmla="*/ 281 h 344"/>
                <a:gd name="T74" fmla="*/ 153 w 270"/>
                <a:gd name="T75" fmla="*/ 290 h 344"/>
                <a:gd name="T76" fmla="*/ 151 w 270"/>
                <a:gd name="T77" fmla="*/ 293 h 344"/>
                <a:gd name="T78" fmla="*/ 141 w 270"/>
                <a:gd name="T79" fmla="*/ 288 h 344"/>
                <a:gd name="T80" fmla="*/ 126 w 270"/>
                <a:gd name="T81" fmla="*/ 292 h 344"/>
                <a:gd name="T82" fmla="*/ 119 w 270"/>
                <a:gd name="T83" fmla="*/ 307 h 344"/>
                <a:gd name="T84" fmla="*/ 116 w 270"/>
                <a:gd name="T85" fmla="*/ 306 h 344"/>
                <a:gd name="T86" fmla="*/ 116 w 270"/>
                <a:gd name="T87" fmla="*/ 292 h 344"/>
                <a:gd name="T88" fmla="*/ 66 w 270"/>
                <a:gd name="T89" fmla="*/ 299 h 344"/>
                <a:gd name="T90" fmla="*/ 65 w 270"/>
                <a:gd name="T91" fmla="*/ 296 h 344"/>
                <a:gd name="T92" fmla="*/ 98 w 270"/>
                <a:gd name="T93" fmla="*/ 284 h 344"/>
                <a:gd name="T94" fmla="*/ 83 w 270"/>
                <a:gd name="T95" fmla="*/ 273 h 344"/>
                <a:gd name="T96" fmla="*/ 103 w 270"/>
                <a:gd name="T97" fmla="*/ 275 h 344"/>
                <a:gd name="T98" fmla="*/ 123 w 270"/>
                <a:gd name="T99" fmla="*/ 266 h 344"/>
                <a:gd name="T100" fmla="*/ 134 w 270"/>
                <a:gd name="T101" fmla="*/ 249 h 344"/>
                <a:gd name="T102" fmla="*/ 130 w 270"/>
                <a:gd name="T103" fmla="*/ 239 h 344"/>
                <a:gd name="T104" fmla="*/ 98 w 270"/>
                <a:gd name="T105" fmla="*/ 228 h 344"/>
                <a:gd name="T106" fmla="*/ 83 w 270"/>
                <a:gd name="T107" fmla="*/ 217 h 344"/>
                <a:gd name="T108" fmla="*/ 52 w 270"/>
                <a:gd name="T109" fmla="*/ 186 h 344"/>
                <a:gd name="T110" fmla="*/ 45 w 270"/>
                <a:gd name="T111" fmla="*/ 177 h 344"/>
                <a:gd name="T112" fmla="*/ 29 w 270"/>
                <a:gd name="T113" fmla="*/ 155 h 344"/>
                <a:gd name="T114" fmla="*/ 17 w 270"/>
                <a:gd name="T115" fmla="*/ 111 h 344"/>
                <a:gd name="T116" fmla="*/ 13 w 270"/>
                <a:gd name="T117" fmla="*/ 75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0" h="344">
                  <a:moveTo>
                    <a:pt x="13" y="75"/>
                  </a:moveTo>
                  <a:cubicBezTo>
                    <a:pt x="10" y="76"/>
                    <a:pt x="6" y="76"/>
                    <a:pt x="0" y="76"/>
                  </a:cubicBezTo>
                  <a:cubicBezTo>
                    <a:pt x="2" y="71"/>
                    <a:pt x="3" y="67"/>
                    <a:pt x="5" y="63"/>
                  </a:cubicBezTo>
                  <a:cubicBezTo>
                    <a:pt x="9" y="56"/>
                    <a:pt x="11" y="49"/>
                    <a:pt x="12" y="41"/>
                  </a:cubicBezTo>
                  <a:cubicBezTo>
                    <a:pt x="12" y="21"/>
                    <a:pt x="27" y="6"/>
                    <a:pt x="48" y="3"/>
                  </a:cubicBezTo>
                  <a:cubicBezTo>
                    <a:pt x="68" y="0"/>
                    <a:pt x="87" y="5"/>
                    <a:pt x="105" y="13"/>
                  </a:cubicBezTo>
                  <a:cubicBezTo>
                    <a:pt x="116" y="18"/>
                    <a:pt x="119" y="28"/>
                    <a:pt x="122" y="38"/>
                  </a:cubicBezTo>
                  <a:cubicBezTo>
                    <a:pt x="124" y="45"/>
                    <a:pt x="126" y="51"/>
                    <a:pt x="128" y="57"/>
                  </a:cubicBezTo>
                  <a:cubicBezTo>
                    <a:pt x="132" y="69"/>
                    <a:pt x="140" y="76"/>
                    <a:pt x="153" y="81"/>
                  </a:cubicBezTo>
                  <a:cubicBezTo>
                    <a:pt x="170" y="87"/>
                    <a:pt x="185" y="97"/>
                    <a:pt x="200" y="107"/>
                  </a:cubicBezTo>
                  <a:cubicBezTo>
                    <a:pt x="215" y="117"/>
                    <a:pt x="228" y="129"/>
                    <a:pt x="243" y="140"/>
                  </a:cubicBezTo>
                  <a:cubicBezTo>
                    <a:pt x="249" y="144"/>
                    <a:pt x="257" y="147"/>
                    <a:pt x="264" y="151"/>
                  </a:cubicBezTo>
                  <a:cubicBezTo>
                    <a:pt x="267" y="153"/>
                    <a:pt x="268" y="156"/>
                    <a:pt x="270" y="158"/>
                  </a:cubicBezTo>
                  <a:cubicBezTo>
                    <a:pt x="267" y="159"/>
                    <a:pt x="264" y="160"/>
                    <a:pt x="261" y="160"/>
                  </a:cubicBezTo>
                  <a:cubicBezTo>
                    <a:pt x="259" y="160"/>
                    <a:pt x="257" y="159"/>
                    <a:pt x="253" y="159"/>
                  </a:cubicBezTo>
                  <a:cubicBezTo>
                    <a:pt x="255" y="164"/>
                    <a:pt x="258" y="167"/>
                    <a:pt x="258" y="170"/>
                  </a:cubicBezTo>
                  <a:cubicBezTo>
                    <a:pt x="258" y="173"/>
                    <a:pt x="254" y="176"/>
                    <a:pt x="251" y="181"/>
                  </a:cubicBezTo>
                  <a:cubicBezTo>
                    <a:pt x="254" y="190"/>
                    <a:pt x="253" y="200"/>
                    <a:pt x="246" y="209"/>
                  </a:cubicBezTo>
                  <a:cubicBezTo>
                    <a:pt x="243" y="213"/>
                    <a:pt x="238" y="215"/>
                    <a:pt x="234" y="219"/>
                  </a:cubicBezTo>
                  <a:cubicBezTo>
                    <a:pt x="226" y="227"/>
                    <a:pt x="213" y="229"/>
                    <a:pt x="210" y="243"/>
                  </a:cubicBezTo>
                  <a:cubicBezTo>
                    <a:pt x="207" y="257"/>
                    <a:pt x="201" y="271"/>
                    <a:pt x="197" y="285"/>
                  </a:cubicBezTo>
                  <a:cubicBezTo>
                    <a:pt x="195" y="292"/>
                    <a:pt x="196" y="299"/>
                    <a:pt x="195" y="306"/>
                  </a:cubicBezTo>
                  <a:cubicBezTo>
                    <a:pt x="195" y="307"/>
                    <a:pt x="195" y="308"/>
                    <a:pt x="195" y="308"/>
                  </a:cubicBezTo>
                  <a:cubicBezTo>
                    <a:pt x="187" y="320"/>
                    <a:pt x="184" y="335"/>
                    <a:pt x="170" y="344"/>
                  </a:cubicBezTo>
                  <a:cubicBezTo>
                    <a:pt x="175" y="329"/>
                    <a:pt x="173" y="327"/>
                    <a:pt x="157" y="327"/>
                  </a:cubicBezTo>
                  <a:cubicBezTo>
                    <a:pt x="141" y="327"/>
                    <a:pt x="125" y="326"/>
                    <a:pt x="109" y="326"/>
                  </a:cubicBezTo>
                  <a:cubicBezTo>
                    <a:pt x="109" y="325"/>
                    <a:pt x="109" y="323"/>
                    <a:pt x="109" y="322"/>
                  </a:cubicBezTo>
                  <a:cubicBezTo>
                    <a:pt x="124" y="319"/>
                    <a:pt x="138" y="317"/>
                    <a:pt x="153" y="315"/>
                  </a:cubicBezTo>
                  <a:cubicBezTo>
                    <a:pt x="150" y="311"/>
                    <a:pt x="146" y="309"/>
                    <a:pt x="143" y="306"/>
                  </a:cubicBezTo>
                  <a:cubicBezTo>
                    <a:pt x="143" y="305"/>
                    <a:pt x="144" y="304"/>
                    <a:pt x="144" y="304"/>
                  </a:cubicBezTo>
                  <a:cubicBezTo>
                    <a:pt x="150" y="305"/>
                    <a:pt x="156" y="307"/>
                    <a:pt x="162" y="308"/>
                  </a:cubicBezTo>
                  <a:cubicBezTo>
                    <a:pt x="171" y="311"/>
                    <a:pt x="174" y="309"/>
                    <a:pt x="177" y="300"/>
                  </a:cubicBezTo>
                  <a:cubicBezTo>
                    <a:pt x="179" y="292"/>
                    <a:pt x="182" y="285"/>
                    <a:pt x="183" y="278"/>
                  </a:cubicBezTo>
                  <a:cubicBezTo>
                    <a:pt x="183" y="274"/>
                    <a:pt x="182" y="270"/>
                    <a:pt x="180" y="266"/>
                  </a:cubicBezTo>
                  <a:cubicBezTo>
                    <a:pt x="174" y="252"/>
                    <a:pt x="159" y="256"/>
                    <a:pt x="147" y="251"/>
                  </a:cubicBezTo>
                  <a:cubicBezTo>
                    <a:pt x="144" y="256"/>
                    <a:pt x="141" y="260"/>
                    <a:pt x="139" y="264"/>
                  </a:cubicBezTo>
                  <a:cubicBezTo>
                    <a:pt x="134" y="273"/>
                    <a:pt x="135" y="276"/>
                    <a:pt x="144" y="281"/>
                  </a:cubicBezTo>
                  <a:cubicBezTo>
                    <a:pt x="147" y="284"/>
                    <a:pt x="150" y="287"/>
                    <a:pt x="153" y="290"/>
                  </a:cubicBezTo>
                  <a:cubicBezTo>
                    <a:pt x="152" y="291"/>
                    <a:pt x="152" y="292"/>
                    <a:pt x="151" y="293"/>
                  </a:cubicBezTo>
                  <a:cubicBezTo>
                    <a:pt x="148" y="291"/>
                    <a:pt x="144" y="291"/>
                    <a:pt x="141" y="288"/>
                  </a:cubicBezTo>
                  <a:cubicBezTo>
                    <a:pt x="134" y="284"/>
                    <a:pt x="130" y="286"/>
                    <a:pt x="126" y="292"/>
                  </a:cubicBezTo>
                  <a:cubicBezTo>
                    <a:pt x="124" y="297"/>
                    <a:pt x="121" y="302"/>
                    <a:pt x="119" y="307"/>
                  </a:cubicBezTo>
                  <a:cubicBezTo>
                    <a:pt x="118" y="307"/>
                    <a:pt x="117" y="307"/>
                    <a:pt x="116" y="306"/>
                  </a:cubicBezTo>
                  <a:cubicBezTo>
                    <a:pt x="116" y="302"/>
                    <a:pt x="116" y="297"/>
                    <a:pt x="116" y="292"/>
                  </a:cubicBezTo>
                  <a:cubicBezTo>
                    <a:pt x="99" y="291"/>
                    <a:pt x="83" y="302"/>
                    <a:pt x="66" y="299"/>
                  </a:cubicBezTo>
                  <a:cubicBezTo>
                    <a:pt x="65" y="298"/>
                    <a:pt x="65" y="297"/>
                    <a:pt x="65" y="296"/>
                  </a:cubicBezTo>
                  <a:cubicBezTo>
                    <a:pt x="76" y="292"/>
                    <a:pt x="87" y="288"/>
                    <a:pt x="98" y="284"/>
                  </a:cubicBezTo>
                  <a:cubicBezTo>
                    <a:pt x="95" y="278"/>
                    <a:pt x="84" y="283"/>
                    <a:pt x="83" y="273"/>
                  </a:cubicBezTo>
                  <a:cubicBezTo>
                    <a:pt x="90" y="274"/>
                    <a:pt x="96" y="275"/>
                    <a:pt x="103" y="275"/>
                  </a:cubicBezTo>
                  <a:cubicBezTo>
                    <a:pt x="111" y="276"/>
                    <a:pt x="119" y="274"/>
                    <a:pt x="123" y="266"/>
                  </a:cubicBezTo>
                  <a:cubicBezTo>
                    <a:pt x="126" y="260"/>
                    <a:pt x="130" y="254"/>
                    <a:pt x="134" y="249"/>
                  </a:cubicBezTo>
                  <a:cubicBezTo>
                    <a:pt x="136" y="244"/>
                    <a:pt x="135" y="241"/>
                    <a:pt x="130" y="239"/>
                  </a:cubicBezTo>
                  <a:cubicBezTo>
                    <a:pt x="120" y="235"/>
                    <a:pt x="109" y="232"/>
                    <a:pt x="98" y="228"/>
                  </a:cubicBezTo>
                  <a:cubicBezTo>
                    <a:pt x="93" y="225"/>
                    <a:pt x="88" y="221"/>
                    <a:pt x="83" y="217"/>
                  </a:cubicBezTo>
                  <a:cubicBezTo>
                    <a:pt x="73" y="207"/>
                    <a:pt x="62" y="196"/>
                    <a:pt x="52" y="186"/>
                  </a:cubicBezTo>
                  <a:cubicBezTo>
                    <a:pt x="49" y="183"/>
                    <a:pt x="46" y="181"/>
                    <a:pt x="45" y="177"/>
                  </a:cubicBezTo>
                  <a:cubicBezTo>
                    <a:pt x="43" y="167"/>
                    <a:pt x="36" y="162"/>
                    <a:pt x="29" y="155"/>
                  </a:cubicBezTo>
                  <a:cubicBezTo>
                    <a:pt x="18" y="143"/>
                    <a:pt x="15" y="127"/>
                    <a:pt x="17" y="111"/>
                  </a:cubicBezTo>
                  <a:cubicBezTo>
                    <a:pt x="19" y="93"/>
                    <a:pt x="20" y="93"/>
                    <a:pt x="13" y="75"/>
                  </a:cubicBezTo>
                  <a:close/>
                </a:path>
              </a:pathLst>
            </a:custGeom>
            <a:solidFill>
              <a:srgbClr val="62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5"/>
            <p:cNvSpPr>
              <a:spLocks/>
            </p:cNvSpPr>
            <p:nvPr userDrawn="1"/>
          </p:nvSpPr>
          <p:spPr bwMode="auto">
            <a:xfrm>
              <a:off x="309563" y="2152650"/>
              <a:ext cx="639763" cy="1150937"/>
            </a:xfrm>
            <a:custGeom>
              <a:avLst/>
              <a:gdLst>
                <a:gd name="T0" fmla="*/ 65 w 205"/>
                <a:gd name="T1" fmla="*/ 80 h 368"/>
                <a:gd name="T2" fmla="*/ 47 w 205"/>
                <a:gd name="T3" fmla="*/ 44 h 368"/>
                <a:gd name="T4" fmla="*/ 48 w 205"/>
                <a:gd name="T5" fmla="*/ 42 h 368"/>
                <a:gd name="T6" fmla="*/ 64 w 205"/>
                <a:gd name="T7" fmla="*/ 38 h 368"/>
                <a:gd name="T8" fmla="*/ 73 w 205"/>
                <a:gd name="T9" fmla="*/ 33 h 368"/>
                <a:gd name="T10" fmla="*/ 111 w 205"/>
                <a:gd name="T11" fmla="*/ 5 h 368"/>
                <a:gd name="T12" fmla="*/ 148 w 205"/>
                <a:gd name="T13" fmla="*/ 12 h 368"/>
                <a:gd name="T14" fmla="*/ 169 w 205"/>
                <a:gd name="T15" fmla="*/ 29 h 368"/>
                <a:gd name="T16" fmla="*/ 180 w 205"/>
                <a:gd name="T17" fmla="*/ 32 h 368"/>
                <a:gd name="T18" fmla="*/ 190 w 205"/>
                <a:gd name="T19" fmla="*/ 37 h 368"/>
                <a:gd name="T20" fmla="*/ 187 w 205"/>
                <a:gd name="T21" fmla="*/ 46 h 368"/>
                <a:gd name="T22" fmla="*/ 175 w 205"/>
                <a:gd name="T23" fmla="*/ 61 h 368"/>
                <a:gd name="T24" fmla="*/ 181 w 205"/>
                <a:gd name="T25" fmla="*/ 96 h 368"/>
                <a:gd name="T26" fmla="*/ 196 w 205"/>
                <a:gd name="T27" fmla="*/ 141 h 368"/>
                <a:gd name="T28" fmla="*/ 199 w 205"/>
                <a:gd name="T29" fmla="*/ 219 h 368"/>
                <a:gd name="T30" fmla="*/ 155 w 205"/>
                <a:gd name="T31" fmla="*/ 280 h 368"/>
                <a:gd name="T32" fmla="*/ 147 w 205"/>
                <a:gd name="T33" fmla="*/ 295 h 368"/>
                <a:gd name="T34" fmla="*/ 146 w 205"/>
                <a:gd name="T35" fmla="*/ 323 h 368"/>
                <a:gd name="T36" fmla="*/ 147 w 205"/>
                <a:gd name="T37" fmla="*/ 355 h 368"/>
                <a:gd name="T38" fmla="*/ 137 w 205"/>
                <a:gd name="T39" fmla="*/ 367 h 368"/>
                <a:gd name="T40" fmla="*/ 125 w 205"/>
                <a:gd name="T41" fmla="*/ 357 h 368"/>
                <a:gd name="T42" fmla="*/ 127 w 205"/>
                <a:gd name="T43" fmla="*/ 331 h 368"/>
                <a:gd name="T44" fmla="*/ 127 w 205"/>
                <a:gd name="T45" fmla="*/ 284 h 368"/>
                <a:gd name="T46" fmla="*/ 124 w 205"/>
                <a:gd name="T47" fmla="*/ 284 h 368"/>
                <a:gd name="T48" fmla="*/ 121 w 205"/>
                <a:gd name="T49" fmla="*/ 287 h 368"/>
                <a:gd name="T50" fmla="*/ 118 w 205"/>
                <a:gd name="T51" fmla="*/ 272 h 368"/>
                <a:gd name="T52" fmla="*/ 111 w 205"/>
                <a:gd name="T53" fmla="*/ 276 h 368"/>
                <a:gd name="T54" fmla="*/ 103 w 205"/>
                <a:gd name="T55" fmla="*/ 305 h 368"/>
                <a:gd name="T56" fmla="*/ 103 w 205"/>
                <a:gd name="T57" fmla="*/ 356 h 368"/>
                <a:gd name="T58" fmla="*/ 88 w 205"/>
                <a:gd name="T59" fmla="*/ 365 h 368"/>
                <a:gd name="T60" fmla="*/ 82 w 205"/>
                <a:gd name="T61" fmla="*/ 355 h 368"/>
                <a:gd name="T62" fmla="*/ 80 w 205"/>
                <a:gd name="T63" fmla="*/ 319 h 368"/>
                <a:gd name="T64" fmla="*/ 79 w 205"/>
                <a:gd name="T65" fmla="*/ 300 h 368"/>
                <a:gd name="T66" fmla="*/ 63 w 205"/>
                <a:gd name="T67" fmla="*/ 278 h 368"/>
                <a:gd name="T68" fmla="*/ 58 w 205"/>
                <a:gd name="T69" fmla="*/ 297 h 368"/>
                <a:gd name="T70" fmla="*/ 62 w 205"/>
                <a:gd name="T71" fmla="*/ 335 h 368"/>
                <a:gd name="T72" fmla="*/ 61 w 205"/>
                <a:gd name="T73" fmla="*/ 345 h 368"/>
                <a:gd name="T74" fmla="*/ 47 w 205"/>
                <a:gd name="T75" fmla="*/ 346 h 368"/>
                <a:gd name="T76" fmla="*/ 44 w 205"/>
                <a:gd name="T77" fmla="*/ 338 h 368"/>
                <a:gd name="T78" fmla="*/ 41 w 205"/>
                <a:gd name="T79" fmla="*/ 285 h 368"/>
                <a:gd name="T80" fmla="*/ 39 w 205"/>
                <a:gd name="T81" fmla="*/ 279 h 368"/>
                <a:gd name="T82" fmla="*/ 11 w 205"/>
                <a:gd name="T83" fmla="*/ 226 h 368"/>
                <a:gd name="T84" fmla="*/ 0 w 205"/>
                <a:gd name="T85" fmla="*/ 183 h 368"/>
                <a:gd name="T86" fmla="*/ 6 w 205"/>
                <a:gd name="T87" fmla="*/ 136 h 368"/>
                <a:gd name="T88" fmla="*/ 29 w 205"/>
                <a:gd name="T89" fmla="*/ 102 h 368"/>
                <a:gd name="T90" fmla="*/ 65 w 205"/>
                <a:gd name="T91" fmla="*/ 8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5" h="368">
                  <a:moveTo>
                    <a:pt x="65" y="80"/>
                  </a:moveTo>
                  <a:cubicBezTo>
                    <a:pt x="70" y="65"/>
                    <a:pt x="61" y="53"/>
                    <a:pt x="47" y="44"/>
                  </a:cubicBezTo>
                  <a:cubicBezTo>
                    <a:pt x="47" y="43"/>
                    <a:pt x="47" y="42"/>
                    <a:pt x="48" y="42"/>
                  </a:cubicBezTo>
                  <a:cubicBezTo>
                    <a:pt x="53" y="40"/>
                    <a:pt x="59" y="39"/>
                    <a:pt x="64" y="38"/>
                  </a:cubicBezTo>
                  <a:cubicBezTo>
                    <a:pt x="67" y="37"/>
                    <a:pt x="71" y="36"/>
                    <a:pt x="73" y="33"/>
                  </a:cubicBezTo>
                  <a:cubicBezTo>
                    <a:pt x="81" y="18"/>
                    <a:pt x="95" y="10"/>
                    <a:pt x="111" y="5"/>
                  </a:cubicBezTo>
                  <a:cubicBezTo>
                    <a:pt x="124" y="0"/>
                    <a:pt x="137" y="4"/>
                    <a:pt x="148" y="12"/>
                  </a:cubicBezTo>
                  <a:cubicBezTo>
                    <a:pt x="155" y="18"/>
                    <a:pt x="162" y="24"/>
                    <a:pt x="169" y="29"/>
                  </a:cubicBezTo>
                  <a:cubicBezTo>
                    <a:pt x="172" y="31"/>
                    <a:pt x="177" y="31"/>
                    <a:pt x="180" y="32"/>
                  </a:cubicBezTo>
                  <a:cubicBezTo>
                    <a:pt x="184" y="34"/>
                    <a:pt x="188" y="35"/>
                    <a:pt x="190" y="37"/>
                  </a:cubicBezTo>
                  <a:cubicBezTo>
                    <a:pt x="191" y="38"/>
                    <a:pt x="188" y="43"/>
                    <a:pt x="187" y="46"/>
                  </a:cubicBezTo>
                  <a:cubicBezTo>
                    <a:pt x="183" y="51"/>
                    <a:pt x="179" y="55"/>
                    <a:pt x="175" y="61"/>
                  </a:cubicBezTo>
                  <a:cubicBezTo>
                    <a:pt x="185" y="69"/>
                    <a:pt x="177" y="83"/>
                    <a:pt x="181" y="96"/>
                  </a:cubicBezTo>
                  <a:cubicBezTo>
                    <a:pt x="185" y="111"/>
                    <a:pt x="191" y="126"/>
                    <a:pt x="196" y="141"/>
                  </a:cubicBezTo>
                  <a:cubicBezTo>
                    <a:pt x="205" y="167"/>
                    <a:pt x="203" y="193"/>
                    <a:pt x="199" y="219"/>
                  </a:cubicBezTo>
                  <a:cubicBezTo>
                    <a:pt x="194" y="247"/>
                    <a:pt x="177" y="265"/>
                    <a:pt x="155" y="280"/>
                  </a:cubicBezTo>
                  <a:cubicBezTo>
                    <a:pt x="150" y="284"/>
                    <a:pt x="147" y="288"/>
                    <a:pt x="147" y="295"/>
                  </a:cubicBezTo>
                  <a:cubicBezTo>
                    <a:pt x="148" y="305"/>
                    <a:pt x="146" y="314"/>
                    <a:pt x="146" y="323"/>
                  </a:cubicBezTo>
                  <a:cubicBezTo>
                    <a:pt x="146" y="334"/>
                    <a:pt x="146" y="344"/>
                    <a:pt x="147" y="355"/>
                  </a:cubicBezTo>
                  <a:cubicBezTo>
                    <a:pt x="148" y="363"/>
                    <a:pt x="145" y="367"/>
                    <a:pt x="137" y="367"/>
                  </a:cubicBezTo>
                  <a:cubicBezTo>
                    <a:pt x="130" y="368"/>
                    <a:pt x="124" y="367"/>
                    <a:pt x="125" y="357"/>
                  </a:cubicBezTo>
                  <a:cubicBezTo>
                    <a:pt x="126" y="348"/>
                    <a:pt x="127" y="339"/>
                    <a:pt x="127" y="331"/>
                  </a:cubicBezTo>
                  <a:cubicBezTo>
                    <a:pt x="127" y="315"/>
                    <a:pt x="127" y="299"/>
                    <a:pt x="127" y="284"/>
                  </a:cubicBezTo>
                  <a:cubicBezTo>
                    <a:pt x="126" y="284"/>
                    <a:pt x="125" y="284"/>
                    <a:pt x="124" y="284"/>
                  </a:cubicBezTo>
                  <a:cubicBezTo>
                    <a:pt x="123" y="285"/>
                    <a:pt x="122" y="286"/>
                    <a:pt x="121" y="287"/>
                  </a:cubicBezTo>
                  <a:cubicBezTo>
                    <a:pt x="120" y="282"/>
                    <a:pt x="119" y="278"/>
                    <a:pt x="118" y="272"/>
                  </a:cubicBezTo>
                  <a:cubicBezTo>
                    <a:pt x="116" y="274"/>
                    <a:pt x="112" y="274"/>
                    <a:pt x="111" y="276"/>
                  </a:cubicBezTo>
                  <a:cubicBezTo>
                    <a:pt x="108" y="286"/>
                    <a:pt x="104" y="295"/>
                    <a:pt x="103" y="305"/>
                  </a:cubicBezTo>
                  <a:cubicBezTo>
                    <a:pt x="102" y="322"/>
                    <a:pt x="103" y="339"/>
                    <a:pt x="103" y="356"/>
                  </a:cubicBezTo>
                  <a:cubicBezTo>
                    <a:pt x="103" y="366"/>
                    <a:pt x="94" y="364"/>
                    <a:pt x="88" y="365"/>
                  </a:cubicBezTo>
                  <a:cubicBezTo>
                    <a:pt x="81" y="365"/>
                    <a:pt x="82" y="360"/>
                    <a:pt x="82" y="355"/>
                  </a:cubicBezTo>
                  <a:cubicBezTo>
                    <a:pt x="82" y="343"/>
                    <a:pt x="80" y="331"/>
                    <a:pt x="80" y="319"/>
                  </a:cubicBezTo>
                  <a:cubicBezTo>
                    <a:pt x="79" y="312"/>
                    <a:pt x="78" y="306"/>
                    <a:pt x="79" y="300"/>
                  </a:cubicBezTo>
                  <a:cubicBezTo>
                    <a:pt x="79" y="289"/>
                    <a:pt x="74" y="283"/>
                    <a:pt x="63" y="278"/>
                  </a:cubicBezTo>
                  <a:cubicBezTo>
                    <a:pt x="61" y="285"/>
                    <a:pt x="58" y="291"/>
                    <a:pt x="58" y="297"/>
                  </a:cubicBezTo>
                  <a:cubicBezTo>
                    <a:pt x="58" y="310"/>
                    <a:pt x="61" y="322"/>
                    <a:pt x="62" y="335"/>
                  </a:cubicBezTo>
                  <a:cubicBezTo>
                    <a:pt x="62" y="338"/>
                    <a:pt x="62" y="344"/>
                    <a:pt x="61" y="345"/>
                  </a:cubicBezTo>
                  <a:cubicBezTo>
                    <a:pt x="57" y="346"/>
                    <a:pt x="52" y="347"/>
                    <a:pt x="47" y="346"/>
                  </a:cubicBezTo>
                  <a:cubicBezTo>
                    <a:pt x="46" y="346"/>
                    <a:pt x="45" y="341"/>
                    <a:pt x="44" y="338"/>
                  </a:cubicBezTo>
                  <a:cubicBezTo>
                    <a:pt x="43" y="320"/>
                    <a:pt x="42" y="303"/>
                    <a:pt x="41" y="285"/>
                  </a:cubicBezTo>
                  <a:cubicBezTo>
                    <a:pt x="41" y="283"/>
                    <a:pt x="40" y="281"/>
                    <a:pt x="39" y="279"/>
                  </a:cubicBezTo>
                  <a:cubicBezTo>
                    <a:pt x="30" y="261"/>
                    <a:pt x="19" y="244"/>
                    <a:pt x="11" y="226"/>
                  </a:cubicBezTo>
                  <a:cubicBezTo>
                    <a:pt x="5" y="213"/>
                    <a:pt x="1" y="198"/>
                    <a:pt x="0" y="183"/>
                  </a:cubicBezTo>
                  <a:cubicBezTo>
                    <a:pt x="0" y="168"/>
                    <a:pt x="1" y="151"/>
                    <a:pt x="6" y="136"/>
                  </a:cubicBezTo>
                  <a:cubicBezTo>
                    <a:pt x="10" y="123"/>
                    <a:pt x="19" y="111"/>
                    <a:pt x="29" y="102"/>
                  </a:cubicBezTo>
                  <a:cubicBezTo>
                    <a:pt x="39" y="93"/>
                    <a:pt x="52" y="88"/>
                    <a:pt x="65" y="80"/>
                  </a:cubicBezTo>
                  <a:close/>
                </a:path>
              </a:pathLst>
            </a:custGeom>
            <a:solidFill>
              <a:srgbClr val="E39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21047676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758132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934685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26970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348" b="13768"/>
          <a:stretch/>
        </p:blipFill>
        <p:spPr>
          <a:xfrm>
            <a:off x="0" y="0"/>
            <a:ext cx="122174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93810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452417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 userDrawn="1"/>
        </p:nvSpPr>
        <p:spPr>
          <a:xfrm>
            <a:off x="-86942" y="5883215"/>
            <a:ext cx="12467574" cy="992715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30975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379174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84301883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3791744" cy="6858000"/>
          </a:xfrm>
          <a:prstGeom prst="rect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4065588" y="1966913"/>
            <a:ext cx="4060825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0136910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ur Team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7"/>
          <p:cNvSpPr>
            <a:spLocks noGrp="1"/>
          </p:cNvSpPr>
          <p:nvPr>
            <p:ph type="pic" sz="quarter" idx="14" hasCustomPrompt="1"/>
          </p:nvPr>
        </p:nvSpPr>
        <p:spPr>
          <a:xfrm>
            <a:off x="7903669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6" name="Picture Placeholder 27"/>
          <p:cNvSpPr>
            <a:spLocks noGrp="1"/>
          </p:cNvSpPr>
          <p:nvPr>
            <p:ph type="pic" sz="quarter" idx="15" hasCustomPrompt="1"/>
          </p:nvPr>
        </p:nvSpPr>
        <p:spPr>
          <a:xfrm>
            <a:off x="7903669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9" name="Picture Placeholder 27"/>
          <p:cNvSpPr>
            <a:spLocks noGrp="1"/>
          </p:cNvSpPr>
          <p:nvPr>
            <p:ph type="pic" sz="quarter" idx="16" hasCustomPrompt="1"/>
          </p:nvPr>
        </p:nvSpPr>
        <p:spPr>
          <a:xfrm>
            <a:off x="2929923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noProof="0" dirty="0"/>
          </a:p>
        </p:txBody>
      </p:sp>
      <p:sp>
        <p:nvSpPr>
          <p:cNvPr id="10" name="Picture Placeholder 27"/>
          <p:cNvSpPr>
            <a:spLocks noGrp="1"/>
          </p:cNvSpPr>
          <p:nvPr>
            <p:ph type="pic" sz="quarter" idx="17" hasCustomPrompt="1"/>
          </p:nvPr>
        </p:nvSpPr>
        <p:spPr>
          <a:xfrm>
            <a:off x="2929923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4" name="Picture Placeholder 27"/>
          <p:cNvSpPr>
            <a:spLocks noGrp="1"/>
          </p:cNvSpPr>
          <p:nvPr>
            <p:ph type="pic" sz="quarter" idx="13" hasCustomPrompt="1"/>
          </p:nvPr>
        </p:nvSpPr>
        <p:spPr>
          <a:xfrm>
            <a:off x="5015183" y="2862813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26" name="Text Placeholder 9">
            <a:extLst>
              <a:ext uri="{FF2B5EF4-FFF2-40B4-BE49-F238E27FC236}">
                <a16:creationId xmlns="" xmlns:a16="http://schemas.microsoft.com/office/drawing/2014/main" id="{1344D31A-8112-4DF1-A619-C1C826BAF1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0152975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478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04626" y="34971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="" xmlns:a16="http://schemas.microsoft.com/office/drawing/2014/main" id="{10EF407B-6750-446C-AC39-259EEAD3D4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1667" y="230340"/>
            <a:ext cx="10828239" cy="3559383"/>
          </a:xfrm>
          <a:custGeom>
            <a:avLst/>
            <a:gdLst>
              <a:gd name="connsiteX0" fmla="*/ 9870595 w 10828239"/>
              <a:gd name="connsiteY0" fmla="*/ 3188488 h 3559383"/>
              <a:gd name="connsiteX1" fmla="*/ 9875185 w 10828239"/>
              <a:gd name="connsiteY1" fmla="*/ 3191539 h 3559383"/>
              <a:gd name="connsiteX2" fmla="*/ 9869779 w 10828239"/>
              <a:gd name="connsiteY2" fmla="*/ 3191539 h 3559383"/>
              <a:gd name="connsiteX3" fmla="*/ 64249 w 10828239"/>
              <a:gd name="connsiteY3" fmla="*/ 2546756 h 3559383"/>
              <a:gd name="connsiteX4" fmla="*/ 63935 w 10828239"/>
              <a:gd name="connsiteY4" fmla="*/ 2555235 h 3559383"/>
              <a:gd name="connsiteX5" fmla="*/ 63592 w 10828239"/>
              <a:gd name="connsiteY5" fmla="*/ 2549209 h 3559383"/>
              <a:gd name="connsiteX6" fmla="*/ 6822884 w 10828239"/>
              <a:gd name="connsiteY6" fmla="*/ 0 h 3559383"/>
              <a:gd name="connsiteX7" fmla="*/ 6871541 w 10828239"/>
              <a:gd name="connsiteY7" fmla="*/ 156601 h 3559383"/>
              <a:gd name="connsiteX8" fmla="*/ 6903978 w 10828239"/>
              <a:gd name="connsiteY8" fmla="*/ 121240 h 3559383"/>
              <a:gd name="connsiteX9" fmla="*/ 6979667 w 10828239"/>
              <a:gd name="connsiteY9" fmla="*/ 116188 h 3559383"/>
              <a:gd name="connsiteX10" fmla="*/ 7055355 w 10828239"/>
              <a:gd name="connsiteY10" fmla="*/ 156601 h 3559383"/>
              <a:gd name="connsiteX11" fmla="*/ 7098606 w 10828239"/>
              <a:gd name="connsiteY11" fmla="*/ 60620 h 3559383"/>
              <a:gd name="connsiteX12" fmla="*/ 7179701 w 10828239"/>
              <a:gd name="connsiteY12" fmla="*/ 60620 h 3559383"/>
              <a:gd name="connsiteX13" fmla="*/ 7206732 w 10828239"/>
              <a:gd name="connsiteY13" fmla="*/ 25258 h 3559383"/>
              <a:gd name="connsiteX14" fmla="*/ 7255389 w 10828239"/>
              <a:gd name="connsiteY14" fmla="*/ 40413 h 3559383"/>
              <a:gd name="connsiteX15" fmla="*/ 7287827 w 10828239"/>
              <a:gd name="connsiteY15" fmla="*/ 146498 h 3559383"/>
              <a:gd name="connsiteX16" fmla="*/ 7347297 w 10828239"/>
              <a:gd name="connsiteY16" fmla="*/ 95981 h 3559383"/>
              <a:gd name="connsiteX17" fmla="*/ 7331078 w 10828239"/>
              <a:gd name="connsiteY17" fmla="*/ 272789 h 3559383"/>
              <a:gd name="connsiteX18" fmla="*/ 7444610 w 10828239"/>
              <a:gd name="connsiteY18" fmla="*/ 197014 h 3559383"/>
              <a:gd name="connsiteX19" fmla="*/ 7460829 w 10828239"/>
              <a:gd name="connsiteY19" fmla="*/ 161653 h 3559383"/>
              <a:gd name="connsiteX20" fmla="*/ 7498673 w 10828239"/>
              <a:gd name="connsiteY20" fmla="*/ 121240 h 3559383"/>
              <a:gd name="connsiteX21" fmla="*/ 7531111 w 10828239"/>
              <a:gd name="connsiteY21" fmla="*/ 136395 h 3559383"/>
              <a:gd name="connsiteX22" fmla="*/ 7531111 w 10828239"/>
              <a:gd name="connsiteY22" fmla="*/ 232376 h 3559383"/>
              <a:gd name="connsiteX23" fmla="*/ 7487861 w 10828239"/>
              <a:gd name="connsiteY23" fmla="*/ 242479 h 3559383"/>
              <a:gd name="connsiteX24" fmla="*/ 7568956 w 10828239"/>
              <a:gd name="connsiteY24" fmla="*/ 338461 h 3559383"/>
              <a:gd name="connsiteX25" fmla="*/ 7574362 w 10828239"/>
              <a:gd name="connsiteY25" fmla="*/ 207118 h 3559383"/>
              <a:gd name="connsiteX26" fmla="*/ 7671675 w 10828239"/>
              <a:gd name="connsiteY26" fmla="*/ 197014 h 3559383"/>
              <a:gd name="connsiteX27" fmla="*/ 7736551 w 10828239"/>
              <a:gd name="connsiteY27" fmla="*/ 181859 h 3559383"/>
              <a:gd name="connsiteX28" fmla="*/ 7785208 w 10828239"/>
              <a:gd name="connsiteY28" fmla="*/ 116188 h 3559383"/>
              <a:gd name="connsiteX29" fmla="*/ 7839271 w 10828239"/>
              <a:gd name="connsiteY29" fmla="*/ 50516 h 3559383"/>
              <a:gd name="connsiteX30" fmla="*/ 7877115 w 10828239"/>
              <a:gd name="connsiteY30" fmla="*/ 40413 h 3559383"/>
              <a:gd name="connsiteX31" fmla="*/ 8012273 w 10828239"/>
              <a:gd name="connsiteY31" fmla="*/ 106085 h 3559383"/>
              <a:gd name="connsiteX32" fmla="*/ 8044711 w 10828239"/>
              <a:gd name="connsiteY32" fmla="*/ 121240 h 3559383"/>
              <a:gd name="connsiteX33" fmla="*/ 8077149 w 10828239"/>
              <a:gd name="connsiteY33" fmla="*/ 126291 h 3559383"/>
              <a:gd name="connsiteX34" fmla="*/ 8201495 w 10828239"/>
              <a:gd name="connsiteY34" fmla="*/ 242479 h 3559383"/>
              <a:gd name="connsiteX35" fmla="*/ 8255558 w 10828239"/>
              <a:gd name="connsiteY35" fmla="*/ 217221 h 3559383"/>
              <a:gd name="connsiteX36" fmla="*/ 8287995 w 10828239"/>
              <a:gd name="connsiteY36" fmla="*/ 272789 h 3559383"/>
              <a:gd name="connsiteX37" fmla="*/ 8331246 w 10828239"/>
              <a:gd name="connsiteY37" fmla="*/ 298048 h 3559383"/>
              <a:gd name="connsiteX38" fmla="*/ 8336653 w 10828239"/>
              <a:gd name="connsiteY38" fmla="*/ 247531 h 3559383"/>
              <a:gd name="connsiteX39" fmla="*/ 8320433 w 10828239"/>
              <a:gd name="connsiteY39" fmla="*/ 222273 h 3559383"/>
              <a:gd name="connsiteX40" fmla="*/ 8374497 w 10828239"/>
              <a:gd name="connsiteY40" fmla="*/ 277841 h 3559383"/>
              <a:gd name="connsiteX41" fmla="*/ 8498842 w 10828239"/>
              <a:gd name="connsiteY41" fmla="*/ 237428 h 3559383"/>
              <a:gd name="connsiteX42" fmla="*/ 8606968 w 10828239"/>
              <a:gd name="connsiteY42" fmla="*/ 186911 h 3559383"/>
              <a:gd name="connsiteX43" fmla="*/ 8725907 w 10828239"/>
              <a:gd name="connsiteY43" fmla="*/ 186911 h 3559383"/>
              <a:gd name="connsiteX44" fmla="*/ 8758345 w 10828239"/>
              <a:gd name="connsiteY44" fmla="*/ 207118 h 3559383"/>
              <a:gd name="connsiteX45" fmla="*/ 8774564 w 10828239"/>
              <a:gd name="connsiteY45" fmla="*/ 232376 h 3559383"/>
              <a:gd name="connsiteX46" fmla="*/ 8779971 w 10828239"/>
              <a:gd name="connsiteY46" fmla="*/ 333409 h 3559383"/>
              <a:gd name="connsiteX47" fmla="*/ 8882691 w 10828239"/>
              <a:gd name="connsiteY47" fmla="*/ 388977 h 3559383"/>
              <a:gd name="connsiteX48" fmla="*/ 8882691 w 10828239"/>
              <a:gd name="connsiteY48" fmla="*/ 399081 h 3559383"/>
              <a:gd name="connsiteX49" fmla="*/ 8888097 w 10828239"/>
              <a:gd name="connsiteY49" fmla="*/ 394029 h 3559383"/>
              <a:gd name="connsiteX50" fmla="*/ 8942160 w 10828239"/>
              <a:gd name="connsiteY50" fmla="*/ 303099 h 3559383"/>
              <a:gd name="connsiteX51" fmla="*/ 8969192 w 10828239"/>
              <a:gd name="connsiteY51" fmla="*/ 171756 h 3559383"/>
              <a:gd name="connsiteX52" fmla="*/ 9050287 w 10828239"/>
              <a:gd name="connsiteY52" fmla="*/ 313203 h 3559383"/>
              <a:gd name="connsiteX53" fmla="*/ 9153007 w 10828239"/>
              <a:gd name="connsiteY53" fmla="*/ 237428 h 3559383"/>
              <a:gd name="connsiteX54" fmla="*/ 9180038 w 10828239"/>
              <a:gd name="connsiteY54" fmla="*/ 257634 h 3559383"/>
              <a:gd name="connsiteX55" fmla="*/ 9169226 w 10828239"/>
              <a:gd name="connsiteY55" fmla="*/ 313203 h 3559383"/>
              <a:gd name="connsiteX56" fmla="*/ 9098943 w 10828239"/>
              <a:gd name="connsiteY56" fmla="*/ 414236 h 3559383"/>
              <a:gd name="connsiteX57" fmla="*/ 9109756 w 10828239"/>
              <a:gd name="connsiteY57" fmla="*/ 459701 h 3559383"/>
              <a:gd name="connsiteX58" fmla="*/ 9153007 w 10828239"/>
              <a:gd name="connsiteY58" fmla="*/ 424339 h 3559383"/>
              <a:gd name="connsiteX59" fmla="*/ 9234101 w 10828239"/>
              <a:gd name="connsiteY59" fmla="*/ 404132 h 3559383"/>
              <a:gd name="connsiteX60" fmla="*/ 9250320 w 10828239"/>
              <a:gd name="connsiteY60" fmla="*/ 424339 h 3559383"/>
              <a:gd name="connsiteX61" fmla="*/ 9293571 w 10828239"/>
              <a:gd name="connsiteY61" fmla="*/ 449597 h 3559383"/>
              <a:gd name="connsiteX62" fmla="*/ 9320602 w 10828239"/>
              <a:gd name="connsiteY62" fmla="*/ 343513 h 3559383"/>
              <a:gd name="connsiteX63" fmla="*/ 9353040 w 10828239"/>
              <a:gd name="connsiteY63" fmla="*/ 348564 h 3559383"/>
              <a:gd name="connsiteX64" fmla="*/ 9417916 w 10828239"/>
              <a:gd name="connsiteY64" fmla="*/ 313203 h 3559383"/>
              <a:gd name="connsiteX65" fmla="*/ 9428729 w 10828239"/>
              <a:gd name="connsiteY65" fmla="*/ 308151 h 3559383"/>
              <a:gd name="connsiteX66" fmla="*/ 9477386 w 10828239"/>
              <a:gd name="connsiteY66" fmla="*/ 247531 h 3559383"/>
              <a:gd name="connsiteX67" fmla="*/ 9515230 w 10828239"/>
              <a:gd name="connsiteY67" fmla="*/ 247531 h 3559383"/>
              <a:gd name="connsiteX68" fmla="*/ 9580106 w 10828239"/>
              <a:gd name="connsiteY68" fmla="*/ 242479 h 3559383"/>
              <a:gd name="connsiteX69" fmla="*/ 9596325 w 10828239"/>
              <a:gd name="connsiteY69" fmla="*/ 227324 h 3559383"/>
              <a:gd name="connsiteX70" fmla="*/ 9623356 w 10828239"/>
              <a:gd name="connsiteY70" fmla="*/ 287944 h 3559383"/>
              <a:gd name="connsiteX71" fmla="*/ 9709857 w 10828239"/>
              <a:gd name="connsiteY71" fmla="*/ 282893 h 3559383"/>
              <a:gd name="connsiteX72" fmla="*/ 9720670 w 10828239"/>
              <a:gd name="connsiteY72" fmla="*/ 247531 h 3559383"/>
              <a:gd name="connsiteX73" fmla="*/ 9726076 w 10828239"/>
              <a:gd name="connsiteY73" fmla="*/ 212169 h 3559383"/>
              <a:gd name="connsiteX74" fmla="*/ 9801765 w 10828239"/>
              <a:gd name="connsiteY74" fmla="*/ 202066 h 3559383"/>
              <a:gd name="connsiteX75" fmla="*/ 9796358 w 10828239"/>
              <a:gd name="connsiteY75" fmla="*/ 242479 h 3559383"/>
              <a:gd name="connsiteX76" fmla="*/ 9812577 w 10828239"/>
              <a:gd name="connsiteY76" fmla="*/ 378874 h 3559383"/>
              <a:gd name="connsiteX77" fmla="*/ 9861234 w 10828239"/>
              <a:gd name="connsiteY77" fmla="*/ 383926 h 3559383"/>
              <a:gd name="connsiteX78" fmla="*/ 9877453 w 10828239"/>
              <a:gd name="connsiteY78" fmla="*/ 242479 h 3559383"/>
              <a:gd name="connsiteX79" fmla="*/ 10088300 w 10828239"/>
              <a:gd name="connsiteY79" fmla="*/ 424339 h 3559383"/>
              <a:gd name="connsiteX80" fmla="*/ 10072081 w 10828239"/>
              <a:gd name="connsiteY80" fmla="*/ 353616 h 3559383"/>
              <a:gd name="connsiteX81" fmla="*/ 10115331 w 10828239"/>
              <a:gd name="connsiteY81" fmla="*/ 399081 h 3559383"/>
              <a:gd name="connsiteX82" fmla="*/ 10120738 w 10828239"/>
              <a:gd name="connsiteY82" fmla="*/ 348564 h 3559383"/>
              <a:gd name="connsiteX83" fmla="*/ 10120738 w 10828239"/>
              <a:gd name="connsiteY83" fmla="*/ 328358 h 3559383"/>
              <a:gd name="connsiteX84" fmla="*/ 10158582 w 10828239"/>
              <a:gd name="connsiteY84" fmla="*/ 308151 h 3559383"/>
              <a:gd name="connsiteX85" fmla="*/ 10142363 w 10828239"/>
              <a:gd name="connsiteY85" fmla="*/ 252583 h 3559383"/>
              <a:gd name="connsiteX86" fmla="*/ 10169394 w 10828239"/>
              <a:gd name="connsiteY86" fmla="*/ 247531 h 3559383"/>
              <a:gd name="connsiteX87" fmla="*/ 10185613 w 10828239"/>
              <a:gd name="connsiteY87" fmla="*/ 292996 h 3559383"/>
              <a:gd name="connsiteX88" fmla="*/ 10239677 w 10828239"/>
              <a:gd name="connsiteY88" fmla="*/ 383926 h 3559383"/>
              <a:gd name="connsiteX89" fmla="*/ 10428898 w 10828239"/>
              <a:gd name="connsiteY89" fmla="*/ 464752 h 3559383"/>
              <a:gd name="connsiteX90" fmla="*/ 10472148 w 10828239"/>
              <a:gd name="connsiteY90" fmla="*/ 484959 h 3559383"/>
              <a:gd name="connsiteX91" fmla="*/ 10531618 w 10828239"/>
              <a:gd name="connsiteY91" fmla="*/ 479907 h 3559383"/>
              <a:gd name="connsiteX92" fmla="*/ 10601900 w 10828239"/>
              <a:gd name="connsiteY92" fmla="*/ 479907 h 3559383"/>
              <a:gd name="connsiteX93" fmla="*/ 10650557 w 10828239"/>
              <a:gd name="connsiteY93" fmla="*/ 560734 h 3559383"/>
              <a:gd name="connsiteX94" fmla="*/ 10737734 w 10828239"/>
              <a:gd name="connsiteY94" fmla="*/ 838575 h 3559383"/>
              <a:gd name="connsiteX95" fmla="*/ 10726467 w 10828239"/>
              <a:gd name="connsiteY95" fmla="*/ 1048496 h 3559383"/>
              <a:gd name="connsiteX96" fmla="*/ 10737452 w 10828239"/>
              <a:gd name="connsiteY96" fmla="*/ 1237210 h 3559383"/>
              <a:gd name="connsiteX97" fmla="*/ 10769214 w 10828239"/>
              <a:gd name="connsiteY97" fmla="*/ 1713214 h 3559383"/>
              <a:gd name="connsiteX98" fmla="*/ 10780026 w 10828239"/>
              <a:gd name="connsiteY98" fmla="*/ 1924771 h 3559383"/>
              <a:gd name="connsiteX99" fmla="*/ 10758401 w 10828239"/>
              <a:gd name="connsiteY99" fmla="*/ 2030551 h 3559383"/>
              <a:gd name="connsiteX100" fmla="*/ 10749636 w 10828239"/>
              <a:gd name="connsiteY100" fmla="*/ 2210309 h 3559383"/>
              <a:gd name="connsiteX101" fmla="*/ 10756374 w 10828239"/>
              <a:gd name="connsiteY101" fmla="*/ 2518454 h 3559383"/>
              <a:gd name="connsiteX102" fmla="*/ 10756499 w 10828239"/>
              <a:gd name="connsiteY102" fmla="*/ 2542678 h 3559383"/>
              <a:gd name="connsiteX103" fmla="*/ 10790674 w 10828239"/>
              <a:gd name="connsiteY103" fmla="*/ 2622645 h 3559383"/>
              <a:gd name="connsiteX104" fmla="*/ 10789763 w 10828239"/>
              <a:gd name="connsiteY104" fmla="*/ 2735305 h 3559383"/>
              <a:gd name="connsiteX105" fmla="*/ 10792836 w 10828239"/>
              <a:gd name="connsiteY105" fmla="*/ 2833170 h 3559383"/>
              <a:gd name="connsiteX106" fmla="*/ 10810478 w 10828239"/>
              <a:gd name="connsiteY106" fmla="*/ 3130919 h 3559383"/>
              <a:gd name="connsiteX107" fmla="*/ 10815884 w 10828239"/>
              <a:gd name="connsiteY107" fmla="*/ 3156178 h 3559383"/>
              <a:gd name="connsiteX108" fmla="*/ 10788853 w 10828239"/>
              <a:gd name="connsiteY108" fmla="*/ 3211746 h 3559383"/>
              <a:gd name="connsiteX109" fmla="*/ 10723977 w 10828239"/>
              <a:gd name="connsiteY109" fmla="*/ 3277418 h 3559383"/>
              <a:gd name="connsiteX110" fmla="*/ 10626663 w 10828239"/>
              <a:gd name="connsiteY110" fmla="*/ 3151126 h 3559383"/>
              <a:gd name="connsiteX111" fmla="*/ 10578006 w 10828239"/>
              <a:gd name="connsiteY111" fmla="*/ 3332986 h 3559383"/>
              <a:gd name="connsiteX112" fmla="*/ 10529350 w 10828239"/>
              <a:gd name="connsiteY112" fmla="*/ 3262263 h 3559383"/>
              <a:gd name="connsiteX113" fmla="*/ 10259034 w 10828239"/>
              <a:gd name="connsiteY113" fmla="*/ 3181436 h 3559383"/>
              <a:gd name="connsiteX114" fmla="*/ 10080625 w 10828239"/>
              <a:gd name="connsiteY114" fmla="*/ 3196591 h 3559383"/>
              <a:gd name="connsiteX115" fmla="*/ 9891404 w 10828239"/>
              <a:gd name="connsiteY115" fmla="*/ 3125868 h 3559383"/>
              <a:gd name="connsiteX116" fmla="*/ 9878564 w 10828239"/>
              <a:gd name="connsiteY116" fmla="*/ 3158704 h 3559383"/>
              <a:gd name="connsiteX117" fmla="*/ 9870595 w 10828239"/>
              <a:gd name="connsiteY117" fmla="*/ 3188488 h 3559383"/>
              <a:gd name="connsiteX118" fmla="*/ 9862599 w 10828239"/>
              <a:gd name="connsiteY118" fmla="*/ 3183173 h 3559383"/>
              <a:gd name="connsiteX119" fmla="*/ 9848153 w 10828239"/>
              <a:gd name="connsiteY119" fmla="*/ 3201643 h 3559383"/>
              <a:gd name="connsiteX120" fmla="*/ 9821122 w 10828239"/>
              <a:gd name="connsiteY120" fmla="*/ 3317831 h 3559383"/>
              <a:gd name="connsiteX121" fmla="*/ 9761652 w 10828239"/>
              <a:gd name="connsiteY121" fmla="*/ 3115765 h 3559383"/>
              <a:gd name="connsiteX122" fmla="*/ 9750840 w 10828239"/>
              <a:gd name="connsiteY122" fmla="*/ 3221849 h 3559383"/>
              <a:gd name="connsiteX123" fmla="*/ 9696777 w 10828239"/>
              <a:gd name="connsiteY123" fmla="*/ 3267314 h 3559383"/>
              <a:gd name="connsiteX124" fmla="*/ 9583244 w 10828239"/>
              <a:gd name="connsiteY124" fmla="*/ 3221849 h 3559383"/>
              <a:gd name="connsiteX125" fmla="*/ 9426461 w 10828239"/>
              <a:gd name="connsiteY125" fmla="*/ 3206694 h 3559383"/>
              <a:gd name="connsiteX126" fmla="*/ 9388616 w 10828239"/>
              <a:gd name="connsiteY126" fmla="*/ 3151126 h 3559383"/>
              <a:gd name="connsiteX127" fmla="*/ 9291303 w 10828239"/>
              <a:gd name="connsiteY127" fmla="*/ 3221849 h 3559383"/>
              <a:gd name="connsiteX128" fmla="*/ 9166957 w 10828239"/>
              <a:gd name="connsiteY128" fmla="*/ 2913698 h 3559383"/>
              <a:gd name="connsiteX129" fmla="*/ 9134519 w 10828239"/>
              <a:gd name="connsiteY129" fmla="*/ 3019783 h 3559383"/>
              <a:gd name="connsiteX130" fmla="*/ 9091269 w 10828239"/>
              <a:gd name="connsiteY130" fmla="*/ 3070300 h 3559383"/>
              <a:gd name="connsiteX131" fmla="*/ 9042612 w 10828239"/>
              <a:gd name="connsiteY131" fmla="*/ 3085455 h 3559383"/>
              <a:gd name="connsiteX132" fmla="*/ 8961517 w 10828239"/>
              <a:gd name="connsiteY132" fmla="*/ 3130919 h 3559383"/>
              <a:gd name="connsiteX133" fmla="*/ 8837172 w 10828239"/>
              <a:gd name="connsiteY133" fmla="*/ 3130919 h 3559383"/>
              <a:gd name="connsiteX134" fmla="*/ 8723639 w 10828239"/>
              <a:gd name="connsiteY134" fmla="*/ 3080403 h 3559383"/>
              <a:gd name="connsiteX135" fmla="*/ 8696608 w 10828239"/>
              <a:gd name="connsiteY135" fmla="*/ 3080403 h 3559383"/>
              <a:gd name="connsiteX136" fmla="*/ 8647951 w 10828239"/>
              <a:gd name="connsiteY136" fmla="*/ 3156178 h 3559383"/>
              <a:gd name="connsiteX137" fmla="*/ 8674982 w 10828239"/>
              <a:gd name="connsiteY137" fmla="*/ 3262263 h 3559383"/>
              <a:gd name="connsiteX138" fmla="*/ 8572262 w 10828239"/>
              <a:gd name="connsiteY138" fmla="*/ 3186488 h 3559383"/>
              <a:gd name="connsiteX139" fmla="*/ 8545231 w 10828239"/>
              <a:gd name="connsiteY139" fmla="*/ 3135971 h 3559383"/>
              <a:gd name="connsiteX140" fmla="*/ 8485761 w 10828239"/>
              <a:gd name="connsiteY140" fmla="*/ 3211746 h 3559383"/>
              <a:gd name="connsiteX141" fmla="*/ 8453323 w 10828239"/>
              <a:gd name="connsiteY141" fmla="*/ 3105661 h 3559383"/>
              <a:gd name="connsiteX142" fmla="*/ 8415479 w 10828239"/>
              <a:gd name="connsiteY142" fmla="*/ 3221849 h 3559383"/>
              <a:gd name="connsiteX143" fmla="*/ 8345197 w 10828239"/>
              <a:gd name="connsiteY143" fmla="*/ 3090506 h 3559383"/>
              <a:gd name="connsiteX144" fmla="*/ 8356010 w 10828239"/>
              <a:gd name="connsiteY144" fmla="*/ 3201643 h 3559383"/>
              <a:gd name="connsiteX145" fmla="*/ 8301946 w 10828239"/>
              <a:gd name="connsiteY145" fmla="*/ 3242056 h 3559383"/>
              <a:gd name="connsiteX146" fmla="*/ 7977568 w 10828239"/>
              <a:gd name="connsiteY146" fmla="*/ 3151126 h 3559383"/>
              <a:gd name="connsiteX147" fmla="*/ 7891066 w 10828239"/>
              <a:gd name="connsiteY147" fmla="*/ 3191539 h 3559383"/>
              <a:gd name="connsiteX148" fmla="*/ 7815378 w 10828239"/>
              <a:gd name="connsiteY148" fmla="*/ 3070300 h 3559383"/>
              <a:gd name="connsiteX149" fmla="*/ 7745096 w 10828239"/>
              <a:gd name="connsiteY149" fmla="*/ 3039990 h 3559383"/>
              <a:gd name="connsiteX150" fmla="*/ 7761314 w 10828239"/>
              <a:gd name="connsiteY150" fmla="*/ 3363296 h 3559383"/>
              <a:gd name="connsiteX151" fmla="*/ 7701845 w 10828239"/>
              <a:gd name="connsiteY151" fmla="*/ 3216798 h 3559383"/>
              <a:gd name="connsiteX152" fmla="*/ 7674814 w 10828239"/>
              <a:gd name="connsiteY152" fmla="*/ 3186488 h 3559383"/>
              <a:gd name="connsiteX153" fmla="*/ 7642376 w 10828239"/>
              <a:gd name="connsiteY153" fmla="*/ 3216798 h 3559383"/>
              <a:gd name="connsiteX154" fmla="*/ 7604532 w 10828239"/>
              <a:gd name="connsiteY154" fmla="*/ 3277418 h 3559383"/>
              <a:gd name="connsiteX155" fmla="*/ 7496405 w 10828239"/>
              <a:gd name="connsiteY155" fmla="*/ 3282469 h 3559383"/>
              <a:gd name="connsiteX156" fmla="*/ 7436936 w 10828239"/>
              <a:gd name="connsiteY156" fmla="*/ 3469381 h 3559383"/>
              <a:gd name="connsiteX157" fmla="*/ 7361247 w 10828239"/>
              <a:gd name="connsiteY157" fmla="*/ 3444122 h 3559383"/>
              <a:gd name="connsiteX158" fmla="*/ 7350435 w 10828239"/>
              <a:gd name="connsiteY158" fmla="*/ 3393606 h 3559383"/>
              <a:gd name="connsiteX159" fmla="*/ 7334216 w 10828239"/>
              <a:gd name="connsiteY159" fmla="*/ 3307728 h 3559383"/>
              <a:gd name="connsiteX160" fmla="*/ 7328809 w 10828239"/>
              <a:gd name="connsiteY160" fmla="*/ 3282469 h 3559383"/>
              <a:gd name="connsiteX161" fmla="*/ 7247715 w 10828239"/>
              <a:gd name="connsiteY161" fmla="*/ 3206694 h 3559383"/>
              <a:gd name="connsiteX162" fmla="*/ 7128776 w 10828239"/>
              <a:gd name="connsiteY162" fmla="*/ 3120816 h 3559383"/>
              <a:gd name="connsiteX163" fmla="*/ 7112557 w 10828239"/>
              <a:gd name="connsiteY163" fmla="*/ 3242056 h 3559383"/>
              <a:gd name="connsiteX164" fmla="*/ 7009837 w 10828239"/>
              <a:gd name="connsiteY164" fmla="*/ 3191539 h 3559383"/>
              <a:gd name="connsiteX165" fmla="*/ 6982805 w 10828239"/>
              <a:gd name="connsiteY165" fmla="*/ 3176384 h 3559383"/>
              <a:gd name="connsiteX166" fmla="*/ 6923336 w 10828239"/>
              <a:gd name="connsiteY166" fmla="*/ 3156178 h 3559383"/>
              <a:gd name="connsiteX167" fmla="*/ 6912523 w 10828239"/>
              <a:gd name="connsiteY167" fmla="*/ 3156178 h 3559383"/>
              <a:gd name="connsiteX168" fmla="*/ 6820616 w 10828239"/>
              <a:gd name="connsiteY168" fmla="*/ 3221849 h 3559383"/>
              <a:gd name="connsiteX169" fmla="*/ 6750333 w 10828239"/>
              <a:gd name="connsiteY169" fmla="*/ 3231953 h 3559383"/>
              <a:gd name="connsiteX170" fmla="*/ 6690864 w 10828239"/>
              <a:gd name="connsiteY170" fmla="*/ 3242056 h 3559383"/>
              <a:gd name="connsiteX171" fmla="*/ 6674645 w 10828239"/>
              <a:gd name="connsiteY171" fmla="*/ 3095558 h 3559383"/>
              <a:gd name="connsiteX172" fmla="*/ 6669239 w 10828239"/>
              <a:gd name="connsiteY172" fmla="*/ 3095558 h 3559383"/>
              <a:gd name="connsiteX173" fmla="*/ 6658426 w 10828239"/>
              <a:gd name="connsiteY173" fmla="*/ 3105661 h 3559383"/>
              <a:gd name="connsiteX174" fmla="*/ 6647613 w 10828239"/>
              <a:gd name="connsiteY174" fmla="*/ 3105661 h 3559383"/>
              <a:gd name="connsiteX175" fmla="*/ 6615175 w 10828239"/>
              <a:gd name="connsiteY175" fmla="*/ 3085455 h 3559383"/>
              <a:gd name="connsiteX176" fmla="*/ 6598956 w 10828239"/>
              <a:gd name="connsiteY176" fmla="*/ 3100610 h 3559383"/>
              <a:gd name="connsiteX177" fmla="*/ 6447580 w 10828239"/>
              <a:gd name="connsiteY177" fmla="*/ 3156178 h 3559383"/>
              <a:gd name="connsiteX178" fmla="*/ 6317828 w 10828239"/>
              <a:gd name="connsiteY178" fmla="*/ 3206694 h 3559383"/>
              <a:gd name="connsiteX179" fmla="*/ 6231327 w 10828239"/>
              <a:gd name="connsiteY179" fmla="*/ 3196591 h 3559383"/>
              <a:gd name="connsiteX180" fmla="*/ 6188076 w 10828239"/>
              <a:gd name="connsiteY180" fmla="*/ 3120816 h 3559383"/>
              <a:gd name="connsiteX181" fmla="*/ 6166452 w 10828239"/>
              <a:gd name="connsiteY181" fmla="*/ 3221849 h 3559383"/>
              <a:gd name="connsiteX182" fmla="*/ 6155638 w 10828239"/>
              <a:gd name="connsiteY182" fmla="*/ 3257211 h 3559383"/>
              <a:gd name="connsiteX183" fmla="*/ 6052918 w 10828239"/>
              <a:gd name="connsiteY183" fmla="*/ 3322883 h 3559383"/>
              <a:gd name="connsiteX184" fmla="*/ 5988043 w 10828239"/>
              <a:gd name="connsiteY184" fmla="*/ 3393606 h 3559383"/>
              <a:gd name="connsiteX185" fmla="*/ 5961011 w 10828239"/>
              <a:gd name="connsiteY185" fmla="*/ 3297624 h 3559383"/>
              <a:gd name="connsiteX186" fmla="*/ 5961011 w 10828239"/>
              <a:gd name="connsiteY186" fmla="*/ 3191539 h 3559383"/>
              <a:gd name="connsiteX187" fmla="*/ 5906948 w 10828239"/>
              <a:gd name="connsiteY187" fmla="*/ 3393606 h 3559383"/>
              <a:gd name="connsiteX188" fmla="*/ 5733946 w 10828239"/>
              <a:gd name="connsiteY188" fmla="*/ 2984421 h 3559383"/>
              <a:gd name="connsiteX189" fmla="*/ 5723133 w 10828239"/>
              <a:gd name="connsiteY189" fmla="*/ 3095558 h 3559383"/>
              <a:gd name="connsiteX190" fmla="*/ 5679882 w 10828239"/>
              <a:gd name="connsiteY190" fmla="*/ 3050093 h 3559383"/>
              <a:gd name="connsiteX191" fmla="*/ 5555537 w 10828239"/>
              <a:gd name="connsiteY191" fmla="*/ 3267314 h 3559383"/>
              <a:gd name="connsiteX192" fmla="*/ 5550131 w 10828239"/>
              <a:gd name="connsiteY192" fmla="*/ 3166281 h 3559383"/>
              <a:gd name="connsiteX193" fmla="*/ 5474442 w 10828239"/>
              <a:gd name="connsiteY193" fmla="*/ 3146074 h 3559383"/>
              <a:gd name="connsiteX194" fmla="*/ 5420379 w 10828239"/>
              <a:gd name="connsiteY194" fmla="*/ 3075351 h 3559383"/>
              <a:gd name="connsiteX195" fmla="*/ 5371723 w 10828239"/>
              <a:gd name="connsiteY195" fmla="*/ 3171333 h 3559383"/>
              <a:gd name="connsiteX196" fmla="*/ 5355503 w 10828239"/>
              <a:gd name="connsiteY196" fmla="*/ 3231953 h 3559383"/>
              <a:gd name="connsiteX197" fmla="*/ 5306846 w 10828239"/>
              <a:gd name="connsiteY197" fmla="*/ 3201643 h 3559383"/>
              <a:gd name="connsiteX198" fmla="*/ 5231158 w 10828239"/>
              <a:gd name="connsiteY198" fmla="*/ 3292573 h 3559383"/>
              <a:gd name="connsiteX199" fmla="*/ 5171689 w 10828239"/>
              <a:gd name="connsiteY199" fmla="*/ 3312779 h 3559383"/>
              <a:gd name="connsiteX200" fmla="*/ 5112220 w 10828239"/>
              <a:gd name="connsiteY200" fmla="*/ 3368347 h 3559383"/>
              <a:gd name="connsiteX201" fmla="*/ 5128438 w 10828239"/>
              <a:gd name="connsiteY201" fmla="*/ 3469381 h 3559383"/>
              <a:gd name="connsiteX202" fmla="*/ 5112220 w 10828239"/>
              <a:gd name="connsiteY202" fmla="*/ 3509794 h 3559383"/>
              <a:gd name="connsiteX203" fmla="*/ 5052750 w 10828239"/>
              <a:gd name="connsiteY203" fmla="*/ 3277418 h 3559383"/>
              <a:gd name="connsiteX204" fmla="*/ 4998686 w 10828239"/>
              <a:gd name="connsiteY204" fmla="*/ 3454226 h 3559383"/>
              <a:gd name="connsiteX205" fmla="*/ 4987874 w 10828239"/>
              <a:gd name="connsiteY205" fmla="*/ 3368347 h 3559383"/>
              <a:gd name="connsiteX206" fmla="*/ 4928404 w 10828239"/>
              <a:gd name="connsiteY206" fmla="*/ 3317831 h 3559383"/>
              <a:gd name="connsiteX207" fmla="*/ 4874341 w 10828239"/>
              <a:gd name="connsiteY207" fmla="*/ 3297624 h 3559383"/>
              <a:gd name="connsiteX208" fmla="*/ 4814872 w 10828239"/>
              <a:gd name="connsiteY208" fmla="*/ 3257211 h 3559383"/>
              <a:gd name="connsiteX209" fmla="*/ 4814872 w 10828239"/>
              <a:gd name="connsiteY209" fmla="*/ 3312779 h 3559383"/>
              <a:gd name="connsiteX210" fmla="*/ 4733777 w 10828239"/>
              <a:gd name="connsiteY210" fmla="*/ 3383502 h 3559383"/>
              <a:gd name="connsiteX211" fmla="*/ 4728370 w 10828239"/>
              <a:gd name="connsiteY211" fmla="*/ 3247108 h 3559383"/>
              <a:gd name="connsiteX212" fmla="*/ 4701339 w 10828239"/>
              <a:gd name="connsiteY212" fmla="*/ 3206694 h 3559383"/>
              <a:gd name="connsiteX213" fmla="*/ 4674307 w 10828239"/>
              <a:gd name="connsiteY213" fmla="*/ 3221849 h 3559383"/>
              <a:gd name="connsiteX214" fmla="*/ 4587807 w 10828239"/>
              <a:gd name="connsiteY214" fmla="*/ 3242056 h 3559383"/>
              <a:gd name="connsiteX215" fmla="*/ 4533743 w 10828239"/>
              <a:gd name="connsiteY215" fmla="*/ 3272366 h 3559383"/>
              <a:gd name="connsiteX216" fmla="*/ 4533743 w 10828239"/>
              <a:gd name="connsiteY216" fmla="*/ 3267314 h 3559383"/>
              <a:gd name="connsiteX217" fmla="*/ 4485086 w 10828239"/>
              <a:gd name="connsiteY217" fmla="*/ 3201643 h 3559383"/>
              <a:gd name="connsiteX218" fmla="*/ 4441836 w 10828239"/>
              <a:gd name="connsiteY218" fmla="*/ 3267314 h 3559383"/>
              <a:gd name="connsiteX219" fmla="*/ 4420211 w 10828239"/>
              <a:gd name="connsiteY219" fmla="*/ 3373399 h 3559383"/>
              <a:gd name="connsiteX220" fmla="*/ 4398585 w 10828239"/>
              <a:gd name="connsiteY220" fmla="*/ 3403709 h 3559383"/>
              <a:gd name="connsiteX221" fmla="*/ 4387772 w 10828239"/>
              <a:gd name="connsiteY221" fmla="*/ 3368347 h 3559383"/>
              <a:gd name="connsiteX222" fmla="*/ 4376960 w 10828239"/>
              <a:gd name="connsiteY222" fmla="*/ 3317831 h 3559383"/>
              <a:gd name="connsiteX223" fmla="*/ 4360741 w 10828239"/>
              <a:gd name="connsiteY223" fmla="*/ 3358244 h 3559383"/>
              <a:gd name="connsiteX224" fmla="*/ 4247208 w 10828239"/>
              <a:gd name="connsiteY224" fmla="*/ 3484536 h 3559383"/>
              <a:gd name="connsiteX225" fmla="*/ 4220176 w 10828239"/>
              <a:gd name="connsiteY225" fmla="*/ 3499691 h 3559383"/>
              <a:gd name="connsiteX226" fmla="*/ 4209364 w 10828239"/>
              <a:gd name="connsiteY226" fmla="*/ 3499691 h 3559383"/>
              <a:gd name="connsiteX227" fmla="*/ 4203957 w 10828239"/>
              <a:gd name="connsiteY227" fmla="*/ 3358244 h 3559383"/>
              <a:gd name="connsiteX228" fmla="*/ 4214770 w 10828239"/>
              <a:gd name="connsiteY228" fmla="*/ 3332986 h 3559383"/>
              <a:gd name="connsiteX229" fmla="*/ 4236395 w 10828239"/>
              <a:gd name="connsiteY229" fmla="*/ 3302676 h 3559383"/>
              <a:gd name="connsiteX230" fmla="*/ 4203957 w 10828239"/>
              <a:gd name="connsiteY230" fmla="*/ 3262263 h 3559383"/>
              <a:gd name="connsiteX231" fmla="*/ 4160707 w 10828239"/>
              <a:gd name="connsiteY231" fmla="*/ 3287521 h 3559383"/>
              <a:gd name="connsiteX232" fmla="*/ 4101238 w 10828239"/>
              <a:gd name="connsiteY232" fmla="*/ 3413812 h 3559383"/>
              <a:gd name="connsiteX233" fmla="*/ 4090426 w 10828239"/>
              <a:gd name="connsiteY233" fmla="*/ 3277418 h 3559383"/>
              <a:gd name="connsiteX234" fmla="*/ 4074206 w 10828239"/>
              <a:gd name="connsiteY234" fmla="*/ 3237004 h 3559383"/>
              <a:gd name="connsiteX235" fmla="*/ 4030956 w 10828239"/>
              <a:gd name="connsiteY235" fmla="*/ 3267314 h 3559383"/>
              <a:gd name="connsiteX236" fmla="*/ 4020143 w 10828239"/>
              <a:gd name="connsiteY236" fmla="*/ 3383502 h 3559383"/>
              <a:gd name="connsiteX237" fmla="*/ 4025550 w 10828239"/>
              <a:gd name="connsiteY237" fmla="*/ 3509794 h 3559383"/>
              <a:gd name="connsiteX238" fmla="*/ 3971486 w 10828239"/>
              <a:gd name="connsiteY238" fmla="*/ 3358244 h 3559383"/>
              <a:gd name="connsiteX239" fmla="*/ 3830921 w 10828239"/>
              <a:gd name="connsiteY239" fmla="*/ 3368347 h 3559383"/>
              <a:gd name="connsiteX240" fmla="*/ 3793078 w 10828239"/>
              <a:gd name="connsiteY240" fmla="*/ 3353192 h 3559383"/>
              <a:gd name="connsiteX241" fmla="*/ 3739014 w 10828239"/>
              <a:gd name="connsiteY241" fmla="*/ 3413812 h 3559383"/>
              <a:gd name="connsiteX242" fmla="*/ 3739014 w 10828239"/>
              <a:gd name="connsiteY242" fmla="*/ 3494639 h 3559383"/>
              <a:gd name="connsiteX243" fmla="*/ 3701170 w 10828239"/>
              <a:gd name="connsiteY243" fmla="*/ 3408761 h 3559383"/>
              <a:gd name="connsiteX244" fmla="*/ 3641700 w 10828239"/>
              <a:gd name="connsiteY244" fmla="*/ 3479484 h 3559383"/>
              <a:gd name="connsiteX245" fmla="*/ 3609262 w 10828239"/>
              <a:gd name="connsiteY245" fmla="*/ 3499691 h 3559383"/>
              <a:gd name="connsiteX246" fmla="*/ 3593043 w 10828239"/>
              <a:gd name="connsiteY246" fmla="*/ 3469381 h 3559383"/>
              <a:gd name="connsiteX247" fmla="*/ 3560606 w 10828239"/>
              <a:gd name="connsiteY247" fmla="*/ 3363296 h 3559383"/>
              <a:gd name="connsiteX248" fmla="*/ 3501136 w 10828239"/>
              <a:gd name="connsiteY248" fmla="*/ 3393606 h 3559383"/>
              <a:gd name="connsiteX249" fmla="*/ 3506542 w 10828239"/>
              <a:gd name="connsiteY249" fmla="*/ 3302676 h 3559383"/>
              <a:gd name="connsiteX250" fmla="*/ 3376791 w 10828239"/>
              <a:gd name="connsiteY250" fmla="*/ 3383502 h 3559383"/>
              <a:gd name="connsiteX251" fmla="*/ 3322729 w 10828239"/>
              <a:gd name="connsiteY251" fmla="*/ 3383502 h 3559383"/>
              <a:gd name="connsiteX252" fmla="*/ 3306509 w 10828239"/>
              <a:gd name="connsiteY252" fmla="*/ 3327934 h 3559383"/>
              <a:gd name="connsiteX253" fmla="*/ 3274072 w 10828239"/>
              <a:gd name="connsiteY253" fmla="*/ 3231953 h 3559383"/>
              <a:gd name="connsiteX254" fmla="*/ 3274072 w 10828239"/>
              <a:gd name="connsiteY254" fmla="*/ 3302676 h 3559383"/>
              <a:gd name="connsiteX255" fmla="*/ 3247040 w 10828239"/>
              <a:gd name="connsiteY255" fmla="*/ 3292573 h 3559383"/>
              <a:gd name="connsiteX256" fmla="*/ 3203789 w 10828239"/>
              <a:gd name="connsiteY256" fmla="*/ 3302676 h 3559383"/>
              <a:gd name="connsiteX257" fmla="*/ 3106475 w 10828239"/>
              <a:gd name="connsiteY257" fmla="*/ 3398657 h 3559383"/>
              <a:gd name="connsiteX258" fmla="*/ 3063226 w 10828239"/>
              <a:gd name="connsiteY258" fmla="*/ 3459277 h 3559383"/>
              <a:gd name="connsiteX259" fmla="*/ 3003756 w 10828239"/>
              <a:gd name="connsiteY259" fmla="*/ 3535052 h 3559383"/>
              <a:gd name="connsiteX260" fmla="*/ 2944286 w 10828239"/>
              <a:gd name="connsiteY260" fmla="*/ 3555259 h 3559383"/>
              <a:gd name="connsiteX261" fmla="*/ 2868597 w 10828239"/>
              <a:gd name="connsiteY261" fmla="*/ 3540104 h 3559383"/>
              <a:gd name="connsiteX262" fmla="*/ 2749658 w 10828239"/>
              <a:gd name="connsiteY262" fmla="*/ 3454226 h 3559383"/>
              <a:gd name="connsiteX263" fmla="*/ 2706409 w 10828239"/>
              <a:gd name="connsiteY263" fmla="*/ 3408761 h 3559383"/>
              <a:gd name="connsiteX264" fmla="*/ 2609094 w 10828239"/>
              <a:gd name="connsiteY264" fmla="*/ 3373399 h 3559383"/>
              <a:gd name="connsiteX265" fmla="*/ 2598282 w 10828239"/>
              <a:gd name="connsiteY265" fmla="*/ 3368347 h 3559383"/>
              <a:gd name="connsiteX266" fmla="*/ 2419874 w 10828239"/>
              <a:gd name="connsiteY266" fmla="*/ 3343089 h 3559383"/>
              <a:gd name="connsiteX267" fmla="*/ 2333372 w 10828239"/>
              <a:gd name="connsiteY267" fmla="*/ 3363296 h 3559383"/>
              <a:gd name="connsiteX268" fmla="*/ 2241464 w 10828239"/>
              <a:gd name="connsiteY268" fmla="*/ 3428967 h 3559383"/>
              <a:gd name="connsiteX269" fmla="*/ 2122525 w 10828239"/>
              <a:gd name="connsiteY269" fmla="*/ 3434019 h 3559383"/>
              <a:gd name="connsiteX270" fmla="*/ 2079274 w 10828239"/>
              <a:gd name="connsiteY270" fmla="*/ 3312779 h 3559383"/>
              <a:gd name="connsiteX271" fmla="*/ 2073868 w 10828239"/>
              <a:gd name="connsiteY271" fmla="*/ 3292573 h 3559383"/>
              <a:gd name="connsiteX272" fmla="*/ 2046837 w 10828239"/>
              <a:gd name="connsiteY272" fmla="*/ 3226901 h 3559383"/>
              <a:gd name="connsiteX273" fmla="*/ 1954929 w 10828239"/>
              <a:gd name="connsiteY273" fmla="*/ 3221849 h 3559383"/>
              <a:gd name="connsiteX274" fmla="*/ 1911680 w 10828239"/>
              <a:gd name="connsiteY274" fmla="*/ 3302676 h 3559383"/>
              <a:gd name="connsiteX275" fmla="*/ 1884647 w 10828239"/>
              <a:gd name="connsiteY275" fmla="*/ 3464329 h 3559383"/>
              <a:gd name="connsiteX276" fmla="*/ 1798147 w 10828239"/>
              <a:gd name="connsiteY276" fmla="*/ 3343089 h 3559383"/>
              <a:gd name="connsiteX277" fmla="*/ 1700833 w 10828239"/>
              <a:gd name="connsiteY277" fmla="*/ 3413812 h 3559383"/>
              <a:gd name="connsiteX278" fmla="*/ 1700833 w 10828239"/>
              <a:gd name="connsiteY278" fmla="*/ 3312779 h 3559383"/>
              <a:gd name="connsiteX279" fmla="*/ 1738678 w 10828239"/>
              <a:gd name="connsiteY279" fmla="*/ 3100610 h 3559383"/>
              <a:gd name="connsiteX280" fmla="*/ 1592706 w 10828239"/>
              <a:gd name="connsiteY280" fmla="*/ 3125868 h 3559383"/>
              <a:gd name="connsiteX281" fmla="*/ 1544049 w 10828239"/>
              <a:gd name="connsiteY281" fmla="*/ 3110713 h 3559383"/>
              <a:gd name="connsiteX282" fmla="*/ 1527831 w 10828239"/>
              <a:gd name="connsiteY282" fmla="*/ 3151126 h 3559383"/>
              <a:gd name="connsiteX283" fmla="*/ 1517017 w 10828239"/>
              <a:gd name="connsiteY283" fmla="*/ 3312779 h 3559383"/>
              <a:gd name="connsiteX284" fmla="*/ 1500800 w 10828239"/>
              <a:gd name="connsiteY284" fmla="*/ 3211746 h 3559383"/>
              <a:gd name="connsiteX285" fmla="*/ 1360234 w 10828239"/>
              <a:gd name="connsiteY285" fmla="*/ 3322883 h 3559383"/>
              <a:gd name="connsiteX286" fmla="*/ 1344015 w 10828239"/>
              <a:gd name="connsiteY286" fmla="*/ 3322883 h 3559383"/>
              <a:gd name="connsiteX287" fmla="*/ 1284546 w 10828239"/>
              <a:gd name="connsiteY287" fmla="*/ 3282469 h 3559383"/>
              <a:gd name="connsiteX288" fmla="*/ 1176419 w 10828239"/>
              <a:gd name="connsiteY288" fmla="*/ 3307728 h 3559383"/>
              <a:gd name="connsiteX289" fmla="*/ 1143981 w 10828239"/>
              <a:gd name="connsiteY289" fmla="*/ 3353192 h 3559383"/>
              <a:gd name="connsiteX290" fmla="*/ 1127762 w 10828239"/>
              <a:gd name="connsiteY290" fmla="*/ 3373399 h 3559383"/>
              <a:gd name="connsiteX291" fmla="*/ 1089918 w 10828239"/>
              <a:gd name="connsiteY291" fmla="*/ 3459277 h 3559383"/>
              <a:gd name="connsiteX292" fmla="*/ 1052074 w 10828239"/>
              <a:gd name="connsiteY292" fmla="*/ 3242056 h 3559383"/>
              <a:gd name="connsiteX293" fmla="*/ 1025043 w 10828239"/>
              <a:gd name="connsiteY293" fmla="*/ 3201643 h 3559383"/>
              <a:gd name="connsiteX294" fmla="*/ 1008824 w 10828239"/>
              <a:gd name="connsiteY294" fmla="*/ 3226901 h 3559383"/>
              <a:gd name="connsiteX295" fmla="*/ 981792 w 10828239"/>
              <a:gd name="connsiteY295" fmla="*/ 3282469 h 3559383"/>
              <a:gd name="connsiteX296" fmla="*/ 965573 w 10828239"/>
              <a:gd name="connsiteY296" fmla="*/ 3338038 h 3559383"/>
              <a:gd name="connsiteX297" fmla="*/ 954760 w 10828239"/>
              <a:gd name="connsiteY297" fmla="*/ 3292573 h 3559383"/>
              <a:gd name="connsiteX298" fmla="*/ 852040 w 10828239"/>
              <a:gd name="connsiteY298" fmla="*/ 3206694 h 3559383"/>
              <a:gd name="connsiteX299" fmla="*/ 727695 w 10828239"/>
              <a:gd name="connsiteY299" fmla="*/ 3110713 h 3559383"/>
              <a:gd name="connsiteX300" fmla="*/ 760133 w 10828239"/>
              <a:gd name="connsiteY300" fmla="*/ 3196591 h 3559383"/>
              <a:gd name="connsiteX301" fmla="*/ 781758 w 10828239"/>
              <a:gd name="connsiteY301" fmla="*/ 3262263 h 3559383"/>
              <a:gd name="connsiteX302" fmla="*/ 738508 w 10828239"/>
              <a:gd name="connsiteY302" fmla="*/ 3221849 h 3559383"/>
              <a:gd name="connsiteX303" fmla="*/ 733101 w 10828239"/>
              <a:gd name="connsiteY303" fmla="*/ 3216798 h 3559383"/>
              <a:gd name="connsiteX304" fmla="*/ 733101 w 10828239"/>
              <a:gd name="connsiteY304" fmla="*/ 3221849 h 3559383"/>
              <a:gd name="connsiteX305" fmla="*/ 738508 w 10828239"/>
              <a:gd name="connsiteY305" fmla="*/ 3221849 h 3559383"/>
              <a:gd name="connsiteX306" fmla="*/ 733101 w 10828239"/>
              <a:gd name="connsiteY306" fmla="*/ 3312779 h 3559383"/>
              <a:gd name="connsiteX307" fmla="*/ 387097 w 10828239"/>
              <a:gd name="connsiteY307" fmla="*/ 3247108 h 3559383"/>
              <a:gd name="connsiteX308" fmla="*/ 376284 w 10828239"/>
              <a:gd name="connsiteY308" fmla="*/ 3176384 h 3559383"/>
              <a:gd name="connsiteX309" fmla="*/ 349253 w 10828239"/>
              <a:gd name="connsiteY309" fmla="*/ 3211746 h 3559383"/>
              <a:gd name="connsiteX310" fmla="*/ 343846 w 10828239"/>
              <a:gd name="connsiteY310" fmla="*/ 3166281 h 3559383"/>
              <a:gd name="connsiteX311" fmla="*/ 327627 w 10828239"/>
              <a:gd name="connsiteY311" fmla="*/ 3186488 h 3559383"/>
              <a:gd name="connsiteX312" fmla="*/ 251939 w 10828239"/>
              <a:gd name="connsiteY312" fmla="*/ 3191539 h 3559383"/>
              <a:gd name="connsiteX313" fmla="*/ 214095 w 10828239"/>
              <a:gd name="connsiteY313" fmla="*/ 3130919 h 3559383"/>
              <a:gd name="connsiteX314" fmla="*/ 160032 w 10828239"/>
              <a:gd name="connsiteY314" fmla="*/ 3095558 h 3559383"/>
              <a:gd name="connsiteX315" fmla="*/ 143813 w 10828239"/>
              <a:gd name="connsiteY315" fmla="*/ 3080403 h 3559383"/>
              <a:gd name="connsiteX316" fmla="*/ 73531 w 10828239"/>
              <a:gd name="connsiteY316" fmla="*/ 2585340 h 3559383"/>
              <a:gd name="connsiteX317" fmla="*/ 64537 w 10828239"/>
              <a:gd name="connsiteY317" fmla="*/ 2545682 h 3559383"/>
              <a:gd name="connsiteX318" fmla="*/ 64249 w 10828239"/>
              <a:gd name="connsiteY318" fmla="*/ 2546756 h 3559383"/>
              <a:gd name="connsiteX319" fmla="*/ 64400 w 10828239"/>
              <a:gd name="connsiteY319" fmla="*/ 2542678 h 3559383"/>
              <a:gd name="connsiteX320" fmla="*/ 80104 w 10828239"/>
              <a:gd name="connsiteY320" fmla="*/ 2284418 h 3559383"/>
              <a:gd name="connsiteX321" fmla="*/ 21453 w 10828239"/>
              <a:gd name="connsiteY321" fmla="*/ 1766103 h 3559383"/>
              <a:gd name="connsiteX322" fmla="*/ 39721 w 10828239"/>
              <a:gd name="connsiteY322" fmla="*/ 1649369 h 3559383"/>
              <a:gd name="connsiteX323" fmla="*/ 37672 w 10828239"/>
              <a:gd name="connsiteY323" fmla="*/ 1554546 h 3559383"/>
              <a:gd name="connsiteX324" fmla="*/ 37558 w 10828239"/>
              <a:gd name="connsiteY324" fmla="*/ 1424653 h 3559383"/>
              <a:gd name="connsiteX325" fmla="*/ 26860 w 10828239"/>
              <a:gd name="connsiteY325" fmla="*/ 1120853 h 3559383"/>
              <a:gd name="connsiteX326" fmla="*/ 12605 w 10828239"/>
              <a:gd name="connsiteY326" fmla="*/ 1048496 h 3559383"/>
              <a:gd name="connsiteX327" fmla="*/ 20102 w 10828239"/>
              <a:gd name="connsiteY327" fmla="*/ 930451 h 3559383"/>
              <a:gd name="connsiteX328" fmla="*/ 20887 w 10828239"/>
              <a:gd name="connsiteY328" fmla="*/ 819896 h 3559383"/>
              <a:gd name="connsiteX329" fmla="*/ 27142 w 10828239"/>
              <a:gd name="connsiteY329" fmla="*/ 783007 h 3559383"/>
              <a:gd name="connsiteX330" fmla="*/ 21736 w 10828239"/>
              <a:gd name="connsiteY330" fmla="*/ 601147 h 3559383"/>
              <a:gd name="connsiteX331" fmla="*/ 5516 w 10828239"/>
              <a:gd name="connsiteY331" fmla="*/ 545579 h 3559383"/>
              <a:gd name="connsiteX332" fmla="*/ 43361 w 10828239"/>
              <a:gd name="connsiteY332" fmla="*/ 490011 h 3559383"/>
              <a:gd name="connsiteX333" fmla="*/ 113643 w 10828239"/>
              <a:gd name="connsiteY333" fmla="*/ 409184 h 3559383"/>
              <a:gd name="connsiteX334" fmla="*/ 210957 w 10828239"/>
              <a:gd name="connsiteY334" fmla="*/ 535476 h 3559383"/>
              <a:gd name="connsiteX335" fmla="*/ 254207 w 10828239"/>
              <a:gd name="connsiteY335" fmla="*/ 338461 h 3559383"/>
              <a:gd name="connsiteX336" fmla="*/ 665087 w 10828239"/>
              <a:gd name="connsiteY336" fmla="*/ 439494 h 3559383"/>
              <a:gd name="connsiteX337" fmla="*/ 951622 w 10828239"/>
              <a:gd name="connsiteY337" fmla="*/ 469804 h 3559383"/>
              <a:gd name="connsiteX338" fmla="*/ 962435 w 10828239"/>
              <a:gd name="connsiteY338" fmla="*/ 419287 h 3559383"/>
              <a:gd name="connsiteX339" fmla="*/ 994873 w 10828239"/>
              <a:gd name="connsiteY339" fmla="*/ 373822 h 3559383"/>
              <a:gd name="connsiteX340" fmla="*/ 1011092 w 10828239"/>
              <a:gd name="connsiteY340" fmla="*/ 287944 h 3559383"/>
              <a:gd name="connsiteX341" fmla="*/ 1054342 w 10828239"/>
              <a:gd name="connsiteY341" fmla="*/ 378874 h 3559383"/>
              <a:gd name="connsiteX342" fmla="*/ 1092186 w 10828239"/>
              <a:gd name="connsiteY342" fmla="*/ 474856 h 3559383"/>
              <a:gd name="connsiteX343" fmla="*/ 1092186 w 10828239"/>
              <a:gd name="connsiteY343" fmla="*/ 353616 h 3559383"/>
              <a:gd name="connsiteX344" fmla="*/ 1135437 w 10828239"/>
              <a:gd name="connsiteY344" fmla="*/ 313203 h 3559383"/>
              <a:gd name="connsiteX345" fmla="*/ 1259782 w 10828239"/>
              <a:gd name="connsiteY345" fmla="*/ 353616 h 3559383"/>
              <a:gd name="connsiteX346" fmla="*/ 1421972 w 10828239"/>
              <a:gd name="connsiteY346" fmla="*/ 348564 h 3559383"/>
              <a:gd name="connsiteX347" fmla="*/ 1557130 w 10828239"/>
              <a:gd name="connsiteY347" fmla="*/ 333409 h 3559383"/>
              <a:gd name="connsiteX348" fmla="*/ 1659850 w 10828239"/>
              <a:gd name="connsiteY348" fmla="*/ 469804 h 3559383"/>
              <a:gd name="connsiteX349" fmla="*/ 1676069 w 10828239"/>
              <a:gd name="connsiteY349" fmla="*/ 636509 h 3559383"/>
              <a:gd name="connsiteX350" fmla="*/ 1708507 w 10828239"/>
              <a:gd name="connsiteY350" fmla="*/ 555682 h 3559383"/>
              <a:gd name="connsiteX351" fmla="*/ 1767976 w 10828239"/>
              <a:gd name="connsiteY351" fmla="*/ 474856 h 3559383"/>
              <a:gd name="connsiteX352" fmla="*/ 1816633 w 10828239"/>
              <a:gd name="connsiteY352" fmla="*/ 449597 h 3559383"/>
              <a:gd name="connsiteX353" fmla="*/ 1865290 w 10828239"/>
              <a:gd name="connsiteY353" fmla="*/ 399081 h 3559383"/>
              <a:gd name="connsiteX354" fmla="*/ 2124793 w 10828239"/>
              <a:gd name="connsiteY354" fmla="*/ 464752 h 3559383"/>
              <a:gd name="connsiteX355" fmla="*/ 2168044 w 10828239"/>
              <a:gd name="connsiteY355" fmla="*/ 257634 h 3559383"/>
              <a:gd name="connsiteX356" fmla="*/ 2276170 w 10828239"/>
              <a:gd name="connsiteY356" fmla="*/ 353616 h 3559383"/>
              <a:gd name="connsiteX357" fmla="*/ 2303202 w 10828239"/>
              <a:gd name="connsiteY357" fmla="*/ 383926 h 3559383"/>
              <a:gd name="connsiteX358" fmla="*/ 2335640 w 10828239"/>
              <a:gd name="connsiteY358" fmla="*/ 363719 h 3559383"/>
              <a:gd name="connsiteX359" fmla="*/ 2351859 w 10828239"/>
              <a:gd name="connsiteY359" fmla="*/ 323306 h 3559383"/>
              <a:gd name="connsiteX360" fmla="*/ 2357265 w 10828239"/>
              <a:gd name="connsiteY360" fmla="*/ 323306 h 3559383"/>
              <a:gd name="connsiteX361" fmla="*/ 2362671 w 10828239"/>
              <a:gd name="connsiteY361" fmla="*/ 323306 h 3559383"/>
              <a:gd name="connsiteX362" fmla="*/ 2378890 w 10828239"/>
              <a:gd name="connsiteY362" fmla="*/ 404132 h 3559383"/>
              <a:gd name="connsiteX363" fmla="*/ 2411328 w 10828239"/>
              <a:gd name="connsiteY363" fmla="*/ 348564 h 3559383"/>
              <a:gd name="connsiteX364" fmla="*/ 2432954 w 10828239"/>
              <a:gd name="connsiteY364" fmla="*/ 348564 h 3559383"/>
              <a:gd name="connsiteX365" fmla="*/ 2438360 w 10828239"/>
              <a:gd name="connsiteY365" fmla="*/ 409184 h 3559383"/>
              <a:gd name="connsiteX366" fmla="*/ 2481610 w 10828239"/>
              <a:gd name="connsiteY366" fmla="*/ 439494 h 3559383"/>
              <a:gd name="connsiteX367" fmla="*/ 2497829 w 10828239"/>
              <a:gd name="connsiteY367" fmla="*/ 404132 h 3559383"/>
              <a:gd name="connsiteX368" fmla="*/ 2492423 w 10828239"/>
              <a:gd name="connsiteY368" fmla="*/ 348564 h 3559383"/>
              <a:gd name="connsiteX369" fmla="*/ 2568111 w 10828239"/>
              <a:gd name="connsiteY369" fmla="*/ 287944 h 3559383"/>
              <a:gd name="connsiteX370" fmla="*/ 2908709 w 10828239"/>
              <a:gd name="connsiteY370" fmla="*/ 373822 h 3559383"/>
              <a:gd name="connsiteX371" fmla="*/ 2962773 w 10828239"/>
              <a:gd name="connsiteY371" fmla="*/ 378874 h 3559383"/>
              <a:gd name="connsiteX372" fmla="*/ 3022242 w 10828239"/>
              <a:gd name="connsiteY372" fmla="*/ 424339 h 3559383"/>
              <a:gd name="connsiteX373" fmla="*/ 3097931 w 10828239"/>
              <a:gd name="connsiteY373" fmla="*/ 474856 h 3559383"/>
              <a:gd name="connsiteX374" fmla="*/ 3087118 w 10828239"/>
              <a:gd name="connsiteY374" fmla="*/ 227324 h 3559383"/>
              <a:gd name="connsiteX375" fmla="*/ 3146587 w 10828239"/>
              <a:gd name="connsiteY375" fmla="*/ 363719 h 3559383"/>
              <a:gd name="connsiteX376" fmla="*/ 3200651 w 10828239"/>
              <a:gd name="connsiteY376" fmla="*/ 358668 h 3559383"/>
              <a:gd name="connsiteX377" fmla="*/ 3233089 w 10828239"/>
              <a:gd name="connsiteY377" fmla="*/ 287944 h 3559383"/>
              <a:gd name="connsiteX378" fmla="*/ 3368247 w 10828239"/>
              <a:gd name="connsiteY378" fmla="*/ 237428 h 3559383"/>
              <a:gd name="connsiteX379" fmla="*/ 3411497 w 10828239"/>
              <a:gd name="connsiteY379" fmla="*/ 95981 h 3559383"/>
              <a:gd name="connsiteX380" fmla="*/ 3514217 w 10828239"/>
              <a:gd name="connsiteY380" fmla="*/ 141446 h 3559383"/>
              <a:gd name="connsiteX381" fmla="*/ 3481779 w 10828239"/>
              <a:gd name="connsiteY381" fmla="*/ 242479 h 3559383"/>
              <a:gd name="connsiteX382" fmla="*/ 3622343 w 10828239"/>
              <a:gd name="connsiteY382" fmla="*/ 298048 h 3559383"/>
              <a:gd name="connsiteX383" fmla="*/ 3654782 w 10828239"/>
              <a:gd name="connsiteY383" fmla="*/ 161653 h 3559383"/>
              <a:gd name="connsiteX384" fmla="*/ 3676406 w 10828239"/>
              <a:gd name="connsiteY384" fmla="*/ 166704 h 3559383"/>
              <a:gd name="connsiteX385" fmla="*/ 3671000 w 10828239"/>
              <a:gd name="connsiteY385" fmla="*/ 298048 h 3559383"/>
              <a:gd name="connsiteX386" fmla="*/ 3730470 w 10828239"/>
              <a:gd name="connsiteY386" fmla="*/ 383926 h 3559383"/>
              <a:gd name="connsiteX387" fmla="*/ 3741283 w 10828239"/>
              <a:gd name="connsiteY387" fmla="*/ 313203 h 3559383"/>
              <a:gd name="connsiteX388" fmla="*/ 3968348 w 10828239"/>
              <a:gd name="connsiteY388" fmla="*/ 373822 h 3559383"/>
              <a:gd name="connsiteX389" fmla="*/ 4065661 w 10828239"/>
              <a:gd name="connsiteY389" fmla="*/ 298048 h 3559383"/>
              <a:gd name="connsiteX390" fmla="*/ 4157569 w 10828239"/>
              <a:gd name="connsiteY390" fmla="*/ 328358 h 3559383"/>
              <a:gd name="connsiteX391" fmla="*/ 4173788 w 10828239"/>
              <a:gd name="connsiteY391" fmla="*/ 424339 h 3559383"/>
              <a:gd name="connsiteX392" fmla="*/ 4206226 w 10828239"/>
              <a:gd name="connsiteY392" fmla="*/ 368771 h 3559383"/>
              <a:gd name="connsiteX393" fmla="*/ 4206226 w 10828239"/>
              <a:gd name="connsiteY393" fmla="*/ 434442 h 3559383"/>
              <a:gd name="connsiteX394" fmla="*/ 4287321 w 10828239"/>
              <a:gd name="connsiteY394" fmla="*/ 363719 h 3559383"/>
              <a:gd name="connsiteX395" fmla="*/ 4352196 w 10828239"/>
              <a:gd name="connsiteY395" fmla="*/ 368771 h 3559383"/>
              <a:gd name="connsiteX396" fmla="*/ 4438697 w 10828239"/>
              <a:gd name="connsiteY396" fmla="*/ 368771 h 3559383"/>
              <a:gd name="connsiteX397" fmla="*/ 4503573 w 10828239"/>
              <a:gd name="connsiteY397" fmla="*/ 318254 h 3559383"/>
              <a:gd name="connsiteX398" fmla="*/ 4611700 w 10828239"/>
              <a:gd name="connsiteY398" fmla="*/ 323306 h 3559383"/>
              <a:gd name="connsiteX399" fmla="*/ 4665763 w 10828239"/>
              <a:gd name="connsiteY399" fmla="*/ 378874 h 3559383"/>
              <a:gd name="connsiteX400" fmla="*/ 4676575 w 10828239"/>
              <a:gd name="connsiteY400" fmla="*/ 333409 h 3559383"/>
              <a:gd name="connsiteX401" fmla="*/ 4736045 w 10828239"/>
              <a:gd name="connsiteY401" fmla="*/ 252583 h 3559383"/>
              <a:gd name="connsiteX402" fmla="*/ 4773890 w 10828239"/>
              <a:gd name="connsiteY402" fmla="*/ 217221 h 3559383"/>
              <a:gd name="connsiteX403" fmla="*/ 4854984 w 10828239"/>
              <a:gd name="connsiteY403" fmla="*/ 106085 h 3559383"/>
              <a:gd name="connsiteX404" fmla="*/ 4887422 w 10828239"/>
              <a:gd name="connsiteY404" fmla="*/ 207118 h 3559383"/>
              <a:gd name="connsiteX405" fmla="*/ 4892828 w 10828239"/>
              <a:gd name="connsiteY405" fmla="*/ 318254 h 3559383"/>
              <a:gd name="connsiteX406" fmla="*/ 4925267 w 10828239"/>
              <a:gd name="connsiteY406" fmla="*/ 126291 h 3559383"/>
              <a:gd name="connsiteX407" fmla="*/ 4957704 w 10828239"/>
              <a:gd name="connsiteY407" fmla="*/ 156601 h 3559383"/>
              <a:gd name="connsiteX408" fmla="*/ 5022580 w 10828239"/>
              <a:gd name="connsiteY408" fmla="*/ 368771 h 3559383"/>
              <a:gd name="connsiteX409" fmla="*/ 5027986 w 10828239"/>
              <a:gd name="connsiteY409" fmla="*/ 383926 h 3559383"/>
              <a:gd name="connsiteX410" fmla="*/ 5114487 w 10828239"/>
              <a:gd name="connsiteY410" fmla="*/ 530424 h 3559383"/>
              <a:gd name="connsiteX411" fmla="*/ 5119894 w 10828239"/>
              <a:gd name="connsiteY411" fmla="*/ 434442 h 3559383"/>
              <a:gd name="connsiteX412" fmla="*/ 5168551 w 10828239"/>
              <a:gd name="connsiteY412" fmla="*/ 484959 h 3559383"/>
              <a:gd name="connsiteX413" fmla="*/ 5292896 w 10828239"/>
              <a:gd name="connsiteY413" fmla="*/ 247531 h 3559383"/>
              <a:gd name="connsiteX414" fmla="*/ 5292896 w 10828239"/>
              <a:gd name="connsiteY414" fmla="*/ 363719 h 3559383"/>
              <a:gd name="connsiteX415" fmla="*/ 5373990 w 10828239"/>
              <a:gd name="connsiteY415" fmla="*/ 373822 h 3559383"/>
              <a:gd name="connsiteX416" fmla="*/ 5395616 w 10828239"/>
              <a:gd name="connsiteY416" fmla="*/ 424339 h 3559383"/>
              <a:gd name="connsiteX417" fmla="*/ 5428054 w 10828239"/>
              <a:gd name="connsiteY417" fmla="*/ 454649 h 3559383"/>
              <a:gd name="connsiteX418" fmla="*/ 5460492 w 10828239"/>
              <a:gd name="connsiteY418" fmla="*/ 419287 h 3559383"/>
              <a:gd name="connsiteX419" fmla="*/ 5476711 w 10828239"/>
              <a:gd name="connsiteY419" fmla="*/ 318254 h 3559383"/>
              <a:gd name="connsiteX420" fmla="*/ 5519961 w 10828239"/>
              <a:gd name="connsiteY420" fmla="*/ 292996 h 3559383"/>
              <a:gd name="connsiteX421" fmla="*/ 5574024 w 10828239"/>
              <a:gd name="connsiteY421" fmla="*/ 272789 h 3559383"/>
              <a:gd name="connsiteX422" fmla="*/ 5622681 w 10828239"/>
              <a:gd name="connsiteY422" fmla="*/ 217221 h 3559383"/>
              <a:gd name="connsiteX423" fmla="*/ 5665932 w 10828239"/>
              <a:gd name="connsiteY423" fmla="*/ 202066 h 3559383"/>
              <a:gd name="connsiteX424" fmla="*/ 5730807 w 10828239"/>
              <a:gd name="connsiteY424" fmla="*/ 146498 h 3559383"/>
              <a:gd name="connsiteX425" fmla="*/ 5714589 w 10828239"/>
              <a:gd name="connsiteY425" fmla="*/ 55568 h 3559383"/>
              <a:gd name="connsiteX426" fmla="*/ 5730807 w 10828239"/>
              <a:gd name="connsiteY426" fmla="*/ 10103 h 3559383"/>
              <a:gd name="connsiteX427" fmla="*/ 5747026 w 10828239"/>
              <a:gd name="connsiteY427" fmla="*/ 121240 h 3559383"/>
              <a:gd name="connsiteX428" fmla="*/ 5790277 w 10828239"/>
              <a:gd name="connsiteY428" fmla="*/ 232376 h 3559383"/>
              <a:gd name="connsiteX429" fmla="*/ 5849746 w 10828239"/>
              <a:gd name="connsiteY429" fmla="*/ 65671 h 3559383"/>
              <a:gd name="connsiteX430" fmla="*/ 5860559 w 10828239"/>
              <a:gd name="connsiteY430" fmla="*/ 166704 h 3559383"/>
              <a:gd name="connsiteX431" fmla="*/ 5930841 w 10828239"/>
              <a:gd name="connsiteY431" fmla="*/ 217221 h 3559383"/>
              <a:gd name="connsiteX432" fmla="*/ 6109250 w 10828239"/>
              <a:gd name="connsiteY432" fmla="*/ 136395 h 3559383"/>
              <a:gd name="connsiteX433" fmla="*/ 6103843 w 10828239"/>
              <a:gd name="connsiteY433" fmla="*/ 282893 h 3559383"/>
              <a:gd name="connsiteX434" fmla="*/ 6098437 w 10828239"/>
              <a:gd name="connsiteY434" fmla="*/ 378874 h 3559383"/>
              <a:gd name="connsiteX435" fmla="*/ 6109250 w 10828239"/>
              <a:gd name="connsiteY435" fmla="*/ 313203 h 3559383"/>
              <a:gd name="connsiteX436" fmla="*/ 6168719 w 10828239"/>
              <a:gd name="connsiteY436" fmla="*/ 298048 h 3559383"/>
              <a:gd name="connsiteX437" fmla="*/ 6249814 w 10828239"/>
              <a:gd name="connsiteY437" fmla="*/ 237428 h 3559383"/>
              <a:gd name="connsiteX438" fmla="*/ 6266033 w 10828239"/>
              <a:gd name="connsiteY438" fmla="*/ 282893 h 3559383"/>
              <a:gd name="connsiteX439" fmla="*/ 6303877 w 10828239"/>
              <a:gd name="connsiteY439" fmla="*/ 227324 h 3559383"/>
              <a:gd name="connsiteX440" fmla="*/ 6314690 w 10828239"/>
              <a:gd name="connsiteY440" fmla="*/ 232376 h 3559383"/>
              <a:gd name="connsiteX441" fmla="*/ 6357940 w 10828239"/>
              <a:gd name="connsiteY441" fmla="*/ 313203 h 3559383"/>
              <a:gd name="connsiteX442" fmla="*/ 6401191 w 10828239"/>
              <a:gd name="connsiteY442" fmla="*/ 232376 h 3559383"/>
              <a:gd name="connsiteX443" fmla="*/ 6439035 w 10828239"/>
              <a:gd name="connsiteY443" fmla="*/ 90930 h 3559383"/>
              <a:gd name="connsiteX444" fmla="*/ 6471473 w 10828239"/>
              <a:gd name="connsiteY444" fmla="*/ 181859 h 3559383"/>
              <a:gd name="connsiteX445" fmla="*/ 6482286 w 10828239"/>
              <a:gd name="connsiteY445" fmla="*/ 166704 h 3559383"/>
              <a:gd name="connsiteX446" fmla="*/ 6601225 w 10828239"/>
              <a:gd name="connsiteY446" fmla="*/ 25258 h 3559383"/>
              <a:gd name="connsiteX447" fmla="*/ 6633663 w 10828239"/>
              <a:gd name="connsiteY447" fmla="*/ 10103 h 3559383"/>
              <a:gd name="connsiteX448" fmla="*/ 6639069 w 10828239"/>
              <a:gd name="connsiteY448" fmla="*/ 15155 h 3559383"/>
              <a:gd name="connsiteX449" fmla="*/ 6639069 w 10828239"/>
              <a:gd name="connsiteY449" fmla="*/ 151549 h 3559383"/>
              <a:gd name="connsiteX450" fmla="*/ 6628256 w 10828239"/>
              <a:gd name="connsiteY450" fmla="*/ 181859 h 3559383"/>
              <a:gd name="connsiteX451" fmla="*/ 6606631 w 10828239"/>
              <a:gd name="connsiteY451" fmla="*/ 207118 h 3559383"/>
              <a:gd name="connsiteX452" fmla="*/ 6639069 w 10828239"/>
              <a:gd name="connsiteY452" fmla="*/ 237428 h 3559383"/>
              <a:gd name="connsiteX453" fmla="*/ 6676913 w 10828239"/>
              <a:gd name="connsiteY453" fmla="*/ 222273 h 3559383"/>
              <a:gd name="connsiteX454" fmla="*/ 6758008 w 10828239"/>
              <a:gd name="connsiteY454" fmla="*/ 95981 h 3559383"/>
              <a:gd name="connsiteX455" fmla="*/ 6758008 w 10828239"/>
              <a:gd name="connsiteY455" fmla="*/ 186911 h 3559383"/>
              <a:gd name="connsiteX456" fmla="*/ 6774227 w 10828239"/>
              <a:gd name="connsiteY456" fmla="*/ 277841 h 3559383"/>
              <a:gd name="connsiteX457" fmla="*/ 6822884 w 10828239"/>
              <a:gd name="connsiteY457" fmla="*/ 0 h 355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0828239" h="3559383">
                <a:moveTo>
                  <a:pt x="9870595" y="3188488"/>
                </a:moveTo>
                <a:lnTo>
                  <a:pt x="9875185" y="3191539"/>
                </a:lnTo>
                <a:lnTo>
                  <a:pt x="9869779" y="3191539"/>
                </a:lnTo>
                <a:close/>
                <a:moveTo>
                  <a:pt x="64249" y="2546756"/>
                </a:moveTo>
                <a:lnTo>
                  <a:pt x="63935" y="2555235"/>
                </a:lnTo>
                <a:cubicBezTo>
                  <a:pt x="63451" y="2562194"/>
                  <a:pt x="63018" y="2554314"/>
                  <a:pt x="63592" y="2549209"/>
                </a:cubicBezTo>
                <a:close/>
                <a:moveTo>
                  <a:pt x="6822884" y="0"/>
                </a:moveTo>
                <a:cubicBezTo>
                  <a:pt x="6855322" y="55568"/>
                  <a:pt x="6855322" y="106085"/>
                  <a:pt x="6871541" y="156601"/>
                </a:cubicBezTo>
                <a:cubicBezTo>
                  <a:pt x="6882353" y="141446"/>
                  <a:pt x="6893166" y="131343"/>
                  <a:pt x="6903978" y="121240"/>
                </a:cubicBezTo>
                <a:cubicBezTo>
                  <a:pt x="6925604" y="85878"/>
                  <a:pt x="6952635" y="90930"/>
                  <a:pt x="6979667" y="116188"/>
                </a:cubicBezTo>
                <a:cubicBezTo>
                  <a:pt x="7001292" y="136395"/>
                  <a:pt x="7028324" y="171756"/>
                  <a:pt x="7055355" y="156601"/>
                </a:cubicBezTo>
                <a:cubicBezTo>
                  <a:pt x="7082387" y="141446"/>
                  <a:pt x="7136450" y="121240"/>
                  <a:pt x="7098606" y="60620"/>
                </a:cubicBezTo>
                <a:cubicBezTo>
                  <a:pt x="7136450" y="111136"/>
                  <a:pt x="7158075" y="95981"/>
                  <a:pt x="7179701" y="60620"/>
                </a:cubicBezTo>
                <a:cubicBezTo>
                  <a:pt x="7185107" y="50516"/>
                  <a:pt x="7195920" y="35361"/>
                  <a:pt x="7206732" y="25258"/>
                </a:cubicBezTo>
                <a:cubicBezTo>
                  <a:pt x="7228358" y="5051"/>
                  <a:pt x="7249983" y="-5052"/>
                  <a:pt x="7255389" y="40413"/>
                </a:cubicBezTo>
                <a:cubicBezTo>
                  <a:pt x="7260795" y="75775"/>
                  <a:pt x="7277014" y="111136"/>
                  <a:pt x="7287827" y="146498"/>
                </a:cubicBezTo>
                <a:cubicBezTo>
                  <a:pt x="7320265" y="141446"/>
                  <a:pt x="7314859" y="106085"/>
                  <a:pt x="7347297" y="95981"/>
                </a:cubicBezTo>
                <a:cubicBezTo>
                  <a:pt x="7341890" y="156601"/>
                  <a:pt x="7336484" y="217221"/>
                  <a:pt x="7331078" y="272789"/>
                </a:cubicBezTo>
                <a:cubicBezTo>
                  <a:pt x="7358109" y="237428"/>
                  <a:pt x="7390547" y="207118"/>
                  <a:pt x="7444610" y="197014"/>
                </a:cubicBezTo>
                <a:cubicBezTo>
                  <a:pt x="7455423" y="191963"/>
                  <a:pt x="7471642" y="176808"/>
                  <a:pt x="7460829" y="161653"/>
                </a:cubicBezTo>
                <a:cubicBezTo>
                  <a:pt x="7444610" y="121240"/>
                  <a:pt x="7482455" y="131343"/>
                  <a:pt x="7498673" y="121240"/>
                </a:cubicBezTo>
                <a:cubicBezTo>
                  <a:pt x="7509486" y="106085"/>
                  <a:pt x="7525705" y="126291"/>
                  <a:pt x="7531111" y="136395"/>
                </a:cubicBezTo>
                <a:cubicBezTo>
                  <a:pt x="7563549" y="166704"/>
                  <a:pt x="7536518" y="202066"/>
                  <a:pt x="7531111" y="232376"/>
                </a:cubicBezTo>
                <a:cubicBezTo>
                  <a:pt x="7514892" y="222273"/>
                  <a:pt x="7498673" y="207118"/>
                  <a:pt x="7487861" y="242479"/>
                </a:cubicBezTo>
                <a:cubicBezTo>
                  <a:pt x="7471642" y="303099"/>
                  <a:pt x="7531111" y="303099"/>
                  <a:pt x="7568956" y="338461"/>
                </a:cubicBezTo>
                <a:cubicBezTo>
                  <a:pt x="7568956" y="287944"/>
                  <a:pt x="7568956" y="252583"/>
                  <a:pt x="7574362" y="207118"/>
                </a:cubicBezTo>
                <a:cubicBezTo>
                  <a:pt x="7606800" y="222273"/>
                  <a:pt x="7644644" y="242479"/>
                  <a:pt x="7671675" y="197014"/>
                </a:cubicBezTo>
                <a:cubicBezTo>
                  <a:pt x="7671675" y="197014"/>
                  <a:pt x="7714926" y="181859"/>
                  <a:pt x="7736551" y="181859"/>
                </a:cubicBezTo>
                <a:cubicBezTo>
                  <a:pt x="7779802" y="171756"/>
                  <a:pt x="7790615" y="151549"/>
                  <a:pt x="7785208" y="116188"/>
                </a:cubicBezTo>
                <a:cubicBezTo>
                  <a:pt x="7779802" y="80826"/>
                  <a:pt x="7790615" y="50516"/>
                  <a:pt x="7839271" y="50516"/>
                </a:cubicBezTo>
                <a:cubicBezTo>
                  <a:pt x="7850084" y="50516"/>
                  <a:pt x="7866303" y="45465"/>
                  <a:pt x="7877115" y="40413"/>
                </a:cubicBezTo>
                <a:cubicBezTo>
                  <a:pt x="7958211" y="15155"/>
                  <a:pt x="7990648" y="30310"/>
                  <a:pt x="8012273" y="106085"/>
                </a:cubicBezTo>
                <a:cubicBezTo>
                  <a:pt x="8017680" y="131343"/>
                  <a:pt x="8017680" y="141446"/>
                  <a:pt x="8044711" y="121240"/>
                </a:cubicBezTo>
                <a:cubicBezTo>
                  <a:pt x="8050117" y="121240"/>
                  <a:pt x="8066337" y="126291"/>
                  <a:pt x="8077149" y="126291"/>
                </a:cubicBezTo>
                <a:cubicBezTo>
                  <a:pt x="8120400" y="136395"/>
                  <a:pt x="8196089" y="207118"/>
                  <a:pt x="8201495" y="242479"/>
                </a:cubicBezTo>
                <a:cubicBezTo>
                  <a:pt x="8223120" y="247531"/>
                  <a:pt x="8233933" y="222273"/>
                  <a:pt x="8255558" y="217221"/>
                </a:cubicBezTo>
                <a:cubicBezTo>
                  <a:pt x="8266371" y="237428"/>
                  <a:pt x="8271777" y="257634"/>
                  <a:pt x="8287995" y="272789"/>
                </a:cubicBezTo>
                <a:cubicBezTo>
                  <a:pt x="8298809" y="287944"/>
                  <a:pt x="8309621" y="303099"/>
                  <a:pt x="8331246" y="298048"/>
                </a:cubicBezTo>
                <a:cubicBezTo>
                  <a:pt x="8352871" y="287944"/>
                  <a:pt x="8342059" y="262686"/>
                  <a:pt x="8336653" y="247531"/>
                </a:cubicBezTo>
                <a:cubicBezTo>
                  <a:pt x="8331246" y="237428"/>
                  <a:pt x="8325840" y="232376"/>
                  <a:pt x="8320433" y="222273"/>
                </a:cubicBezTo>
                <a:cubicBezTo>
                  <a:pt x="8369091" y="217221"/>
                  <a:pt x="8363684" y="252583"/>
                  <a:pt x="8374497" y="277841"/>
                </a:cubicBezTo>
                <a:cubicBezTo>
                  <a:pt x="8401528" y="222273"/>
                  <a:pt x="8466404" y="232376"/>
                  <a:pt x="8498842" y="237428"/>
                </a:cubicBezTo>
                <a:cubicBezTo>
                  <a:pt x="8552905" y="242479"/>
                  <a:pt x="8579937" y="212169"/>
                  <a:pt x="8606968" y="186911"/>
                </a:cubicBezTo>
                <a:cubicBezTo>
                  <a:pt x="8661032" y="136395"/>
                  <a:pt x="8671844" y="136395"/>
                  <a:pt x="8725907" y="186911"/>
                </a:cubicBezTo>
                <a:cubicBezTo>
                  <a:pt x="8736720" y="197014"/>
                  <a:pt x="8742126" y="207118"/>
                  <a:pt x="8758345" y="207118"/>
                </a:cubicBezTo>
                <a:cubicBezTo>
                  <a:pt x="8774564" y="207118"/>
                  <a:pt x="8779971" y="212169"/>
                  <a:pt x="8774564" y="232376"/>
                </a:cubicBezTo>
                <a:cubicBezTo>
                  <a:pt x="8758345" y="277841"/>
                  <a:pt x="8763752" y="282893"/>
                  <a:pt x="8779971" y="333409"/>
                </a:cubicBezTo>
                <a:cubicBezTo>
                  <a:pt x="8850253" y="308151"/>
                  <a:pt x="8877284" y="323306"/>
                  <a:pt x="8882691" y="388977"/>
                </a:cubicBezTo>
                <a:cubicBezTo>
                  <a:pt x="8882691" y="394029"/>
                  <a:pt x="8877284" y="399081"/>
                  <a:pt x="8882691" y="399081"/>
                </a:cubicBezTo>
                <a:cubicBezTo>
                  <a:pt x="8888097" y="404132"/>
                  <a:pt x="8888097" y="399081"/>
                  <a:pt x="8888097" y="394029"/>
                </a:cubicBezTo>
                <a:cubicBezTo>
                  <a:pt x="8925941" y="373822"/>
                  <a:pt x="8942160" y="343513"/>
                  <a:pt x="8942160" y="303099"/>
                </a:cubicBezTo>
                <a:cubicBezTo>
                  <a:pt x="8936754" y="257634"/>
                  <a:pt x="8893503" y="202066"/>
                  <a:pt x="8969192" y="171756"/>
                </a:cubicBezTo>
                <a:cubicBezTo>
                  <a:pt x="8985411" y="212169"/>
                  <a:pt x="9039474" y="242479"/>
                  <a:pt x="9050287" y="313203"/>
                </a:cubicBezTo>
                <a:cubicBezTo>
                  <a:pt x="9066506" y="247531"/>
                  <a:pt x="9125975" y="267738"/>
                  <a:pt x="9153007" y="237428"/>
                </a:cubicBezTo>
                <a:cubicBezTo>
                  <a:pt x="9158413" y="227324"/>
                  <a:pt x="9180038" y="247531"/>
                  <a:pt x="9180038" y="257634"/>
                </a:cubicBezTo>
                <a:cubicBezTo>
                  <a:pt x="9174632" y="272789"/>
                  <a:pt x="9207070" y="298048"/>
                  <a:pt x="9169226" y="313203"/>
                </a:cubicBezTo>
                <a:cubicBezTo>
                  <a:pt x="9125975" y="328358"/>
                  <a:pt x="9098943" y="368771"/>
                  <a:pt x="9098943" y="414236"/>
                </a:cubicBezTo>
                <a:cubicBezTo>
                  <a:pt x="9098943" y="429391"/>
                  <a:pt x="9082724" y="454649"/>
                  <a:pt x="9109756" y="459701"/>
                </a:cubicBezTo>
                <a:cubicBezTo>
                  <a:pt x="9131381" y="464752"/>
                  <a:pt x="9147600" y="444546"/>
                  <a:pt x="9153007" y="424339"/>
                </a:cubicBezTo>
                <a:cubicBezTo>
                  <a:pt x="9169226" y="378874"/>
                  <a:pt x="9201663" y="388977"/>
                  <a:pt x="9234101" y="404132"/>
                </a:cubicBezTo>
                <a:cubicBezTo>
                  <a:pt x="9239508" y="409184"/>
                  <a:pt x="9244914" y="419287"/>
                  <a:pt x="9250320" y="424339"/>
                </a:cubicBezTo>
                <a:cubicBezTo>
                  <a:pt x="9255727" y="434442"/>
                  <a:pt x="9266539" y="449597"/>
                  <a:pt x="9293571" y="449597"/>
                </a:cubicBezTo>
                <a:cubicBezTo>
                  <a:pt x="9277352" y="409184"/>
                  <a:pt x="9315196" y="378874"/>
                  <a:pt x="9320602" y="343513"/>
                </a:cubicBezTo>
                <a:cubicBezTo>
                  <a:pt x="9331415" y="318254"/>
                  <a:pt x="9336821" y="363719"/>
                  <a:pt x="9353040" y="348564"/>
                </a:cubicBezTo>
                <a:cubicBezTo>
                  <a:pt x="9374666" y="333409"/>
                  <a:pt x="9390885" y="318254"/>
                  <a:pt x="9417916" y="313203"/>
                </a:cubicBezTo>
                <a:cubicBezTo>
                  <a:pt x="9423323" y="313203"/>
                  <a:pt x="9428729" y="313203"/>
                  <a:pt x="9428729" y="308151"/>
                </a:cubicBezTo>
                <a:cubicBezTo>
                  <a:pt x="9428729" y="277841"/>
                  <a:pt x="9455760" y="262686"/>
                  <a:pt x="9477386" y="247531"/>
                </a:cubicBezTo>
                <a:cubicBezTo>
                  <a:pt x="9493605" y="237428"/>
                  <a:pt x="9509824" y="237428"/>
                  <a:pt x="9515230" y="247531"/>
                </a:cubicBezTo>
                <a:cubicBezTo>
                  <a:pt x="9542262" y="313203"/>
                  <a:pt x="9558480" y="267738"/>
                  <a:pt x="9580106" y="242479"/>
                </a:cubicBezTo>
                <a:lnTo>
                  <a:pt x="9596325" y="227324"/>
                </a:lnTo>
                <a:cubicBezTo>
                  <a:pt x="9628763" y="242479"/>
                  <a:pt x="9590918" y="282893"/>
                  <a:pt x="9623356" y="287944"/>
                </a:cubicBezTo>
                <a:cubicBezTo>
                  <a:pt x="9650388" y="292996"/>
                  <a:pt x="9682826" y="287944"/>
                  <a:pt x="9709857" y="282893"/>
                </a:cubicBezTo>
                <a:cubicBezTo>
                  <a:pt x="9731483" y="272789"/>
                  <a:pt x="9736889" y="262686"/>
                  <a:pt x="9720670" y="247531"/>
                </a:cubicBezTo>
                <a:cubicBezTo>
                  <a:pt x="9709857" y="237428"/>
                  <a:pt x="9693638" y="227324"/>
                  <a:pt x="9726076" y="212169"/>
                </a:cubicBezTo>
                <a:cubicBezTo>
                  <a:pt x="9747702" y="202066"/>
                  <a:pt x="9769327" y="181859"/>
                  <a:pt x="9801765" y="202066"/>
                </a:cubicBezTo>
                <a:cubicBezTo>
                  <a:pt x="9823390" y="217221"/>
                  <a:pt x="9801765" y="227324"/>
                  <a:pt x="9796358" y="242479"/>
                </a:cubicBezTo>
                <a:cubicBezTo>
                  <a:pt x="9774733" y="287944"/>
                  <a:pt x="9796358" y="328358"/>
                  <a:pt x="9812577" y="378874"/>
                </a:cubicBezTo>
                <a:cubicBezTo>
                  <a:pt x="9839609" y="328358"/>
                  <a:pt x="9855828" y="343513"/>
                  <a:pt x="9861234" y="383926"/>
                </a:cubicBezTo>
                <a:cubicBezTo>
                  <a:pt x="9899079" y="338461"/>
                  <a:pt x="9834203" y="282893"/>
                  <a:pt x="9877453" y="242479"/>
                </a:cubicBezTo>
                <a:cubicBezTo>
                  <a:pt x="9920704" y="383926"/>
                  <a:pt x="9980173" y="429391"/>
                  <a:pt x="10088300" y="424339"/>
                </a:cubicBezTo>
                <a:cubicBezTo>
                  <a:pt x="10055862" y="404132"/>
                  <a:pt x="10072081" y="378874"/>
                  <a:pt x="10072081" y="353616"/>
                </a:cubicBezTo>
                <a:cubicBezTo>
                  <a:pt x="10099112" y="358668"/>
                  <a:pt x="10093706" y="388977"/>
                  <a:pt x="10115331" y="399081"/>
                </a:cubicBezTo>
                <a:cubicBezTo>
                  <a:pt x="10126144" y="383926"/>
                  <a:pt x="10115331" y="363719"/>
                  <a:pt x="10120738" y="348564"/>
                </a:cubicBezTo>
                <a:lnTo>
                  <a:pt x="10120738" y="328358"/>
                </a:lnTo>
                <a:cubicBezTo>
                  <a:pt x="10115331" y="292996"/>
                  <a:pt x="10163988" y="343513"/>
                  <a:pt x="10158582" y="308151"/>
                </a:cubicBezTo>
                <a:cubicBezTo>
                  <a:pt x="10153175" y="287944"/>
                  <a:pt x="10142363" y="272789"/>
                  <a:pt x="10142363" y="252583"/>
                </a:cubicBezTo>
                <a:cubicBezTo>
                  <a:pt x="10142363" y="237428"/>
                  <a:pt x="10158582" y="242479"/>
                  <a:pt x="10169394" y="247531"/>
                </a:cubicBezTo>
                <a:cubicBezTo>
                  <a:pt x="10185613" y="257634"/>
                  <a:pt x="10185613" y="277841"/>
                  <a:pt x="10185613" y="292996"/>
                </a:cubicBezTo>
                <a:cubicBezTo>
                  <a:pt x="10169394" y="343513"/>
                  <a:pt x="10207239" y="358668"/>
                  <a:pt x="10239677" y="383926"/>
                </a:cubicBezTo>
                <a:cubicBezTo>
                  <a:pt x="10299146" y="429391"/>
                  <a:pt x="10353209" y="464752"/>
                  <a:pt x="10428898" y="464752"/>
                </a:cubicBezTo>
                <a:cubicBezTo>
                  <a:pt x="10445117" y="464752"/>
                  <a:pt x="10482961" y="429391"/>
                  <a:pt x="10472148" y="484959"/>
                </a:cubicBezTo>
                <a:cubicBezTo>
                  <a:pt x="10493774" y="484959"/>
                  <a:pt x="10515399" y="510217"/>
                  <a:pt x="10531618" y="479907"/>
                </a:cubicBezTo>
                <a:cubicBezTo>
                  <a:pt x="10553243" y="439494"/>
                  <a:pt x="10580275" y="449597"/>
                  <a:pt x="10601900" y="479907"/>
                </a:cubicBezTo>
                <a:cubicBezTo>
                  <a:pt x="10618119" y="505166"/>
                  <a:pt x="10628931" y="535476"/>
                  <a:pt x="10650557" y="560734"/>
                </a:cubicBezTo>
                <a:cubicBezTo>
                  <a:pt x="10673196" y="620512"/>
                  <a:pt x="10733960" y="683300"/>
                  <a:pt x="10737734" y="838575"/>
                </a:cubicBezTo>
                <a:lnTo>
                  <a:pt x="10726467" y="1048496"/>
                </a:lnTo>
                <a:lnTo>
                  <a:pt x="10737452" y="1237210"/>
                </a:lnTo>
                <a:cubicBezTo>
                  <a:pt x="10750292" y="1395878"/>
                  <a:pt x="10763807" y="1554546"/>
                  <a:pt x="10769214" y="1713214"/>
                </a:cubicBezTo>
                <a:cubicBezTo>
                  <a:pt x="10769214" y="1776682"/>
                  <a:pt x="10736776" y="1850726"/>
                  <a:pt x="10780026" y="1924771"/>
                </a:cubicBezTo>
                <a:cubicBezTo>
                  <a:pt x="10790839" y="1935350"/>
                  <a:pt x="10780026" y="2019971"/>
                  <a:pt x="10758401" y="2030551"/>
                </a:cubicBezTo>
                <a:cubicBezTo>
                  <a:pt x="10715151" y="2041128"/>
                  <a:pt x="10744230" y="2157419"/>
                  <a:pt x="10749636" y="2210309"/>
                </a:cubicBezTo>
                <a:cubicBezTo>
                  <a:pt x="10757745" y="2337243"/>
                  <a:pt x="10747588" y="2390198"/>
                  <a:pt x="10756374" y="2518454"/>
                </a:cubicBezTo>
                <a:cubicBezTo>
                  <a:pt x="10756416" y="2526529"/>
                  <a:pt x="10756457" y="2534603"/>
                  <a:pt x="10756499" y="2542678"/>
                </a:cubicBezTo>
                <a:lnTo>
                  <a:pt x="10790674" y="2622645"/>
                </a:lnTo>
                <a:cubicBezTo>
                  <a:pt x="10801487" y="2627697"/>
                  <a:pt x="10808429" y="2671069"/>
                  <a:pt x="10789763" y="2735305"/>
                </a:cubicBezTo>
                <a:cubicBezTo>
                  <a:pt x="10779064" y="2772907"/>
                  <a:pt x="10787430" y="2807912"/>
                  <a:pt x="10792836" y="2833170"/>
                </a:cubicBezTo>
                <a:cubicBezTo>
                  <a:pt x="10809055" y="2954410"/>
                  <a:pt x="10832103" y="3004628"/>
                  <a:pt x="10810478" y="3130919"/>
                </a:cubicBezTo>
                <a:cubicBezTo>
                  <a:pt x="10810478" y="3141023"/>
                  <a:pt x="10810478" y="3146074"/>
                  <a:pt x="10815884" y="3156178"/>
                </a:cubicBezTo>
                <a:cubicBezTo>
                  <a:pt x="10837510" y="3191539"/>
                  <a:pt x="10832103" y="3206694"/>
                  <a:pt x="10788853" y="3211746"/>
                </a:cubicBezTo>
                <a:cubicBezTo>
                  <a:pt x="10745602" y="3211746"/>
                  <a:pt x="10723977" y="3231953"/>
                  <a:pt x="10723977" y="3277418"/>
                </a:cubicBezTo>
                <a:cubicBezTo>
                  <a:pt x="10680726" y="3237004"/>
                  <a:pt x="10664508" y="3191539"/>
                  <a:pt x="10626663" y="3151126"/>
                </a:cubicBezTo>
                <a:cubicBezTo>
                  <a:pt x="10605038" y="3211746"/>
                  <a:pt x="10632070" y="3282469"/>
                  <a:pt x="10578006" y="3332986"/>
                </a:cubicBezTo>
                <a:cubicBezTo>
                  <a:pt x="10550975" y="3317831"/>
                  <a:pt x="10550975" y="3282469"/>
                  <a:pt x="10529350" y="3262263"/>
                </a:cubicBezTo>
                <a:cubicBezTo>
                  <a:pt x="10453661" y="3191539"/>
                  <a:pt x="10361754" y="3171333"/>
                  <a:pt x="10259034" y="3181436"/>
                </a:cubicBezTo>
                <a:cubicBezTo>
                  <a:pt x="10199564" y="3186488"/>
                  <a:pt x="10140095" y="3196591"/>
                  <a:pt x="10080625" y="3196591"/>
                </a:cubicBezTo>
                <a:cubicBezTo>
                  <a:pt x="10004937" y="3196591"/>
                  <a:pt x="9940061" y="3181436"/>
                  <a:pt x="9891404" y="3125868"/>
                </a:cubicBezTo>
                <a:cubicBezTo>
                  <a:pt x="9880592" y="3135971"/>
                  <a:pt x="9879240" y="3147337"/>
                  <a:pt x="9878564" y="3158704"/>
                </a:cubicBezTo>
                <a:lnTo>
                  <a:pt x="9870595" y="3188488"/>
                </a:lnTo>
                <a:lnTo>
                  <a:pt x="9862599" y="3183173"/>
                </a:lnTo>
                <a:cubicBezTo>
                  <a:pt x="9853222" y="3180805"/>
                  <a:pt x="9852208" y="3194065"/>
                  <a:pt x="9848153" y="3201643"/>
                </a:cubicBezTo>
                <a:cubicBezTo>
                  <a:pt x="9842747" y="3237004"/>
                  <a:pt x="9831935" y="3272366"/>
                  <a:pt x="9821122" y="3317831"/>
                </a:cubicBezTo>
                <a:cubicBezTo>
                  <a:pt x="9799497" y="3247108"/>
                  <a:pt x="9783278" y="3186488"/>
                  <a:pt x="9761652" y="3115765"/>
                </a:cubicBezTo>
                <a:cubicBezTo>
                  <a:pt x="9740027" y="3156178"/>
                  <a:pt x="9740027" y="3191539"/>
                  <a:pt x="9750840" y="3221849"/>
                </a:cubicBezTo>
                <a:cubicBezTo>
                  <a:pt x="9756246" y="3267314"/>
                  <a:pt x="9734621" y="3277418"/>
                  <a:pt x="9696777" y="3267314"/>
                </a:cubicBezTo>
                <a:cubicBezTo>
                  <a:pt x="9653526" y="3262263"/>
                  <a:pt x="9621088" y="3237004"/>
                  <a:pt x="9583244" y="3221849"/>
                </a:cubicBezTo>
                <a:cubicBezTo>
                  <a:pt x="9534587" y="3196591"/>
                  <a:pt x="9491336" y="3176384"/>
                  <a:pt x="9426461" y="3206694"/>
                </a:cubicBezTo>
                <a:cubicBezTo>
                  <a:pt x="9399429" y="3221849"/>
                  <a:pt x="9404835" y="3176384"/>
                  <a:pt x="9388616" y="3151126"/>
                </a:cubicBezTo>
                <a:cubicBezTo>
                  <a:pt x="9361585" y="3186488"/>
                  <a:pt x="9307522" y="3186488"/>
                  <a:pt x="9291303" y="3221849"/>
                </a:cubicBezTo>
                <a:cubicBezTo>
                  <a:pt x="9215614" y="3135971"/>
                  <a:pt x="9134519" y="3050093"/>
                  <a:pt x="9166957" y="2913698"/>
                </a:cubicBezTo>
                <a:cubicBezTo>
                  <a:pt x="9118301" y="2944008"/>
                  <a:pt x="9134519" y="2984421"/>
                  <a:pt x="9134519" y="3019783"/>
                </a:cubicBezTo>
                <a:cubicBezTo>
                  <a:pt x="9139926" y="3055145"/>
                  <a:pt x="9139926" y="3080403"/>
                  <a:pt x="9091269" y="3070300"/>
                </a:cubicBezTo>
                <a:cubicBezTo>
                  <a:pt x="9075050" y="3070300"/>
                  <a:pt x="9058831" y="3085455"/>
                  <a:pt x="9042612" y="3085455"/>
                </a:cubicBezTo>
                <a:cubicBezTo>
                  <a:pt x="9004768" y="3085455"/>
                  <a:pt x="9031799" y="3166281"/>
                  <a:pt x="8961517" y="3130919"/>
                </a:cubicBezTo>
                <a:cubicBezTo>
                  <a:pt x="8929079" y="3115765"/>
                  <a:pt x="8880423" y="3130919"/>
                  <a:pt x="8837172" y="3130919"/>
                </a:cubicBezTo>
                <a:cubicBezTo>
                  <a:pt x="8788515" y="3130919"/>
                  <a:pt x="8750671" y="3115765"/>
                  <a:pt x="8723639" y="3080403"/>
                </a:cubicBezTo>
                <a:cubicBezTo>
                  <a:pt x="8712827" y="3075351"/>
                  <a:pt x="8702014" y="3065248"/>
                  <a:pt x="8696608" y="3080403"/>
                </a:cubicBezTo>
                <a:cubicBezTo>
                  <a:pt x="8691201" y="3110713"/>
                  <a:pt x="8637138" y="3115765"/>
                  <a:pt x="8647951" y="3156178"/>
                </a:cubicBezTo>
                <a:cubicBezTo>
                  <a:pt x="8658763" y="3191539"/>
                  <a:pt x="8664170" y="3226901"/>
                  <a:pt x="8674982" y="3262263"/>
                </a:cubicBezTo>
                <a:cubicBezTo>
                  <a:pt x="8610107" y="3262263"/>
                  <a:pt x="8561450" y="3262263"/>
                  <a:pt x="8572262" y="3186488"/>
                </a:cubicBezTo>
                <a:cubicBezTo>
                  <a:pt x="8572262" y="3166281"/>
                  <a:pt x="8556043" y="3151126"/>
                  <a:pt x="8545231" y="3135971"/>
                </a:cubicBezTo>
                <a:cubicBezTo>
                  <a:pt x="8512793" y="3156178"/>
                  <a:pt x="8501980" y="3186488"/>
                  <a:pt x="8485761" y="3211746"/>
                </a:cubicBezTo>
                <a:cubicBezTo>
                  <a:pt x="8480355" y="3176384"/>
                  <a:pt x="8485761" y="3135971"/>
                  <a:pt x="8453323" y="3105661"/>
                </a:cubicBezTo>
                <a:cubicBezTo>
                  <a:pt x="8442511" y="3146074"/>
                  <a:pt x="8442511" y="3181436"/>
                  <a:pt x="8415479" y="3221849"/>
                </a:cubicBezTo>
                <a:cubicBezTo>
                  <a:pt x="8399260" y="3166281"/>
                  <a:pt x="8442511" y="3095558"/>
                  <a:pt x="8345197" y="3090506"/>
                </a:cubicBezTo>
                <a:cubicBezTo>
                  <a:pt x="8345197" y="3125868"/>
                  <a:pt x="8345197" y="3166281"/>
                  <a:pt x="8356010" y="3201643"/>
                </a:cubicBezTo>
                <a:cubicBezTo>
                  <a:pt x="8366822" y="3252159"/>
                  <a:pt x="8345197" y="3257211"/>
                  <a:pt x="8301946" y="3242056"/>
                </a:cubicBezTo>
                <a:cubicBezTo>
                  <a:pt x="8193820" y="3216798"/>
                  <a:pt x="8085694" y="3181436"/>
                  <a:pt x="7977568" y="3151126"/>
                </a:cubicBezTo>
                <a:cubicBezTo>
                  <a:pt x="7918098" y="3135971"/>
                  <a:pt x="7918098" y="3135971"/>
                  <a:pt x="7891066" y="3191539"/>
                </a:cubicBezTo>
                <a:cubicBezTo>
                  <a:pt x="7896472" y="3135971"/>
                  <a:pt x="7820784" y="3125868"/>
                  <a:pt x="7815378" y="3070300"/>
                </a:cubicBezTo>
                <a:cubicBezTo>
                  <a:pt x="7815378" y="3050093"/>
                  <a:pt x="7772128" y="3045041"/>
                  <a:pt x="7745096" y="3039990"/>
                </a:cubicBezTo>
                <a:cubicBezTo>
                  <a:pt x="7739690" y="3141023"/>
                  <a:pt x="7750502" y="3247108"/>
                  <a:pt x="7761314" y="3363296"/>
                </a:cubicBezTo>
                <a:cubicBezTo>
                  <a:pt x="7723470" y="3307728"/>
                  <a:pt x="7728876" y="3257211"/>
                  <a:pt x="7701845" y="3216798"/>
                </a:cubicBezTo>
                <a:cubicBezTo>
                  <a:pt x="7691033" y="3206694"/>
                  <a:pt x="7691033" y="3191539"/>
                  <a:pt x="7674814" y="3186488"/>
                </a:cubicBezTo>
                <a:cubicBezTo>
                  <a:pt x="7653189" y="3186488"/>
                  <a:pt x="7647782" y="3206694"/>
                  <a:pt x="7642376" y="3216798"/>
                </a:cubicBezTo>
                <a:cubicBezTo>
                  <a:pt x="7631563" y="3237004"/>
                  <a:pt x="7620751" y="3257211"/>
                  <a:pt x="7604532" y="3277418"/>
                </a:cubicBezTo>
                <a:cubicBezTo>
                  <a:pt x="7572094" y="3327934"/>
                  <a:pt x="7545062" y="3327934"/>
                  <a:pt x="7496405" y="3282469"/>
                </a:cubicBezTo>
                <a:cubicBezTo>
                  <a:pt x="7463967" y="3343089"/>
                  <a:pt x="7426123" y="3398657"/>
                  <a:pt x="7436936" y="3469381"/>
                </a:cubicBezTo>
                <a:cubicBezTo>
                  <a:pt x="7404498" y="3469381"/>
                  <a:pt x="7382873" y="3459277"/>
                  <a:pt x="7361247" y="3444122"/>
                </a:cubicBezTo>
                <a:cubicBezTo>
                  <a:pt x="7345028" y="3439071"/>
                  <a:pt x="7323403" y="3423916"/>
                  <a:pt x="7350435" y="3393606"/>
                </a:cubicBezTo>
                <a:cubicBezTo>
                  <a:pt x="7366654" y="3373399"/>
                  <a:pt x="7388279" y="3332986"/>
                  <a:pt x="7334216" y="3307728"/>
                </a:cubicBezTo>
                <a:cubicBezTo>
                  <a:pt x="7328809" y="3307728"/>
                  <a:pt x="7328809" y="3292573"/>
                  <a:pt x="7328809" y="3282469"/>
                </a:cubicBezTo>
                <a:cubicBezTo>
                  <a:pt x="7317997" y="3242056"/>
                  <a:pt x="7307184" y="3211746"/>
                  <a:pt x="7247715" y="3206694"/>
                </a:cubicBezTo>
                <a:cubicBezTo>
                  <a:pt x="7199058" y="3206694"/>
                  <a:pt x="7166620" y="3166281"/>
                  <a:pt x="7128776" y="3120816"/>
                </a:cubicBezTo>
                <a:cubicBezTo>
                  <a:pt x="7134182" y="3171333"/>
                  <a:pt x="7053087" y="3186488"/>
                  <a:pt x="7112557" y="3242056"/>
                </a:cubicBezTo>
                <a:cubicBezTo>
                  <a:pt x="7058494" y="3242056"/>
                  <a:pt x="7009837" y="3257211"/>
                  <a:pt x="7009837" y="3191539"/>
                </a:cubicBezTo>
                <a:cubicBezTo>
                  <a:pt x="7009837" y="3176384"/>
                  <a:pt x="6999024" y="3176384"/>
                  <a:pt x="6982805" y="3176384"/>
                </a:cubicBezTo>
                <a:cubicBezTo>
                  <a:pt x="6961180" y="3176384"/>
                  <a:pt x="6934148" y="3186488"/>
                  <a:pt x="6923336" y="3156178"/>
                </a:cubicBezTo>
                <a:cubicBezTo>
                  <a:pt x="6923336" y="3156178"/>
                  <a:pt x="6917929" y="3151126"/>
                  <a:pt x="6912523" y="3156178"/>
                </a:cubicBezTo>
                <a:cubicBezTo>
                  <a:pt x="6885491" y="3176384"/>
                  <a:pt x="6836834" y="3176384"/>
                  <a:pt x="6820616" y="3221849"/>
                </a:cubicBezTo>
                <a:cubicBezTo>
                  <a:pt x="6804397" y="3267314"/>
                  <a:pt x="6788178" y="3272366"/>
                  <a:pt x="6750333" y="3231953"/>
                </a:cubicBezTo>
                <a:cubicBezTo>
                  <a:pt x="6723302" y="3206694"/>
                  <a:pt x="6723302" y="3206694"/>
                  <a:pt x="6690864" y="3242056"/>
                </a:cubicBezTo>
                <a:cubicBezTo>
                  <a:pt x="6685458" y="3196591"/>
                  <a:pt x="6680051" y="3146074"/>
                  <a:pt x="6674645" y="3095558"/>
                </a:cubicBezTo>
                <a:lnTo>
                  <a:pt x="6669239" y="3095558"/>
                </a:lnTo>
                <a:lnTo>
                  <a:pt x="6658426" y="3105661"/>
                </a:lnTo>
                <a:lnTo>
                  <a:pt x="6647613" y="3105661"/>
                </a:lnTo>
                <a:cubicBezTo>
                  <a:pt x="6636801" y="3095558"/>
                  <a:pt x="6658426" y="3055145"/>
                  <a:pt x="6615175" y="3085455"/>
                </a:cubicBezTo>
                <a:lnTo>
                  <a:pt x="6598956" y="3100610"/>
                </a:lnTo>
                <a:cubicBezTo>
                  <a:pt x="6566519" y="3161229"/>
                  <a:pt x="6512455" y="3171333"/>
                  <a:pt x="6447580" y="3156178"/>
                </a:cubicBezTo>
                <a:cubicBezTo>
                  <a:pt x="6388110" y="3135971"/>
                  <a:pt x="6355672" y="3186488"/>
                  <a:pt x="6317828" y="3206694"/>
                </a:cubicBezTo>
                <a:cubicBezTo>
                  <a:pt x="6279984" y="3226901"/>
                  <a:pt x="6252952" y="3231953"/>
                  <a:pt x="6231327" y="3196591"/>
                </a:cubicBezTo>
                <a:cubicBezTo>
                  <a:pt x="6220514" y="3171333"/>
                  <a:pt x="6204295" y="3151126"/>
                  <a:pt x="6188076" y="3120816"/>
                </a:cubicBezTo>
                <a:cubicBezTo>
                  <a:pt x="6166452" y="3156178"/>
                  <a:pt x="6166452" y="3191539"/>
                  <a:pt x="6166452" y="3221849"/>
                </a:cubicBezTo>
                <a:cubicBezTo>
                  <a:pt x="6166452" y="3237004"/>
                  <a:pt x="6171858" y="3262263"/>
                  <a:pt x="6155638" y="3257211"/>
                </a:cubicBezTo>
                <a:cubicBezTo>
                  <a:pt x="6085357" y="3231953"/>
                  <a:pt x="6079950" y="3292573"/>
                  <a:pt x="6052918" y="3322883"/>
                </a:cubicBezTo>
                <a:cubicBezTo>
                  <a:pt x="6031293" y="3348141"/>
                  <a:pt x="6025887" y="3403709"/>
                  <a:pt x="5988043" y="3393606"/>
                </a:cubicBezTo>
                <a:cubicBezTo>
                  <a:pt x="5944792" y="3383502"/>
                  <a:pt x="5961011" y="3332986"/>
                  <a:pt x="5961011" y="3297624"/>
                </a:cubicBezTo>
                <a:cubicBezTo>
                  <a:pt x="5955605" y="3262263"/>
                  <a:pt x="5961011" y="3231953"/>
                  <a:pt x="5961011" y="3191539"/>
                </a:cubicBezTo>
                <a:cubicBezTo>
                  <a:pt x="5906948" y="3257211"/>
                  <a:pt x="5939386" y="3327934"/>
                  <a:pt x="5906948" y="3393606"/>
                </a:cubicBezTo>
                <a:cubicBezTo>
                  <a:pt x="5917760" y="3237004"/>
                  <a:pt x="5804228" y="3125868"/>
                  <a:pt x="5733946" y="2984421"/>
                </a:cubicBezTo>
                <a:cubicBezTo>
                  <a:pt x="5717727" y="3029886"/>
                  <a:pt x="5723133" y="3060196"/>
                  <a:pt x="5723133" y="3095558"/>
                </a:cubicBezTo>
                <a:cubicBezTo>
                  <a:pt x="5701508" y="3085455"/>
                  <a:pt x="5701508" y="3060196"/>
                  <a:pt x="5679882" y="3050093"/>
                </a:cubicBezTo>
                <a:cubicBezTo>
                  <a:pt x="5642038" y="3120816"/>
                  <a:pt x="5620413" y="3201643"/>
                  <a:pt x="5555537" y="3267314"/>
                </a:cubicBezTo>
                <a:cubicBezTo>
                  <a:pt x="5539319" y="3231953"/>
                  <a:pt x="5560943" y="3201643"/>
                  <a:pt x="5550131" y="3166281"/>
                </a:cubicBezTo>
                <a:cubicBezTo>
                  <a:pt x="5512287" y="3211746"/>
                  <a:pt x="5490661" y="3181436"/>
                  <a:pt x="5474442" y="3146074"/>
                </a:cubicBezTo>
                <a:cubicBezTo>
                  <a:pt x="5458224" y="3120816"/>
                  <a:pt x="5452818" y="3070300"/>
                  <a:pt x="5420379" y="3075351"/>
                </a:cubicBezTo>
                <a:cubicBezTo>
                  <a:pt x="5371723" y="3080403"/>
                  <a:pt x="5377129" y="3130919"/>
                  <a:pt x="5371723" y="3171333"/>
                </a:cubicBezTo>
                <a:cubicBezTo>
                  <a:pt x="5366316" y="3191539"/>
                  <a:pt x="5377129" y="3211746"/>
                  <a:pt x="5355503" y="3231953"/>
                </a:cubicBezTo>
                <a:cubicBezTo>
                  <a:pt x="5323065" y="3257211"/>
                  <a:pt x="5317659" y="3226901"/>
                  <a:pt x="5306846" y="3201643"/>
                </a:cubicBezTo>
                <a:cubicBezTo>
                  <a:pt x="5279815" y="3237004"/>
                  <a:pt x="5252783" y="3262263"/>
                  <a:pt x="5231158" y="3292573"/>
                </a:cubicBezTo>
                <a:cubicBezTo>
                  <a:pt x="5214940" y="3312779"/>
                  <a:pt x="5193314" y="3322883"/>
                  <a:pt x="5171689" y="3312779"/>
                </a:cubicBezTo>
                <a:cubicBezTo>
                  <a:pt x="5101406" y="3287521"/>
                  <a:pt x="5112220" y="3338038"/>
                  <a:pt x="5112220" y="3368347"/>
                </a:cubicBezTo>
                <a:cubicBezTo>
                  <a:pt x="5112220" y="3403709"/>
                  <a:pt x="5123032" y="3434019"/>
                  <a:pt x="5128438" y="3469381"/>
                </a:cubicBezTo>
                <a:cubicBezTo>
                  <a:pt x="5133845" y="3484536"/>
                  <a:pt x="5133845" y="3494639"/>
                  <a:pt x="5112220" y="3509794"/>
                </a:cubicBezTo>
                <a:cubicBezTo>
                  <a:pt x="5090594" y="3434019"/>
                  <a:pt x="5106813" y="3348141"/>
                  <a:pt x="5052750" y="3277418"/>
                </a:cubicBezTo>
                <a:cubicBezTo>
                  <a:pt x="5025718" y="3332986"/>
                  <a:pt x="5025718" y="3398657"/>
                  <a:pt x="4998686" y="3454226"/>
                </a:cubicBezTo>
                <a:cubicBezTo>
                  <a:pt x="4982468" y="3423916"/>
                  <a:pt x="4982468" y="3398657"/>
                  <a:pt x="4987874" y="3368347"/>
                </a:cubicBezTo>
                <a:cubicBezTo>
                  <a:pt x="4998686" y="3327934"/>
                  <a:pt x="4950029" y="3322883"/>
                  <a:pt x="4928404" y="3317831"/>
                </a:cubicBezTo>
                <a:cubicBezTo>
                  <a:pt x="4912185" y="3307728"/>
                  <a:pt x="4890560" y="3307728"/>
                  <a:pt x="4874341" y="3297624"/>
                </a:cubicBezTo>
                <a:cubicBezTo>
                  <a:pt x="4874341" y="3262263"/>
                  <a:pt x="4820279" y="3287521"/>
                  <a:pt x="4814872" y="3257211"/>
                </a:cubicBezTo>
                <a:lnTo>
                  <a:pt x="4814872" y="3312779"/>
                </a:lnTo>
                <a:cubicBezTo>
                  <a:pt x="4771622" y="3307728"/>
                  <a:pt x="4766215" y="3348141"/>
                  <a:pt x="4733777" y="3383502"/>
                </a:cubicBezTo>
                <a:cubicBezTo>
                  <a:pt x="4722964" y="3332986"/>
                  <a:pt x="4695933" y="3292573"/>
                  <a:pt x="4728370" y="3247108"/>
                </a:cubicBezTo>
                <a:cubicBezTo>
                  <a:pt x="4744590" y="3221849"/>
                  <a:pt x="4717558" y="3211746"/>
                  <a:pt x="4701339" y="3206694"/>
                </a:cubicBezTo>
                <a:cubicBezTo>
                  <a:pt x="4679714" y="3191539"/>
                  <a:pt x="4679714" y="3211746"/>
                  <a:pt x="4674307" y="3221849"/>
                </a:cubicBezTo>
                <a:cubicBezTo>
                  <a:pt x="4652682" y="3267314"/>
                  <a:pt x="4631057" y="3267314"/>
                  <a:pt x="4587807" y="3242056"/>
                </a:cubicBezTo>
                <a:cubicBezTo>
                  <a:pt x="4555368" y="3221849"/>
                  <a:pt x="4560775" y="3267314"/>
                  <a:pt x="4533743" y="3272366"/>
                </a:cubicBezTo>
                <a:lnTo>
                  <a:pt x="4533743" y="3267314"/>
                </a:lnTo>
                <a:cubicBezTo>
                  <a:pt x="4522930" y="3242056"/>
                  <a:pt x="4522930" y="3196591"/>
                  <a:pt x="4485086" y="3201643"/>
                </a:cubicBezTo>
                <a:cubicBezTo>
                  <a:pt x="4447242" y="3201643"/>
                  <a:pt x="4447242" y="3242056"/>
                  <a:pt x="4441836" y="3267314"/>
                </a:cubicBezTo>
                <a:cubicBezTo>
                  <a:pt x="4436429" y="3302676"/>
                  <a:pt x="4431024" y="3338038"/>
                  <a:pt x="4420211" y="3373399"/>
                </a:cubicBezTo>
                <a:cubicBezTo>
                  <a:pt x="4420211" y="3388554"/>
                  <a:pt x="4420211" y="3408761"/>
                  <a:pt x="4398585" y="3403709"/>
                </a:cubicBezTo>
                <a:cubicBezTo>
                  <a:pt x="4382366" y="3403709"/>
                  <a:pt x="4382366" y="3383502"/>
                  <a:pt x="4387772" y="3368347"/>
                </a:cubicBezTo>
                <a:cubicBezTo>
                  <a:pt x="4398585" y="3353192"/>
                  <a:pt x="4382366" y="3343089"/>
                  <a:pt x="4376960" y="3317831"/>
                </a:cubicBezTo>
                <a:cubicBezTo>
                  <a:pt x="4366147" y="3338038"/>
                  <a:pt x="4366147" y="3348141"/>
                  <a:pt x="4360741" y="3358244"/>
                </a:cubicBezTo>
                <a:cubicBezTo>
                  <a:pt x="4355334" y="3423916"/>
                  <a:pt x="4333709" y="3479484"/>
                  <a:pt x="4247208" y="3484536"/>
                </a:cubicBezTo>
                <a:cubicBezTo>
                  <a:pt x="4236395" y="3484536"/>
                  <a:pt x="4230989" y="3494639"/>
                  <a:pt x="4220176" y="3499691"/>
                </a:cubicBezTo>
                <a:lnTo>
                  <a:pt x="4209364" y="3499691"/>
                </a:lnTo>
                <a:cubicBezTo>
                  <a:pt x="4230989" y="3449174"/>
                  <a:pt x="4247208" y="3403709"/>
                  <a:pt x="4203957" y="3358244"/>
                </a:cubicBezTo>
                <a:cubicBezTo>
                  <a:pt x="4198551" y="3348141"/>
                  <a:pt x="4193146" y="3332986"/>
                  <a:pt x="4214770" y="3332986"/>
                </a:cubicBezTo>
                <a:cubicBezTo>
                  <a:pt x="4236395" y="3332986"/>
                  <a:pt x="4241802" y="3322883"/>
                  <a:pt x="4236395" y="3302676"/>
                </a:cubicBezTo>
                <a:cubicBezTo>
                  <a:pt x="4230989" y="3282469"/>
                  <a:pt x="4225583" y="3267314"/>
                  <a:pt x="4203957" y="3262263"/>
                </a:cubicBezTo>
                <a:cubicBezTo>
                  <a:pt x="4182333" y="3257211"/>
                  <a:pt x="4171520" y="3272366"/>
                  <a:pt x="4160707" y="3287521"/>
                </a:cubicBezTo>
                <a:cubicBezTo>
                  <a:pt x="4144488" y="3327934"/>
                  <a:pt x="4122863" y="3368347"/>
                  <a:pt x="4101238" y="3413812"/>
                </a:cubicBezTo>
                <a:cubicBezTo>
                  <a:pt x="4079612" y="3363296"/>
                  <a:pt x="4095831" y="3322883"/>
                  <a:pt x="4090426" y="3277418"/>
                </a:cubicBezTo>
                <a:cubicBezTo>
                  <a:pt x="4085019" y="3262263"/>
                  <a:pt x="4090426" y="3242056"/>
                  <a:pt x="4074206" y="3237004"/>
                </a:cubicBezTo>
                <a:cubicBezTo>
                  <a:pt x="4052581" y="3231953"/>
                  <a:pt x="4036362" y="3252159"/>
                  <a:pt x="4030956" y="3267314"/>
                </a:cubicBezTo>
                <a:cubicBezTo>
                  <a:pt x="4009330" y="3302676"/>
                  <a:pt x="4009330" y="3343089"/>
                  <a:pt x="4020143" y="3383502"/>
                </a:cubicBezTo>
                <a:cubicBezTo>
                  <a:pt x="4025550" y="3423916"/>
                  <a:pt x="4030956" y="3464329"/>
                  <a:pt x="4025550" y="3509794"/>
                </a:cubicBezTo>
                <a:cubicBezTo>
                  <a:pt x="3987705" y="3464329"/>
                  <a:pt x="3998517" y="3408761"/>
                  <a:pt x="3971486" y="3358244"/>
                </a:cubicBezTo>
                <a:cubicBezTo>
                  <a:pt x="3928235" y="3428967"/>
                  <a:pt x="3879578" y="3408761"/>
                  <a:pt x="3830921" y="3368347"/>
                </a:cubicBezTo>
                <a:cubicBezTo>
                  <a:pt x="3820109" y="3358244"/>
                  <a:pt x="3798485" y="3338038"/>
                  <a:pt x="3793078" y="3353192"/>
                </a:cubicBezTo>
                <a:cubicBezTo>
                  <a:pt x="3782265" y="3378451"/>
                  <a:pt x="3728201" y="3373399"/>
                  <a:pt x="3739014" y="3413812"/>
                </a:cubicBezTo>
                <a:cubicBezTo>
                  <a:pt x="3744421" y="3439071"/>
                  <a:pt x="3739014" y="3464329"/>
                  <a:pt x="3739014" y="3494639"/>
                </a:cubicBezTo>
                <a:cubicBezTo>
                  <a:pt x="3711983" y="3474432"/>
                  <a:pt x="3722796" y="3434019"/>
                  <a:pt x="3701170" y="3408761"/>
                </a:cubicBezTo>
                <a:cubicBezTo>
                  <a:pt x="3668732" y="3423916"/>
                  <a:pt x="3668732" y="3464329"/>
                  <a:pt x="3641700" y="3479484"/>
                </a:cubicBezTo>
                <a:cubicBezTo>
                  <a:pt x="3630888" y="3489587"/>
                  <a:pt x="3625482" y="3504742"/>
                  <a:pt x="3609262" y="3499691"/>
                </a:cubicBezTo>
                <a:cubicBezTo>
                  <a:pt x="3587637" y="3499691"/>
                  <a:pt x="3598450" y="3479484"/>
                  <a:pt x="3593043" y="3469381"/>
                </a:cubicBezTo>
                <a:lnTo>
                  <a:pt x="3560606" y="3363296"/>
                </a:lnTo>
                <a:cubicBezTo>
                  <a:pt x="3533574" y="3368347"/>
                  <a:pt x="3533574" y="3403709"/>
                  <a:pt x="3501136" y="3393606"/>
                </a:cubicBezTo>
                <a:cubicBezTo>
                  <a:pt x="3506542" y="3368347"/>
                  <a:pt x="3511950" y="3338038"/>
                  <a:pt x="3506542" y="3302676"/>
                </a:cubicBezTo>
                <a:cubicBezTo>
                  <a:pt x="3468699" y="3343089"/>
                  <a:pt x="3430854" y="3373399"/>
                  <a:pt x="3376791" y="3383502"/>
                </a:cubicBezTo>
                <a:cubicBezTo>
                  <a:pt x="3360573" y="3388554"/>
                  <a:pt x="3338948" y="3398657"/>
                  <a:pt x="3322729" y="3383502"/>
                </a:cubicBezTo>
                <a:cubicBezTo>
                  <a:pt x="3301103" y="3368347"/>
                  <a:pt x="3301103" y="3353192"/>
                  <a:pt x="3306509" y="3327934"/>
                </a:cubicBezTo>
                <a:cubicBezTo>
                  <a:pt x="3311916" y="3297624"/>
                  <a:pt x="3333540" y="3257211"/>
                  <a:pt x="3274072" y="3231953"/>
                </a:cubicBezTo>
                <a:lnTo>
                  <a:pt x="3274072" y="3302676"/>
                </a:lnTo>
                <a:cubicBezTo>
                  <a:pt x="3257852" y="3307728"/>
                  <a:pt x="3252446" y="3297624"/>
                  <a:pt x="3247040" y="3292573"/>
                </a:cubicBezTo>
                <a:cubicBezTo>
                  <a:pt x="3225415" y="3272366"/>
                  <a:pt x="3203789" y="3267314"/>
                  <a:pt x="3203789" y="3302676"/>
                </a:cubicBezTo>
                <a:cubicBezTo>
                  <a:pt x="3203789" y="3363296"/>
                  <a:pt x="3149726" y="3383502"/>
                  <a:pt x="3106475" y="3398657"/>
                </a:cubicBezTo>
                <a:cubicBezTo>
                  <a:pt x="3068632" y="3413812"/>
                  <a:pt x="3063226" y="3428967"/>
                  <a:pt x="3063226" y="3459277"/>
                </a:cubicBezTo>
                <a:cubicBezTo>
                  <a:pt x="3074038" y="3504742"/>
                  <a:pt x="3057818" y="3530001"/>
                  <a:pt x="3003756" y="3535052"/>
                </a:cubicBezTo>
                <a:cubicBezTo>
                  <a:pt x="2982131" y="3535052"/>
                  <a:pt x="2965911" y="3550207"/>
                  <a:pt x="2944286" y="3555259"/>
                </a:cubicBezTo>
                <a:cubicBezTo>
                  <a:pt x="2917254" y="3560311"/>
                  <a:pt x="2879411" y="3565362"/>
                  <a:pt x="2868597" y="3540104"/>
                </a:cubicBezTo>
                <a:cubicBezTo>
                  <a:pt x="2852378" y="3484536"/>
                  <a:pt x="2803721" y="3469381"/>
                  <a:pt x="2749658" y="3454226"/>
                </a:cubicBezTo>
                <a:cubicBezTo>
                  <a:pt x="2728034" y="3444122"/>
                  <a:pt x="2711815" y="3439071"/>
                  <a:pt x="2706409" y="3408761"/>
                </a:cubicBezTo>
                <a:cubicBezTo>
                  <a:pt x="2695595" y="3332986"/>
                  <a:pt x="2679376" y="3327934"/>
                  <a:pt x="2609094" y="3373399"/>
                </a:cubicBezTo>
                <a:cubicBezTo>
                  <a:pt x="2603688" y="3373399"/>
                  <a:pt x="2598282" y="3373399"/>
                  <a:pt x="2598282" y="3368347"/>
                </a:cubicBezTo>
                <a:cubicBezTo>
                  <a:pt x="2527999" y="3292573"/>
                  <a:pt x="2511780" y="3292573"/>
                  <a:pt x="2419874" y="3343089"/>
                </a:cubicBezTo>
                <a:cubicBezTo>
                  <a:pt x="2392842" y="3358244"/>
                  <a:pt x="2371217" y="3378451"/>
                  <a:pt x="2333372" y="3363296"/>
                </a:cubicBezTo>
                <a:cubicBezTo>
                  <a:pt x="2306341" y="3353192"/>
                  <a:pt x="2263090" y="3393606"/>
                  <a:pt x="2241464" y="3428967"/>
                </a:cubicBezTo>
                <a:cubicBezTo>
                  <a:pt x="2192807" y="3489587"/>
                  <a:pt x="2181995" y="3474432"/>
                  <a:pt x="2122525" y="3434019"/>
                </a:cubicBezTo>
                <a:cubicBezTo>
                  <a:pt x="2068462" y="3393606"/>
                  <a:pt x="2090087" y="3353192"/>
                  <a:pt x="2079274" y="3312779"/>
                </a:cubicBezTo>
                <a:cubicBezTo>
                  <a:pt x="2079274" y="3307728"/>
                  <a:pt x="2079274" y="3297624"/>
                  <a:pt x="2073868" y="3292573"/>
                </a:cubicBezTo>
                <a:cubicBezTo>
                  <a:pt x="2063057" y="3267314"/>
                  <a:pt x="2063057" y="3211746"/>
                  <a:pt x="2046837" y="3226901"/>
                </a:cubicBezTo>
                <a:cubicBezTo>
                  <a:pt x="2003586" y="3252159"/>
                  <a:pt x="1987368" y="3176384"/>
                  <a:pt x="1954929" y="3221849"/>
                </a:cubicBezTo>
                <a:cubicBezTo>
                  <a:pt x="1933304" y="3247108"/>
                  <a:pt x="1911680" y="3272366"/>
                  <a:pt x="1911680" y="3302676"/>
                </a:cubicBezTo>
                <a:cubicBezTo>
                  <a:pt x="1906272" y="3358244"/>
                  <a:pt x="1954929" y="3418864"/>
                  <a:pt x="1884647" y="3464329"/>
                </a:cubicBezTo>
                <a:cubicBezTo>
                  <a:pt x="1873835" y="3418864"/>
                  <a:pt x="1825178" y="3388554"/>
                  <a:pt x="1798147" y="3343089"/>
                </a:cubicBezTo>
                <a:cubicBezTo>
                  <a:pt x="1781927" y="3388554"/>
                  <a:pt x="1700833" y="3343089"/>
                  <a:pt x="1700833" y="3413812"/>
                </a:cubicBezTo>
                <a:cubicBezTo>
                  <a:pt x="1668394" y="3373399"/>
                  <a:pt x="1652176" y="3353192"/>
                  <a:pt x="1700833" y="3312779"/>
                </a:cubicBezTo>
                <a:cubicBezTo>
                  <a:pt x="1765709" y="3262263"/>
                  <a:pt x="1781927" y="3176384"/>
                  <a:pt x="1738678" y="3100610"/>
                </a:cubicBezTo>
                <a:cubicBezTo>
                  <a:pt x="1706239" y="3181436"/>
                  <a:pt x="1662988" y="3191539"/>
                  <a:pt x="1592706" y="3125868"/>
                </a:cubicBezTo>
                <a:cubicBezTo>
                  <a:pt x="1576488" y="3110713"/>
                  <a:pt x="1565674" y="3100610"/>
                  <a:pt x="1544049" y="3110713"/>
                </a:cubicBezTo>
                <a:cubicBezTo>
                  <a:pt x="1522425" y="3120816"/>
                  <a:pt x="1517017" y="3135971"/>
                  <a:pt x="1527831" y="3151126"/>
                </a:cubicBezTo>
                <a:cubicBezTo>
                  <a:pt x="1581894" y="3206694"/>
                  <a:pt x="1538643" y="3257211"/>
                  <a:pt x="1517017" y="3312779"/>
                </a:cubicBezTo>
                <a:cubicBezTo>
                  <a:pt x="1511611" y="3282469"/>
                  <a:pt x="1506206" y="3252159"/>
                  <a:pt x="1500800" y="3211746"/>
                </a:cubicBezTo>
                <a:cubicBezTo>
                  <a:pt x="1462954" y="3267314"/>
                  <a:pt x="1365640" y="3242056"/>
                  <a:pt x="1360234" y="3322883"/>
                </a:cubicBezTo>
                <a:lnTo>
                  <a:pt x="1344015" y="3322883"/>
                </a:lnTo>
                <a:cubicBezTo>
                  <a:pt x="1344015" y="3282469"/>
                  <a:pt x="1322390" y="3277418"/>
                  <a:pt x="1284546" y="3282469"/>
                </a:cubicBezTo>
                <a:cubicBezTo>
                  <a:pt x="1246702" y="3287521"/>
                  <a:pt x="1214264" y="3302676"/>
                  <a:pt x="1176419" y="3307728"/>
                </a:cubicBezTo>
                <a:cubicBezTo>
                  <a:pt x="1165607" y="3307728"/>
                  <a:pt x="1100731" y="3297624"/>
                  <a:pt x="1143981" y="3353192"/>
                </a:cubicBezTo>
                <a:cubicBezTo>
                  <a:pt x="1149388" y="3358244"/>
                  <a:pt x="1138575" y="3368347"/>
                  <a:pt x="1127762" y="3373399"/>
                </a:cubicBezTo>
                <a:cubicBezTo>
                  <a:pt x="1095325" y="3388554"/>
                  <a:pt x="1068293" y="3403709"/>
                  <a:pt x="1089918" y="3459277"/>
                </a:cubicBezTo>
                <a:cubicBezTo>
                  <a:pt x="1030449" y="3383502"/>
                  <a:pt x="1079106" y="3307728"/>
                  <a:pt x="1052074" y="3242056"/>
                </a:cubicBezTo>
                <a:cubicBezTo>
                  <a:pt x="1046668" y="3226901"/>
                  <a:pt x="1041262" y="3206694"/>
                  <a:pt x="1025043" y="3201643"/>
                </a:cubicBezTo>
                <a:cubicBezTo>
                  <a:pt x="1003417" y="3191539"/>
                  <a:pt x="1014230" y="3216798"/>
                  <a:pt x="1008824" y="3226901"/>
                </a:cubicBezTo>
                <a:cubicBezTo>
                  <a:pt x="981792" y="3257211"/>
                  <a:pt x="981792" y="3252159"/>
                  <a:pt x="981792" y="3282469"/>
                </a:cubicBezTo>
                <a:cubicBezTo>
                  <a:pt x="981792" y="3302676"/>
                  <a:pt x="992604" y="3317831"/>
                  <a:pt x="965573" y="3338038"/>
                </a:cubicBezTo>
                <a:cubicBezTo>
                  <a:pt x="965573" y="3322883"/>
                  <a:pt x="960167" y="3307728"/>
                  <a:pt x="954760" y="3292573"/>
                </a:cubicBezTo>
                <a:cubicBezTo>
                  <a:pt x="949354" y="3237004"/>
                  <a:pt x="911510" y="3201643"/>
                  <a:pt x="852040" y="3206694"/>
                </a:cubicBezTo>
                <a:cubicBezTo>
                  <a:pt x="781758" y="3206694"/>
                  <a:pt x="738508" y="3181436"/>
                  <a:pt x="727695" y="3110713"/>
                </a:cubicBezTo>
                <a:cubicBezTo>
                  <a:pt x="722289" y="3151126"/>
                  <a:pt x="711476" y="3181436"/>
                  <a:pt x="760133" y="3196591"/>
                </a:cubicBezTo>
                <a:cubicBezTo>
                  <a:pt x="803384" y="3206694"/>
                  <a:pt x="787165" y="3237004"/>
                  <a:pt x="781758" y="3262263"/>
                </a:cubicBezTo>
                <a:cubicBezTo>
                  <a:pt x="754726" y="3257211"/>
                  <a:pt x="765539" y="3221849"/>
                  <a:pt x="738508" y="3221849"/>
                </a:cubicBezTo>
                <a:lnTo>
                  <a:pt x="733101" y="3216798"/>
                </a:lnTo>
                <a:cubicBezTo>
                  <a:pt x="733101" y="3216798"/>
                  <a:pt x="727695" y="3216798"/>
                  <a:pt x="733101" y="3221849"/>
                </a:cubicBezTo>
                <a:cubicBezTo>
                  <a:pt x="733101" y="3226901"/>
                  <a:pt x="733101" y="3226901"/>
                  <a:pt x="738508" y="3221849"/>
                </a:cubicBezTo>
                <a:cubicBezTo>
                  <a:pt x="722289" y="3252159"/>
                  <a:pt x="749320" y="3282469"/>
                  <a:pt x="733101" y="3312779"/>
                </a:cubicBezTo>
                <a:cubicBezTo>
                  <a:pt x="619569" y="3277418"/>
                  <a:pt x="533068" y="3120816"/>
                  <a:pt x="387097" y="3247108"/>
                </a:cubicBezTo>
                <a:cubicBezTo>
                  <a:pt x="370878" y="3221849"/>
                  <a:pt x="387097" y="3196591"/>
                  <a:pt x="376284" y="3176384"/>
                </a:cubicBezTo>
                <a:cubicBezTo>
                  <a:pt x="360065" y="3176384"/>
                  <a:pt x="360065" y="3196591"/>
                  <a:pt x="349253" y="3211746"/>
                </a:cubicBezTo>
                <a:cubicBezTo>
                  <a:pt x="333034" y="3196591"/>
                  <a:pt x="360065" y="3181436"/>
                  <a:pt x="343846" y="3166281"/>
                </a:cubicBezTo>
                <a:cubicBezTo>
                  <a:pt x="327627" y="3171333"/>
                  <a:pt x="333034" y="3181436"/>
                  <a:pt x="327627" y="3186488"/>
                </a:cubicBezTo>
                <a:cubicBezTo>
                  <a:pt x="300596" y="3231953"/>
                  <a:pt x="284377" y="3237004"/>
                  <a:pt x="251939" y="3191539"/>
                </a:cubicBezTo>
                <a:cubicBezTo>
                  <a:pt x="235720" y="3171333"/>
                  <a:pt x="224907" y="3151126"/>
                  <a:pt x="214095" y="3130919"/>
                </a:cubicBezTo>
                <a:cubicBezTo>
                  <a:pt x="203282" y="3115765"/>
                  <a:pt x="197876" y="3075351"/>
                  <a:pt x="160032" y="3095558"/>
                </a:cubicBezTo>
                <a:cubicBezTo>
                  <a:pt x="138406" y="3100610"/>
                  <a:pt x="143813" y="3085455"/>
                  <a:pt x="143813" y="3080403"/>
                </a:cubicBezTo>
                <a:cubicBezTo>
                  <a:pt x="133000" y="2913698"/>
                  <a:pt x="68124" y="2752045"/>
                  <a:pt x="73531" y="2585340"/>
                </a:cubicBezTo>
                <a:cubicBezTo>
                  <a:pt x="68568" y="2551732"/>
                  <a:pt x="65889" y="2544384"/>
                  <a:pt x="64537" y="2545682"/>
                </a:cubicBezTo>
                <a:lnTo>
                  <a:pt x="64249" y="2546756"/>
                </a:lnTo>
                <a:lnTo>
                  <a:pt x="64400" y="2542678"/>
                </a:lnTo>
                <a:lnTo>
                  <a:pt x="80104" y="2284418"/>
                </a:lnTo>
                <a:cubicBezTo>
                  <a:pt x="63210" y="2112528"/>
                  <a:pt x="18750" y="1940637"/>
                  <a:pt x="21453" y="1766103"/>
                </a:cubicBezTo>
                <a:cubicBezTo>
                  <a:pt x="21453" y="1744948"/>
                  <a:pt x="50534" y="1670526"/>
                  <a:pt x="39721" y="1649369"/>
                </a:cubicBezTo>
                <a:cubicBezTo>
                  <a:pt x="7283" y="1575325"/>
                  <a:pt x="5234" y="1575701"/>
                  <a:pt x="37672" y="1554546"/>
                </a:cubicBezTo>
                <a:cubicBezTo>
                  <a:pt x="80923" y="1533390"/>
                  <a:pt x="42965" y="1488120"/>
                  <a:pt x="37558" y="1424653"/>
                </a:cubicBezTo>
                <a:cubicBezTo>
                  <a:pt x="21339" y="1318875"/>
                  <a:pt x="32266" y="1216054"/>
                  <a:pt x="26860" y="1120853"/>
                </a:cubicBezTo>
                <a:lnTo>
                  <a:pt x="12605" y="1048496"/>
                </a:lnTo>
                <a:lnTo>
                  <a:pt x="20102" y="930451"/>
                </a:lnTo>
                <a:cubicBezTo>
                  <a:pt x="20364" y="893599"/>
                  <a:pt x="20625" y="856748"/>
                  <a:pt x="20887" y="819896"/>
                </a:cubicBezTo>
                <a:lnTo>
                  <a:pt x="27142" y="783007"/>
                </a:lnTo>
                <a:cubicBezTo>
                  <a:pt x="27142" y="722387"/>
                  <a:pt x="10923" y="661767"/>
                  <a:pt x="21736" y="601147"/>
                </a:cubicBezTo>
                <a:cubicBezTo>
                  <a:pt x="21736" y="585992"/>
                  <a:pt x="32548" y="565786"/>
                  <a:pt x="5516" y="545579"/>
                </a:cubicBezTo>
                <a:cubicBezTo>
                  <a:pt x="-10703" y="535476"/>
                  <a:pt x="10923" y="500114"/>
                  <a:pt x="43361" y="490011"/>
                </a:cubicBezTo>
                <a:cubicBezTo>
                  <a:pt x="102830" y="469804"/>
                  <a:pt x="102830" y="469804"/>
                  <a:pt x="113643" y="409184"/>
                </a:cubicBezTo>
                <a:cubicBezTo>
                  <a:pt x="146081" y="449597"/>
                  <a:pt x="178519" y="490011"/>
                  <a:pt x="210957" y="535476"/>
                </a:cubicBezTo>
                <a:cubicBezTo>
                  <a:pt x="227175" y="464752"/>
                  <a:pt x="200144" y="394029"/>
                  <a:pt x="254207" y="338461"/>
                </a:cubicBezTo>
                <a:cubicBezTo>
                  <a:pt x="351521" y="490011"/>
                  <a:pt x="502898" y="474856"/>
                  <a:pt x="665087" y="439494"/>
                </a:cubicBezTo>
                <a:cubicBezTo>
                  <a:pt x="800245" y="409184"/>
                  <a:pt x="843496" y="419287"/>
                  <a:pt x="951622" y="469804"/>
                </a:cubicBezTo>
                <a:cubicBezTo>
                  <a:pt x="967841" y="454649"/>
                  <a:pt x="951622" y="419287"/>
                  <a:pt x="962435" y="419287"/>
                </a:cubicBezTo>
                <a:cubicBezTo>
                  <a:pt x="989467" y="409184"/>
                  <a:pt x="989467" y="394029"/>
                  <a:pt x="994873" y="373822"/>
                </a:cubicBezTo>
                <a:cubicBezTo>
                  <a:pt x="1000279" y="348564"/>
                  <a:pt x="1005685" y="323306"/>
                  <a:pt x="1011092" y="287944"/>
                </a:cubicBezTo>
                <a:cubicBezTo>
                  <a:pt x="1038123" y="318254"/>
                  <a:pt x="1038123" y="353616"/>
                  <a:pt x="1054342" y="378874"/>
                </a:cubicBezTo>
                <a:cubicBezTo>
                  <a:pt x="1065155" y="404132"/>
                  <a:pt x="1059749" y="439494"/>
                  <a:pt x="1092186" y="474856"/>
                </a:cubicBezTo>
                <a:cubicBezTo>
                  <a:pt x="1092186" y="424339"/>
                  <a:pt x="1097593" y="388977"/>
                  <a:pt x="1092186" y="353616"/>
                </a:cubicBezTo>
                <a:cubicBezTo>
                  <a:pt x="1086780" y="318254"/>
                  <a:pt x="1102999" y="308151"/>
                  <a:pt x="1135437" y="313203"/>
                </a:cubicBezTo>
                <a:cubicBezTo>
                  <a:pt x="1184094" y="313203"/>
                  <a:pt x="1221938" y="338461"/>
                  <a:pt x="1259782" y="353616"/>
                </a:cubicBezTo>
                <a:cubicBezTo>
                  <a:pt x="1319252" y="378874"/>
                  <a:pt x="1373315" y="399081"/>
                  <a:pt x="1421972" y="348564"/>
                </a:cubicBezTo>
                <a:cubicBezTo>
                  <a:pt x="1449004" y="419287"/>
                  <a:pt x="1481441" y="414236"/>
                  <a:pt x="1557130" y="333409"/>
                </a:cubicBezTo>
                <a:cubicBezTo>
                  <a:pt x="1573349" y="388977"/>
                  <a:pt x="1632818" y="419287"/>
                  <a:pt x="1659850" y="469804"/>
                </a:cubicBezTo>
                <a:cubicBezTo>
                  <a:pt x="1686882" y="520321"/>
                  <a:pt x="1670663" y="575889"/>
                  <a:pt x="1676069" y="636509"/>
                </a:cubicBezTo>
                <a:cubicBezTo>
                  <a:pt x="1724726" y="621354"/>
                  <a:pt x="1708507" y="580941"/>
                  <a:pt x="1708507" y="555682"/>
                </a:cubicBezTo>
                <a:cubicBezTo>
                  <a:pt x="1708507" y="510217"/>
                  <a:pt x="1697694" y="469804"/>
                  <a:pt x="1767976" y="474856"/>
                </a:cubicBezTo>
                <a:cubicBezTo>
                  <a:pt x="1789601" y="479907"/>
                  <a:pt x="1800414" y="459701"/>
                  <a:pt x="1816633" y="449597"/>
                </a:cubicBezTo>
                <a:cubicBezTo>
                  <a:pt x="1838258" y="439494"/>
                  <a:pt x="1822039" y="388977"/>
                  <a:pt x="1865290" y="399081"/>
                </a:cubicBezTo>
                <a:cubicBezTo>
                  <a:pt x="1951791" y="419287"/>
                  <a:pt x="2070730" y="353616"/>
                  <a:pt x="2124793" y="464752"/>
                </a:cubicBezTo>
                <a:cubicBezTo>
                  <a:pt x="2238326" y="414236"/>
                  <a:pt x="2173450" y="333409"/>
                  <a:pt x="2168044" y="257634"/>
                </a:cubicBezTo>
                <a:cubicBezTo>
                  <a:pt x="2227513" y="272789"/>
                  <a:pt x="2286983" y="277841"/>
                  <a:pt x="2276170" y="353616"/>
                </a:cubicBezTo>
                <a:cubicBezTo>
                  <a:pt x="2270764" y="363719"/>
                  <a:pt x="2281577" y="383926"/>
                  <a:pt x="2303202" y="383926"/>
                </a:cubicBezTo>
                <a:cubicBezTo>
                  <a:pt x="2319421" y="383926"/>
                  <a:pt x="2330233" y="373822"/>
                  <a:pt x="2335640" y="363719"/>
                </a:cubicBezTo>
                <a:cubicBezTo>
                  <a:pt x="2341046" y="348564"/>
                  <a:pt x="2346452" y="338461"/>
                  <a:pt x="2351859" y="323306"/>
                </a:cubicBezTo>
                <a:lnTo>
                  <a:pt x="2357265" y="323306"/>
                </a:lnTo>
                <a:lnTo>
                  <a:pt x="2362671" y="323306"/>
                </a:lnTo>
                <a:cubicBezTo>
                  <a:pt x="2362671" y="348564"/>
                  <a:pt x="2357265" y="378874"/>
                  <a:pt x="2378890" y="404132"/>
                </a:cubicBezTo>
                <a:cubicBezTo>
                  <a:pt x="2405922" y="394029"/>
                  <a:pt x="2400516" y="363719"/>
                  <a:pt x="2411328" y="348564"/>
                </a:cubicBezTo>
                <a:lnTo>
                  <a:pt x="2432954" y="348564"/>
                </a:lnTo>
                <a:cubicBezTo>
                  <a:pt x="2432954" y="368771"/>
                  <a:pt x="2438360" y="388977"/>
                  <a:pt x="2438360" y="409184"/>
                </a:cubicBezTo>
                <a:cubicBezTo>
                  <a:pt x="2438360" y="439494"/>
                  <a:pt x="2459985" y="439494"/>
                  <a:pt x="2481610" y="439494"/>
                </a:cubicBezTo>
                <a:cubicBezTo>
                  <a:pt x="2508642" y="439494"/>
                  <a:pt x="2497829" y="419287"/>
                  <a:pt x="2497829" y="404132"/>
                </a:cubicBezTo>
                <a:cubicBezTo>
                  <a:pt x="2497829" y="388977"/>
                  <a:pt x="2497829" y="368771"/>
                  <a:pt x="2492423" y="348564"/>
                </a:cubicBezTo>
                <a:cubicBezTo>
                  <a:pt x="2481610" y="272789"/>
                  <a:pt x="2481610" y="272789"/>
                  <a:pt x="2568111" y="287944"/>
                </a:cubicBezTo>
                <a:cubicBezTo>
                  <a:pt x="2681644" y="308151"/>
                  <a:pt x="2789770" y="358668"/>
                  <a:pt x="2908709" y="373822"/>
                </a:cubicBezTo>
                <a:cubicBezTo>
                  <a:pt x="2924928" y="378874"/>
                  <a:pt x="2946554" y="383926"/>
                  <a:pt x="2962773" y="378874"/>
                </a:cubicBezTo>
                <a:cubicBezTo>
                  <a:pt x="3000617" y="378874"/>
                  <a:pt x="3016836" y="383926"/>
                  <a:pt x="3022242" y="424339"/>
                </a:cubicBezTo>
                <a:cubicBezTo>
                  <a:pt x="3022242" y="464752"/>
                  <a:pt x="3060086" y="474856"/>
                  <a:pt x="3097931" y="474856"/>
                </a:cubicBezTo>
                <a:cubicBezTo>
                  <a:pt x="3103337" y="394029"/>
                  <a:pt x="3081712" y="313203"/>
                  <a:pt x="3087118" y="227324"/>
                </a:cubicBezTo>
                <a:cubicBezTo>
                  <a:pt x="3114150" y="272789"/>
                  <a:pt x="3119556" y="318254"/>
                  <a:pt x="3146587" y="363719"/>
                </a:cubicBezTo>
                <a:cubicBezTo>
                  <a:pt x="3168213" y="399081"/>
                  <a:pt x="3184432" y="394029"/>
                  <a:pt x="3200651" y="358668"/>
                </a:cubicBezTo>
                <a:cubicBezTo>
                  <a:pt x="3211463" y="338461"/>
                  <a:pt x="3227682" y="313203"/>
                  <a:pt x="3233089" y="287944"/>
                </a:cubicBezTo>
                <a:cubicBezTo>
                  <a:pt x="3260120" y="181859"/>
                  <a:pt x="3270933" y="176808"/>
                  <a:pt x="3368247" y="237428"/>
                </a:cubicBezTo>
                <a:cubicBezTo>
                  <a:pt x="3400684" y="191963"/>
                  <a:pt x="3406091" y="186911"/>
                  <a:pt x="3411497" y="95981"/>
                </a:cubicBezTo>
                <a:cubicBezTo>
                  <a:pt x="3454747" y="95981"/>
                  <a:pt x="3476373" y="136395"/>
                  <a:pt x="3514217" y="141446"/>
                </a:cubicBezTo>
                <a:cubicBezTo>
                  <a:pt x="3487185" y="171756"/>
                  <a:pt x="3465560" y="207118"/>
                  <a:pt x="3481779" y="242479"/>
                </a:cubicBezTo>
                <a:cubicBezTo>
                  <a:pt x="3514217" y="287944"/>
                  <a:pt x="3562874" y="313203"/>
                  <a:pt x="3622343" y="298048"/>
                </a:cubicBezTo>
                <a:cubicBezTo>
                  <a:pt x="3600718" y="247531"/>
                  <a:pt x="3654782" y="207118"/>
                  <a:pt x="3654782" y="161653"/>
                </a:cubicBezTo>
                <a:cubicBezTo>
                  <a:pt x="3654782" y="146498"/>
                  <a:pt x="3676406" y="151549"/>
                  <a:pt x="3676406" y="166704"/>
                </a:cubicBezTo>
                <a:cubicBezTo>
                  <a:pt x="3681813" y="212169"/>
                  <a:pt x="3692625" y="252583"/>
                  <a:pt x="3671000" y="298048"/>
                </a:cubicBezTo>
                <a:cubicBezTo>
                  <a:pt x="3660188" y="328358"/>
                  <a:pt x="3692625" y="383926"/>
                  <a:pt x="3730470" y="383926"/>
                </a:cubicBezTo>
                <a:cubicBezTo>
                  <a:pt x="3789940" y="373822"/>
                  <a:pt x="3741283" y="343513"/>
                  <a:pt x="3741283" y="313203"/>
                </a:cubicBezTo>
                <a:cubicBezTo>
                  <a:pt x="3822379" y="313203"/>
                  <a:pt x="3898066" y="343513"/>
                  <a:pt x="3968348" y="373822"/>
                </a:cubicBezTo>
                <a:cubicBezTo>
                  <a:pt x="3984567" y="333409"/>
                  <a:pt x="4011598" y="292996"/>
                  <a:pt x="4065661" y="298048"/>
                </a:cubicBezTo>
                <a:cubicBezTo>
                  <a:pt x="4092693" y="298048"/>
                  <a:pt x="4119725" y="338461"/>
                  <a:pt x="4157569" y="328358"/>
                </a:cubicBezTo>
                <a:cubicBezTo>
                  <a:pt x="4162975" y="358668"/>
                  <a:pt x="4168381" y="388977"/>
                  <a:pt x="4173788" y="424339"/>
                </a:cubicBezTo>
                <a:cubicBezTo>
                  <a:pt x="4200819" y="414236"/>
                  <a:pt x="4190007" y="388977"/>
                  <a:pt x="4206226" y="368771"/>
                </a:cubicBezTo>
                <a:lnTo>
                  <a:pt x="4206226" y="434442"/>
                </a:lnTo>
                <a:cubicBezTo>
                  <a:pt x="4233257" y="409184"/>
                  <a:pt x="4260289" y="383926"/>
                  <a:pt x="4287321" y="363719"/>
                </a:cubicBezTo>
                <a:cubicBezTo>
                  <a:pt x="4308946" y="348564"/>
                  <a:pt x="4330571" y="338461"/>
                  <a:pt x="4352196" y="368771"/>
                </a:cubicBezTo>
                <a:cubicBezTo>
                  <a:pt x="4379228" y="399081"/>
                  <a:pt x="4411666" y="388977"/>
                  <a:pt x="4438697" y="368771"/>
                </a:cubicBezTo>
                <a:cubicBezTo>
                  <a:pt x="4460323" y="353616"/>
                  <a:pt x="4481948" y="338461"/>
                  <a:pt x="4503573" y="318254"/>
                </a:cubicBezTo>
                <a:cubicBezTo>
                  <a:pt x="4563043" y="272789"/>
                  <a:pt x="4563043" y="272789"/>
                  <a:pt x="4611700" y="323306"/>
                </a:cubicBezTo>
                <a:cubicBezTo>
                  <a:pt x="4627919" y="343513"/>
                  <a:pt x="4638731" y="368771"/>
                  <a:pt x="4665763" y="378874"/>
                </a:cubicBezTo>
                <a:cubicBezTo>
                  <a:pt x="4681982" y="368771"/>
                  <a:pt x="4671169" y="348564"/>
                  <a:pt x="4676575" y="333409"/>
                </a:cubicBezTo>
                <a:cubicBezTo>
                  <a:pt x="4681982" y="298048"/>
                  <a:pt x="4665763" y="247531"/>
                  <a:pt x="4736045" y="252583"/>
                </a:cubicBezTo>
                <a:cubicBezTo>
                  <a:pt x="4746858" y="252583"/>
                  <a:pt x="4763077" y="232376"/>
                  <a:pt x="4773890" y="217221"/>
                </a:cubicBezTo>
                <a:cubicBezTo>
                  <a:pt x="4800921" y="181859"/>
                  <a:pt x="4827952" y="146498"/>
                  <a:pt x="4854984" y="106085"/>
                </a:cubicBezTo>
                <a:cubicBezTo>
                  <a:pt x="4887422" y="136395"/>
                  <a:pt x="4887422" y="171756"/>
                  <a:pt x="4887422" y="207118"/>
                </a:cubicBezTo>
                <a:cubicBezTo>
                  <a:pt x="4887422" y="247531"/>
                  <a:pt x="4887422" y="282893"/>
                  <a:pt x="4892828" y="318254"/>
                </a:cubicBezTo>
                <a:cubicBezTo>
                  <a:pt x="4936079" y="257634"/>
                  <a:pt x="4909047" y="186911"/>
                  <a:pt x="4925267" y="126291"/>
                </a:cubicBezTo>
                <a:cubicBezTo>
                  <a:pt x="4946891" y="126291"/>
                  <a:pt x="4963110" y="141446"/>
                  <a:pt x="4957704" y="156601"/>
                </a:cubicBezTo>
                <a:cubicBezTo>
                  <a:pt x="4946891" y="237428"/>
                  <a:pt x="4963110" y="308151"/>
                  <a:pt x="5022580" y="368771"/>
                </a:cubicBezTo>
                <a:cubicBezTo>
                  <a:pt x="5027986" y="373822"/>
                  <a:pt x="5027986" y="378874"/>
                  <a:pt x="5027986" y="383926"/>
                </a:cubicBezTo>
                <a:cubicBezTo>
                  <a:pt x="5027986" y="444546"/>
                  <a:pt x="5076643" y="479907"/>
                  <a:pt x="5114487" y="530424"/>
                </a:cubicBezTo>
                <a:cubicBezTo>
                  <a:pt x="5125300" y="495062"/>
                  <a:pt x="5119894" y="464752"/>
                  <a:pt x="5119894" y="434442"/>
                </a:cubicBezTo>
                <a:cubicBezTo>
                  <a:pt x="5146925" y="444546"/>
                  <a:pt x="5146925" y="469804"/>
                  <a:pt x="5168551" y="484959"/>
                </a:cubicBezTo>
                <a:cubicBezTo>
                  <a:pt x="5195582" y="399081"/>
                  <a:pt x="5233426" y="323306"/>
                  <a:pt x="5292896" y="247531"/>
                </a:cubicBezTo>
                <a:lnTo>
                  <a:pt x="5292896" y="363719"/>
                </a:lnTo>
                <a:cubicBezTo>
                  <a:pt x="5336146" y="308151"/>
                  <a:pt x="5352365" y="343513"/>
                  <a:pt x="5373990" y="373822"/>
                </a:cubicBezTo>
                <a:cubicBezTo>
                  <a:pt x="5384803" y="388977"/>
                  <a:pt x="5384803" y="409184"/>
                  <a:pt x="5395616" y="424339"/>
                </a:cubicBezTo>
                <a:cubicBezTo>
                  <a:pt x="5401023" y="434442"/>
                  <a:pt x="5406429" y="454649"/>
                  <a:pt x="5428054" y="454649"/>
                </a:cubicBezTo>
                <a:cubicBezTo>
                  <a:pt x="5444273" y="449597"/>
                  <a:pt x="5455085" y="434442"/>
                  <a:pt x="5460492" y="419287"/>
                </a:cubicBezTo>
                <a:cubicBezTo>
                  <a:pt x="5471304" y="388977"/>
                  <a:pt x="5482117" y="353616"/>
                  <a:pt x="5476711" y="318254"/>
                </a:cubicBezTo>
                <a:cubicBezTo>
                  <a:pt x="5476711" y="287944"/>
                  <a:pt x="5509148" y="282893"/>
                  <a:pt x="5519961" y="292996"/>
                </a:cubicBezTo>
                <a:cubicBezTo>
                  <a:pt x="5557806" y="338461"/>
                  <a:pt x="5568618" y="287944"/>
                  <a:pt x="5574024" y="272789"/>
                </a:cubicBezTo>
                <a:cubicBezTo>
                  <a:pt x="5584837" y="252583"/>
                  <a:pt x="5601056" y="232376"/>
                  <a:pt x="5622681" y="217221"/>
                </a:cubicBezTo>
                <a:cubicBezTo>
                  <a:pt x="5633494" y="207118"/>
                  <a:pt x="5649713" y="202066"/>
                  <a:pt x="5665932" y="202066"/>
                </a:cubicBezTo>
                <a:cubicBezTo>
                  <a:pt x="5725402" y="212169"/>
                  <a:pt x="5736214" y="202066"/>
                  <a:pt x="5730807" y="146498"/>
                </a:cubicBezTo>
                <a:lnTo>
                  <a:pt x="5714589" y="55568"/>
                </a:lnTo>
                <a:cubicBezTo>
                  <a:pt x="5714589" y="40413"/>
                  <a:pt x="5703776" y="25258"/>
                  <a:pt x="5730807" y="10103"/>
                </a:cubicBezTo>
                <a:cubicBezTo>
                  <a:pt x="5736214" y="50516"/>
                  <a:pt x="5741620" y="85878"/>
                  <a:pt x="5747026" y="121240"/>
                </a:cubicBezTo>
                <a:cubicBezTo>
                  <a:pt x="5752433" y="161653"/>
                  <a:pt x="5757839" y="202066"/>
                  <a:pt x="5790277" y="232376"/>
                </a:cubicBezTo>
                <a:cubicBezTo>
                  <a:pt x="5828121" y="181859"/>
                  <a:pt x="5806496" y="116188"/>
                  <a:pt x="5849746" y="65671"/>
                </a:cubicBezTo>
                <a:cubicBezTo>
                  <a:pt x="5860559" y="101033"/>
                  <a:pt x="5871372" y="131343"/>
                  <a:pt x="5860559" y="166704"/>
                </a:cubicBezTo>
                <a:cubicBezTo>
                  <a:pt x="5849746" y="207118"/>
                  <a:pt x="5909216" y="207118"/>
                  <a:pt x="5930841" y="217221"/>
                </a:cubicBezTo>
                <a:cubicBezTo>
                  <a:pt x="6022749" y="247531"/>
                  <a:pt x="6033562" y="242479"/>
                  <a:pt x="6109250" y="136395"/>
                </a:cubicBezTo>
                <a:cubicBezTo>
                  <a:pt x="6130875" y="191963"/>
                  <a:pt x="6147094" y="232376"/>
                  <a:pt x="6103843" y="282893"/>
                </a:cubicBezTo>
                <a:cubicBezTo>
                  <a:pt x="6082218" y="308151"/>
                  <a:pt x="6065999" y="343513"/>
                  <a:pt x="6098437" y="378874"/>
                </a:cubicBezTo>
                <a:cubicBezTo>
                  <a:pt x="6120063" y="358668"/>
                  <a:pt x="6109250" y="338461"/>
                  <a:pt x="6109250" y="313203"/>
                </a:cubicBezTo>
                <a:cubicBezTo>
                  <a:pt x="6130875" y="323306"/>
                  <a:pt x="6163313" y="348564"/>
                  <a:pt x="6168719" y="298048"/>
                </a:cubicBezTo>
                <a:cubicBezTo>
                  <a:pt x="6168719" y="252583"/>
                  <a:pt x="6201157" y="237428"/>
                  <a:pt x="6249814" y="237428"/>
                </a:cubicBezTo>
                <a:cubicBezTo>
                  <a:pt x="6266033" y="247531"/>
                  <a:pt x="6244408" y="267738"/>
                  <a:pt x="6266033" y="282893"/>
                </a:cubicBezTo>
                <a:cubicBezTo>
                  <a:pt x="6276846" y="262686"/>
                  <a:pt x="6293065" y="247531"/>
                  <a:pt x="6303877" y="227324"/>
                </a:cubicBezTo>
                <a:cubicBezTo>
                  <a:pt x="6309283" y="232376"/>
                  <a:pt x="6314690" y="232376"/>
                  <a:pt x="6314690" y="232376"/>
                </a:cubicBezTo>
                <a:cubicBezTo>
                  <a:pt x="6325502" y="262686"/>
                  <a:pt x="6320096" y="313203"/>
                  <a:pt x="6357940" y="313203"/>
                </a:cubicBezTo>
                <a:cubicBezTo>
                  <a:pt x="6406597" y="313203"/>
                  <a:pt x="6395785" y="262686"/>
                  <a:pt x="6401191" y="232376"/>
                </a:cubicBezTo>
                <a:cubicBezTo>
                  <a:pt x="6417410" y="186911"/>
                  <a:pt x="6417410" y="136395"/>
                  <a:pt x="6439035" y="90930"/>
                </a:cubicBezTo>
                <a:cubicBezTo>
                  <a:pt x="6487692" y="111136"/>
                  <a:pt x="6428222" y="161653"/>
                  <a:pt x="6471473" y="181859"/>
                </a:cubicBezTo>
                <a:cubicBezTo>
                  <a:pt x="6482286" y="181859"/>
                  <a:pt x="6482286" y="171756"/>
                  <a:pt x="6482286" y="166704"/>
                </a:cubicBezTo>
                <a:cubicBezTo>
                  <a:pt x="6482286" y="90930"/>
                  <a:pt x="6509317" y="35361"/>
                  <a:pt x="6601225" y="25258"/>
                </a:cubicBezTo>
                <a:cubicBezTo>
                  <a:pt x="6612037" y="25258"/>
                  <a:pt x="6622850" y="15155"/>
                  <a:pt x="6633663" y="10103"/>
                </a:cubicBezTo>
                <a:cubicBezTo>
                  <a:pt x="6633663" y="15155"/>
                  <a:pt x="6633663" y="15155"/>
                  <a:pt x="6639069" y="15155"/>
                </a:cubicBezTo>
                <a:cubicBezTo>
                  <a:pt x="6606631" y="60620"/>
                  <a:pt x="6612037" y="106085"/>
                  <a:pt x="6639069" y="151549"/>
                </a:cubicBezTo>
                <a:cubicBezTo>
                  <a:pt x="6649882" y="166704"/>
                  <a:pt x="6655288" y="181859"/>
                  <a:pt x="6628256" y="181859"/>
                </a:cubicBezTo>
                <a:cubicBezTo>
                  <a:pt x="6612037" y="181859"/>
                  <a:pt x="6601225" y="186911"/>
                  <a:pt x="6606631" y="207118"/>
                </a:cubicBezTo>
                <a:cubicBezTo>
                  <a:pt x="6612037" y="222273"/>
                  <a:pt x="6622850" y="232376"/>
                  <a:pt x="6639069" y="237428"/>
                </a:cubicBezTo>
                <a:cubicBezTo>
                  <a:pt x="6655288" y="242479"/>
                  <a:pt x="6666100" y="232376"/>
                  <a:pt x="6676913" y="222273"/>
                </a:cubicBezTo>
                <a:cubicBezTo>
                  <a:pt x="6709351" y="186911"/>
                  <a:pt x="6725570" y="136395"/>
                  <a:pt x="6758008" y="95981"/>
                </a:cubicBezTo>
                <a:lnTo>
                  <a:pt x="6758008" y="186911"/>
                </a:lnTo>
                <a:cubicBezTo>
                  <a:pt x="6758008" y="217221"/>
                  <a:pt x="6752602" y="247531"/>
                  <a:pt x="6774227" y="277841"/>
                </a:cubicBezTo>
                <a:cubicBezTo>
                  <a:pt x="6882353" y="202066"/>
                  <a:pt x="6795852" y="95981"/>
                  <a:pt x="682288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="" xmlns:a16="http://schemas.microsoft.com/office/drawing/2014/main" id="{EC8133D6-9114-4E6F-A7F1-8A064674CFB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85515" y="512994"/>
            <a:ext cx="6184980" cy="5832012"/>
          </a:xfrm>
          <a:custGeom>
            <a:avLst/>
            <a:gdLst>
              <a:gd name="connsiteX0" fmla="*/ 1363754 w 6184980"/>
              <a:gd name="connsiteY0" fmla="*/ 4120518 h 5832012"/>
              <a:gd name="connsiteX1" fmla="*/ 1376279 w 6184980"/>
              <a:gd name="connsiteY1" fmla="*/ 4121206 h 5832012"/>
              <a:gd name="connsiteX2" fmla="*/ 1411107 w 6184980"/>
              <a:gd name="connsiteY2" fmla="*/ 4127316 h 5832012"/>
              <a:gd name="connsiteX3" fmla="*/ 1419050 w 6184980"/>
              <a:gd name="connsiteY3" fmla="*/ 4134037 h 5832012"/>
              <a:gd name="connsiteX4" fmla="*/ 1426993 w 6184980"/>
              <a:gd name="connsiteY4" fmla="*/ 4156644 h 5832012"/>
              <a:gd name="connsiteX5" fmla="*/ 1380556 w 6184980"/>
              <a:gd name="connsiteY5" fmla="*/ 4220800 h 5832012"/>
              <a:gd name="connsiteX6" fmla="*/ 1321900 w 6184980"/>
              <a:gd name="connsiteY6" fmla="*/ 4214079 h 5832012"/>
              <a:gd name="connsiteX7" fmla="*/ 1301737 w 6184980"/>
              <a:gd name="connsiteY7" fmla="*/ 4211024 h 5832012"/>
              <a:gd name="connsiteX8" fmla="*/ 1308458 w 6184980"/>
              <a:gd name="connsiteY8" fmla="*/ 4195748 h 5832012"/>
              <a:gd name="connsiteX9" fmla="*/ 1296238 w 6184980"/>
              <a:gd name="connsiteY9" fmla="*/ 4192082 h 5832012"/>
              <a:gd name="connsiteX10" fmla="*/ 1312124 w 6184980"/>
              <a:gd name="connsiteY10" fmla="*/ 4152367 h 5832012"/>
              <a:gd name="connsiteX11" fmla="*/ 1328621 w 6184980"/>
              <a:gd name="connsiteY11" fmla="*/ 4130371 h 5832012"/>
              <a:gd name="connsiteX12" fmla="*/ 1334731 w 6184980"/>
              <a:gd name="connsiteY12" fmla="*/ 4133426 h 5832012"/>
              <a:gd name="connsiteX13" fmla="*/ 1353061 w 6184980"/>
              <a:gd name="connsiteY13" fmla="*/ 4126705 h 5832012"/>
              <a:gd name="connsiteX14" fmla="*/ 1363754 w 6184980"/>
              <a:gd name="connsiteY14" fmla="*/ 4120518 h 5832012"/>
              <a:gd name="connsiteX15" fmla="*/ 1759260 w 6184980"/>
              <a:gd name="connsiteY15" fmla="*/ 4036940 h 5832012"/>
              <a:gd name="connsiteX16" fmla="*/ 1771074 w 6184980"/>
              <a:gd name="connsiteY16" fmla="*/ 4050032 h 5832012"/>
              <a:gd name="connsiteX17" fmla="*/ 1772003 w 6184980"/>
              <a:gd name="connsiteY17" fmla="*/ 4076990 h 5832012"/>
              <a:gd name="connsiteX18" fmla="*/ 1769524 w 6184980"/>
              <a:gd name="connsiteY18" fmla="*/ 4089074 h 5832012"/>
              <a:gd name="connsiteX19" fmla="*/ 1768595 w 6184980"/>
              <a:gd name="connsiteY19" fmla="*/ 4095272 h 5832012"/>
              <a:gd name="connsiteX20" fmla="*/ 1773243 w 6184980"/>
              <a:gd name="connsiteY20" fmla="*/ 4090934 h 5832012"/>
              <a:gd name="connsiteX21" fmla="*/ 1776651 w 6184980"/>
              <a:gd name="connsiteY21" fmla="*/ 4087215 h 5832012"/>
              <a:gd name="connsiteX22" fmla="*/ 1780370 w 6184980"/>
              <a:gd name="connsiteY22" fmla="*/ 4081948 h 5832012"/>
              <a:gd name="connsiteX23" fmla="*/ 1787187 w 6184980"/>
              <a:gd name="connsiteY23" fmla="*/ 4074511 h 5832012"/>
              <a:gd name="connsiteX24" fmla="*/ 1830258 w 6184980"/>
              <a:gd name="connsiteY24" fmla="*/ 4059018 h 5832012"/>
              <a:gd name="connsiteX25" fmla="*/ 1842962 w 6184980"/>
              <a:gd name="connsiteY25" fmla="*/ 4078539 h 5832012"/>
              <a:gd name="connsiteX26" fmla="*/ 1829018 w 6184980"/>
              <a:gd name="connsiteY26" fmla="*/ 4103948 h 5832012"/>
              <a:gd name="connsiteX27" fmla="*/ 1792144 w 6184980"/>
              <a:gd name="connsiteY27" fmla="*/ 4121610 h 5832012"/>
              <a:gd name="connsiteX28" fmla="*/ 1786877 w 6184980"/>
              <a:gd name="connsiteY28" fmla="*/ 4121920 h 5832012"/>
              <a:gd name="connsiteX29" fmla="*/ 1811046 w 6184980"/>
              <a:gd name="connsiteY29" fmla="*/ 4124708 h 5832012"/>
              <a:gd name="connsiteX30" fmla="*/ 1841103 w 6184980"/>
              <a:gd name="connsiteY30" fmla="*/ 4145779 h 5832012"/>
              <a:gd name="connsiteX31" fmla="*/ 1841103 w 6184980"/>
              <a:gd name="connsiteY31" fmla="*/ 4154765 h 5832012"/>
              <a:gd name="connsiteX32" fmla="*/ 1840483 w 6184980"/>
              <a:gd name="connsiteY32" fmla="*/ 4159103 h 5832012"/>
              <a:gd name="connsiteX33" fmla="*/ 1798342 w 6184980"/>
              <a:gd name="connsiteY33" fmla="*/ 4173357 h 5832012"/>
              <a:gd name="connsiteX34" fmla="*/ 1780680 w 6184980"/>
              <a:gd name="connsiteY34" fmla="*/ 4162202 h 5832012"/>
              <a:gd name="connsiteX35" fmla="*/ 1780370 w 6184980"/>
              <a:gd name="connsiteY35" fmla="*/ 4160962 h 5832012"/>
              <a:gd name="connsiteX36" fmla="*/ 1768285 w 6184980"/>
              <a:gd name="connsiteY36" fmla="*/ 4149498 h 5832012"/>
              <a:gd name="connsiteX37" fmla="*/ 1766116 w 6184980"/>
              <a:gd name="connsiteY37" fmla="*/ 4145779 h 5832012"/>
              <a:gd name="connsiteX38" fmla="*/ 1770144 w 6184980"/>
              <a:gd name="connsiteY38" fmla="*/ 4152906 h 5832012"/>
              <a:gd name="connsiteX39" fmla="*/ 1773243 w 6184980"/>
              <a:gd name="connsiteY39" fmla="*/ 4175216 h 5832012"/>
              <a:gd name="connsiteX40" fmla="*/ 1773243 w 6184980"/>
              <a:gd name="connsiteY40" fmla="*/ 4176455 h 5832012"/>
              <a:gd name="connsiteX41" fmla="*/ 1772003 w 6184980"/>
              <a:gd name="connsiteY41" fmla="*/ 4178624 h 5832012"/>
              <a:gd name="connsiteX42" fmla="*/ 1753412 w 6184980"/>
              <a:gd name="connsiteY42" fmla="*/ 4197216 h 5832012"/>
              <a:gd name="connsiteX43" fmla="*/ 1727383 w 6184980"/>
              <a:gd name="connsiteY43" fmla="*/ 4172737 h 5832012"/>
              <a:gd name="connsiteX44" fmla="*/ 1738228 w 6184980"/>
              <a:gd name="connsiteY44" fmla="*/ 4142990 h 5832012"/>
              <a:gd name="connsiteX45" fmla="*/ 1741327 w 6184980"/>
              <a:gd name="connsiteY45" fmla="*/ 4137413 h 5832012"/>
              <a:gd name="connsiteX46" fmla="*/ 1736369 w 6184980"/>
              <a:gd name="connsiteY46" fmla="*/ 4139272 h 5832012"/>
              <a:gd name="connsiteX47" fmla="*/ 1700735 w 6184980"/>
              <a:gd name="connsiteY47" fmla="*/ 4139272 h 5832012"/>
              <a:gd name="connsiteX48" fmla="*/ 1692369 w 6184980"/>
              <a:gd name="connsiteY48" fmla="*/ 4110145 h 5832012"/>
              <a:gd name="connsiteX49" fmla="*/ 1712820 w 6184980"/>
              <a:gd name="connsiteY49" fmla="*/ 4095272 h 5832012"/>
              <a:gd name="connsiteX50" fmla="*/ 1721806 w 6184980"/>
              <a:gd name="connsiteY50" fmla="*/ 4098370 h 5832012"/>
              <a:gd name="connsiteX51" fmla="*/ 1723665 w 6184980"/>
              <a:gd name="connsiteY51" fmla="*/ 4098680 h 5832012"/>
              <a:gd name="connsiteX52" fmla="*/ 1739778 w 6184980"/>
              <a:gd name="connsiteY52" fmla="*/ 4108286 h 5832012"/>
              <a:gd name="connsiteX53" fmla="*/ 1741637 w 6184980"/>
              <a:gd name="connsiteY53" fmla="*/ 4109835 h 5832012"/>
              <a:gd name="connsiteX54" fmla="*/ 1740397 w 6184980"/>
              <a:gd name="connsiteY54" fmla="*/ 4108596 h 5832012"/>
              <a:gd name="connsiteX55" fmla="*/ 1731102 w 6184980"/>
              <a:gd name="connsiteY55" fmla="*/ 4090624 h 5832012"/>
              <a:gd name="connsiteX56" fmla="*/ 1728932 w 6184980"/>
              <a:gd name="connsiteY56" fmla="*/ 4058708 h 5832012"/>
              <a:gd name="connsiteX57" fmla="*/ 1741637 w 6184980"/>
              <a:gd name="connsiteY57" fmla="*/ 4040116 h 5832012"/>
              <a:gd name="connsiteX58" fmla="*/ 1759260 w 6184980"/>
              <a:gd name="connsiteY58" fmla="*/ 4036940 h 5832012"/>
              <a:gd name="connsiteX59" fmla="*/ 1587630 w 6184980"/>
              <a:gd name="connsiteY59" fmla="*/ 3591293 h 5832012"/>
              <a:gd name="connsiteX60" fmla="*/ 1610438 w 6184980"/>
              <a:gd name="connsiteY60" fmla="*/ 3591948 h 5832012"/>
              <a:gd name="connsiteX61" fmla="*/ 1651336 w 6184980"/>
              <a:gd name="connsiteY61" fmla="*/ 3619213 h 5832012"/>
              <a:gd name="connsiteX62" fmla="*/ 1674932 w 6184980"/>
              <a:gd name="connsiteY62" fmla="*/ 3656441 h 5832012"/>
              <a:gd name="connsiteX63" fmla="*/ 1694856 w 6184980"/>
              <a:gd name="connsiteY63" fmla="*/ 3605057 h 5832012"/>
              <a:gd name="connsiteX64" fmla="*/ 1729987 w 6184980"/>
              <a:gd name="connsiteY64" fmla="*/ 3601386 h 5832012"/>
              <a:gd name="connsiteX65" fmla="*/ 1761447 w 6184980"/>
              <a:gd name="connsiteY65" fmla="*/ 3646479 h 5832012"/>
              <a:gd name="connsiteX66" fmla="*/ 1729462 w 6184980"/>
              <a:gd name="connsiteY66" fmla="*/ 3693145 h 5832012"/>
              <a:gd name="connsiteX67" fmla="*/ 1716354 w 6184980"/>
              <a:gd name="connsiteY67" fmla="*/ 3697864 h 5832012"/>
              <a:gd name="connsiteX68" fmla="*/ 1786091 w 6184980"/>
              <a:gd name="connsiteY68" fmla="*/ 3767076 h 5832012"/>
              <a:gd name="connsiteX69" fmla="*/ 1728938 w 6184980"/>
              <a:gd name="connsiteY69" fmla="*/ 3784903 h 5832012"/>
              <a:gd name="connsiteX70" fmla="*/ 1698002 w 6184980"/>
              <a:gd name="connsiteY70" fmla="*/ 3747675 h 5832012"/>
              <a:gd name="connsiteX71" fmla="*/ 1696429 w 6184980"/>
              <a:gd name="connsiteY71" fmla="*/ 3814790 h 5832012"/>
              <a:gd name="connsiteX72" fmla="*/ 1645569 w 6184980"/>
              <a:gd name="connsiteY72" fmla="*/ 3856213 h 5832012"/>
              <a:gd name="connsiteX73" fmla="*/ 1627217 w 6184980"/>
              <a:gd name="connsiteY73" fmla="*/ 3844677 h 5832012"/>
              <a:gd name="connsiteX74" fmla="*/ 1613584 w 6184980"/>
              <a:gd name="connsiteY74" fmla="*/ 3798536 h 5832012"/>
              <a:gd name="connsiteX75" fmla="*/ 1618828 w 6184980"/>
              <a:gd name="connsiteY75" fmla="*/ 3778612 h 5832012"/>
              <a:gd name="connsiteX76" fmla="*/ 1646617 w 6184980"/>
              <a:gd name="connsiteY76" fmla="*/ 3739286 h 5832012"/>
              <a:gd name="connsiteX77" fmla="*/ 1651336 w 6184980"/>
              <a:gd name="connsiteY77" fmla="*/ 3732994 h 5832012"/>
              <a:gd name="connsiteX78" fmla="*/ 1646617 w 6184980"/>
              <a:gd name="connsiteY78" fmla="*/ 3734567 h 5832012"/>
              <a:gd name="connsiteX79" fmla="*/ 1637704 w 6184980"/>
              <a:gd name="connsiteY79" fmla="*/ 3739811 h 5832012"/>
              <a:gd name="connsiteX80" fmla="*/ 1554334 w 6184980"/>
              <a:gd name="connsiteY80" fmla="*/ 3770746 h 5832012"/>
              <a:gd name="connsiteX81" fmla="*/ 1514485 w 6184980"/>
              <a:gd name="connsiteY81" fmla="*/ 3739286 h 5832012"/>
              <a:gd name="connsiteX82" fmla="*/ 1544372 w 6184980"/>
              <a:gd name="connsiteY82" fmla="*/ 3696291 h 5832012"/>
              <a:gd name="connsiteX83" fmla="*/ 1616206 w 6184980"/>
              <a:gd name="connsiteY83" fmla="*/ 3688950 h 5832012"/>
              <a:gd name="connsiteX84" fmla="*/ 1637704 w 6184980"/>
              <a:gd name="connsiteY84" fmla="*/ 3691572 h 5832012"/>
              <a:gd name="connsiteX85" fmla="*/ 1584746 w 6184980"/>
              <a:gd name="connsiteY85" fmla="*/ 3661685 h 5832012"/>
              <a:gd name="connsiteX86" fmla="*/ 1576881 w 6184980"/>
              <a:gd name="connsiteY86" fmla="*/ 3654868 h 5832012"/>
              <a:gd name="connsiteX87" fmla="*/ 1571113 w 6184980"/>
              <a:gd name="connsiteY87" fmla="*/ 3649101 h 5832012"/>
              <a:gd name="connsiteX88" fmla="*/ 1564821 w 6184980"/>
              <a:gd name="connsiteY88" fmla="*/ 3639663 h 5832012"/>
              <a:gd name="connsiteX89" fmla="*/ 1567967 w 6184980"/>
              <a:gd name="connsiteY89" fmla="*/ 3602435 h 5832012"/>
              <a:gd name="connsiteX90" fmla="*/ 1587630 w 6184980"/>
              <a:gd name="connsiteY90" fmla="*/ 3591293 h 5832012"/>
              <a:gd name="connsiteX91" fmla="*/ 344787 w 6184980"/>
              <a:gd name="connsiteY91" fmla="*/ 3486156 h 5832012"/>
              <a:gd name="connsiteX92" fmla="*/ 354683 w 6184980"/>
              <a:gd name="connsiteY92" fmla="*/ 3490682 h 5832012"/>
              <a:gd name="connsiteX93" fmla="*/ 360476 w 6184980"/>
              <a:gd name="connsiteY93" fmla="*/ 3498406 h 5832012"/>
              <a:gd name="connsiteX94" fmla="*/ 370614 w 6184980"/>
              <a:gd name="connsiteY94" fmla="*/ 3508544 h 5832012"/>
              <a:gd name="connsiteX95" fmla="*/ 383166 w 6184980"/>
              <a:gd name="connsiteY95" fmla="*/ 3517716 h 5832012"/>
              <a:gd name="connsiteX96" fmla="*/ 385580 w 6184980"/>
              <a:gd name="connsiteY96" fmla="*/ 3521095 h 5832012"/>
              <a:gd name="connsiteX97" fmla="*/ 409235 w 6184980"/>
              <a:gd name="connsiteY97" fmla="*/ 3577579 h 5832012"/>
              <a:gd name="connsiteX98" fmla="*/ 410201 w 6184980"/>
              <a:gd name="connsiteY98" fmla="*/ 3586268 h 5832012"/>
              <a:gd name="connsiteX99" fmla="*/ 404890 w 6184980"/>
              <a:gd name="connsiteY99" fmla="*/ 3646130 h 5832012"/>
              <a:gd name="connsiteX100" fmla="*/ 386063 w 6184980"/>
              <a:gd name="connsiteY100" fmla="*/ 3692958 h 5832012"/>
              <a:gd name="connsiteX101" fmla="*/ 386545 w 6184980"/>
              <a:gd name="connsiteY101" fmla="*/ 3695372 h 5832012"/>
              <a:gd name="connsiteX102" fmla="*/ 387994 w 6184980"/>
              <a:gd name="connsiteY102" fmla="*/ 3695372 h 5832012"/>
              <a:gd name="connsiteX103" fmla="*/ 405373 w 6184980"/>
              <a:gd name="connsiteY103" fmla="*/ 3697303 h 5832012"/>
              <a:gd name="connsiteX104" fmla="*/ 399580 w 6184980"/>
              <a:gd name="connsiteY104" fmla="*/ 3704544 h 5832012"/>
              <a:gd name="connsiteX105" fmla="*/ 397166 w 6184980"/>
              <a:gd name="connsiteY105" fmla="*/ 3708889 h 5832012"/>
              <a:gd name="connsiteX106" fmla="*/ 401511 w 6184980"/>
              <a:gd name="connsiteY106" fmla="*/ 3709371 h 5832012"/>
              <a:gd name="connsiteX107" fmla="*/ 412614 w 6184980"/>
              <a:gd name="connsiteY107" fmla="*/ 3699233 h 5832012"/>
              <a:gd name="connsiteX108" fmla="*/ 464270 w 6184980"/>
              <a:gd name="connsiteY108" fmla="*/ 3684751 h 5832012"/>
              <a:gd name="connsiteX109" fmla="*/ 488890 w 6184980"/>
              <a:gd name="connsiteY109" fmla="*/ 3682337 h 5832012"/>
              <a:gd name="connsiteX110" fmla="*/ 512545 w 6184980"/>
              <a:gd name="connsiteY110" fmla="*/ 3686199 h 5832012"/>
              <a:gd name="connsiteX111" fmla="*/ 596063 w 6184980"/>
              <a:gd name="connsiteY111" fmla="*/ 3738820 h 5832012"/>
              <a:gd name="connsiteX112" fmla="*/ 603787 w 6184980"/>
              <a:gd name="connsiteY112" fmla="*/ 3750406 h 5832012"/>
              <a:gd name="connsiteX113" fmla="*/ 592200 w 6184980"/>
              <a:gd name="connsiteY113" fmla="*/ 3764889 h 5832012"/>
              <a:gd name="connsiteX114" fmla="*/ 570477 w 6184980"/>
              <a:gd name="connsiteY114" fmla="*/ 3785647 h 5832012"/>
              <a:gd name="connsiteX115" fmla="*/ 556959 w 6184980"/>
              <a:gd name="connsiteY115" fmla="*/ 3822337 h 5832012"/>
              <a:gd name="connsiteX116" fmla="*/ 548270 w 6184980"/>
              <a:gd name="connsiteY116" fmla="*/ 3857096 h 5832012"/>
              <a:gd name="connsiteX117" fmla="*/ 543925 w 6184980"/>
              <a:gd name="connsiteY117" fmla="*/ 3864820 h 5832012"/>
              <a:gd name="connsiteX118" fmla="*/ 493235 w 6184980"/>
              <a:gd name="connsiteY118" fmla="*/ 3886061 h 5832012"/>
              <a:gd name="connsiteX119" fmla="*/ 477304 w 6184980"/>
              <a:gd name="connsiteY119" fmla="*/ 3887992 h 5832012"/>
              <a:gd name="connsiteX120" fmla="*/ 475373 w 6184980"/>
              <a:gd name="connsiteY120" fmla="*/ 3905372 h 5832012"/>
              <a:gd name="connsiteX121" fmla="*/ 471994 w 6184980"/>
              <a:gd name="connsiteY121" fmla="*/ 3942061 h 5832012"/>
              <a:gd name="connsiteX122" fmla="*/ 463304 w 6184980"/>
              <a:gd name="connsiteY122" fmla="*/ 3958475 h 5832012"/>
              <a:gd name="connsiteX123" fmla="*/ 456063 w 6184980"/>
              <a:gd name="connsiteY123" fmla="*/ 3966682 h 5832012"/>
              <a:gd name="connsiteX124" fmla="*/ 452200 w 6184980"/>
              <a:gd name="connsiteY124" fmla="*/ 3970544 h 5832012"/>
              <a:gd name="connsiteX125" fmla="*/ 445924 w 6184980"/>
              <a:gd name="connsiteY125" fmla="*/ 3980682 h 5832012"/>
              <a:gd name="connsiteX126" fmla="*/ 431442 w 6184980"/>
              <a:gd name="connsiteY126" fmla="*/ 3998544 h 5832012"/>
              <a:gd name="connsiteX127" fmla="*/ 368200 w 6184980"/>
              <a:gd name="connsiteY127" fmla="*/ 4068544 h 5832012"/>
              <a:gd name="connsiteX128" fmla="*/ 355166 w 6184980"/>
              <a:gd name="connsiteY128" fmla="*/ 4085924 h 5832012"/>
              <a:gd name="connsiteX129" fmla="*/ 319442 w 6184980"/>
              <a:gd name="connsiteY129" fmla="*/ 4080613 h 5832012"/>
              <a:gd name="connsiteX130" fmla="*/ 307373 w 6184980"/>
              <a:gd name="connsiteY130" fmla="*/ 4052130 h 5832012"/>
              <a:gd name="connsiteX131" fmla="*/ 293373 w 6184980"/>
              <a:gd name="connsiteY131" fmla="*/ 3994682 h 5832012"/>
              <a:gd name="connsiteX132" fmla="*/ 291442 w 6184980"/>
              <a:gd name="connsiteY132" fmla="*/ 3979716 h 5832012"/>
              <a:gd name="connsiteX133" fmla="*/ 290476 w 6184980"/>
              <a:gd name="connsiteY133" fmla="*/ 3971027 h 5832012"/>
              <a:gd name="connsiteX134" fmla="*/ 301580 w 6184980"/>
              <a:gd name="connsiteY134" fmla="*/ 3815579 h 5832012"/>
              <a:gd name="connsiteX135" fmla="*/ 279855 w 6184980"/>
              <a:gd name="connsiteY135" fmla="*/ 3833923 h 5832012"/>
              <a:gd name="connsiteX136" fmla="*/ 274545 w 6184980"/>
              <a:gd name="connsiteY136" fmla="*/ 3834889 h 5832012"/>
              <a:gd name="connsiteX137" fmla="*/ 272131 w 6184980"/>
              <a:gd name="connsiteY137" fmla="*/ 3840199 h 5832012"/>
              <a:gd name="connsiteX138" fmla="*/ 266821 w 6184980"/>
              <a:gd name="connsiteY138" fmla="*/ 3891855 h 5832012"/>
              <a:gd name="connsiteX139" fmla="*/ 254269 w 6184980"/>
              <a:gd name="connsiteY139" fmla="*/ 3927096 h 5832012"/>
              <a:gd name="connsiteX140" fmla="*/ 268752 w 6184980"/>
              <a:gd name="connsiteY140" fmla="*/ 3834406 h 5832012"/>
              <a:gd name="connsiteX141" fmla="*/ 257648 w 6184980"/>
              <a:gd name="connsiteY141" fmla="*/ 3826199 h 5832012"/>
              <a:gd name="connsiteX142" fmla="*/ 226269 w 6184980"/>
              <a:gd name="connsiteY142" fmla="*/ 3827648 h 5832012"/>
              <a:gd name="connsiteX143" fmla="*/ 161580 w 6184980"/>
              <a:gd name="connsiteY143" fmla="*/ 3836820 h 5832012"/>
              <a:gd name="connsiteX144" fmla="*/ 169304 w 6184980"/>
              <a:gd name="connsiteY144" fmla="*/ 3828613 h 5832012"/>
              <a:gd name="connsiteX145" fmla="*/ 254269 w 6184980"/>
              <a:gd name="connsiteY145" fmla="*/ 3820406 h 5832012"/>
              <a:gd name="connsiteX146" fmla="*/ 255235 w 6184980"/>
              <a:gd name="connsiteY146" fmla="*/ 3817509 h 5832012"/>
              <a:gd name="connsiteX147" fmla="*/ 259096 w 6184980"/>
              <a:gd name="connsiteY147" fmla="*/ 3803510 h 5832012"/>
              <a:gd name="connsiteX148" fmla="*/ 269235 w 6184980"/>
              <a:gd name="connsiteY148" fmla="*/ 3794820 h 5832012"/>
              <a:gd name="connsiteX149" fmla="*/ 279855 w 6184980"/>
              <a:gd name="connsiteY149" fmla="*/ 3793854 h 5832012"/>
              <a:gd name="connsiteX150" fmla="*/ 284200 w 6184980"/>
              <a:gd name="connsiteY150" fmla="*/ 3785647 h 5832012"/>
              <a:gd name="connsiteX151" fmla="*/ 278407 w 6184980"/>
              <a:gd name="connsiteY151" fmla="*/ 3779854 h 5832012"/>
              <a:gd name="connsiteX152" fmla="*/ 234476 w 6184980"/>
              <a:gd name="connsiteY152" fmla="*/ 3789027 h 5832012"/>
              <a:gd name="connsiteX153" fmla="*/ 214683 w 6184980"/>
              <a:gd name="connsiteY153" fmla="*/ 3792889 h 5832012"/>
              <a:gd name="connsiteX154" fmla="*/ 143717 w 6184980"/>
              <a:gd name="connsiteY154" fmla="*/ 3793854 h 5832012"/>
              <a:gd name="connsiteX155" fmla="*/ 100752 w 6184980"/>
              <a:gd name="connsiteY155" fmla="*/ 3787096 h 5832012"/>
              <a:gd name="connsiteX156" fmla="*/ 42337 w 6184980"/>
              <a:gd name="connsiteY156" fmla="*/ 3774062 h 5832012"/>
              <a:gd name="connsiteX157" fmla="*/ 17717 w 6184980"/>
              <a:gd name="connsiteY157" fmla="*/ 3764406 h 5832012"/>
              <a:gd name="connsiteX158" fmla="*/ 12407 w 6184980"/>
              <a:gd name="connsiteY158" fmla="*/ 3759096 h 5832012"/>
              <a:gd name="connsiteX159" fmla="*/ 1303 w 6184980"/>
              <a:gd name="connsiteY159" fmla="*/ 3747509 h 5832012"/>
              <a:gd name="connsiteX160" fmla="*/ 16752 w 6184980"/>
              <a:gd name="connsiteY160" fmla="*/ 3721923 h 5832012"/>
              <a:gd name="connsiteX161" fmla="*/ 62614 w 6184980"/>
              <a:gd name="connsiteY161" fmla="*/ 3685233 h 5832012"/>
              <a:gd name="connsiteX162" fmla="*/ 73234 w 6184980"/>
              <a:gd name="connsiteY162" fmla="*/ 3675096 h 5832012"/>
              <a:gd name="connsiteX163" fmla="*/ 79510 w 6184980"/>
              <a:gd name="connsiteY163" fmla="*/ 3670268 h 5832012"/>
              <a:gd name="connsiteX164" fmla="*/ 123442 w 6184980"/>
              <a:gd name="connsiteY164" fmla="*/ 3631647 h 5832012"/>
              <a:gd name="connsiteX165" fmla="*/ 141303 w 6184980"/>
              <a:gd name="connsiteY165" fmla="*/ 3618613 h 5832012"/>
              <a:gd name="connsiteX166" fmla="*/ 168821 w 6184980"/>
              <a:gd name="connsiteY166" fmla="*/ 3610889 h 5832012"/>
              <a:gd name="connsiteX167" fmla="*/ 194890 w 6184980"/>
              <a:gd name="connsiteY167" fmla="*/ 3610889 h 5832012"/>
              <a:gd name="connsiteX168" fmla="*/ 210338 w 6184980"/>
              <a:gd name="connsiteY168" fmla="*/ 3595441 h 5832012"/>
              <a:gd name="connsiteX169" fmla="*/ 213234 w 6184980"/>
              <a:gd name="connsiteY169" fmla="*/ 3568406 h 5832012"/>
              <a:gd name="connsiteX170" fmla="*/ 220476 w 6184980"/>
              <a:gd name="connsiteY170" fmla="*/ 3550061 h 5832012"/>
              <a:gd name="connsiteX171" fmla="*/ 231097 w 6184980"/>
              <a:gd name="connsiteY171" fmla="*/ 3544751 h 5832012"/>
              <a:gd name="connsiteX172" fmla="*/ 243165 w 6184980"/>
              <a:gd name="connsiteY172" fmla="*/ 3541854 h 5832012"/>
              <a:gd name="connsiteX173" fmla="*/ 246545 w 6184980"/>
              <a:gd name="connsiteY173" fmla="*/ 3540406 h 5832012"/>
              <a:gd name="connsiteX174" fmla="*/ 264407 w 6184980"/>
              <a:gd name="connsiteY174" fmla="*/ 3534613 h 5832012"/>
              <a:gd name="connsiteX175" fmla="*/ 267303 w 6184980"/>
              <a:gd name="connsiteY175" fmla="*/ 3532199 h 5832012"/>
              <a:gd name="connsiteX176" fmla="*/ 294821 w 6184980"/>
              <a:gd name="connsiteY176" fmla="*/ 3526889 h 5832012"/>
              <a:gd name="connsiteX177" fmla="*/ 319924 w 6184980"/>
              <a:gd name="connsiteY177" fmla="*/ 3513371 h 5832012"/>
              <a:gd name="connsiteX178" fmla="*/ 336338 w 6184980"/>
              <a:gd name="connsiteY178" fmla="*/ 3493579 h 5832012"/>
              <a:gd name="connsiteX179" fmla="*/ 344787 w 6184980"/>
              <a:gd name="connsiteY179" fmla="*/ 3486156 h 5832012"/>
              <a:gd name="connsiteX180" fmla="*/ 868876 w 6184980"/>
              <a:gd name="connsiteY180" fmla="*/ 3142884 h 5832012"/>
              <a:gd name="connsiteX181" fmla="*/ 895455 w 6184980"/>
              <a:gd name="connsiteY181" fmla="*/ 3143647 h 5832012"/>
              <a:gd name="connsiteX182" fmla="*/ 943113 w 6184980"/>
              <a:gd name="connsiteY182" fmla="*/ 3175419 h 5832012"/>
              <a:gd name="connsiteX183" fmla="*/ 970609 w 6184980"/>
              <a:gd name="connsiteY183" fmla="*/ 3218801 h 5832012"/>
              <a:gd name="connsiteX184" fmla="*/ 993826 w 6184980"/>
              <a:gd name="connsiteY184" fmla="*/ 3158923 h 5832012"/>
              <a:gd name="connsiteX185" fmla="*/ 1034764 w 6184980"/>
              <a:gd name="connsiteY185" fmla="*/ 3154646 h 5832012"/>
              <a:gd name="connsiteX186" fmla="*/ 1071424 w 6184980"/>
              <a:gd name="connsiteY186" fmla="*/ 3207192 h 5832012"/>
              <a:gd name="connsiteX187" fmla="*/ 1034153 w 6184980"/>
              <a:gd name="connsiteY187" fmla="*/ 3261572 h 5832012"/>
              <a:gd name="connsiteX188" fmla="*/ 1018878 w 6184980"/>
              <a:gd name="connsiteY188" fmla="*/ 3267070 h 5832012"/>
              <a:gd name="connsiteX189" fmla="*/ 1100142 w 6184980"/>
              <a:gd name="connsiteY189" fmla="*/ 3347723 h 5832012"/>
              <a:gd name="connsiteX190" fmla="*/ 1033541 w 6184980"/>
              <a:gd name="connsiteY190" fmla="*/ 3368497 h 5832012"/>
              <a:gd name="connsiteX191" fmla="*/ 997492 w 6184980"/>
              <a:gd name="connsiteY191" fmla="*/ 3325116 h 5832012"/>
              <a:gd name="connsiteX192" fmla="*/ 995659 w 6184980"/>
              <a:gd name="connsiteY192" fmla="*/ 3403324 h 5832012"/>
              <a:gd name="connsiteX193" fmla="*/ 936392 w 6184980"/>
              <a:gd name="connsiteY193" fmla="*/ 3451594 h 5832012"/>
              <a:gd name="connsiteX194" fmla="*/ 915007 w 6184980"/>
              <a:gd name="connsiteY194" fmla="*/ 3438152 h 5832012"/>
              <a:gd name="connsiteX195" fmla="*/ 899121 w 6184980"/>
              <a:gd name="connsiteY195" fmla="*/ 3384383 h 5832012"/>
              <a:gd name="connsiteX196" fmla="*/ 905231 w 6184980"/>
              <a:gd name="connsiteY196" fmla="*/ 3361166 h 5832012"/>
              <a:gd name="connsiteX197" fmla="*/ 937614 w 6184980"/>
              <a:gd name="connsiteY197" fmla="*/ 3315340 h 5832012"/>
              <a:gd name="connsiteX198" fmla="*/ 943113 w 6184980"/>
              <a:gd name="connsiteY198" fmla="*/ 3308008 h 5832012"/>
              <a:gd name="connsiteX199" fmla="*/ 937614 w 6184980"/>
              <a:gd name="connsiteY199" fmla="*/ 3309841 h 5832012"/>
              <a:gd name="connsiteX200" fmla="*/ 927227 w 6184980"/>
              <a:gd name="connsiteY200" fmla="*/ 3315951 h 5832012"/>
              <a:gd name="connsiteX201" fmla="*/ 830077 w 6184980"/>
              <a:gd name="connsiteY201" fmla="*/ 3352000 h 5832012"/>
              <a:gd name="connsiteX202" fmla="*/ 783641 w 6184980"/>
              <a:gd name="connsiteY202" fmla="*/ 3315340 h 5832012"/>
              <a:gd name="connsiteX203" fmla="*/ 818468 w 6184980"/>
              <a:gd name="connsiteY203" fmla="*/ 3265237 h 5832012"/>
              <a:gd name="connsiteX204" fmla="*/ 902175 w 6184980"/>
              <a:gd name="connsiteY204" fmla="*/ 3256683 h 5832012"/>
              <a:gd name="connsiteX205" fmla="*/ 927227 w 6184980"/>
              <a:gd name="connsiteY205" fmla="*/ 3259739 h 5832012"/>
              <a:gd name="connsiteX206" fmla="*/ 865516 w 6184980"/>
              <a:gd name="connsiteY206" fmla="*/ 3224911 h 5832012"/>
              <a:gd name="connsiteX207" fmla="*/ 856350 w 6184980"/>
              <a:gd name="connsiteY207" fmla="*/ 3216968 h 5832012"/>
              <a:gd name="connsiteX208" fmla="*/ 849630 w 6184980"/>
              <a:gd name="connsiteY208" fmla="*/ 3210247 h 5832012"/>
              <a:gd name="connsiteX209" fmla="*/ 842297 w 6184980"/>
              <a:gd name="connsiteY209" fmla="*/ 3199249 h 5832012"/>
              <a:gd name="connsiteX210" fmla="*/ 845963 w 6184980"/>
              <a:gd name="connsiteY210" fmla="*/ 3155867 h 5832012"/>
              <a:gd name="connsiteX211" fmla="*/ 868876 w 6184980"/>
              <a:gd name="connsiteY211" fmla="*/ 3142884 h 5832012"/>
              <a:gd name="connsiteX212" fmla="*/ 589305 w 6184980"/>
              <a:gd name="connsiteY212" fmla="*/ 3109380 h 5832012"/>
              <a:gd name="connsiteX213" fmla="*/ 600303 w 6184980"/>
              <a:gd name="connsiteY213" fmla="*/ 3128322 h 5832012"/>
              <a:gd name="connsiteX214" fmla="*/ 602747 w 6184980"/>
              <a:gd name="connsiteY214" fmla="*/ 3131988 h 5832012"/>
              <a:gd name="connsiteX215" fmla="*/ 607024 w 6184980"/>
              <a:gd name="connsiteY215" fmla="*/ 3158261 h 5832012"/>
              <a:gd name="connsiteX216" fmla="*/ 605802 w 6184980"/>
              <a:gd name="connsiteY216" fmla="*/ 3174758 h 5832012"/>
              <a:gd name="connsiteX217" fmla="*/ 603358 w 6184980"/>
              <a:gd name="connsiteY217" fmla="*/ 3192477 h 5832012"/>
              <a:gd name="connsiteX218" fmla="*/ 593582 w 6184980"/>
              <a:gd name="connsiteY218" fmla="*/ 3217528 h 5832012"/>
              <a:gd name="connsiteX219" fmla="*/ 570364 w 6184980"/>
              <a:gd name="connsiteY219" fmla="*/ 3230359 h 5832012"/>
              <a:gd name="connsiteX220" fmla="*/ 523927 w 6184980"/>
              <a:gd name="connsiteY220" fmla="*/ 3244412 h 5832012"/>
              <a:gd name="connsiteX221" fmla="*/ 495821 w 6184980"/>
              <a:gd name="connsiteY221" fmla="*/ 3237081 h 5832012"/>
              <a:gd name="connsiteX222" fmla="*/ 492155 w 6184980"/>
              <a:gd name="connsiteY222" fmla="*/ 3231581 h 5832012"/>
              <a:gd name="connsiteX223" fmla="*/ 482990 w 6184980"/>
              <a:gd name="connsiteY223" fmla="*/ 3225471 h 5832012"/>
              <a:gd name="connsiteX224" fmla="*/ 468937 w 6184980"/>
              <a:gd name="connsiteY224" fmla="*/ 3196143 h 5832012"/>
              <a:gd name="connsiteX225" fmla="*/ 472603 w 6184980"/>
              <a:gd name="connsiteY225" fmla="*/ 3169870 h 5832012"/>
              <a:gd name="connsiteX226" fmla="*/ 477491 w 6184980"/>
              <a:gd name="connsiteY226" fmla="*/ 3153372 h 5832012"/>
              <a:gd name="connsiteX227" fmla="*/ 503764 w 6184980"/>
              <a:gd name="connsiteY227" fmla="*/ 3119767 h 5832012"/>
              <a:gd name="connsiteX228" fmla="*/ 534925 w 6184980"/>
              <a:gd name="connsiteY228" fmla="*/ 3111824 h 5832012"/>
              <a:gd name="connsiteX229" fmla="*/ 574030 w 6184980"/>
              <a:gd name="connsiteY229" fmla="*/ 3114268 h 5832012"/>
              <a:gd name="connsiteX230" fmla="*/ 589305 w 6184980"/>
              <a:gd name="connsiteY230" fmla="*/ 3109380 h 5832012"/>
              <a:gd name="connsiteX231" fmla="*/ 316129 w 6184980"/>
              <a:gd name="connsiteY231" fmla="*/ 2433796 h 5832012"/>
              <a:gd name="connsiteX232" fmla="*/ 331184 w 6184980"/>
              <a:gd name="connsiteY232" fmla="*/ 2438878 h 5832012"/>
              <a:gd name="connsiteX233" fmla="*/ 398299 w 6184980"/>
              <a:gd name="connsiteY233" fmla="*/ 2454899 h 5832012"/>
              <a:gd name="connsiteX234" fmla="*/ 414428 w 6184980"/>
              <a:gd name="connsiteY234" fmla="*/ 2459673 h 5832012"/>
              <a:gd name="connsiteX235" fmla="*/ 422410 w 6184980"/>
              <a:gd name="connsiteY235" fmla="*/ 2463187 h 5832012"/>
              <a:gd name="connsiteX236" fmla="*/ 426337 w 6184980"/>
              <a:gd name="connsiteY236" fmla="*/ 2463917 h 5832012"/>
              <a:gd name="connsiteX237" fmla="*/ 434101 w 6184980"/>
              <a:gd name="connsiteY237" fmla="*/ 2465867 h 5832012"/>
              <a:gd name="connsiteX238" fmla="*/ 446137 w 6184980"/>
              <a:gd name="connsiteY238" fmla="*/ 2472165 h 5832012"/>
              <a:gd name="connsiteX239" fmla="*/ 463366 w 6184980"/>
              <a:gd name="connsiteY239" fmla="*/ 2492888 h 5832012"/>
              <a:gd name="connsiteX240" fmla="*/ 471726 w 6184980"/>
              <a:gd name="connsiteY240" fmla="*/ 2502568 h 5832012"/>
              <a:gd name="connsiteX241" fmla="*/ 482132 w 6184980"/>
              <a:gd name="connsiteY241" fmla="*/ 2497136 h 5832012"/>
              <a:gd name="connsiteX242" fmla="*/ 521490 w 6184980"/>
              <a:gd name="connsiteY242" fmla="*/ 2488955 h 5832012"/>
              <a:gd name="connsiteX243" fmla="*/ 527308 w 6184980"/>
              <a:gd name="connsiteY243" fmla="*/ 2491814 h 5832012"/>
              <a:gd name="connsiteX244" fmla="*/ 546939 w 6184980"/>
              <a:gd name="connsiteY244" fmla="*/ 2509173 h 5832012"/>
              <a:gd name="connsiteX245" fmla="*/ 570281 w 6184980"/>
              <a:gd name="connsiteY245" fmla="*/ 2525698 h 5832012"/>
              <a:gd name="connsiteX246" fmla="*/ 591975 w 6184980"/>
              <a:gd name="connsiteY246" fmla="*/ 2529220 h 5832012"/>
              <a:gd name="connsiteX247" fmla="*/ 604958 w 6184980"/>
              <a:gd name="connsiteY247" fmla="*/ 2533155 h 5832012"/>
              <a:gd name="connsiteX248" fmla="*/ 605098 w 6184980"/>
              <a:gd name="connsiteY248" fmla="*/ 2543339 h 5832012"/>
              <a:gd name="connsiteX249" fmla="*/ 576528 w 6184980"/>
              <a:gd name="connsiteY249" fmla="*/ 2609647 h 5832012"/>
              <a:gd name="connsiteX250" fmla="*/ 563865 w 6184980"/>
              <a:gd name="connsiteY250" fmla="*/ 2621771 h 5832012"/>
              <a:gd name="connsiteX251" fmla="*/ 548020 w 6184980"/>
              <a:gd name="connsiteY251" fmla="*/ 2630509 h 5832012"/>
              <a:gd name="connsiteX252" fmla="*/ 510878 w 6184980"/>
              <a:gd name="connsiteY252" fmla="*/ 2643165 h 5832012"/>
              <a:gd name="connsiteX253" fmla="*/ 499985 w 6184980"/>
              <a:gd name="connsiteY253" fmla="*/ 2641650 h 5832012"/>
              <a:gd name="connsiteX254" fmla="*/ 497566 w 6184980"/>
              <a:gd name="connsiteY254" fmla="*/ 2643740 h 5832012"/>
              <a:gd name="connsiteX255" fmla="*/ 500820 w 6184980"/>
              <a:gd name="connsiteY255" fmla="*/ 2645361 h 5832012"/>
              <a:gd name="connsiteX256" fmla="*/ 507311 w 6184980"/>
              <a:gd name="connsiteY256" fmla="*/ 2647328 h 5832012"/>
              <a:gd name="connsiteX257" fmla="*/ 497632 w 6184980"/>
              <a:gd name="connsiteY257" fmla="*/ 2655688 h 5832012"/>
              <a:gd name="connsiteX258" fmla="*/ 496758 w 6184980"/>
              <a:gd name="connsiteY258" fmla="*/ 2656288 h 5832012"/>
              <a:gd name="connsiteX259" fmla="*/ 497467 w 6184980"/>
              <a:gd name="connsiteY259" fmla="*/ 2657943 h 5832012"/>
              <a:gd name="connsiteX260" fmla="*/ 528208 w 6184980"/>
              <a:gd name="connsiteY260" fmla="*/ 2678382 h 5832012"/>
              <a:gd name="connsiteX261" fmla="*/ 556197 w 6184980"/>
              <a:gd name="connsiteY261" fmla="*/ 2712277 h 5832012"/>
              <a:gd name="connsiteX262" fmla="*/ 559212 w 6184980"/>
              <a:gd name="connsiteY262" fmla="*/ 2717917 h 5832012"/>
              <a:gd name="connsiteX263" fmla="*/ 568336 w 6184980"/>
              <a:gd name="connsiteY263" fmla="*/ 2761768 h 5832012"/>
              <a:gd name="connsiteX264" fmla="*/ 568280 w 6184980"/>
              <a:gd name="connsiteY264" fmla="*/ 2764805 h 5832012"/>
              <a:gd name="connsiteX265" fmla="*/ 564509 w 6184980"/>
              <a:gd name="connsiteY265" fmla="*/ 2775532 h 5832012"/>
              <a:gd name="connsiteX266" fmla="*/ 562595 w 6184980"/>
              <a:gd name="connsiteY266" fmla="*/ 2785843 h 5832012"/>
              <a:gd name="connsiteX267" fmla="*/ 562299 w 6184980"/>
              <a:gd name="connsiteY267" fmla="*/ 2792898 h 5832012"/>
              <a:gd name="connsiteX268" fmla="*/ 550039 w 6184980"/>
              <a:gd name="connsiteY268" fmla="*/ 2798748 h 5832012"/>
              <a:gd name="connsiteX269" fmla="*/ 531947 w 6184980"/>
              <a:gd name="connsiteY269" fmla="*/ 2793610 h 5832012"/>
              <a:gd name="connsiteX270" fmla="*/ 511214 w 6184980"/>
              <a:gd name="connsiteY270" fmla="*/ 2795853 h 5832012"/>
              <a:gd name="connsiteX271" fmla="*/ 492424 w 6184980"/>
              <a:gd name="connsiteY271" fmla="*/ 2804046 h 5832012"/>
              <a:gd name="connsiteX272" fmla="*/ 489678 w 6184980"/>
              <a:gd name="connsiteY272" fmla="*/ 2803789 h 5832012"/>
              <a:gd name="connsiteX273" fmla="*/ 476509 w 6184980"/>
              <a:gd name="connsiteY273" fmla="*/ 2807692 h 5832012"/>
              <a:gd name="connsiteX274" fmla="*/ 473872 w 6184980"/>
              <a:gd name="connsiteY274" fmla="*/ 2808218 h 5832012"/>
              <a:gd name="connsiteX275" fmla="*/ 465396 w 6184980"/>
              <a:gd name="connsiteY275" fmla="*/ 2811469 h 5832012"/>
              <a:gd name="connsiteX276" fmla="*/ 456793 w 6184980"/>
              <a:gd name="connsiteY276" fmla="*/ 2812664 h 5832012"/>
              <a:gd name="connsiteX277" fmla="*/ 444831 w 6184980"/>
              <a:gd name="connsiteY277" fmla="*/ 2804602 h 5832012"/>
              <a:gd name="connsiteX278" fmla="*/ 431891 w 6184980"/>
              <a:gd name="connsiteY278" fmla="*/ 2789500 h 5832012"/>
              <a:gd name="connsiteX279" fmla="*/ 416180 w 6184980"/>
              <a:gd name="connsiteY279" fmla="*/ 2786582 h 5832012"/>
              <a:gd name="connsiteX280" fmla="*/ 400462 w 6184980"/>
              <a:gd name="connsiteY280" fmla="*/ 2797376 h 5832012"/>
              <a:gd name="connsiteX281" fmla="*/ 380672 w 6184980"/>
              <a:gd name="connsiteY281" fmla="*/ 2804113 h 5832012"/>
              <a:gd name="connsiteX282" fmla="*/ 364505 w 6184980"/>
              <a:gd name="connsiteY282" fmla="*/ 2803649 h 5832012"/>
              <a:gd name="connsiteX283" fmla="*/ 322025 w 6184980"/>
              <a:gd name="connsiteY283" fmla="*/ 2798552 h 5832012"/>
              <a:gd name="connsiteX284" fmla="*/ 316243 w 6184980"/>
              <a:gd name="connsiteY284" fmla="*/ 2798240 h 5832012"/>
              <a:gd name="connsiteX285" fmla="*/ 305641 w 6184980"/>
              <a:gd name="connsiteY285" fmla="*/ 2796525 h 5832012"/>
              <a:gd name="connsiteX286" fmla="*/ 262797 w 6184980"/>
              <a:gd name="connsiteY286" fmla="*/ 2793392 h 5832012"/>
              <a:gd name="connsiteX287" fmla="*/ 242888 w 6184980"/>
              <a:gd name="connsiteY287" fmla="*/ 2784362 h 5832012"/>
              <a:gd name="connsiteX288" fmla="*/ 244786 w 6184980"/>
              <a:gd name="connsiteY288" fmla="*/ 2772778 h 5832012"/>
              <a:gd name="connsiteX289" fmla="*/ 245789 w 6184980"/>
              <a:gd name="connsiteY289" fmla="*/ 2767378 h 5832012"/>
              <a:gd name="connsiteX290" fmla="*/ 256636 w 6184980"/>
              <a:gd name="connsiteY290" fmla="*/ 2751362 h 5832012"/>
              <a:gd name="connsiteX291" fmla="*/ 286460 w 6184980"/>
              <a:gd name="connsiteY291" fmla="*/ 2719316 h 5832012"/>
              <a:gd name="connsiteX292" fmla="*/ 309568 w 6184980"/>
              <a:gd name="connsiteY292" fmla="*/ 2697451 h 5832012"/>
              <a:gd name="connsiteX293" fmla="*/ 352756 w 6184980"/>
              <a:gd name="connsiteY293" fmla="*/ 2668649 h 5832012"/>
              <a:gd name="connsiteX294" fmla="*/ 366290 w 6184980"/>
              <a:gd name="connsiteY294" fmla="*/ 2662783 h 5832012"/>
              <a:gd name="connsiteX295" fmla="*/ 396576 w 6184980"/>
              <a:gd name="connsiteY295" fmla="*/ 2650124 h 5832012"/>
              <a:gd name="connsiteX296" fmla="*/ 397671 w 6184980"/>
              <a:gd name="connsiteY296" fmla="*/ 2644232 h 5832012"/>
              <a:gd name="connsiteX297" fmla="*/ 391653 w 6184980"/>
              <a:gd name="connsiteY297" fmla="*/ 2641083 h 5832012"/>
              <a:gd name="connsiteX298" fmla="*/ 384849 w 6184980"/>
              <a:gd name="connsiteY298" fmla="*/ 2644898 h 5832012"/>
              <a:gd name="connsiteX299" fmla="*/ 375138 w 6184980"/>
              <a:gd name="connsiteY299" fmla="*/ 2643856 h 5832012"/>
              <a:gd name="connsiteX300" fmla="*/ 367013 w 6184980"/>
              <a:gd name="connsiteY300" fmla="*/ 2637014 h 5832012"/>
              <a:gd name="connsiteX301" fmla="*/ 365232 w 6184980"/>
              <a:gd name="connsiteY301" fmla="*/ 2635667 h 5832012"/>
              <a:gd name="connsiteX302" fmla="*/ 310604 w 6184980"/>
              <a:gd name="connsiteY302" fmla="*/ 2665899 h 5832012"/>
              <a:gd name="connsiteX303" fmla="*/ 302548 w 6184980"/>
              <a:gd name="connsiteY303" fmla="*/ 2664149 h 5832012"/>
              <a:gd name="connsiteX304" fmla="*/ 345351 w 6184980"/>
              <a:gd name="connsiteY304" fmla="*/ 2642894 h 5832012"/>
              <a:gd name="connsiteX305" fmla="*/ 364870 w 6184980"/>
              <a:gd name="connsiteY305" fmla="*/ 2630775 h 5832012"/>
              <a:gd name="connsiteX306" fmla="*/ 368167 w 6184980"/>
              <a:gd name="connsiteY306" fmla="*/ 2621229 h 5832012"/>
              <a:gd name="connsiteX307" fmla="*/ 321056 w 6184980"/>
              <a:gd name="connsiteY307" fmla="*/ 2571338 h 5832012"/>
              <a:gd name="connsiteX308" fmla="*/ 343216 w 6184980"/>
              <a:gd name="connsiteY308" fmla="*/ 2587390 h 5832012"/>
              <a:gd name="connsiteX309" fmla="*/ 367806 w 6184980"/>
              <a:gd name="connsiteY309" fmla="*/ 2616337 h 5832012"/>
              <a:gd name="connsiteX310" fmla="*/ 371461 w 6184980"/>
              <a:gd name="connsiteY310" fmla="*/ 2618539 h 5832012"/>
              <a:gd name="connsiteX311" fmla="*/ 375062 w 6184980"/>
              <a:gd name="connsiteY311" fmla="*/ 2616923 h 5832012"/>
              <a:gd name="connsiteX312" fmla="*/ 395756 w 6184980"/>
              <a:gd name="connsiteY312" fmla="*/ 2618989 h 5832012"/>
              <a:gd name="connsiteX313" fmla="*/ 324698 w 6184980"/>
              <a:gd name="connsiteY313" fmla="*/ 2529859 h 5832012"/>
              <a:gd name="connsiteX314" fmla="*/ 321682 w 6184980"/>
              <a:gd name="connsiteY314" fmla="*/ 2524219 h 5832012"/>
              <a:gd name="connsiteX315" fmla="*/ 316650 w 6184980"/>
              <a:gd name="connsiteY315" fmla="*/ 2514396 h 5832012"/>
              <a:gd name="connsiteX316" fmla="*/ 301304 w 6184980"/>
              <a:gd name="connsiteY316" fmla="*/ 2473961 h 5832012"/>
              <a:gd name="connsiteX317" fmla="*/ 296788 w 6184980"/>
              <a:gd name="connsiteY317" fmla="*/ 2451790 h 5832012"/>
              <a:gd name="connsiteX318" fmla="*/ 316129 w 6184980"/>
              <a:gd name="connsiteY318" fmla="*/ 2433796 h 5832012"/>
              <a:gd name="connsiteX319" fmla="*/ 826118 w 6184980"/>
              <a:gd name="connsiteY319" fmla="*/ 2184513 h 5832012"/>
              <a:gd name="connsiteX320" fmla="*/ 843727 w 6184980"/>
              <a:gd name="connsiteY320" fmla="*/ 2185019 h 5832012"/>
              <a:gd name="connsiteX321" fmla="*/ 875302 w 6184980"/>
              <a:gd name="connsiteY321" fmla="*/ 2206068 h 5832012"/>
              <a:gd name="connsiteX322" fmla="*/ 893518 w 6184980"/>
              <a:gd name="connsiteY322" fmla="*/ 2234809 h 5832012"/>
              <a:gd name="connsiteX323" fmla="*/ 908900 w 6184980"/>
              <a:gd name="connsiteY323" fmla="*/ 2195139 h 5832012"/>
              <a:gd name="connsiteX324" fmla="*/ 936022 w 6184980"/>
              <a:gd name="connsiteY324" fmla="*/ 2192306 h 5832012"/>
              <a:gd name="connsiteX325" fmla="*/ 960311 w 6184980"/>
              <a:gd name="connsiteY325" fmla="*/ 2227118 h 5832012"/>
              <a:gd name="connsiteX326" fmla="*/ 935617 w 6184980"/>
              <a:gd name="connsiteY326" fmla="*/ 2263146 h 5832012"/>
              <a:gd name="connsiteX327" fmla="*/ 925498 w 6184980"/>
              <a:gd name="connsiteY327" fmla="*/ 2266789 h 5832012"/>
              <a:gd name="connsiteX328" fmla="*/ 979336 w 6184980"/>
              <a:gd name="connsiteY328" fmla="*/ 2320223 h 5832012"/>
              <a:gd name="connsiteX329" fmla="*/ 935212 w 6184980"/>
              <a:gd name="connsiteY329" fmla="*/ 2333986 h 5832012"/>
              <a:gd name="connsiteX330" fmla="*/ 911329 w 6184980"/>
              <a:gd name="connsiteY330" fmla="*/ 2305245 h 5832012"/>
              <a:gd name="connsiteX331" fmla="*/ 910115 w 6184980"/>
              <a:gd name="connsiteY331" fmla="*/ 2357060 h 5832012"/>
              <a:gd name="connsiteX332" fmla="*/ 870849 w 6184980"/>
              <a:gd name="connsiteY332" fmla="*/ 2389039 h 5832012"/>
              <a:gd name="connsiteX333" fmla="*/ 856681 w 6184980"/>
              <a:gd name="connsiteY333" fmla="*/ 2380133 h 5832012"/>
              <a:gd name="connsiteX334" fmla="*/ 846156 w 6184980"/>
              <a:gd name="connsiteY334" fmla="*/ 2344511 h 5832012"/>
              <a:gd name="connsiteX335" fmla="*/ 850204 w 6184980"/>
              <a:gd name="connsiteY335" fmla="*/ 2329129 h 5832012"/>
              <a:gd name="connsiteX336" fmla="*/ 871659 w 6184980"/>
              <a:gd name="connsiteY336" fmla="*/ 2298768 h 5832012"/>
              <a:gd name="connsiteX337" fmla="*/ 875302 w 6184980"/>
              <a:gd name="connsiteY337" fmla="*/ 2293911 h 5832012"/>
              <a:gd name="connsiteX338" fmla="*/ 871659 w 6184980"/>
              <a:gd name="connsiteY338" fmla="*/ 2295125 h 5832012"/>
              <a:gd name="connsiteX339" fmla="*/ 864777 w 6184980"/>
              <a:gd name="connsiteY339" fmla="*/ 2299173 h 5832012"/>
              <a:gd name="connsiteX340" fmla="*/ 800413 w 6184980"/>
              <a:gd name="connsiteY340" fmla="*/ 2323057 h 5832012"/>
              <a:gd name="connsiteX341" fmla="*/ 769648 w 6184980"/>
              <a:gd name="connsiteY341" fmla="*/ 2298768 h 5832012"/>
              <a:gd name="connsiteX342" fmla="*/ 792722 w 6184980"/>
              <a:gd name="connsiteY342" fmla="*/ 2265575 h 5832012"/>
              <a:gd name="connsiteX343" fmla="*/ 848180 w 6184980"/>
              <a:gd name="connsiteY343" fmla="*/ 2259908 h 5832012"/>
              <a:gd name="connsiteX344" fmla="*/ 864777 w 6184980"/>
              <a:gd name="connsiteY344" fmla="*/ 2261932 h 5832012"/>
              <a:gd name="connsiteX345" fmla="*/ 823892 w 6184980"/>
              <a:gd name="connsiteY345" fmla="*/ 2238858 h 5832012"/>
              <a:gd name="connsiteX346" fmla="*/ 817820 w 6184980"/>
              <a:gd name="connsiteY346" fmla="*/ 2233595 h 5832012"/>
              <a:gd name="connsiteX347" fmla="*/ 813367 w 6184980"/>
              <a:gd name="connsiteY347" fmla="*/ 2229142 h 5832012"/>
              <a:gd name="connsiteX348" fmla="*/ 808509 w 6184980"/>
              <a:gd name="connsiteY348" fmla="*/ 2221856 h 5832012"/>
              <a:gd name="connsiteX349" fmla="*/ 810938 w 6184980"/>
              <a:gd name="connsiteY349" fmla="*/ 2193115 h 5832012"/>
              <a:gd name="connsiteX350" fmla="*/ 826118 w 6184980"/>
              <a:gd name="connsiteY350" fmla="*/ 2184513 h 5832012"/>
              <a:gd name="connsiteX351" fmla="*/ 1898757 w 6184980"/>
              <a:gd name="connsiteY351" fmla="*/ 2097951 h 5832012"/>
              <a:gd name="connsiteX352" fmla="*/ 1881438 w 6184980"/>
              <a:gd name="connsiteY352" fmla="*/ 2100695 h 5832012"/>
              <a:gd name="connsiteX353" fmla="*/ 1823557 w 6184980"/>
              <a:gd name="connsiteY353" fmla="*/ 2112066 h 5832012"/>
              <a:gd name="connsiteX354" fmla="*/ 1853877 w 6184980"/>
              <a:gd name="connsiteY354" fmla="*/ 2117142 h 5832012"/>
              <a:gd name="connsiteX355" fmla="*/ 1895697 w 6184980"/>
              <a:gd name="connsiteY355" fmla="*/ 2103053 h 5832012"/>
              <a:gd name="connsiteX356" fmla="*/ 605954 w 6184980"/>
              <a:gd name="connsiteY356" fmla="*/ 1643007 h 5832012"/>
              <a:gd name="connsiteX357" fmla="*/ 618479 w 6184980"/>
              <a:gd name="connsiteY357" fmla="*/ 1643695 h 5832012"/>
              <a:gd name="connsiteX358" fmla="*/ 653307 w 6184980"/>
              <a:gd name="connsiteY358" fmla="*/ 1649805 h 5832012"/>
              <a:gd name="connsiteX359" fmla="*/ 661250 w 6184980"/>
              <a:gd name="connsiteY359" fmla="*/ 1656526 h 5832012"/>
              <a:gd name="connsiteX360" fmla="*/ 669193 w 6184980"/>
              <a:gd name="connsiteY360" fmla="*/ 1679133 h 5832012"/>
              <a:gd name="connsiteX361" fmla="*/ 622756 w 6184980"/>
              <a:gd name="connsiteY361" fmla="*/ 1743289 h 5832012"/>
              <a:gd name="connsiteX362" fmla="*/ 564100 w 6184980"/>
              <a:gd name="connsiteY362" fmla="*/ 1736568 h 5832012"/>
              <a:gd name="connsiteX363" fmla="*/ 543937 w 6184980"/>
              <a:gd name="connsiteY363" fmla="*/ 1733513 h 5832012"/>
              <a:gd name="connsiteX364" fmla="*/ 550658 w 6184980"/>
              <a:gd name="connsiteY364" fmla="*/ 1718237 h 5832012"/>
              <a:gd name="connsiteX365" fmla="*/ 538438 w 6184980"/>
              <a:gd name="connsiteY365" fmla="*/ 1714571 h 5832012"/>
              <a:gd name="connsiteX366" fmla="*/ 554324 w 6184980"/>
              <a:gd name="connsiteY366" fmla="*/ 1674856 h 5832012"/>
              <a:gd name="connsiteX367" fmla="*/ 570821 w 6184980"/>
              <a:gd name="connsiteY367" fmla="*/ 1652860 h 5832012"/>
              <a:gd name="connsiteX368" fmla="*/ 576931 w 6184980"/>
              <a:gd name="connsiteY368" fmla="*/ 1655915 h 5832012"/>
              <a:gd name="connsiteX369" fmla="*/ 595261 w 6184980"/>
              <a:gd name="connsiteY369" fmla="*/ 1649194 h 5832012"/>
              <a:gd name="connsiteX370" fmla="*/ 605954 w 6184980"/>
              <a:gd name="connsiteY370" fmla="*/ 1643007 h 5832012"/>
              <a:gd name="connsiteX371" fmla="*/ 1001460 w 6184980"/>
              <a:gd name="connsiteY371" fmla="*/ 1559429 h 5832012"/>
              <a:gd name="connsiteX372" fmla="*/ 1013274 w 6184980"/>
              <a:gd name="connsiteY372" fmla="*/ 1572521 h 5832012"/>
              <a:gd name="connsiteX373" fmla="*/ 1014203 w 6184980"/>
              <a:gd name="connsiteY373" fmla="*/ 1599479 h 5832012"/>
              <a:gd name="connsiteX374" fmla="*/ 1011724 w 6184980"/>
              <a:gd name="connsiteY374" fmla="*/ 1611564 h 5832012"/>
              <a:gd name="connsiteX375" fmla="*/ 1010795 w 6184980"/>
              <a:gd name="connsiteY375" fmla="*/ 1617761 h 5832012"/>
              <a:gd name="connsiteX376" fmla="*/ 1015443 w 6184980"/>
              <a:gd name="connsiteY376" fmla="*/ 1613422 h 5832012"/>
              <a:gd name="connsiteX377" fmla="*/ 1018851 w 6184980"/>
              <a:gd name="connsiteY377" fmla="*/ 1609704 h 5832012"/>
              <a:gd name="connsiteX378" fmla="*/ 1022570 w 6184980"/>
              <a:gd name="connsiteY378" fmla="*/ 1604437 h 5832012"/>
              <a:gd name="connsiteX379" fmla="*/ 1029387 w 6184980"/>
              <a:gd name="connsiteY379" fmla="*/ 1597000 h 5832012"/>
              <a:gd name="connsiteX380" fmla="*/ 1072458 w 6184980"/>
              <a:gd name="connsiteY380" fmla="*/ 1581507 h 5832012"/>
              <a:gd name="connsiteX381" fmla="*/ 1085162 w 6184980"/>
              <a:gd name="connsiteY381" fmla="*/ 1601028 h 5832012"/>
              <a:gd name="connsiteX382" fmla="*/ 1071218 w 6184980"/>
              <a:gd name="connsiteY382" fmla="*/ 1626437 h 5832012"/>
              <a:gd name="connsiteX383" fmla="*/ 1034344 w 6184980"/>
              <a:gd name="connsiteY383" fmla="*/ 1644099 h 5832012"/>
              <a:gd name="connsiteX384" fmla="*/ 1029077 w 6184980"/>
              <a:gd name="connsiteY384" fmla="*/ 1644409 h 5832012"/>
              <a:gd name="connsiteX385" fmla="*/ 1053246 w 6184980"/>
              <a:gd name="connsiteY385" fmla="*/ 1647198 h 5832012"/>
              <a:gd name="connsiteX386" fmla="*/ 1083303 w 6184980"/>
              <a:gd name="connsiteY386" fmla="*/ 1668268 h 5832012"/>
              <a:gd name="connsiteX387" fmla="*/ 1083303 w 6184980"/>
              <a:gd name="connsiteY387" fmla="*/ 1677254 h 5832012"/>
              <a:gd name="connsiteX388" fmla="*/ 1082683 w 6184980"/>
              <a:gd name="connsiteY388" fmla="*/ 1681592 h 5832012"/>
              <a:gd name="connsiteX389" fmla="*/ 1040542 w 6184980"/>
              <a:gd name="connsiteY389" fmla="*/ 1695846 h 5832012"/>
              <a:gd name="connsiteX390" fmla="*/ 1022880 w 6184980"/>
              <a:gd name="connsiteY390" fmla="*/ 1684691 h 5832012"/>
              <a:gd name="connsiteX391" fmla="*/ 1022570 w 6184980"/>
              <a:gd name="connsiteY391" fmla="*/ 1683451 h 5832012"/>
              <a:gd name="connsiteX392" fmla="*/ 1010485 w 6184980"/>
              <a:gd name="connsiteY392" fmla="*/ 1671987 h 5832012"/>
              <a:gd name="connsiteX393" fmla="*/ 1008316 w 6184980"/>
              <a:gd name="connsiteY393" fmla="*/ 1668268 h 5832012"/>
              <a:gd name="connsiteX394" fmla="*/ 1012344 w 6184980"/>
              <a:gd name="connsiteY394" fmla="*/ 1675395 h 5832012"/>
              <a:gd name="connsiteX395" fmla="*/ 1015443 w 6184980"/>
              <a:gd name="connsiteY395" fmla="*/ 1697705 h 5832012"/>
              <a:gd name="connsiteX396" fmla="*/ 1015443 w 6184980"/>
              <a:gd name="connsiteY396" fmla="*/ 1698944 h 5832012"/>
              <a:gd name="connsiteX397" fmla="*/ 1014203 w 6184980"/>
              <a:gd name="connsiteY397" fmla="*/ 1701113 h 5832012"/>
              <a:gd name="connsiteX398" fmla="*/ 995612 w 6184980"/>
              <a:gd name="connsiteY398" fmla="*/ 1719705 h 5832012"/>
              <a:gd name="connsiteX399" fmla="*/ 969583 w 6184980"/>
              <a:gd name="connsiteY399" fmla="*/ 1695226 h 5832012"/>
              <a:gd name="connsiteX400" fmla="*/ 980428 w 6184980"/>
              <a:gd name="connsiteY400" fmla="*/ 1665479 h 5832012"/>
              <a:gd name="connsiteX401" fmla="*/ 983527 w 6184980"/>
              <a:gd name="connsiteY401" fmla="*/ 1659902 h 5832012"/>
              <a:gd name="connsiteX402" fmla="*/ 978569 w 6184980"/>
              <a:gd name="connsiteY402" fmla="*/ 1661761 h 5832012"/>
              <a:gd name="connsiteX403" fmla="*/ 942935 w 6184980"/>
              <a:gd name="connsiteY403" fmla="*/ 1661761 h 5832012"/>
              <a:gd name="connsiteX404" fmla="*/ 934569 w 6184980"/>
              <a:gd name="connsiteY404" fmla="*/ 1632634 h 5832012"/>
              <a:gd name="connsiteX405" fmla="*/ 955020 w 6184980"/>
              <a:gd name="connsiteY405" fmla="*/ 1617761 h 5832012"/>
              <a:gd name="connsiteX406" fmla="*/ 964006 w 6184980"/>
              <a:gd name="connsiteY406" fmla="*/ 1620859 h 5832012"/>
              <a:gd name="connsiteX407" fmla="*/ 965865 w 6184980"/>
              <a:gd name="connsiteY407" fmla="*/ 1621169 h 5832012"/>
              <a:gd name="connsiteX408" fmla="*/ 981978 w 6184980"/>
              <a:gd name="connsiteY408" fmla="*/ 1630775 h 5832012"/>
              <a:gd name="connsiteX409" fmla="*/ 983837 w 6184980"/>
              <a:gd name="connsiteY409" fmla="*/ 1632324 h 5832012"/>
              <a:gd name="connsiteX410" fmla="*/ 982597 w 6184980"/>
              <a:gd name="connsiteY410" fmla="*/ 1631085 h 5832012"/>
              <a:gd name="connsiteX411" fmla="*/ 973302 w 6184980"/>
              <a:gd name="connsiteY411" fmla="*/ 1613112 h 5832012"/>
              <a:gd name="connsiteX412" fmla="*/ 971132 w 6184980"/>
              <a:gd name="connsiteY412" fmla="*/ 1581197 h 5832012"/>
              <a:gd name="connsiteX413" fmla="*/ 983837 w 6184980"/>
              <a:gd name="connsiteY413" fmla="*/ 1562605 h 5832012"/>
              <a:gd name="connsiteX414" fmla="*/ 1001460 w 6184980"/>
              <a:gd name="connsiteY414" fmla="*/ 1559429 h 5832012"/>
              <a:gd name="connsiteX415" fmla="*/ 473596 w 6184980"/>
              <a:gd name="connsiteY415" fmla="*/ 1387187 h 5832012"/>
              <a:gd name="connsiteX416" fmla="*/ 498266 w 6184980"/>
              <a:gd name="connsiteY416" fmla="*/ 1390013 h 5832012"/>
              <a:gd name="connsiteX417" fmla="*/ 517818 w 6184980"/>
              <a:gd name="connsiteY417" fmla="*/ 1408954 h 5832012"/>
              <a:gd name="connsiteX418" fmla="*/ 526983 w 6184980"/>
              <a:gd name="connsiteY418" fmla="*/ 1416286 h 5832012"/>
              <a:gd name="connsiteX419" fmla="*/ 528663 w 6184980"/>
              <a:gd name="connsiteY419" fmla="*/ 1432249 h 5832012"/>
              <a:gd name="connsiteX420" fmla="*/ 533703 w 6184980"/>
              <a:gd name="connsiteY420" fmla="*/ 1443989 h 5832012"/>
              <a:gd name="connsiteX421" fmla="*/ 533703 w 6184980"/>
              <a:gd name="connsiteY421" fmla="*/ 1441337 h 5832012"/>
              <a:gd name="connsiteX422" fmla="*/ 551422 w 6184980"/>
              <a:gd name="connsiteY422" fmla="*/ 1434005 h 5832012"/>
              <a:gd name="connsiteX423" fmla="*/ 564865 w 6184980"/>
              <a:gd name="connsiteY423" fmla="*/ 1427284 h 5832012"/>
              <a:gd name="connsiteX424" fmla="*/ 592971 w 6184980"/>
              <a:gd name="connsiteY424" fmla="*/ 1432783 h 5832012"/>
              <a:gd name="connsiteX425" fmla="*/ 624132 w 6184980"/>
              <a:gd name="connsiteY425" fmla="*/ 1507937 h 5832012"/>
              <a:gd name="connsiteX426" fmla="*/ 572197 w 6184980"/>
              <a:gd name="connsiteY426" fmla="*/ 1531766 h 5832012"/>
              <a:gd name="connsiteX427" fmla="*/ 515373 w 6184980"/>
              <a:gd name="connsiteY427" fmla="*/ 1490828 h 5832012"/>
              <a:gd name="connsiteX428" fmla="*/ 512929 w 6184980"/>
              <a:gd name="connsiteY428" fmla="*/ 1484718 h 5832012"/>
              <a:gd name="connsiteX429" fmla="*/ 511960 w 6184980"/>
              <a:gd name="connsiteY429" fmla="*/ 1480844 h 5832012"/>
              <a:gd name="connsiteX430" fmla="*/ 511708 w 6184980"/>
              <a:gd name="connsiteY430" fmla="*/ 1481664 h 5832012"/>
              <a:gd name="connsiteX431" fmla="*/ 509875 w 6184980"/>
              <a:gd name="connsiteY431" fmla="*/ 1482886 h 5832012"/>
              <a:gd name="connsiteX432" fmla="*/ 474436 w 6184980"/>
              <a:gd name="connsiteY432" fmla="*/ 1493884 h 5832012"/>
              <a:gd name="connsiteX433" fmla="*/ 427389 w 6184980"/>
              <a:gd name="connsiteY433" fmla="*/ 1480442 h 5832012"/>
              <a:gd name="connsiteX434" fmla="*/ 415169 w 6184980"/>
              <a:gd name="connsiteY434" fmla="*/ 1432173 h 5832012"/>
              <a:gd name="connsiteX435" fmla="*/ 449385 w 6184980"/>
              <a:gd name="connsiteY435" fmla="*/ 1387569 h 5832012"/>
              <a:gd name="connsiteX436" fmla="*/ 473596 w 6184980"/>
              <a:gd name="connsiteY436" fmla="*/ 1387187 h 5832012"/>
              <a:gd name="connsiteX437" fmla="*/ 829830 w 6184980"/>
              <a:gd name="connsiteY437" fmla="*/ 1113782 h 5832012"/>
              <a:gd name="connsiteX438" fmla="*/ 852638 w 6184980"/>
              <a:gd name="connsiteY438" fmla="*/ 1114437 h 5832012"/>
              <a:gd name="connsiteX439" fmla="*/ 893536 w 6184980"/>
              <a:gd name="connsiteY439" fmla="*/ 1141703 h 5832012"/>
              <a:gd name="connsiteX440" fmla="*/ 917132 w 6184980"/>
              <a:gd name="connsiteY440" fmla="*/ 1178931 h 5832012"/>
              <a:gd name="connsiteX441" fmla="*/ 937056 w 6184980"/>
              <a:gd name="connsiteY441" fmla="*/ 1127546 h 5832012"/>
              <a:gd name="connsiteX442" fmla="*/ 972187 w 6184980"/>
              <a:gd name="connsiteY442" fmla="*/ 1123876 h 5832012"/>
              <a:gd name="connsiteX443" fmla="*/ 1003647 w 6184980"/>
              <a:gd name="connsiteY443" fmla="*/ 1168968 h 5832012"/>
              <a:gd name="connsiteX444" fmla="*/ 971662 w 6184980"/>
              <a:gd name="connsiteY444" fmla="*/ 1215634 h 5832012"/>
              <a:gd name="connsiteX445" fmla="*/ 958554 w 6184980"/>
              <a:gd name="connsiteY445" fmla="*/ 1220353 h 5832012"/>
              <a:gd name="connsiteX446" fmla="*/ 1028291 w 6184980"/>
              <a:gd name="connsiteY446" fmla="*/ 1289565 h 5832012"/>
              <a:gd name="connsiteX447" fmla="*/ 971138 w 6184980"/>
              <a:gd name="connsiteY447" fmla="*/ 1307392 h 5832012"/>
              <a:gd name="connsiteX448" fmla="*/ 940202 w 6184980"/>
              <a:gd name="connsiteY448" fmla="*/ 1270165 h 5832012"/>
              <a:gd name="connsiteX449" fmla="*/ 938629 w 6184980"/>
              <a:gd name="connsiteY449" fmla="*/ 1337279 h 5832012"/>
              <a:gd name="connsiteX450" fmla="*/ 887769 w 6184980"/>
              <a:gd name="connsiteY450" fmla="*/ 1378702 h 5832012"/>
              <a:gd name="connsiteX451" fmla="*/ 869417 w 6184980"/>
              <a:gd name="connsiteY451" fmla="*/ 1367167 h 5832012"/>
              <a:gd name="connsiteX452" fmla="*/ 855784 w 6184980"/>
              <a:gd name="connsiteY452" fmla="*/ 1321025 h 5832012"/>
              <a:gd name="connsiteX453" fmla="*/ 861028 w 6184980"/>
              <a:gd name="connsiteY453" fmla="*/ 1301101 h 5832012"/>
              <a:gd name="connsiteX454" fmla="*/ 888817 w 6184980"/>
              <a:gd name="connsiteY454" fmla="*/ 1261775 h 5832012"/>
              <a:gd name="connsiteX455" fmla="*/ 893536 w 6184980"/>
              <a:gd name="connsiteY455" fmla="*/ 1255484 h 5832012"/>
              <a:gd name="connsiteX456" fmla="*/ 888817 w 6184980"/>
              <a:gd name="connsiteY456" fmla="*/ 1257057 h 5832012"/>
              <a:gd name="connsiteX457" fmla="*/ 879904 w 6184980"/>
              <a:gd name="connsiteY457" fmla="*/ 1262300 h 5832012"/>
              <a:gd name="connsiteX458" fmla="*/ 796534 w 6184980"/>
              <a:gd name="connsiteY458" fmla="*/ 1293236 h 5832012"/>
              <a:gd name="connsiteX459" fmla="*/ 756685 w 6184980"/>
              <a:gd name="connsiteY459" fmla="*/ 1261775 h 5832012"/>
              <a:gd name="connsiteX460" fmla="*/ 786572 w 6184980"/>
              <a:gd name="connsiteY460" fmla="*/ 1218780 h 5832012"/>
              <a:gd name="connsiteX461" fmla="*/ 858406 w 6184980"/>
              <a:gd name="connsiteY461" fmla="*/ 1211439 h 5832012"/>
              <a:gd name="connsiteX462" fmla="*/ 879904 w 6184980"/>
              <a:gd name="connsiteY462" fmla="*/ 1214061 h 5832012"/>
              <a:gd name="connsiteX463" fmla="*/ 826946 w 6184980"/>
              <a:gd name="connsiteY463" fmla="*/ 1184174 h 5832012"/>
              <a:gd name="connsiteX464" fmla="*/ 819081 w 6184980"/>
              <a:gd name="connsiteY464" fmla="*/ 1177358 h 5832012"/>
              <a:gd name="connsiteX465" fmla="*/ 813313 w 6184980"/>
              <a:gd name="connsiteY465" fmla="*/ 1171590 h 5832012"/>
              <a:gd name="connsiteX466" fmla="*/ 807021 w 6184980"/>
              <a:gd name="connsiteY466" fmla="*/ 1162152 h 5832012"/>
              <a:gd name="connsiteX467" fmla="*/ 810167 w 6184980"/>
              <a:gd name="connsiteY467" fmla="*/ 1124924 h 5832012"/>
              <a:gd name="connsiteX468" fmla="*/ 829830 w 6184980"/>
              <a:gd name="connsiteY468" fmla="*/ 1113782 h 5832012"/>
              <a:gd name="connsiteX469" fmla="*/ 111076 w 6184980"/>
              <a:gd name="connsiteY469" fmla="*/ 665373 h 5832012"/>
              <a:gd name="connsiteX470" fmla="*/ 137655 w 6184980"/>
              <a:gd name="connsiteY470" fmla="*/ 666137 h 5832012"/>
              <a:gd name="connsiteX471" fmla="*/ 185313 w 6184980"/>
              <a:gd name="connsiteY471" fmla="*/ 697909 h 5832012"/>
              <a:gd name="connsiteX472" fmla="*/ 212809 w 6184980"/>
              <a:gd name="connsiteY472" fmla="*/ 741290 h 5832012"/>
              <a:gd name="connsiteX473" fmla="*/ 236026 w 6184980"/>
              <a:gd name="connsiteY473" fmla="*/ 681412 h 5832012"/>
              <a:gd name="connsiteX474" fmla="*/ 276964 w 6184980"/>
              <a:gd name="connsiteY474" fmla="*/ 677135 h 5832012"/>
              <a:gd name="connsiteX475" fmla="*/ 313624 w 6184980"/>
              <a:gd name="connsiteY475" fmla="*/ 729681 h 5832012"/>
              <a:gd name="connsiteX476" fmla="*/ 276353 w 6184980"/>
              <a:gd name="connsiteY476" fmla="*/ 784061 h 5832012"/>
              <a:gd name="connsiteX477" fmla="*/ 261078 w 6184980"/>
              <a:gd name="connsiteY477" fmla="*/ 789560 h 5832012"/>
              <a:gd name="connsiteX478" fmla="*/ 342342 w 6184980"/>
              <a:gd name="connsiteY478" fmla="*/ 870212 h 5832012"/>
              <a:gd name="connsiteX479" fmla="*/ 275741 w 6184980"/>
              <a:gd name="connsiteY479" fmla="*/ 890986 h 5832012"/>
              <a:gd name="connsiteX480" fmla="*/ 239692 w 6184980"/>
              <a:gd name="connsiteY480" fmla="*/ 847605 h 5832012"/>
              <a:gd name="connsiteX481" fmla="*/ 237859 w 6184980"/>
              <a:gd name="connsiteY481" fmla="*/ 925813 h 5832012"/>
              <a:gd name="connsiteX482" fmla="*/ 178592 w 6184980"/>
              <a:gd name="connsiteY482" fmla="*/ 974084 h 5832012"/>
              <a:gd name="connsiteX483" fmla="*/ 157207 w 6184980"/>
              <a:gd name="connsiteY483" fmla="*/ 960641 h 5832012"/>
              <a:gd name="connsiteX484" fmla="*/ 141321 w 6184980"/>
              <a:gd name="connsiteY484" fmla="*/ 906873 h 5832012"/>
              <a:gd name="connsiteX485" fmla="*/ 147431 w 6184980"/>
              <a:gd name="connsiteY485" fmla="*/ 883655 h 5832012"/>
              <a:gd name="connsiteX486" fmla="*/ 179814 w 6184980"/>
              <a:gd name="connsiteY486" fmla="*/ 837829 h 5832012"/>
              <a:gd name="connsiteX487" fmla="*/ 185313 w 6184980"/>
              <a:gd name="connsiteY487" fmla="*/ 830497 h 5832012"/>
              <a:gd name="connsiteX488" fmla="*/ 179814 w 6184980"/>
              <a:gd name="connsiteY488" fmla="*/ 832330 h 5832012"/>
              <a:gd name="connsiteX489" fmla="*/ 169427 w 6184980"/>
              <a:gd name="connsiteY489" fmla="*/ 838440 h 5832012"/>
              <a:gd name="connsiteX490" fmla="*/ 72277 w 6184980"/>
              <a:gd name="connsiteY490" fmla="*/ 874489 h 5832012"/>
              <a:gd name="connsiteX491" fmla="*/ 25841 w 6184980"/>
              <a:gd name="connsiteY491" fmla="*/ 837829 h 5832012"/>
              <a:gd name="connsiteX492" fmla="*/ 60668 w 6184980"/>
              <a:gd name="connsiteY492" fmla="*/ 787727 h 5832012"/>
              <a:gd name="connsiteX493" fmla="*/ 144375 w 6184980"/>
              <a:gd name="connsiteY493" fmla="*/ 779172 h 5832012"/>
              <a:gd name="connsiteX494" fmla="*/ 169427 w 6184980"/>
              <a:gd name="connsiteY494" fmla="*/ 782228 h 5832012"/>
              <a:gd name="connsiteX495" fmla="*/ 107716 w 6184980"/>
              <a:gd name="connsiteY495" fmla="*/ 747400 h 5832012"/>
              <a:gd name="connsiteX496" fmla="*/ 98550 w 6184980"/>
              <a:gd name="connsiteY496" fmla="*/ 739457 h 5832012"/>
              <a:gd name="connsiteX497" fmla="*/ 91830 w 6184980"/>
              <a:gd name="connsiteY497" fmla="*/ 732736 h 5832012"/>
              <a:gd name="connsiteX498" fmla="*/ 84497 w 6184980"/>
              <a:gd name="connsiteY498" fmla="*/ 721738 h 5832012"/>
              <a:gd name="connsiteX499" fmla="*/ 88163 w 6184980"/>
              <a:gd name="connsiteY499" fmla="*/ 678357 h 5832012"/>
              <a:gd name="connsiteX500" fmla="*/ 111076 w 6184980"/>
              <a:gd name="connsiteY500" fmla="*/ 665373 h 5832012"/>
              <a:gd name="connsiteX501" fmla="*/ 1029226 w 6184980"/>
              <a:gd name="connsiteY501" fmla="*/ 524410 h 5832012"/>
              <a:gd name="connsiteX502" fmla="*/ 1048129 w 6184980"/>
              <a:gd name="connsiteY502" fmla="*/ 538760 h 5832012"/>
              <a:gd name="connsiteX503" fmla="*/ 1059738 w 6184980"/>
              <a:gd name="connsiteY503" fmla="*/ 544258 h 5832012"/>
              <a:gd name="connsiteX504" fmla="*/ 1133060 w 6184980"/>
              <a:gd name="connsiteY504" fmla="*/ 607192 h 5832012"/>
              <a:gd name="connsiteX505" fmla="*/ 1162388 w 6184980"/>
              <a:gd name="connsiteY505" fmla="*/ 634687 h 5832012"/>
              <a:gd name="connsiteX506" fmla="*/ 1257705 w 6184980"/>
              <a:gd name="connsiteY506" fmla="*/ 714729 h 5832012"/>
              <a:gd name="connsiteX507" fmla="*/ 1264425 w 6184980"/>
              <a:gd name="connsiteY507" fmla="*/ 727560 h 5832012"/>
              <a:gd name="connsiteX508" fmla="*/ 1270535 w 6184980"/>
              <a:gd name="connsiteY508" fmla="*/ 731837 h 5832012"/>
              <a:gd name="connsiteX509" fmla="*/ 1278479 w 6184980"/>
              <a:gd name="connsiteY509" fmla="*/ 736114 h 5832012"/>
              <a:gd name="connsiteX510" fmla="*/ 1320639 w 6184980"/>
              <a:gd name="connsiteY510" fmla="*/ 762999 h 5832012"/>
              <a:gd name="connsiteX511" fmla="*/ 1328582 w 6184980"/>
              <a:gd name="connsiteY511" fmla="*/ 764220 h 5832012"/>
              <a:gd name="connsiteX512" fmla="*/ 1382961 w 6184980"/>
              <a:gd name="connsiteY512" fmla="*/ 825932 h 5832012"/>
              <a:gd name="connsiteX513" fmla="*/ 1392126 w 6184980"/>
              <a:gd name="connsiteY513" fmla="*/ 838153 h 5832012"/>
              <a:gd name="connsiteX514" fmla="*/ 1312695 w 6184980"/>
              <a:gd name="connsiteY514" fmla="*/ 808213 h 5832012"/>
              <a:gd name="connsiteX515" fmla="*/ 1267481 w 6184980"/>
              <a:gd name="connsiteY515" fmla="*/ 763610 h 5832012"/>
              <a:gd name="connsiteX516" fmla="*/ 1161777 w 6184980"/>
              <a:gd name="connsiteY516" fmla="*/ 704953 h 5832012"/>
              <a:gd name="connsiteX517" fmla="*/ 1101287 w 6184980"/>
              <a:gd name="connsiteY517" fmla="*/ 677457 h 5832012"/>
              <a:gd name="connsiteX518" fmla="*/ 1047518 w 6184980"/>
              <a:gd name="connsiteY518" fmla="*/ 655462 h 5832012"/>
              <a:gd name="connsiteX519" fmla="*/ 977864 w 6184980"/>
              <a:gd name="connsiteY519" fmla="*/ 595583 h 5832012"/>
              <a:gd name="connsiteX520" fmla="*/ 991916 w 6184980"/>
              <a:gd name="connsiteY520" fmla="*/ 588251 h 5832012"/>
              <a:gd name="connsiteX521" fmla="*/ 1033465 w 6184980"/>
              <a:gd name="connsiteY521" fmla="*/ 598638 h 5832012"/>
              <a:gd name="connsiteX522" fmla="*/ 1052406 w 6184980"/>
              <a:gd name="connsiteY522" fmla="*/ 592528 h 5832012"/>
              <a:gd name="connsiteX523" fmla="*/ 1048129 w 6184980"/>
              <a:gd name="connsiteY523" fmla="*/ 576642 h 5832012"/>
              <a:gd name="connsiteX524" fmla="*/ 1033465 w 6184980"/>
              <a:gd name="connsiteY524" fmla="*/ 553424 h 5832012"/>
              <a:gd name="connsiteX525" fmla="*/ 1024911 w 6184980"/>
              <a:gd name="connsiteY525" fmla="*/ 543037 h 5832012"/>
              <a:gd name="connsiteX526" fmla="*/ 1020023 w 6184980"/>
              <a:gd name="connsiteY526" fmla="*/ 525928 h 5832012"/>
              <a:gd name="connsiteX527" fmla="*/ 1029226 w 6184980"/>
              <a:gd name="connsiteY527" fmla="*/ 524410 h 5832012"/>
              <a:gd name="connsiteX528" fmla="*/ 772336 w 6184980"/>
              <a:gd name="connsiteY528" fmla="*/ 460628 h 5832012"/>
              <a:gd name="connsiteX529" fmla="*/ 781730 w 6184980"/>
              <a:gd name="connsiteY529" fmla="*/ 461774 h 5832012"/>
              <a:gd name="connsiteX530" fmla="*/ 870937 w 6184980"/>
              <a:gd name="connsiteY530" fmla="*/ 493546 h 5832012"/>
              <a:gd name="connsiteX531" fmla="*/ 921651 w 6184980"/>
              <a:gd name="connsiteY531" fmla="*/ 530818 h 5832012"/>
              <a:gd name="connsiteX532" fmla="*/ 913096 w 6184980"/>
              <a:gd name="connsiteY532" fmla="*/ 539372 h 5832012"/>
              <a:gd name="connsiteX533" fmla="*/ 872770 w 6184980"/>
              <a:gd name="connsiteY533" fmla="*/ 524097 h 5832012"/>
              <a:gd name="connsiteX534" fmla="*/ 844053 w 6184980"/>
              <a:gd name="connsiteY534" fmla="*/ 511265 h 5832012"/>
              <a:gd name="connsiteX535" fmla="*/ 776231 w 6184980"/>
              <a:gd name="connsiteY535" fmla="*/ 477048 h 5832012"/>
              <a:gd name="connsiteX536" fmla="*/ 765233 w 6184980"/>
              <a:gd name="connsiteY536" fmla="*/ 465439 h 5832012"/>
              <a:gd name="connsiteX537" fmla="*/ 772336 w 6184980"/>
              <a:gd name="connsiteY537" fmla="*/ 460628 h 5832012"/>
              <a:gd name="connsiteX538" fmla="*/ 1440605 w 6184980"/>
              <a:gd name="connsiteY538" fmla="*/ 352967 h 5832012"/>
              <a:gd name="connsiteX539" fmla="*/ 1490097 w 6184980"/>
              <a:gd name="connsiteY539" fmla="*/ 384739 h 5832012"/>
              <a:gd name="connsiteX540" fmla="*/ 1496819 w 6184980"/>
              <a:gd name="connsiteY540" fmla="*/ 398792 h 5832012"/>
              <a:gd name="connsiteX541" fmla="*/ 1501706 w 6184980"/>
              <a:gd name="connsiteY541" fmla="*/ 436063 h 5832012"/>
              <a:gd name="connsiteX542" fmla="*/ 1495596 w 6184980"/>
              <a:gd name="connsiteY542" fmla="*/ 451949 h 5832012"/>
              <a:gd name="connsiteX543" fmla="*/ 1499873 w 6184980"/>
              <a:gd name="connsiteY543" fmla="*/ 466002 h 5832012"/>
              <a:gd name="connsiteX544" fmla="*/ 1471767 w 6184980"/>
              <a:gd name="connsiteY544" fmla="*/ 496552 h 5832012"/>
              <a:gd name="connsiteX545" fmla="*/ 1520037 w 6184980"/>
              <a:gd name="connsiteY545" fmla="*/ 472723 h 5832012"/>
              <a:gd name="connsiteX546" fmla="*/ 1568917 w 6184980"/>
              <a:gd name="connsiteY546" fmla="*/ 513660 h 5832012"/>
              <a:gd name="connsiteX547" fmla="*/ 1487042 w 6184980"/>
              <a:gd name="connsiteY547" fmla="*/ 560097 h 5832012"/>
              <a:gd name="connsiteX548" fmla="*/ 1468101 w 6184980"/>
              <a:gd name="connsiteY548" fmla="*/ 552154 h 5832012"/>
              <a:gd name="connsiteX549" fmla="*/ 1498652 w 6184980"/>
              <a:gd name="connsiteY549" fmla="*/ 608977 h 5832012"/>
              <a:gd name="connsiteX550" fmla="*/ 1518204 w 6184980"/>
              <a:gd name="connsiteY550" fmla="*/ 620586 h 5832012"/>
              <a:gd name="connsiteX551" fmla="*/ 1497429 w 6184980"/>
              <a:gd name="connsiteY551" fmla="*/ 640749 h 5832012"/>
              <a:gd name="connsiteX552" fmla="*/ 1468712 w 6184980"/>
              <a:gd name="connsiteY552" fmla="*/ 668856 h 5832012"/>
              <a:gd name="connsiteX553" fmla="*/ 1427775 w 6184980"/>
              <a:gd name="connsiteY553" fmla="*/ 665801 h 5832012"/>
              <a:gd name="connsiteX554" fmla="*/ 1410666 w 6184980"/>
              <a:gd name="connsiteY554" fmla="*/ 614476 h 5832012"/>
              <a:gd name="connsiteX555" fmla="*/ 1413722 w 6184980"/>
              <a:gd name="connsiteY555" fmla="*/ 595535 h 5832012"/>
              <a:gd name="connsiteX556" fmla="*/ 1416089 w 6184980"/>
              <a:gd name="connsiteY556" fmla="*/ 582169 h 5832012"/>
              <a:gd name="connsiteX557" fmla="*/ 1419813 w 6184980"/>
              <a:gd name="connsiteY557" fmla="*/ 571150 h 5832012"/>
              <a:gd name="connsiteX558" fmla="*/ 1420442 w 6184980"/>
              <a:gd name="connsiteY558" fmla="*/ 570484 h 5832012"/>
              <a:gd name="connsiteX559" fmla="*/ 1420442 w 6184980"/>
              <a:gd name="connsiteY559" fmla="*/ 568651 h 5832012"/>
              <a:gd name="connsiteX560" fmla="*/ 1419832 w 6184980"/>
              <a:gd name="connsiteY560" fmla="*/ 571094 h 5832012"/>
              <a:gd name="connsiteX561" fmla="*/ 1419813 w 6184980"/>
              <a:gd name="connsiteY561" fmla="*/ 571150 h 5832012"/>
              <a:gd name="connsiteX562" fmla="*/ 1410056 w 6184980"/>
              <a:gd name="connsiteY562" fmla="*/ 581482 h 5832012"/>
              <a:gd name="connsiteX563" fmla="*/ 1343456 w 6184980"/>
              <a:gd name="connsiteY563" fmla="*/ 626085 h 5832012"/>
              <a:gd name="connsiteX564" fmla="*/ 1309240 w 6184980"/>
              <a:gd name="connsiteY564" fmla="*/ 624252 h 5832012"/>
              <a:gd name="connsiteX565" fmla="*/ 1275022 w 6184980"/>
              <a:gd name="connsiteY565" fmla="*/ 585759 h 5832012"/>
              <a:gd name="connsiteX566" fmla="*/ 1300074 w 6184980"/>
              <a:gd name="connsiteY566" fmla="*/ 544821 h 5832012"/>
              <a:gd name="connsiteX567" fmla="*/ 1371562 w 6184980"/>
              <a:gd name="connsiteY567" fmla="*/ 525269 h 5832012"/>
              <a:gd name="connsiteX568" fmla="*/ 1389893 w 6184980"/>
              <a:gd name="connsiteY568" fmla="*/ 522825 h 5832012"/>
              <a:gd name="connsiteX569" fmla="*/ 1370951 w 6184980"/>
              <a:gd name="connsiteY569" fmla="*/ 518548 h 5832012"/>
              <a:gd name="connsiteX570" fmla="*/ 1294575 w 6184980"/>
              <a:gd name="connsiteY570" fmla="*/ 479444 h 5832012"/>
              <a:gd name="connsiteX571" fmla="*/ 1279911 w 6184980"/>
              <a:gd name="connsiteY571" fmla="*/ 412845 h 5832012"/>
              <a:gd name="connsiteX572" fmla="*/ 1344066 w 6184980"/>
              <a:gd name="connsiteY572" fmla="*/ 402458 h 5832012"/>
              <a:gd name="connsiteX573" fmla="*/ 1353843 w 6184980"/>
              <a:gd name="connsiteY573" fmla="*/ 406123 h 5832012"/>
              <a:gd name="connsiteX574" fmla="*/ 1364230 w 6184980"/>
              <a:gd name="connsiteY574" fmla="*/ 413456 h 5832012"/>
              <a:gd name="connsiteX575" fmla="*/ 1407000 w 6184980"/>
              <a:gd name="connsiteY575" fmla="*/ 461725 h 5832012"/>
              <a:gd name="connsiteX576" fmla="*/ 1419832 w 6184980"/>
              <a:gd name="connsiteY576" fmla="*/ 478222 h 5832012"/>
              <a:gd name="connsiteX577" fmla="*/ 1422886 w 6184980"/>
              <a:gd name="connsiteY577" fmla="*/ 484333 h 5832012"/>
              <a:gd name="connsiteX578" fmla="*/ 1418609 w 6184980"/>
              <a:gd name="connsiteY578" fmla="*/ 475167 h 5832012"/>
              <a:gd name="connsiteX579" fmla="*/ 1413722 w 6184980"/>
              <a:gd name="connsiteY579" fmla="*/ 454393 h 5832012"/>
              <a:gd name="connsiteX580" fmla="*/ 1408833 w 6184980"/>
              <a:gd name="connsiteY580" fmla="*/ 393903 h 5832012"/>
              <a:gd name="connsiteX581" fmla="*/ 1440605 w 6184980"/>
              <a:gd name="connsiteY581" fmla="*/ 352967 h 5832012"/>
              <a:gd name="connsiteX582" fmla="*/ 2472275 w 6184980"/>
              <a:gd name="connsiteY582" fmla="*/ 212706 h 5832012"/>
              <a:gd name="connsiteX583" fmla="*/ 2512296 w 6184980"/>
              <a:gd name="connsiteY583" fmla="*/ 221566 h 5832012"/>
              <a:gd name="connsiteX584" fmla="*/ 2549568 w 6184980"/>
              <a:gd name="connsiteY584" fmla="*/ 260060 h 5832012"/>
              <a:gd name="connsiteX585" fmla="*/ 2549568 w 6184980"/>
              <a:gd name="connsiteY585" fmla="*/ 298553 h 5832012"/>
              <a:gd name="connsiteX586" fmla="*/ 2546512 w 6184980"/>
              <a:gd name="connsiteY586" fmla="*/ 313217 h 5832012"/>
              <a:gd name="connsiteX587" fmla="*/ 2532459 w 6184980"/>
              <a:gd name="connsiteY587" fmla="*/ 322382 h 5832012"/>
              <a:gd name="connsiteX588" fmla="*/ 2540402 w 6184980"/>
              <a:gd name="connsiteY588" fmla="*/ 340712 h 5832012"/>
              <a:gd name="connsiteX589" fmla="*/ 2489078 w 6184980"/>
              <a:gd name="connsiteY589" fmla="*/ 341323 h 5832012"/>
              <a:gd name="connsiteX590" fmla="*/ 2453639 w 6184980"/>
              <a:gd name="connsiteY590" fmla="*/ 336435 h 5832012"/>
              <a:gd name="connsiteX591" fmla="*/ 2446308 w 6184980"/>
              <a:gd name="connsiteY591" fmla="*/ 323604 h 5832012"/>
              <a:gd name="connsiteX592" fmla="*/ 2425533 w 6184980"/>
              <a:gd name="connsiteY592" fmla="*/ 305274 h 5832012"/>
              <a:gd name="connsiteX593" fmla="*/ 2419423 w 6184980"/>
              <a:gd name="connsiteY593" fmla="*/ 277779 h 5832012"/>
              <a:gd name="connsiteX594" fmla="*/ 2413924 w 6184980"/>
              <a:gd name="connsiteY594" fmla="*/ 260670 h 5832012"/>
              <a:gd name="connsiteX595" fmla="*/ 2435920 w 6184980"/>
              <a:gd name="connsiteY595" fmla="*/ 229509 h 5832012"/>
              <a:gd name="connsiteX596" fmla="*/ 2472275 w 6184980"/>
              <a:gd name="connsiteY596" fmla="*/ 212706 h 5832012"/>
              <a:gd name="connsiteX597" fmla="*/ 3611161 w 6184980"/>
              <a:gd name="connsiteY597" fmla="*/ 124959 h 5832012"/>
              <a:gd name="connsiteX598" fmla="*/ 3632393 w 6184980"/>
              <a:gd name="connsiteY598" fmla="*/ 125324 h 5832012"/>
              <a:gd name="connsiteX599" fmla="*/ 3709471 w 6184980"/>
              <a:gd name="connsiteY599" fmla="*/ 154924 h 5832012"/>
              <a:gd name="connsiteX600" fmla="*/ 3765367 w 6184980"/>
              <a:gd name="connsiteY600" fmla="*/ 216324 h 5832012"/>
              <a:gd name="connsiteX601" fmla="*/ 3763851 w 6184980"/>
              <a:gd name="connsiteY601" fmla="*/ 276691 h 5832012"/>
              <a:gd name="connsiteX602" fmla="*/ 3741748 w 6184980"/>
              <a:gd name="connsiteY602" fmla="*/ 382199 h 5832012"/>
              <a:gd name="connsiteX603" fmla="*/ 3754573 w 6184980"/>
              <a:gd name="connsiteY603" fmla="*/ 403124 h 5832012"/>
              <a:gd name="connsiteX604" fmla="*/ 3836051 w 6184980"/>
              <a:gd name="connsiteY604" fmla="*/ 454690 h 5832012"/>
              <a:gd name="connsiteX605" fmla="*/ 3865340 w 6184980"/>
              <a:gd name="connsiteY605" fmla="*/ 495510 h 5832012"/>
              <a:gd name="connsiteX606" fmla="*/ 3882795 w 6184980"/>
              <a:gd name="connsiteY606" fmla="*/ 546566 h 5832012"/>
              <a:gd name="connsiteX607" fmla="*/ 3931977 w 6184980"/>
              <a:gd name="connsiteY607" fmla="*/ 570938 h 5832012"/>
              <a:gd name="connsiteX608" fmla="*/ 3964396 w 6184980"/>
              <a:gd name="connsiteY608" fmla="*/ 580411 h 5832012"/>
              <a:gd name="connsiteX609" fmla="*/ 3968587 w 6184980"/>
              <a:gd name="connsiteY609" fmla="*/ 589848 h 5832012"/>
              <a:gd name="connsiteX610" fmla="*/ 6184980 w 6184980"/>
              <a:gd name="connsiteY610" fmla="*/ 589848 h 5832012"/>
              <a:gd name="connsiteX611" fmla="*/ 6184980 w 6184980"/>
              <a:gd name="connsiteY611" fmla="*/ 5832012 h 5832012"/>
              <a:gd name="connsiteX612" fmla="*/ 2409827 w 6184980"/>
              <a:gd name="connsiteY612" fmla="*/ 5832012 h 5832012"/>
              <a:gd name="connsiteX613" fmla="*/ 2409827 w 6184980"/>
              <a:gd name="connsiteY613" fmla="*/ 3475039 h 5832012"/>
              <a:gd name="connsiteX614" fmla="*/ 2369604 w 6184980"/>
              <a:gd name="connsiteY614" fmla="*/ 3503875 h 5832012"/>
              <a:gd name="connsiteX615" fmla="*/ 2339873 w 6184980"/>
              <a:gd name="connsiteY615" fmla="*/ 3499535 h 5832012"/>
              <a:gd name="connsiteX616" fmla="*/ 2346403 w 6184980"/>
              <a:gd name="connsiteY616" fmla="*/ 3474100 h 5832012"/>
              <a:gd name="connsiteX617" fmla="*/ 2324812 w 6184980"/>
              <a:gd name="connsiteY617" fmla="*/ 3408497 h 5832012"/>
              <a:gd name="connsiteX618" fmla="*/ 2272779 w 6184980"/>
              <a:gd name="connsiteY618" fmla="*/ 3381005 h 5832012"/>
              <a:gd name="connsiteX619" fmla="*/ 2251167 w 6184980"/>
              <a:gd name="connsiteY619" fmla="*/ 3329164 h 5832012"/>
              <a:gd name="connsiteX620" fmla="*/ 2170765 w 6184980"/>
              <a:gd name="connsiteY620" fmla="*/ 3253712 h 5832012"/>
              <a:gd name="connsiteX621" fmla="*/ 2148040 w 6184980"/>
              <a:gd name="connsiteY621" fmla="*/ 3253280 h 5832012"/>
              <a:gd name="connsiteX622" fmla="*/ 2144658 w 6184980"/>
              <a:gd name="connsiteY622" fmla="*/ 3168756 h 5832012"/>
              <a:gd name="connsiteX623" fmla="*/ 2111630 w 6184980"/>
              <a:gd name="connsiteY623" fmla="*/ 3142874 h 5832012"/>
              <a:gd name="connsiteX624" fmla="*/ 2082257 w 6184980"/>
              <a:gd name="connsiteY624" fmla="*/ 3132056 h 5832012"/>
              <a:gd name="connsiteX625" fmla="*/ 2079612 w 6184980"/>
              <a:gd name="connsiteY625" fmla="*/ 3133123 h 5832012"/>
              <a:gd name="connsiteX626" fmla="*/ 2051867 w 6184980"/>
              <a:gd name="connsiteY626" fmla="*/ 3212407 h 5832012"/>
              <a:gd name="connsiteX627" fmla="*/ 2052057 w 6184980"/>
              <a:gd name="connsiteY627" fmla="*/ 3238163 h 5832012"/>
              <a:gd name="connsiteX628" fmla="*/ 2157154 w 6184980"/>
              <a:gd name="connsiteY628" fmla="*/ 3308175 h 5832012"/>
              <a:gd name="connsiteX629" fmla="*/ 2203400 w 6184980"/>
              <a:gd name="connsiteY629" fmla="*/ 3367438 h 5832012"/>
              <a:gd name="connsiteX630" fmla="*/ 2193030 w 6184980"/>
              <a:gd name="connsiteY630" fmla="*/ 3388871 h 5832012"/>
              <a:gd name="connsiteX631" fmla="*/ 2120055 w 6184980"/>
              <a:gd name="connsiteY631" fmla="*/ 3487387 h 5832012"/>
              <a:gd name="connsiteX632" fmla="*/ 2114179 w 6184980"/>
              <a:gd name="connsiteY632" fmla="*/ 3489334 h 5832012"/>
              <a:gd name="connsiteX633" fmla="*/ 2088781 w 6184980"/>
              <a:gd name="connsiteY633" fmla="*/ 3417424 h 5832012"/>
              <a:gd name="connsiteX634" fmla="*/ 2091071 w 6184980"/>
              <a:gd name="connsiteY634" fmla="*/ 3405451 h 5832012"/>
              <a:gd name="connsiteX635" fmla="*/ 2076202 w 6184980"/>
              <a:gd name="connsiteY635" fmla="*/ 3357435 h 5832012"/>
              <a:gd name="connsiteX636" fmla="*/ 2035541 w 6184980"/>
              <a:gd name="connsiteY636" fmla="*/ 3329182 h 5832012"/>
              <a:gd name="connsiteX637" fmla="*/ 2004873 w 6184980"/>
              <a:gd name="connsiteY637" fmla="*/ 3316917 h 5832012"/>
              <a:gd name="connsiteX638" fmla="*/ 1971055 w 6184980"/>
              <a:gd name="connsiteY638" fmla="*/ 3361248 h 5832012"/>
              <a:gd name="connsiteX639" fmla="*/ 1934585 w 6184980"/>
              <a:gd name="connsiteY639" fmla="*/ 3400721 h 5832012"/>
              <a:gd name="connsiteX640" fmla="*/ 1895599 w 6184980"/>
              <a:gd name="connsiteY640" fmla="*/ 3445981 h 5832012"/>
              <a:gd name="connsiteX641" fmla="*/ 1844764 w 6184980"/>
              <a:gd name="connsiteY641" fmla="*/ 3553854 h 5832012"/>
              <a:gd name="connsiteX642" fmla="*/ 1781639 w 6184980"/>
              <a:gd name="connsiteY642" fmla="*/ 3568775 h 5832012"/>
              <a:gd name="connsiteX643" fmla="*/ 1755315 w 6184980"/>
              <a:gd name="connsiteY643" fmla="*/ 3580630 h 5832012"/>
              <a:gd name="connsiteX644" fmla="*/ 1734469 w 6184980"/>
              <a:gd name="connsiteY644" fmla="*/ 3593277 h 5832012"/>
              <a:gd name="connsiteX645" fmla="*/ 1600235 w 6184980"/>
              <a:gd name="connsiteY645" fmla="*/ 3484934 h 5832012"/>
              <a:gd name="connsiteX646" fmla="*/ 1607213 w 6184980"/>
              <a:gd name="connsiteY646" fmla="*/ 3479232 h 5832012"/>
              <a:gd name="connsiteX647" fmla="*/ 1701558 w 6184980"/>
              <a:gd name="connsiteY647" fmla="*/ 3519161 h 5832012"/>
              <a:gd name="connsiteX648" fmla="*/ 1784202 w 6184980"/>
              <a:gd name="connsiteY648" fmla="*/ 3489163 h 5832012"/>
              <a:gd name="connsiteX649" fmla="*/ 1805168 w 6184980"/>
              <a:gd name="connsiteY649" fmla="*/ 3452482 h 5832012"/>
              <a:gd name="connsiteX650" fmla="*/ 1809300 w 6184980"/>
              <a:gd name="connsiteY650" fmla="*/ 3416164 h 5832012"/>
              <a:gd name="connsiteX651" fmla="*/ 1814945 w 6184980"/>
              <a:gd name="connsiteY651" fmla="*/ 3319099 h 5832012"/>
              <a:gd name="connsiteX652" fmla="*/ 1805210 w 6184980"/>
              <a:gd name="connsiteY652" fmla="*/ 3289725 h 5832012"/>
              <a:gd name="connsiteX653" fmla="*/ 1768252 w 6184980"/>
              <a:gd name="connsiteY653" fmla="*/ 3247466 h 5832012"/>
              <a:gd name="connsiteX654" fmla="*/ 1729486 w 6184980"/>
              <a:gd name="connsiteY654" fmla="*/ 3209979 h 5832012"/>
              <a:gd name="connsiteX655" fmla="*/ 1736410 w 6184980"/>
              <a:gd name="connsiteY655" fmla="*/ 3189166 h 5832012"/>
              <a:gd name="connsiteX656" fmla="*/ 1737633 w 6184980"/>
              <a:gd name="connsiteY656" fmla="*/ 3161375 h 5832012"/>
              <a:gd name="connsiteX657" fmla="*/ 1730239 w 6184980"/>
              <a:gd name="connsiteY657" fmla="*/ 3135138 h 5832012"/>
              <a:gd name="connsiteX658" fmla="*/ 1731911 w 6184980"/>
              <a:gd name="connsiteY658" fmla="*/ 3119718 h 5832012"/>
              <a:gd name="connsiteX659" fmla="*/ 1709166 w 6184980"/>
              <a:gd name="connsiteY659" fmla="*/ 3052665 h 5832012"/>
              <a:gd name="connsiteX660" fmla="*/ 1709991 w 6184980"/>
              <a:gd name="connsiteY660" fmla="*/ 3027614 h 5832012"/>
              <a:gd name="connsiteX661" fmla="*/ 1682372 w 6184980"/>
              <a:gd name="connsiteY661" fmla="*/ 3017467 h 5832012"/>
              <a:gd name="connsiteX662" fmla="*/ 1660027 w 6184980"/>
              <a:gd name="connsiteY662" fmla="*/ 3036611 h 5832012"/>
              <a:gd name="connsiteX663" fmla="*/ 1630741 w 6184980"/>
              <a:gd name="connsiteY663" fmla="*/ 3041884 h 5832012"/>
              <a:gd name="connsiteX664" fmla="*/ 1608996 w 6184980"/>
              <a:gd name="connsiteY664" fmla="*/ 3029790 h 5832012"/>
              <a:gd name="connsiteX665" fmla="*/ 1597504 w 6184980"/>
              <a:gd name="connsiteY665" fmla="*/ 3020298 h 5832012"/>
              <a:gd name="connsiteX666" fmla="*/ 1613802 w 6184980"/>
              <a:gd name="connsiteY666" fmla="*/ 3012028 h 5832012"/>
              <a:gd name="connsiteX667" fmla="*/ 1649671 w 6184980"/>
              <a:gd name="connsiteY667" fmla="*/ 3003791 h 5832012"/>
              <a:gd name="connsiteX668" fmla="*/ 1690967 w 6184980"/>
              <a:gd name="connsiteY668" fmla="*/ 2981236 h 5832012"/>
              <a:gd name="connsiteX669" fmla="*/ 1691794 w 6184980"/>
              <a:gd name="connsiteY669" fmla="*/ 2956186 h 5832012"/>
              <a:gd name="connsiteX670" fmla="*/ 1672530 w 6184980"/>
              <a:gd name="connsiteY670" fmla="*/ 2957874 h 5832012"/>
              <a:gd name="connsiteX671" fmla="*/ 1603756 w 6184980"/>
              <a:gd name="connsiteY671" fmla="*/ 2980931 h 5832012"/>
              <a:gd name="connsiteX672" fmla="*/ 1559893 w 6184980"/>
              <a:gd name="connsiteY672" fmla="*/ 2994164 h 5832012"/>
              <a:gd name="connsiteX673" fmla="*/ 1548711 w 6184980"/>
              <a:gd name="connsiteY673" fmla="*/ 2986395 h 5832012"/>
              <a:gd name="connsiteX674" fmla="*/ 1585439 w 6184980"/>
              <a:gd name="connsiteY674" fmla="*/ 2933536 h 5832012"/>
              <a:gd name="connsiteX675" fmla="*/ 1583406 w 6184980"/>
              <a:gd name="connsiteY675" fmla="*/ 2932123 h 5832012"/>
              <a:gd name="connsiteX676" fmla="*/ 1528361 w 6184980"/>
              <a:gd name="connsiteY676" fmla="*/ 2937587 h 5832012"/>
              <a:gd name="connsiteX677" fmla="*/ 1529894 w 6184980"/>
              <a:gd name="connsiteY677" fmla="*/ 2911521 h 5832012"/>
              <a:gd name="connsiteX678" fmla="*/ 1565400 w 6184980"/>
              <a:gd name="connsiteY678" fmla="*/ 2886453 h 5832012"/>
              <a:gd name="connsiteX679" fmla="*/ 1651780 w 6184980"/>
              <a:gd name="connsiteY679" fmla="*/ 2822873 h 5832012"/>
              <a:gd name="connsiteX680" fmla="*/ 1667196 w 6184980"/>
              <a:gd name="connsiteY680" fmla="*/ 2735611 h 5832012"/>
              <a:gd name="connsiteX681" fmla="*/ 1650911 w 6184980"/>
              <a:gd name="connsiteY681" fmla="*/ 2689628 h 5832012"/>
              <a:gd name="connsiteX682" fmla="*/ 1603703 w 6184980"/>
              <a:gd name="connsiteY682" fmla="*/ 2644769 h 5832012"/>
              <a:gd name="connsiteX683" fmla="*/ 1573704 w 6184980"/>
              <a:gd name="connsiteY683" fmla="*/ 2562125 h 5832012"/>
              <a:gd name="connsiteX684" fmla="*/ 1601421 w 6184980"/>
              <a:gd name="connsiteY684" fmla="*/ 2513557 h 5832012"/>
              <a:gd name="connsiteX685" fmla="*/ 1602763 w 6184980"/>
              <a:gd name="connsiteY685" fmla="*/ 2461732 h 5832012"/>
              <a:gd name="connsiteX686" fmla="*/ 1601985 w 6184980"/>
              <a:gd name="connsiteY686" fmla="*/ 2412959 h 5832012"/>
              <a:gd name="connsiteX687" fmla="*/ 1555481 w 6184980"/>
              <a:gd name="connsiteY687" fmla="*/ 2367082 h 5832012"/>
              <a:gd name="connsiteX688" fmla="*/ 1430159 w 6184980"/>
              <a:gd name="connsiteY688" fmla="*/ 2313163 h 5832012"/>
              <a:gd name="connsiteX689" fmla="*/ 1406741 w 6184980"/>
              <a:gd name="connsiteY689" fmla="*/ 2227556 h 5832012"/>
              <a:gd name="connsiteX690" fmla="*/ 1437284 w 6184980"/>
              <a:gd name="connsiteY690" fmla="*/ 2174921 h 5832012"/>
              <a:gd name="connsiteX691" fmla="*/ 1490310 w 6184980"/>
              <a:gd name="connsiteY691" fmla="*/ 2113792 h 5832012"/>
              <a:gd name="connsiteX692" fmla="*/ 1516429 w 6184980"/>
              <a:gd name="connsiteY692" fmla="*/ 2130433 h 5832012"/>
              <a:gd name="connsiteX693" fmla="*/ 1511811 w 6184980"/>
              <a:gd name="connsiteY693" fmla="*/ 2085019 h 5832012"/>
              <a:gd name="connsiteX694" fmla="*/ 1760012 w 6184980"/>
              <a:gd name="connsiteY694" fmla="*/ 1927382 h 5832012"/>
              <a:gd name="connsiteX695" fmla="*/ 1768650 w 6184980"/>
              <a:gd name="connsiteY695" fmla="*/ 2049446 h 5832012"/>
              <a:gd name="connsiteX696" fmla="*/ 1784095 w 6184980"/>
              <a:gd name="connsiteY696" fmla="*/ 2069068 h 5832012"/>
              <a:gd name="connsiteX697" fmla="*/ 1800061 w 6184980"/>
              <a:gd name="connsiteY697" fmla="*/ 2058558 h 5832012"/>
              <a:gd name="connsiteX698" fmla="*/ 1826096 w 6184980"/>
              <a:gd name="connsiteY698" fmla="*/ 2026979 h 5832012"/>
              <a:gd name="connsiteX699" fmla="*/ 1853243 w 6184980"/>
              <a:gd name="connsiteY699" fmla="*/ 2022228 h 5832012"/>
              <a:gd name="connsiteX700" fmla="*/ 1895036 w 6184980"/>
              <a:gd name="connsiteY700" fmla="*/ 2037886 h 5832012"/>
              <a:gd name="connsiteX701" fmla="*/ 1920767 w 6184980"/>
              <a:gd name="connsiteY701" fmla="*/ 2024691 h 5832012"/>
              <a:gd name="connsiteX702" fmla="*/ 1910412 w 6184980"/>
              <a:gd name="connsiteY702" fmla="*/ 2002082 h 5832012"/>
              <a:gd name="connsiteX703" fmla="*/ 1796452 w 6184980"/>
              <a:gd name="connsiteY703" fmla="*/ 1874248 h 5832012"/>
              <a:gd name="connsiteX704" fmla="*/ 1738659 w 6184980"/>
              <a:gd name="connsiteY704" fmla="*/ 1788453 h 5832012"/>
              <a:gd name="connsiteX705" fmla="*/ 1764479 w 6184980"/>
              <a:gd name="connsiteY705" fmla="*/ 1626868 h 5832012"/>
              <a:gd name="connsiteX706" fmla="*/ 1799044 w 6184980"/>
              <a:gd name="connsiteY706" fmla="*/ 1523721 h 5832012"/>
              <a:gd name="connsiteX707" fmla="*/ 1868561 w 6184980"/>
              <a:gd name="connsiteY707" fmla="*/ 1495160 h 5832012"/>
              <a:gd name="connsiteX708" fmla="*/ 1935590 w 6184980"/>
              <a:gd name="connsiteY708" fmla="*/ 1482045 h 5832012"/>
              <a:gd name="connsiteX709" fmla="*/ 1986763 w 6184980"/>
              <a:gd name="connsiteY709" fmla="*/ 1475391 h 5832012"/>
              <a:gd name="connsiteX710" fmla="*/ 2003750 w 6184980"/>
              <a:gd name="connsiteY710" fmla="*/ 1403760 h 5832012"/>
              <a:gd name="connsiteX711" fmla="*/ 1970844 w 6184980"/>
              <a:gd name="connsiteY711" fmla="*/ 1350209 h 5832012"/>
              <a:gd name="connsiteX712" fmla="*/ 1911368 w 6184980"/>
              <a:gd name="connsiteY712" fmla="*/ 1261945 h 5832012"/>
              <a:gd name="connsiteX713" fmla="*/ 1878516 w 6184980"/>
              <a:gd name="connsiteY713" fmla="*/ 1260454 h 5832012"/>
              <a:gd name="connsiteX714" fmla="*/ 1804058 w 6184980"/>
              <a:gd name="connsiteY714" fmla="*/ 1292380 h 5832012"/>
              <a:gd name="connsiteX715" fmla="*/ 1735715 w 6184980"/>
              <a:gd name="connsiteY715" fmla="*/ 1228246 h 5832012"/>
              <a:gd name="connsiteX716" fmla="*/ 1755534 w 6184980"/>
              <a:gd name="connsiteY716" fmla="*/ 1173498 h 5832012"/>
              <a:gd name="connsiteX717" fmla="*/ 1757167 w 6184980"/>
              <a:gd name="connsiteY717" fmla="*/ 1123907 h 5832012"/>
              <a:gd name="connsiteX718" fmla="*/ 1754353 w 6184980"/>
              <a:gd name="connsiteY718" fmla="*/ 1093262 h 5832012"/>
              <a:gd name="connsiteX719" fmla="*/ 1778113 w 6184980"/>
              <a:gd name="connsiteY719" fmla="*/ 1097332 h 5832012"/>
              <a:gd name="connsiteX720" fmla="*/ 1939418 w 6184980"/>
              <a:gd name="connsiteY720" fmla="*/ 1228810 h 5832012"/>
              <a:gd name="connsiteX721" fmla="*/ 2034766 w 6184980"/>
              <a:gd name="connsiteY721" fmla="*/ 1363536 h 5832012"/>
              <a:gd name="connsiteX722" fmla="*/ 2032865 w 6184980"/>
              <a:gd name="connsiteY722" fmla="*/ 1356543 h 5832012"/>
              <a:gd name="connsiteX723" fmla="*/ 2039082 w 6184980"/>
              <a:gd name="connsiteY723" fmla="*/ 1343527 h 5832012"/>
              <a:gd name="connsiteX724" fmla="*/ 2063255 w 6184980"/>
              <a:gd name="connsiteY724" fmla="*/ 1354294 h 5832012"/>
              <a:gd name="connsiteX725" fmla="*/ 2111394 w 6184980"/>
              <a:gd name="connsiteY725" fmla="*/ 1404323 h 5832012"/>
              <a:gd name="connsiteX726" fmla="*/ 2111818 w 6184980"/>
              <a:gd name="connsiteY726" fmla="*/ 1405863 h 5832012"/>
              <a:gd name="connsiteX727" fmla="*/ 2144007 w 6184980"/>
              <a:gd name="connsiteY727" fmla="*/ 1399352 h 5832012"/>
              <a:gd name="connsiteX728" fmla="*/ 2231672 w 6184980"/>
              <a:gd name="connsiteY728" fmla="*/ 1393156 h 5832012"/>
              <a:gd name="connsiteX729" fmla="*/ 2250396 w 6184980"/>
              <a:gd name="connsiteY729" fmla="*/ 1376054 h 5832012"/>
              <a:gd name="connsiteX730" fmla="*/ 2232672 w 6184980"/>
              <a:gd name="connsiteY730" fmla="*/ 1330971 h 5832012"/>
              <a:gd name="connsiteX731" fmla="*/ 2164659 w 6184980"/>
              <a:gd name="connsiteY731" fmla="*/ 1219581 h 5832012"/>
              <a:gd name="connsiteX732" fmla="*/ 2118431 w 6184980"/>
              <a:gd name="connsiteY732" fmla="*/ 1129524 h 5832012"/>
              <a:gd name="connsiteX733" fmla="*/ 2076236 w 6184980"/>
              <a:gd name="connsiteY733" fmla="*/ 1122824 h 5832012"/>
              <a:gd name="connsiteX734" fmla="*/ 2045449 w 6184980"/>
              <a:gd name="connsiteY734" fmla="*/ 1128607 h 5832012"/>
              <a:gd name="connsiteX735" fmla="*/ 2039537 w 6184980"/>
              <a:gd name="connsiteY735" fmla="*/ 1087051 h 5832012"/>
              <a:gd name="connsiteX736" fmla="*/ 2057592 w 6184980"/>
              <a:gd name="connsiteY736" fmla="*/ 1084879 h 5832012"/>
              <a:gd name="connsiteX737" fmla="*/ 2117572 w 6184980"/>
              <a:gd name="connsiteY737" fmla="*/ 1095378 h 5832012"/>
              <a:gd name="connsiteX738" fmla="*/ 2136257 w 6184980"/>
              <a:gd name="connsiteY738" fmla="*/ 1105799 h 5832012"/>
              <a:gd name="connsiteX739" fmla="*/ 2258249 w 6184980"/>
              <a:gd name="connsiteY739" fmla="*/ 1334525 h 5832012"/>
              <a:gd name="connsiteX740" fmla="*/ 2326786 w 6184980"/>
              <a:gd name="connsiteY740" fmla="*/ 1354388 h 5832012"/>
              <a:gd name="connsiteX741" fmla="*/ 2370418 w 6184980"/>
              <a:gd name="connsiteY741" fmla="*/ 1355770 h 5832012"/>
              <a:gd name="connsiteX742" fmla="*/ 2397411 w 6184980"/>
              <a:gd name="connsiteY742" fmla="*/ 1367763 h 5832012"/>
              <a:gd name="connsiteX743" fmla="*/ 2409827 w 6184980"/>
              <a:gd name="connsiteY743" fmla="*/ 1366208 h 5832012"/>
              <a:gd name="connsiteX744" fmla="*/ 2409827 w 6184980"/>
              <a:gd name="connsiteY744" fmla="*/ 1292136 h 5832012"/>
              <a:gd name="connsiteX745" fmla="*/ 2401304 w 6184980"/>
              <a:gd name="connsiteY745" fmla="*/ 1281176 h 5832012"/>
              <a:gd name="connsiteX746" fmla="*/ 2377091 w 6184980"/>
              <a:gd name="connsiteY746" fmla="*/ 1234004 h 5832012"/>
              <a:gd name="connsiteX747" fmla="*/ 2382268 w 6184980"/>
              <a:gd name="connsiteY747" fmla="*/ 1207036 h 5832012"/>
              <a:gd name="connsiteX748" fmla="*/ 2378510 w 6184980"/>
              <a:gd name="connsiteY748" fmla="*/ 1196146 h 5832012"/>
              <a:gd name="connsiteX749" fmla="*/ 2396530 w 6184980"/>
              <a:gd name="connsiteY749" fmla="*/ 1165331 h 5832012"/>
              <a:gd name="connsiteX750" fmla="*/ 2409827 w 6184980"/>
              <a:gd name="connsiteY750" fmla="*/ 1152916 h 5832012"/>
              <a:gd name="connsiteX751" fmla="*/ 2409827 w 6184980"/>
              <a:gd name="connsiteY751" fmla="*/ 1036535 h 5832012"/>
              <a:gd name="connsiteX752" fmla="*/ 2384850 w 6184980"/>
              <a:gd name="connsiteY752" fmla="*/ 1014021 h 5832012"/>
              <a:gd name="connsiteX753" fmla="*/ 2357774 w 6184980"/>
              <a:gd name="connsiteY753" fmla="*/ 984657 h 5832012"/>
              <a:gd name="connsiteX754" fmla="*/ 2340077 w 6184980"/>
              <a:gd name="connsiteY754" fmla="*/ 940709 h 5832012"/>
              <a:gd name="connsiteX755" fmla="*/ 2373828 w 6184980"/>
              <a:gd name="connsiteY755" fmla="*/ 935522 h 5832012"/>
              <a:gd name="connsiteX756" fmla="*/ 2409827 w 6184980"/>
              <a:gd name="connsiteY756" fmla="*/ 950693 h 5832012"/>
              <a:gd name="connsiteX757" fmla="*/ 2409827 w 6184980"/>
              <a:gd name="connsiteY757" fmla="*/ 589848 h 5832012"/>
              <a:gd name="connsiteX758" fmla="*/ 2756722 w 6184980"/>
              <a:gd name="connsiteY758" fmla="*/ 589848 h 5832012"/>
              <a:gd name="connsiteX759" fmla="*/ 2767893 w 6184980"/>
              <a:gd name="connsiteY759" fmla="*/ 583690 h 5832012"/>
              <a:gd name="connsiteX760" fmla="*/ 2798673 w 6184980"/>
              <a:gd name="connsiteY760" fmla="*/ 576971 h 5832012"/>
              <a:gd name="connsiteX761" fmla="*/ 2821037 w 6184980"/>
              <a:gd name="connsiteY761" fmla="*/ 558837 h 5832012"/>
              <a:gd name="connsiteX762" fmla="*/ 2844339 w 6184980"/>
              <a:gd name="connsiteY762" fmla="*/ 519803 h 5832012"/>
              <a:gd name="connsiteX763" fmla="*/ 2841030 w 6184980"/>
              <a:gd name="connsiteY763" fmla="*/ 473580 h 5832012"/>
              <a:gd name="connsiteX764" fmla="*/ 2855816 w 6184980"/>
              <a:gd name="connsiteY764" fmla="*/ 397659 h 5832012"/>
              <a:gd name="connsiteX765" fmla="*/ 2879615 w 6184980"/>
              <a:gd name="connsiteY765" fmla="*/ 374205 h 5832012"/>
              <a:gd name="connsiteX766" fmla="*/ 2897823 w 6184980"/>
              <a:gd name="connsiteY766" fmla="*/ 355285 h 5832012"/>
              <a:gd name="connsiteX767" fmla="*/ 2922977 w 6184980"/>
              <a:gd name="connsiteY767" fmla="*/ 381557 h 5832012"/>
              <a:gd name="connsiteX768" fmla="*/ 2922918 w 6184980"/>
              <a:gd name="connsiteY768" fmla="*/ 422842 h 5832012"/>
              <a:gd name="connsiteX769" fmla="*/ 3007501 w 6184980"/>
              <a:gd name="connsiteY769" fmla="*/ 391974 h 5832012"/>
              <a:gd name="connsiteX770" fmla="*/ 3012750 w 6184980"/>
              <a:gd name="connsiteY770" fmla="*/ 355112 h 5832012"/>
              <a:gd name="connsiteX771" fmla="*/ 2998662 w 6184980"/>
              <a:gd name="connsiteY771" fmla="*/ 308997 h 5832012"/>
              <a:gd name="connsiteX772" fmla="*/ 3000811 w 6184980"/>
              <a:gd name="connsiteY772" fmla="*/ 261226 h 5832012"/>
              <a:gd name="connsiteX773" fmla="*/ 3036401 w 6184980"/>
              <a:gd name="connsiteY773" fmla="*/ 255061 h 5832012"/>
              <a:gd name="connsiteX774" fmla="*/ 3076931 w 6184980"/>
              <a:gd name="connsiteY774" fmla="*/ 245531 h 5832012"/>
              <a:gd name="connsiteX775" fmla="*/ 3103221 w 6184980"/>
              <a:gd name="connsiteY775" fmla="*/ 206632 h 5832012"/>
              <a:gd name="connsiteX776" fmla="*/ 3134979 w 6184980"/>
              <a:gd name="connsiteY776" fmla="*/ 245771 h 5832012"/>
              <a:gd name="connsiteX777" fmla="*/ 3143651 w 6184980"/>
              <a:gd name="connsiteY777" fmla="*/ 265910 h 5832012"/>
              <a:gd name="connsiteX778" fmla="*/ 3167657 w 6184980"/>
              <a:gd name="connsiteY778" fmla="*/ 277769 h 5832012"/>
              <a:gd name="connsiteX779" fmla="*/ 3179376 w 6184980"/>
              <a:gd name="connsiteY779" fmla="*/ 256761 h 5832012"/>
              <a:gd name="connsiteX780" fmla="*/ 3198121 w 6184980"/>
              <a:gd name="connsiteY780" fmla="*/ 225896 h 5832012"/>
              <a:gd name="connsiteX781" fmla="*/ 3230034 w 6184980"/>
              <a:gd name="connsiteY781" fmla="*/ 248288 h 5832012"/>
              <a:gd name="connsiteX782" fmla="*/ 3233269 w 6184980"/>
              <a:gd name="connsiteY782" fmla="*/ 256213 h 5832012"/>
              <a:gd name="connsiteX783" fmla="*/ 3291947 w 6184980"/>
              <a:gd name="connsiteY783" fmla="*/ 269047 h 5832012"/>
              <a:gd name="connsiteX784" fmla="*/ 3338450 w 6184980"/>
              <a:gd name="connsiteY784" fmla="*/ 259788 h 5832012"/>
              <a:gd name="connsiteX785" fmla="*/ 3349477 w 6184980"/>
              <a:gd name="connsiteY785" fmla="*/ 267468 h 5832012"/>
              <a:gd name="connsiteX786" fmla="*/ 3396881 w 6184980"/>
              <a:gd name="connsiteY786" fmla="*/ 264831 h 5832012"/>
              <a:gd name="connsiteX787" fmla="*/ 3434693 w 6184980"/>
              <a:gd name="connsiteY787" fmla="*/ 249193 h 5832012"/>
              <a:gd name="connsiteX788" fmla="*/ 3529808 w 6184980"/>
              <a:gd name="connsiteY788" fmla="*/ 210425 h 5832012"/>
              <a:gd name="connsiteX789" fmla="*/ 3593030 w 6184980"/>
              <a:gd name="connsiteY789" fmla="*/ 135506 h 5832012"/>
              <a:gd name="connsiteX790" fmla="*/ 3611161 w 6184980"/>
              <a:gd name="connsiteY790" fmla="*/ 124959 h 5832012"/>
              <a:gd name="connsiteX791" fmla="*/ 2126187 w 6184980"/>
              <a:gd name="connsiteY791" fmla="*/ 81 h 5832012"/>
              <a:gd name="connsiteX792" fmla="*/ 2134761 w 6184980"/>
              <a:gd name="connsiteY792" fmla="*/ 27061 h 5832012"/>
              <a:gd name="connsiteX793" fmla="*/ 2132249 w 6184980"/>
              <a:gd name="connsiteY793" fmla="*/ 82633 h 5832012"/>
              <a:gd name="connsiteX794" fmla="*/ 2132836 w 6184980"/>
              <a:gd name="connsiteY794" fmla="*/ 96527 h 5832012"/>
              <a:gd name="connsiteX795" fmla="*/ 2132355 w 6184980"/>
              <a:gd name="connsiteY795" fmla="*/ 104011 h 5832012"/>
              <a:gd name="connsiteX796" fmla="*/ 2132424 w 6184980"/>
              <a:gd name="connsiteY796" fmla="*/ 159415 h 5832012"/>
              <a:gd name="connsiteX797" fmla="*/ 2130552 w 6184980"/>
              <a:gd name="connsiteY797" fmla="*/ 180275 h 5832012"/>
              <a:gd name="connsiteX798" fmla="*/ 2118868 w 6184980"/>
              <a:gd name="connsiteY798" fmla="*/ 204695 h 5832012"/>
              <a:gd name="connsiteX799" fmla="*/ 2102589 w 6184980"/>
              <a:gd name="connsiteY799" fmla="*/ 223260 h 5832012"/>
              <a:gd name="connsiteX800" fmla="*/ 2103943 w 6184980"/>
              <a:gd name="connsiteY800" fmla="*/ 243909 h 5832012"/>
              <a:gd name="connsiteX801" fmla="*/ 2121386 w 6184980"/>
              <a:gd name="connsiteY801" fmla="*/ 262854 h 5832012"/>
              <a:gd name="connsiteX802" fmla="*/ 2129929 w 6184980"/>
              <a:gd name="connsiteY802" fmla="*/ 279467 h 5832012"/>
              <a:gd name="connsiteX803" fmla="*/ 2127078 w 6184980"/>
              <a:gd name="connsiteY803" fmla="*/ 290347 h 5832012"/>
              <a:gd name="connsiteX804" fmla="*/ 2121604 w 6184980"/>
              <a:gd name="connsiteY804" fmla="*/ 300751 h 5832012"/>
              <a:gd name="connsiteX805" fmla="*/ 2120525 w 6184980"/>
              <a:gd name="connsiteY805" fmla="*/ 304062 h 5832012"/>
              <a:gd name="connsiteX806" fmla="*/ 2113496 w 6184980"/>
              <a:gd name="connsiteY806" fmla="*/ 320400 h 5832012"/>
              <a:gd name="connsiteX807" fmla="*/ 2113406 w 6184980"/>
              <a:gd name="connsiteY807" fmla="*/ 323970 h 5832012"/>
              <a:gd name="connsiteX808" fmla="*/ 2100003 w 6184980"/>
              <a:gd name="connsiteY808" fmla="*/ 346882 h 5832012"/>
              <a:gd name="connsiteX809" fmla="*/ 2093953 w 6184980"/>
              <a:gd name="connsiteY809" fmla="*/ 373201 h 5832012"/>
              <a:gd name="connsiteX810" fmla="*/ 2097798 w 6184980"/>
              <a:gd name="connsiteY810" fmla="*/ 397251 h 5832012"/>
              <a:gd name="connsiteX811" fmla="*/ 2088405 w 6184980"/>
              <a:gd name="connsiteY811" fmla="*/ 412123 h 5832012"/>
              <a:gd name="connsiteX812" fmla="*/ 2079287 w 6184980"/>
              <a:gd name="connsiteY812" fmla="*/ 411426 h 5832012"/>
              <a:gd name="connsiteX813" fmla="*/ 2065736 w 6184980"/>
              <a:gd name="connsiteY813" fmla="*/ 412314 h 5832012"/>
              <a:gd name="connsiteX814" fmla="*/ 2051365 w 6184980"/>
              <a:gd name="connsiteY814" fmla="*/ 415526 h 5832012"/>
              <a:gd name="connsiteX815" fmla="*/ 2047452 w 6184980"/>
              <a:gd name="connsiteY815" fmla="*/ 415134 h 5832012"/>
              <a:gd name="connsiteX816" fmla="*/ 1992455 w 6184980"/>
              <a:gd name="connsiteY816" fmla="*/ 396707 h 5832012"/>
              <a:gd name="connsiteX817" fmla="*/ 1985664 w 6184980"/>
              <a:gd name="connsiteY817" fmla="*/ 391968 h 5832012"/>
              <a:gd name="connsiteX818" fmla="*/ 1946349 w 6184980"/>
              <a:gd name="connsiteY818" fmla="*/ 350803 h 5832012"/>
              <a:gd name="connsiteX819" fmla="*/ 1924759 w 6184980"/>
              <a:gd name="connsiteY819" fmla="*/ 308152 h 5832012"/>
              <a:gd name="connsiteX820" fmla="*/ 1922739 w 6184980"/>
              <a:gd name="connsiteY820" fmla="*/ 306988 h 5832012"/>
              <a:gd name="connsiteX821" fmla="*/ 1921834 w 6184980"/>
              <a:gd name="connsiteY821" fmla="*/ 308020 h 5832012"/>
              <a:gd name="connsiteX822" fmla="*/ 1909605 w 6184980"/>
              <a:gd name="connsiteY822" fmla="*/ 319191 h 5832012"/>
              <a:gd name="connsiteX823" fmla="*/ 1908067 w 6184980"/>
              <a:gd name="connsiteY823" fmla="*/ 310543 h 5832012"/>
              <a:gd name="connsiteX824" fmla="*/ 1906480 w 6184980"/>
              <a:gd name="connsiteY824" fmla="*/ 306111 h 5832012"/>
              <a:gd name="connsiteX825" fmla="*/ 1903423 w 6184980"/>
              <a:gd name="connsiteY825" fmla="*/ 308903 h 5832012"/>
              <a:gd name="connsiteX826" fmla="*/ 1903709 w 6184980"/>
              <a:gd name="connsiteY826" fmla="*/ 323142 h 5832012"/>
              <a:gd name="connsiteX827" fmla="*/ 1881764 w 6184980"/>
              <a:gd name="connsiteY827" fmla="*/ 368972 h 5832012"/>
              <a:gd name="connsiteX828" fmla="*/ 1868108 w 6184980"/>
              <a:gd name="connsiteY828" fmla="*/ 388013 h 5832012"/>
              <a:gd name="connsiteX829" fmla="*/ 1850585 w 6184980"/>
              <a:gd name="connsiteY829" fmla="*/ 402447 h 5832012"/>
              <a:gd name="connsiteX830" fmla="*/ 1760956 w 6184980"/>
              <a:gd name="connsiteY830" fmla="*/ 429063 h 5832012"/>
              <a:gd name="connsiteX831" fmla="*/ 1747882 w 6184980"/>
              <a:gd name="connsiteY831" fmla="*/ 427328 h 5832012"/>
              <a:gd name="connsiteX832" fmla="*/ 1744803 w 6184980"/>
              <a:gd name="connsiteY832" fmla="*/ 410033 h 5832012"/>
              <a:gd name="connsiteX833" fmla="*/ 1743586 w 6184980"/>
              <a:gd name="connsiteY833" fmla="*/ 381599 h 5832012"/>
              <a:gd name="connsiteX834" fmla="*/ 1725900 w 6184980"/>
              <a:gd name="connsiteY834" fmla="*/ 349060 h 5832012"/>
              <a:gd name="connsiteX835" fmla="*/ 1706573 w 6184980"/>
              <a:gd name="connsiteY835" fmla="*/ 321166 h 5832012"/>
              <a:gd name="connsiteX836" fmla="*/ 1703785 w 6184980"/>
              <a:gd name="connsiteY836" fmla="*/ 313248 h 5832012"/>
              <a:gd name="connsiteX837" fmla="*/ 1720313 w 6184980"/>
              <a:gd name="connsiteY837" fmla="*/ 263885 h 5832012"/>
              <a:gd name="connsiteX838" fmla="*/ 1728887 w 6184980"/>
              <a:gd name="connsiteY838" fmla="*/ 251333 h 5832012"/>
              <a:gd name="connsiteX839" fmla="*/ 1717716 w 6184980"/>
              <a:gd name="connsiteY839" fmla="*/ 239105 h 5832012"/>
              <a:gd name="connsiteX840" fmla="*/ 1693698 w 6184980"/>
              <a:gd name="connsiteY840" fmla="*/ 213786 h 5832012"/>
              <a:gd name="connsiteX841" fmla="*/ 1687436 w 6184980"/>
              <a:gd name="connsiteY841" fmla="*/ 197347 h 5832012"/>
              <a:gd name="connsiteX842" fmla="*/ 1686113 w 6184980"/>
              <a:gd name="connsiteY842" fmla="*/ 187065 h 5832012"/>
              <a:gd name="connsiteX843" fmla="*/ 1685775 w 6184980"/>
              <a:gd name="connsiteY843" fmla="*/ 181903 h 5832012"/>
              <a:gd name="connsiteX844" fmla="*/ 1682474 w 6184980"/>
              <a:gd name="connsiteY844" fmla="*/ 171103 h 5832012"/>
              <a:gd name="connsiteX845" fmla="*/ 1678798 w 6184980"/>
              <a:gd name="connsiteY845" fmla="*/ 149634 h 5832012"/>
              <a:gd name="connsiteX846" fmla="*/ 1668441 w 6184980"/>
              <a:gd name="connsiteY846" fmla="*/ 60883 h 5832012"/>
              <a:gd name="connsiteX847" fmla="*/ 1664204 w 6184980"/>
              <a:gd name="connsiteY847" fmla="*/ 40748 h 5832012"/>
              <a:gd name="connsiteX848" fmla="*/ 1690295 w 6184980"/>
              <a:gd name="connsiteY848" fmla="*/ 18623 h 5832012"/>
              <a:gd name="connsiteX849" fmla="*/ 1718116 w 6184980"/>
              <a:gd name="connsiteY849" fmla="*/ 27815 h 5832012"/>
              <a:gd name="connsiteX850" fmla="*/ 1767771 w 6184980"/>
              <a:gd name="connsiteY850" fmla="*/ 53721 h 5832012"/>
              <a:gd name="connsiteX851" fmla="*/ 1779634 w 6184980"/>
              <a:gd name="connsiteY851" fmla="*/ 61692 h 5832012"/>
              <a:gd name="connsiteX852" fmla="*/ 1786425 w 6184980"/>
              <a:gd name="connsiteY852" fmla="*/ 66431 h 5832012"/>
              <a:gd name="connsiteX853" fmla="*/ 1890193 w 6184980"/>
              <a:gd name="connsiteY853" fmla="*/ 171413 h 5832012"/>
              <a:gd name="connsiteX854" fmla="*/ 1890696 w 6184980"/>
              <a:gd name="connsiteY854" fmla="*/ 144486 h 5832012"/>
              <a:gd name="connsiteX855" fmla="*/ 1893324 w 6184980"/>
              <a:gd name="connsiteY855" fmla="*/ 140102 h 5832012"/>
              <a:gd name="connsiteX856" fmla="*/ 1891050 w 6184980"/>
              <a:gd name="connsiteY856" fmla="*/ 135066 h 5832012"/>
              <a:gd name="connsiteX857" fmla="*/ 1857580 w 6184980"/>
              <a:gd name="connsiteY857" fmla="*/ 99027 h 5832012"/>
              <a:gd name="connsiteX858" fmla="*/ 1840321 w 6184980"/>
              <a:gd name="connsiteY858" fmla="*/ 68080 h 5832012"/>
              <a:gd name="connsiteX859" fmla="*/ 1897286 w 6184980"/>
              <a:gd name="connsiteY859" fmla="*/ 136277 h 5832012"/>
              <a:gd name="connsiteX860" fmla="*/ 1910064 w 6184980"/>
              <a:gd name="connsiteY860" fmla="*/ 133495 h 5832012"/>
              <a:gd name="connsiteX861" fmla="*/ 1928629 w 6184980"/>
              <a:gd name="connsiteY861" fmla="*/ 110244 h 5832012"/>
              <a:gd name="connsiteX862" fmla="*/ 1962495 w 6184980"/>
              <a:gd name="connsiteY862" fmla="*/ 58448 h 5832012"/>
              <a:gd name="connsiteX863" fmla="*/ 1963516 w 6184980"/>
              <a:gd name="connsiteY863" fmla="*/ 69074 h 5832012"/>
              <a:gd name="connsiteX864" fmla="*/ 1916301 w 6184980"/>
              <a:gd name="connsiteY864" fmla="*/ 134706 h 5832012"/>
              <a:gd name="connsiteX865" fmla="*/ 1917760 w 6184980"/>
              <a:gd name="connsiteY865" fmla="*/ 137203 h 5832012"/>
              <a:gd name="connsiteX866" fmla="*/ 1925318 w 6184980"/>
              <a:gd name="connsiteY866" fmla="*/ 148696 h 5832012"/>
              <a:gd name="connsiteX867" fmla="*/ 1925175 w 6184980"/>
              <a:gd name="connsiteY867" fmla="*/ 161342 h 5832012"/>
              <a:gd name="connsiteX868" fmla="*/ 1919231 w 6184980"/>
              <a:gd name="connsiteY868" fmla="*/ 169509 h 5832012"/>
              <a:gd name="connsiteX869" fmla="*/ 1922362 w 6184980"/>
              <a:gd name="connsiteY869" fmla="*/ 177728 h 5832012"/>
              <a:gd name="connsiteX870" fmla="*/ 1930105 w 6184980"/>
              <a:gd name="connsiteY870" fmla="*/ 177220 h 5832012"/>
              <a:gd name="connsiteX871" fmla="*/ 1951007 w 6184980"/>
              <a:gd name="connsiteY871" fmla="*/ 140207 h 5832012"/>
              <a:gd name="connsiteX872" fmla="*/ 1960618 w 6184980"/>
              <a:gd name="connsiteY872" fmla="*/ 123699 h 5832012"/>
              <a:gd name="connsiteX873" fmla="*/ 2004247 w 6184980"/>
              <a:gd name="connsiteY873" fmla="*/ 72559 h 5832012"/>
              <a:gd name="connsiteX874" fmla="*/ 2035892 w 6184980"/>
              <a:gd name="connsiteY874" fmla="*/ 46182 h 5832012"/>
              <a:gd name="connsiteX875" fmla="*/ 2081653 w 6184980"/>
              <a:gd name="connsiteY875" fmla="*/ 12722 h 5832012"/>
              <a:gd name="connsiteX876" fmla="*/ 2103904 w 6184980"/>
              <a:gd name="connsiteY876" fmla="*/ 1218 h 5832012"/>
              <a:gd name="connsiteX877" fmla="*/ 2111002 w 6184980"/>
              <a:gd name="connsiteY877" fmla="*/ 752 h 5832012"/>
              <a:gd name="connsiteX878" fmla="*/ 2126187 w 6184980"/>
              <a:gd name="connsiteY878" fmla="*/ 81 h 583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</a:cxnLst>
            <a:rect l="l" t="t" r="r" b="b"/>
            <a:pathLst>
              <a:path w="6184980" h="5832012">
                <a:moveTo>
                  <a:pt x="1363754" y="4120518"/>
                </a:moveTo>
                <a:cubicBezTo>
                  <a:pt x="1368031" y="4121053"/>
                  <a:pt x="1372614" y="4122734"/>
                  <a:pt x="1376279" y="4121206"/>
                </a:cubicBezTo>
                <a:cubicBezTo>
                  <a:pt x="1386056" y="4133426"/>
                  <a:pt x="1398887" y="4129149"/>
                  <a:pt x="1411107" y="4127316"/>
                </a:cubicBezTo>
                <a:cubicBezTo>
                  <a:pt x="1413551" y="4129760"/>
                  <a:pt x="1415995" y="4132204"/>
                  <a:pt x="1419050" y="4134037"/>
                </a:cubicBezTo>
                <a:cubicBezTo>
                  <a:pt x="1427604" y="4139536"/>
                  <a:pt x="1431270" y="4150534"/>
                  <a:pt x="1426993" y="4156644"/>
                </a:cubicBezTo>
                <a:cubicBezTo>
                  <a:pt x="1411718" y="4178029"/>
                  <a:pt x="1411107" y="4209191"/>
                  <a:pt x="1380556" y="4220800"/>
                </a:cubicBezTo>
                <a:cubicBezTo>
                  <a:pt x="1363449" y="4227521"/>
                  <a:pt x="1333510" y="4228743"/>
                  <a:pt x="1321900" y="4214079"/>
                </a:cubicBezTo>
                <a:cubicBezTo>
                  <a:pt x="1315179" y="4206136"/>
                  <a:pt x="1310291" y="4206747"/>
                  <a:pt x="1301737" y="4211024"/>
                </a:cubicBezTo>
                <a:cubicBezTo>
                  <a:pt x="1302348" y="4203692"/>
                  <a:pt x="1311513" y="4201858"/>
                  <a:pt x="1308458" y="4195748"/>
                </a:cubicBezTo>
                <a:cubicBezTo>
                  <a:pt x="1306014" y="4190861"/>
                  <a:pt x="1299904" y="4193915"/>
                  <a:pt x="1296238" y="4192082"/>
                </a:cubicBezTo>
                <a:cubicBezTo>
                  <a:pt x="1301737" y="4178640"/>
                  <a:pt x="1307236" y="4165809"/>
                  <a:pt x="1312124" y="4152367"/>
                </a:cubicBezTo>
                <a:cubicBezTo>
                  <a:pt x="1315179" y="4143202"/>
                  <a:pt x="1327399" y="4140758"/>
                  <a:pt x="1328621" y="4130371"/>
                </a:cubicBezTo>
                <a:cubicBezTo>
                  <a:pt x="1330454" y="4131593"/>
                  <a:pt x="1332898" y="4132204"/>
                  <a:pt x="1334731" y="4133426"/>
                </a:cubicBezTo>
                <a:cubicBezTo>
                  <a:pt x="1340230" y="4130371"/>
                  <a:pt x="1346951" y="4129760"/>
                  <a:pt x="1353061" y="4126705"/>
                </a:cubicBezTo>
                <a:cubicBezTo>
                  <a:pt x="1355505" y="4120595"/>
                  <a:pt x="1359477" y="4119984"/>
                  <a:pt x="1363754" y="4120518"/>
                </a:cubicBezTo>
                <a:close/>
                <a:moveTo>
                  <a:pt x="1759260" y="4036940"/>
                </a:moveTo>
                <a:cubicBezTo>
                  <a:pt x="1764567" y="4038722"/>
                  <a:pt x="1768905" y="4043215"/>
                  <a:pt x="1771074" y="4050032"/>
                </a:cubicBezTo>
                <a:cubicBezTo>
                  <a:pt x="1773863" y="4059018"/>
                  <a:pt x="1774173" y="4068004"/>
                  <a:pt x="1772003" y="4076990"/>
                </a:cubicBezTo>
                <a:cubicBezTo>
                  <a:pt x="1771074" y="4081018"/>
                  <a:pt x="1770454" y="4085046"/>
                  <a:pt x="1769524" y="4089074"/>
                </a:cubicBezTo>
                <a:cubicBezTo>
                  <a:pt x="1768595" y="4090934"/>
                  <a:pt x="1770144" y="4093103"/>
                  <a:pt x="1768595" y="4095272"/>
                </a:cubicBezTo>
                <a:cubicBezTo>
                  <a:pt x="1770454" y="4094032"/>
                  <a:pt x="1771693" y="4092173"/>
                  <a:pt x="1773243" y="4090934"/>
                </a:cubicBezTo>
                <a:cubicBezTo>
                  <a:pt x="1774482" y="4089694"/>
                  <a:pt x="1775412" y="4088454"/>
                  <a:pt x="1776651" y="4087215"/>
                </a:cubicBezTo>
                <a:cubicBezTo>
                  <a:pt x="1778511" y="4085976"/>
                  <a:pt x="1778820" y="4083497"/>
                  <a:pt x="1780370" y="4081948"/>
                </a:cubicBezTo>
                <a:cubicBezTo>
                  <a:pt x="1783778" y="4080398"/>
                  <a:pt x="1786257" y="4077919"/>
                  <a:pt x="1787187" y="4074511"/>
                </a:cubicBezTo>
                <a:cubicBezTo>
                  <a:pt x="1798962" y="4062116"/>
                  <a:pt x="1811976" y="4053440"/>
                  <a:pt x="1830258" y="4059018"/>
                </a:cubicBezTo>
                <a:cubicBezTo>
                  <a:pt x="1839864" y="4062736"/>
                  <a:pt x="1843582" y="4068314"/>
                  <a:pt x="1842962" y="4078539"/>
                </a:cubicBezTo>
                <a:cubicBezTo>
                  <a:pt x="1842343" y="4089074"/>
                  <a:pt x="1837074" y="4097441"/>
                  <a:pt x="1829018" y="4103948"/>
                </a:cubicBezTo>
                <a:cubicBezTo>
                  <a:pt x="1818173" y="4112934"/>
                  <a:pt x="1805469" y="4117892"/>
                  <a:pt x="1792144" y="4121610"/>
                </a:cubicBezTo>
                <a:cubicBezTo>
                  <a:pt x="1790285" y="4121610"/>
                  <a:pt x="1788736" y="4120990"/>
                  <a:pt x="1786877" y="4121920"/>
                </a:cubicBezTo>
                <a:cubicBezTo>
                  <a:pt x="1795243" y="4120680"/>
                  <a:pt x="1802990" y="4124708"/>
                  <a:pt x="1811046" y="4124708"/>
                </a:cubicBezTo>
                <a:cubicBezTo>
                  <a:pt x="1824370" y="4126878"/>
                  <a:pt x="1835215" y="4132765"/>
                  <a:pt x="1841103" y="4145779"/>
                </a:cubicBezTo>
                <a:cubicBezTo>
                  <a:pt x="1842343" y="4148878"/>
                  <a:pt x="1843272" y="4151666"/>
                  <a:pt x="1841103" y="4154765"/>
                </a:cubicBezTo>
                <a:cubicBezTo>
                  <a:pt x="1840793" y="4156624"/>
                  <a:pt x="1840793" y="4157863"/>
                  <a:pt x="1840483" y="4159103"/>
                </a:cubicBezTo>
                <a:cubicBezTo>
                  <a:pt x="1830568" y="4176146"/>
                  <a:pt x="1815694" y="4178005"/>
                  <a:pt x="1798342" y="4173357"/>
                </a:cubicBezTo>
                <a:cubicBezTo>
                  <a:pt x="1791215" y="4171498"/>
                  <a:pt x="1785328" y="4167779"/>
                  <a:pt x="1780680" y="4162202"/>
                </a:cubicBezTo>
                <a:cubicBezTo>
                  <a:pt x="1780680" y="4161892"/>
                  <a:pt x="1780370" y="4161272"/>
                  <a:pt x="1780370" y="4160962"/>
                </a:cubicBezTo>
                <a:cubicBezTo>
                  <a:pt x="1774792" y="4158483"/>
                  <a:pt x="1771384" y="4154145"/>
                  <a:pt x="1768285" y="4149498"/>
                </a:cubicBezTo>
                <a:cubicBezTo>
                  <a:pt x="1767665" y="4148258"/>
                  <a:pt x="1767355" y="4146709"/>
                  <a:pt x="1766116" y="4145779"/>
                </a:cubicBezTo>
                <a:cubicBezTo>
                  <a:pt x="1767975" y="4147948"/>
                  <a:pt x="1768285" y="4150737"/>
                  <a:pt x="1770144" y="4152906"/>
                </a:cubicBezTo>
                <a:cubicBezTo>
                  <a:pt x="1773243" y="4160033"/>
                  <a:pt x="1771384" y="4168089"/>
                  <a:pt x="1773243" y="4175216"/>
                </a:cubicBezTo>
                <a:cubicBezTo>
                  <a:pt x="1772933" y="4175526"/>
                  <a:pt x="1772933" y="4176146"/>
                  <a:pt x="1773243" y="4176455"/>
                </a:cubicBezTo>
                <a:cubicBezTo>
                  <a:pt x="1772933" y="4177075"/>
                  <a:pt x="1772313" y="4178005"/>
                  <a:pt x="1772003" y="4178624"/>
                </a:cubicBezTo>
                <a:cubicBezTo>
                  <a:pt x="1768595" y="4191329"/>
                  <a:pt x="1762088" y="4197836"/>
                  <a:pt x="1753412" y="4197216"/>
                </a:cubicBezTo>
                <a:cubicBezTo>
                  <a:pt x="1740087" y="4196287"/>
                  <a:pt x="1728313" y="4185132"/>
                  <a:pt x="1727383" y="4172737"/>
                </a:cubicBezTo>
                <a:cubicBezTo>
                  <a:pt x="1726144" y="4160962"/>
                  <a:pt x="1731411" y="4151666"/>
                  <a:pt x="1738228" y="4142990"/>
                </a:cubicBezTo>
                <a:cubicBezTo>
                  <a:pt x="1739468" y="4141441"/>
                  <a:pt x="1739778" y="4139272"/>
                  <a:pt x="1741327" y="4137413"/>
                </a:cubicBezTo>
                <a:cubicBezTo>
                  <a:pt x="1739778" y="4138962"/>
                  <a:pt x="1737918" y="4138343"/>
                  <a:pt x="1736369" y="4139272"/>
                </a:cubicBezTo>
                <a:cubicBezTo>
                  <a:pt x="1724594" y="4145469"/>
                  <a:pt x="1712820" y="4148878"/>
                  <a:pt x="1700735" y="4139272"/>
                </a:cubicBezTo>
                <a:cubicBezTo>
                  <a:pt x="1693298" y="4133384"/>
                  <a:pt x="1689580" y="4119751"/>
                  <a:pt x="1692369" y="4110145"/>
                </a:cubicBezTo>
                <a:cubicBezTo>
                  <a:pt x="1695157" y="4100539"/>
                  <a:pt x="1701045" y="4096201"/>
                  <a:pt x="1712820" y="4095272"/>
                </a:cubicBezTo>
                <a:cubicBezTo>
                  <a:pt x="1715918" y="4096201"/>
                  <a:pt x="1719327" y="4096201"/>
                  <a:pt x="1721806" y="4098370"/>
                </a:cubicBezTo>
                <a:cubicBezTo>
                  <a:pt x="1722425" y="4098370"/>
                  <a:pt x="1723045" y="4098680"/>
                  <a:pt x="1723665" y="4098680"/>
                </a:cubicBezTo>
                <a:cubicBezTo>
                  <a:pt x="1730172" y="4099919"/>
                  <a:pt x="1735750" y="4103328"/>
                  <a:pt x="1739778" y="4108286"/>
                </a:cubicBezTo>
                <a:cubicBezTo>
                  <a:pt x="1740397" y="4108596"/>
                  <a:pt x="1740397" y="4109835"/>
                  <a:pt x="1741637" y="4109835"/>
                </a:cubicBezTo>
                <a:cubicBezTo>
                  <a:pt x="1741327" y="4109525"/>
                  <a:pt x="1740707" y="4109215"/>
                  <a:pt x="1740397" y="4108596"/>
                </a:cubicBezTo>
                <a:cubicBezTo>
                  <a:pt x="1735440" y="4103638"/>
                  <a:pt x="1732651" y="4097441"/>
                  <a:pt x="1731102" y="4090624"/>
                </a:cubicBezTo>
                <a:cubicBezTo>
                  <a:pt x="1728932" y="4080089"/>
                  <a:pt x="1725214" y="4069553"/>
                  <a:pt x="1728932" y="4058708"/>
                </a:cubicBezTo>
                <a:cubicBezTo>
                  <a:pt x="1731411" y="4051271"/>
                  <a:pt x="1734820" y="4044764"/>
                  <a:pt x="1741637" y="4040116"/>
                </a:cubicBezTo>
                <a:cubicBezTo>
                  <a:pt x="1747679" y="4036088"/>
                  <a:pt x="1753954" y="4035158"/>
                  <a:pt x="1759260" y="4036940"/>
                </a:cubicBezTo>
                <a:close/>
                <a:moveTo>
                  <a:pt x="1587630" y="3591293"/>
                </a:moveTo>
                <a:cubicBezTo>
                  <a:pt x="1594708" y="3589589"/>
                  <a:pt x="1602311" y="3589851"/>
                  <a:pt x="1610438" y="3591948"/>
                </a:cubicBezTo>
                <a:cubicBezTo>
                  <a:pt x="1627217" y="3596143"/>
                  <a:pt x="1640850" y="3605057"/>
                  <a:pt x="1651336" y="3619213"/>
                </a:cubicBezTo>
                <a:cubicBezTo>
                  <a:pt x="1668639" y="3626554"/>
                  <a:pt x="1668116" y="3644906"/>
                  <a:pt x="1674932" y="3656441"/>
                </a:cubicBezTo>
                <a:cubicBezTo>
                  <a:pt x="1671261" y="3636516"/>
                  <a:pt x="1680699" y="3619213"/>
                  <a:pt x="1694856" y="3605057"/>
                </a:cubicBezTo>
                <a:cubicBezTo>
                  <a:pt x="1704818" y="3595095"/>
                  <a:pt x="1717927" y="3596143"/>
                  <a:pt x="1729987" y="3601386"/>
                </a:cubicBezTo>
                <a:cubicBezTo>
                  <a:pt x="1748338" y="3608727"/>
                  <a:pt x="1761447" y="3627603"/>
                  <a:pt x="1761447" y="3646479"/>
                </a:cubicBezTo>
                <a:cubicBezTo>
                  <a:pt x="1761447" y="3665880"/>
                  <a:pt x="1748338" y="3684756"/>
                  <a:pt x="1729462" y="3693145"/>
                </a:cubicBezTo>
                <a:cubicBezTo>
                  <a:pt x="1725268" y="3694718"/>
                  <a:pt x="1721073" y="3695242"/>
                  <a:pt x="1716354" y="3697864"/>
                </a:cubicBezTo>
                <a:cubicBezTo>
                  <a:pt x="1765641" y="3690523"/>
                  <a:pt x="1797626" y="3726702"/>
                  <a:pt x="1786091" y="3767076"/>
                </a:cubicBezTo>
                <a:cubicBezTo>
                  <a:pt x="1775080" y="3794341"/>
                  <a:pt x="1752533" y="3801682"/>
                  <a:pt x="1728938" y="3784903"/>
                </a:cubicBezTo>
                <a:cubicBezTo>
                  <a:pt x="1714781" y="3775465"/>
                  <a:pt x="1703770" y="3763930"/>
                  <a:pt x="1698002" y="3747675"/>
                </a:cubicBezTo>
                <a:cubicBezTo>
                  <a:pt x="1705868" y="3770222"/>
                  <a:pt x="1704295" y="3792768"/>
                  <a:pt x="1696429" y="3814790"/>
                </a:cubicBezTo>
                <a:cubicBezTo>
                  <a:pt x="1688040" y="3838386"/>
                  <a:pt x="1670212" y="3851494"/>
                  <a:pt x="1645569" y="3856213"/>
                </a:cubicBezTo>
                <a:cubicBezTo>
                  <a:pt x="1639277" y="3853067"/>
                  <a:pt x="1630887" y="3853067"/>
                  <a:pt x="1627217" y="3844677"/>
                </a:cubicBezTo>
                <a:cubicBezTo>
                  <a:pt x="1608341" y="3833667"/>
                  <a:pt x="1612011" y="3815839"/>
                  <a:pt x="1613584" y="3798536"/>
                </a:cubicBezTo>
                <a:cubicBezTo>
                  <a:pt x="1614109" y="3791720"/>
                  <a:pt x="1616730" y="3785427"/>
                  <a:pt x="1618828" y="3778612"/>
                </a:cubicBezTo>
                <a:cubicBezTo>
                  <a:pt x="1628266" y="3765503"/>
                  <a:pt x="1637179" y="3752395"/>
                  <a:pt x="1646617" y="3739286"/>
                </a:cubicBezTo>
                <a:cubicBezTo>
                  <a:pt x="1647666" y="3736665"/>
                  <a:pt x="1648715" y="3734567"/>
                  <a:pt x="1651336" y="3732994"/>
                </a:cubicBezTo>
                <a:cubicBezTo>
                  <a:pt x="1649240" y="3732470"/>
                  <a:pt x="1648190" y="3734567"/>
                  <a:pt x="1646617" y="3734567"/>
                </a:cubicBezTo>
                <a:cubicBezTo>
                  <a:pt x="1642947" y="3735091"/>
                  <a:pt x="1639277" y="3736140"/>
                  <a:pt x="1637704" y="3739811"/>
                </a:cubicBezTo>
                <a:cubicBezTo>
                  <a:pt x="1613060" y="3758687"/>
                  <a:pt x="1586319" y="3772844"/>
                  <a:pt x="1554334" y="3770746"/>
                </a:cubicBezTo>
                <a:cubicBezTo>
                  <a:pt x="1531264" y="3769173"/>
                  <a:pt x="1517107" y="3757114"/>
                  <a:pt x="1514485" y="3739286"/>
                </a:cubicBezTo>
                <a:cubicBezTo>
                  <a:pt x="1511863" y="3722508"/>
                  <a:pt x="1524448" y="3704680"/>
                  <a:pt x="1544372" y="3696291"/>
                </a:cubicBezTo>
                <a:cubicBezTo>
                  <a:pt x="1567443" y="3686329"/>
                  <a:pt x="1592087" y="3686329"/>
                  <a:pt x="1616206" y="3688950"/>
                </a:cubicBezTo>
                <a:cubicBezTo>
                  <a:pt x="1621974" y="3689475"/>
                  <a:pt x="1627741" y="3689999"/>
                  <a:pt x="1637704" y="3691572"/>
                </a:cubicBezTo>
                <a:cubicBezTo>
                  <a:pt x="1618303" y="3678988"/>
                  <a:pt x="1599952" y="3673220"/>
                  <a:pt x="1584746" y="3661685"/>
                </a:cubicBezTo>
                <a:cubicBezTo>
                  <a:pt x="1583173" y="3658539"/>
                  <a:pt x="1577930" y="3658539"/>
                  <a:pt x="1576881" y="3654868"/>
                </a:cubicBezTo>
                <a:cubicBezTo>
                  <a:pt x="1574783" y="3652771"/>
                  <a:pt x="1573210" y="3651198"/>
                  <a:pt x="1571113" y="3649101"/>
                </a:cubicBezTo>
                <a:cubicBezTo>
                  <a:pt x="1566918" y="3647528"/>
                  <a:pt x="1566394" y="3643333"/>
                  <a:pt x="1564821" y="3639663"/>
                </a:cubicBezTo>
                <a:cubicBezTo>
                  <a:pt x="1560627" y="3626554"/>
                  <a:pt x="1556432" y="3613446"/>
                  <a:pt x="1567967" y="3602435"/>
                </a:cubicBezTo>
                <a:cubicBezTo>
                  <a:pt x="1573997" y="3596667"/>
                  <a:pt x="1580551" y="3592997"/>
                  <a:pt x="1587630" y="3591293"/>
                </a:cubicBezTo>
                <a:close/>
                <a:moveTo>
                  <a:pt x="344787" y="3486156"/>
                </a:moveTo>
                <a:cubicBezTo>
                  <a:pt x="347804" y="3485492"/>
                  <a:pt x="351062" y="3486820"/>
                  <a:pt x="354683" y="3490682"/>
                </a:cubicBezTo>
                <a:cubicBezTo>
                  <a:pt x="357097" y="3493096"/>
                  <a:pt x="359028" y="3495509"/>
                  <a:pt x="360476" y="3498406"/>
                </a:cubicBezTo>
                <a:cubicBezTo>
                  <a:pt x="361442" y="3504682"/>
                  <a:pt x="364338" y="3508061"/>
                  <a:pt x="370614" y="3508544"/>
                </a:cubicBezTo>
                <a:cubicBezTo>
                  <a:pt x="374959" y="3510958"/>
                  <a:pt x="379304" y="3513854"/>
                  <a:pt x="383166" y="3517716"/>
                </a:cubicBezTo>
                <a:cubicBezTo>
                  <a:pt x="384131" y="3518682"/>
                  <a:pt x="384614" y="3519647"/>
                  <a:pt x="385580" y="3521095"/>
                </a:cubicBezTo>
                <a:cubicBezTo>
                  <a:pt x="398131" y="3537992"/>
                  <a:pt x="406338" y="3556820"/>
                  <a:pt x="409235" y="3577579"/>
                </a:cubicBezTo>
                <a:cubicBezTo>
                  <a:pt x="409718" y="3580475"/>
                  <a:pt x="410201" y="3583371"/>
                  <a:pt x="410201" y="3586268"/>
                </a:cubicBezTo>
                <a:cubicBezTo>
                  <a:pt x="409718" y="3606544"/>
                  <a:pt x="412614" y="3626820"/>
                  <a:pt x="404890" y="3646130"/>
                </a:cubicBezTo>
                <a:cubicBezTo>
                  <a:pt x="401028" y="3662544"/>
                  <a:pt x="394270" y="3677992"/>
                  <a:pt x="386063" y="3692958"/>
                </a:cubicBezTo>
                <a:cubicBezTo>
                  <a:pt x="385580" y="3693923"/>
                  <a:pt x="386063" y="3695372"/>
                  <a:pt x="386545" y="3695372"/>
                </a:cubicBezTo>
                <a:cubicBezTo>
                  <a:pt x="388476" y="3694889"/>
                  <a:pt x="386063" y="3696337"/>
                  <a:pt x="387994" y="3695372"/>
                </a:cubicBezTo>
                <a:cubicBezTo>
                  <a:pt x="403442" y="3686199"/>
                  <a:pt x="403442" y="3686199"/>
                  <a:pt x="405373" y="3697303"/>
                </a:cubicBezTo>
                <a:cubicBezTo>
                  <a:pt x="403925" y="3700199"/>
                  <a:pt x="401994" y="3702613"/>
                  <a:pt x="399580" y="3704544"/>
                </a:cubicBezTo>
                <a:cubicBezTo>
                  <a:pt x="398614" y="3705992"/>
                  <a:pt x="396200" y="3706958"/>
                  <a:pt x="397166" y="3708889"/>
                </a:cubicBezTo>
                <a:cubicBezTo>
                  <a:pt x="398131" y="3710820"/>
                  <a:pt x="400062" y="3710337"/>
                  <a:pt x="401511" y="3709371"/>
                </a:cubicBezTo>
                <a:cubicBezTo>
                  <a:pt x="405373" y="3706475"/>
                  <a:pt x="408269" y="3702130"/>
                  <a:pt x="412614" y="3699233"/>
                </a:cubicBezTo>
                <a:cubicBezTo>
                  <a:pt x="428545" y="3690544"/>
                  <a:pt x="446890" y="3687648"/>
                  <a:pt x="464270" y="3684751"/>
                </a:cubicBezTo>
                <a:cubicBezTo>
                  <a:pt x="472477" y="3682820"/>
                  <a:pt x="480683" y="3681854"/>
                  <a:pt x="488890" y="3682337"/>
                </a:cubicBezTo>
                <a:cubicBezTo>
                  <a:pt x="497097" y="3681854"/>
                  <a:pt x="504821" y="3684268"/>
                  <a:pt x="512545" y="3686199"/>
                </a:cubicBezTo>
                <a:cubicBezTo>
                  <a:pt x="547787" y="3691509"/>
                  <a:pt x="574339" y="3711786"/>
                  <a:pt x="596063" y="3738820"/>
                </a:cubicBezTo>
                <a:cubicBezTo>
                  <a:pt x="598476" y="3742682"/>
                  <a:pt x="601856" y="3746061"/>
                  <a:pt x="603787" y="3750406"/>
                </a:cubicBezTo>
                <a:cubicBezTo>
                  <a:pt x="606201" y="3759096"/>
                  <a:pt x="596546" y="3759579"/>
                  <a:pt x="592200" y="3764889"/>
                </a:cubicBezTo>
                <a:cubicBezTo>
                  <a:pt x="583511" y="3770199"/>
                  <a:pt x="576269" y="3776958"/>
                  <a:pt x="570477" y="3785647"/>
                </a:cubicBezTo>
                <a:cubicBezTo>
                  <a:pt x="563235" y="3796751"/>
                  <a:pt x="558890" y="3809303"/>
                  <a:pt x="556959" y="3822337"/>
                </a:cubicBezTo>
                <a:cubicBezTo>
                  <a:pt x="554545" y="3833923"/>
                  <a:pt x="552132" y="3845510"/>
                  <a:pt x="548270" y="3857096"/>
                </a:cubicBezTo>
                <a:cubicBezTo>
                  <a:pt x="547304" y="3859993"/>
                  <a:pt x="545856" y="3862406"/>
                  <a:pt x="543925" y="3864820"/>
                </a:cubicBezTo>
                <a:cubicBezTo>
                  <a:pt x="531373" y="3882199"/>
                  <a:pt x="513028" y="3886544"/>
                  <a:pt x="493235" y="3886061"/>
                </a:cubicBezTo>
                <a:cubicBezTo>
                  <a:pt x="487925" y="3886544"/>
                  <a:pt x="482131" y="3884613"/>
                  <a:pt x="477304" y="3887992"/>
                </a:cubicBezTo>
                <a:cubicBezTo>
                  <a:pt x="473442" y="3893303"/>
                  <a:pt x="475373" y="3899579"/>
                  <a:pt x="475373" y="3905372"/>
                </a:cubicBezTo>
                <a:cubicBezTo>
                  <a:pt x="474890" y="3917441"/>
                  <a:pt x="476821" y="3929993"/>
                  <a:pt x="471994" y="3942061"/>
                </a:cubicBezTo>
                <a:cubicBezTo>
                  <a:pt x="469580" y="3947854"/>
                  <a:pt x="468131" y="3953648"/>
                  <a:pt x="463304" y="3958475"/>
                </a:cubicBezTo>
                <a:cubicBezTo>
                  <a:pt x="460407" y="3960406"/>
                  <a:pt x="457511" y="3963303"/>
                  <a:pt x="456063" y="3966682"/>
                </a:cubicBezTo>
                <a:cubicBezTo>
                  <a:pt x="455097" y="3968130"/>
                  <a:pt x="453649" y="3969579"/>
                  <a:pt x="452200" y="3970544"/>
                </a:cubicBezTo>
                <a:cubicBezTo>
                  <a:pt x="447856" y="3972475"/>
                  <a:pt x="446890" y="3976338"/>
                  <a:pt x="445924" y="3980682"/>
                </a:cubicBezTo>
                <a:cubicBezTo>
                  <a:pt x="443028" y="3988406"/>
                  <a:pt x="436269" y="3992751"/>
                  <a:pt x="431442" y="3998544"/>
                </a:cubicBezTo>
                <a:cubicBezTo>
                  <a:pt x="409718" y="4021234"/>
                  <a:pt x="387511" y="4043441"/>
                  <a:pt x="368200" y="4068544"/>
                </a:cubicBezTo>
                <a:cubicBezTo>
                  <a:pt x="363856" y="4074337"/>
                  <a:pt x="360476" y="4080613"/>
                  <a:pt x="355166" y="4085924"/>
                </a:cubicBezTo>
                <a:cubicBezTo>
                  <a:pt x="341649" y="4099924"/>
                  <a:pt x="329097" y="4098475"/>
                  <a:pt x="319442" y="4080613"/>
                </a:cubicBezTo>
                <a:cubicBezTo>
                  <a:pt x="318959" y="4069510"/>
                  <a:pt x="317511" y="4058889"/>
                  <a:pt x="307373" y="4052130"/>
                </a:cubicBezTo>
                <a:cubicBezTo>
                  <a:pt x="298683" y="4033786"/>
                  <a:pt x="297235" y="4013993"/>
                  <a:pt x="293373" y="3994682"/>
                </a:cubicBezTo>
                <a:cubicBezTo>
                  <a:pt x="293373" y="3989372"/>
                  <a:pt x="293373" y="3984544"/>
                  <a:pt x="291442" y="3979716"/>
                </a:cubicBezTo>
                <a:cubicBezTo>
                  <a:pt x="290959" y="3976820"/>
                  <a:pt x="290476" y="3973923"/>
                  <a:pt x="290476" y="3971027"/>
                </a:cubicBezTo>
                <a:cubicBezTo>
                  <a:pt x="290959" y="3919371"/>
                  <a:pt x="297235" y="3867717"/>
                  <a:pt x="301580" y="3815579"/>
                </a:cubicBezTo>
                <a:cubicBezTo>
                  <a:pt x="293373" y="3821372"/>
                  <a:pt x="291442" y="3832958"/>
                  <a:pt x="279855" y="3833923"/>
                </a:cubicBezTo>
                <a:cubicBezTo>
                  <a:pt x="277925" y="3833923"/>
                  <a:pt x="276476" y="3834406"/>
                  <a:pt x="274545" y="3834889"/>
                </a:cubicBezTo>
                <a:cubicBezTo>
                  <a:pt x="273097" y="3836337"/>
                  <a:pt x="272131" y="3837786"/>
                  <a:pt x="272131" y="3840199"/>
                </a:cubicBezTo>
                <a:cubicBezTo>
                  <a:pt x="272131" y="3857578"/>
                  <a:pt x="265855" y="3874475"/>
                  <a:pt x="266821" y="3891855"/>
                </a:cubicBezTo>
                <a:cubicBezTo>
                  <a:pt x="263924" y="3903923"/>
                  <a:pt x="264407" y="3917441"/>
                  <a:pt x="254269" y="3927096"/>
                </a:cubicBezTo>
                <a:cubicBezTo>
                  <a:pt x="259579" y="3896199"/>
                  <a:pt x="264890" y="3865303"/>
                  <a:pt x="268752" y="3834406"/>
                </a:cubicBezTo>
                <a:cubicBezTo>
                  <a:pt x="266338" y="3830061"/>
                  <a:pt x="257648" y="3833923"/>
                  <a:pt x="257648" y="3826199"/>
                </a:cubicBezTo>
                <a:cubicBezTo>
                  <a:pt x="247028" y="3824268"/>
                  <a:pt x="236890" y="3825716"/>
                  <a:pt x="226269" y="3827648"/>
                </a:cubicBezTo>
                <a:cubicBezTo>
                  <a:pt x="204545" y="3831027"/>
                  <a:pt x="182821" y="3833923"/>
                  <a:pt x="161580" y="3836820"/>
                </a:cubicBezTo>
                <a:cubicBezTo>
                  <a:pt x="161097" y="3831509"/>
                  <a:pt x="167372" y="3831992"/>
                  <a:pt x="169304" y="3828613"/>
                </a:cubicBezTo>
                <a:cubicBezTo>
                  <a:pt x="197786" y="3825716"/>
                  <a:pt x="225786" y="3822820"/>
                  <a:pt x="254269" y="3820406"/>
                </a:cubicBezTo>
                <a:cubicBezTo>
                  <a:pt x="254269" y="3819441"/>
                  <a:pt x="254752" y="3818475"/>
                  <a:pt x="255235" y="3817509"/>
                </a:cubicBezTo>
                <a:cubicBezTo>
                  <a:pt x="257648" y="3813165"/>
                  <a:pt x="257648" y="3808337"/>
                  <a:pt x="259096" y="3803510"/>
                </a:cubicBezTo>
                <a:cubicBezTo>
                  <a:pt x="261028" y="3798682"/>
                  <a:pt x="263924" y="3795785"/>
                  <a:pt x="269235" y="3794820"/>
                </a:cubicBezTo>
                <a:cubicBezTo>
                  <a:pt x="272614" y="3794337"/>
                  <a:pt x="276476" y="3794820"/>
                  <a:pt x="279855" y="3793854"/>
                </a:cubicBezTo>
                <a:cubicBezTo>
                  <a:pt x="285166" y="3792889"/>
                  <a:pt x="284200" y="3789027"/>
                  <a:pt x="284200" y="3785647"/>
                </a:cubicBezTo>
                <a:cubicBezTo>
                  <a:pt x="284200" y="3781786"/>
                  <a:pt x="282269" y="3778889"/>
                  <a:pt x="278407" y="3779854"/>
                </a:cubicBezTo>
                <a:cubicBezTo>
                  <a:pt x="263924" y="3783716"/>
                  <a:pt x="247993" y="3781786"/>
                  <a:pt x="234476" y="3789027"/>
                </a:cubicBezTo>
                <a:cubicBezTo>
                  <a:pt x="227717" y="3790475"/>
                  <a:pt x="220959" y="3791441"/>
                  <a:pt x="214683" y="3792889"/>
                </a:cubicBezTo>
                <a:cubicBezTo>
                  <a:pt x="191028" y="3791923"/>
                  <a:pt x="167372" y="3799165"/>
                  <a:pt x="143717" y="3793854"/>
                </a:cubicBezTo>
                <a:cubicBezTo>
                  <a:pt x="129717" y="3790475"/>
                  <a:pt x="115235" y="3789510"/>
                  <a:pt x="100752" y="3787096"/>
                </a:cubicBezTo>
                <a:cubicBezTo>
                  <a:pt x="80958" y="3785165"/>
                  <a:pt x="61648" y="3778406"/>
                  <a:pt x="42337" y="3774062"/>
                </a:cubicBezTo>
                <a:cubicBezTo>
                  <a:pt x="33165" y="3773096"/>
                  <a:pt x="23993" y="3772613"/>
                  <a:pt x="17717" y="3764406"/>
                </a:cubicBezTo>
                <a:cubicBezTo>
                  <a:pt x="15786" y="3762475"/>
                  <a:pt x="13855" y="3761027"/>
                  <a:pt x="12407" y="3759096"/>
                </a:cubicBezTo>
                <a:cubicBezTo>
                  <a:pt x="8545" y="3755233"/>
                  <a:pt x="4682" y="3751854"/>
                  <a:pt x="1303" y="3747509"/>
                </a:cubicBezTo>
                <a:cubicBezTo>
                  <a:pt x="-4007" y="3733027"/>
                  <a:pt x="8062" y="3727717"/>
                  <a:pt x="16752" y="3721923"/>
                </a:cubicBezTo>
                <a:cubicBezTo>
                  <a:pt x="33165" y="3710820"/>
                  <a:pt x="49096" y="3699233"/>
                  <a:pt x="62614" y="3685233"/>
                </a:cubicBezTo>
                <a:cubicBezTo>
                  <a:pt x="65993" y="3681854"/>
                  <a:pt x="69855" y="3678475"/>
                  <a:pt x="73234" y="3675096"/>
                </a:cubicBezTo>
                <a:cubicBezTo>
                  <a:pt x="74683" y="3672682"/>
                  <a:pt x="77097" y="3671234"/>
                  <a:pt x="79510" y="3670268"/>
                </a:cubicBezTo>
                <a:cubicBezTo>
                  <a:pt x="93993" y="3657234"/>
                  <a:pt x="108959" y="3644682"/>
                  <a:pt x="123442" y="3631647"/>
                </a:cubicBezTo>
                <a:cubicBezTo>
                  <a:pt x="126820" y="3623923"/>
                  <a:pt x="134545" y="3621509"/>
                  <a:pt x="141303" y="3618613"/>
                </a:cubicBezTo>
                <a:cubicBezTo>
                  <a:pt x="149510" y="3612820"/>
                  <a:pt x="158682" y="3611372"/>
                  <a:pt x="168821" y="3610889"/>
                </a:cubicBezTo>
                <a:cubicBezTo>
                  <a:pt x="177511" y="3610889"/>
                  <a:pt x="186200" y="3610889"/>
                  <a:pt x="194890" y="3610889"/>
                </a:cubicBezTo>
                <a:cubicBezTo>
                  <a:pt x="210338" y="3610889"/>
                  <a:pt x="210338" y="3610406"/>
                  <a:pt x="210338" y="3595441"/>
                </a:cubicBezTo>
                <a:cubicBezTo>
                  <a:pt x="210338" y="3586268"/>
                  <a:pt x="209855" y="3577096"/>
                  <a:pt x="213234" y="3568406"/>
                </a:cubicBezTo>
                <a:cubicBezTo>
                  <a:pt x="215166" y="3562130"/>
                  <a:pt x="218545" y="3556337"/>
                  <a:pt x="220476" y="3550061"/>
                </a:cubicBezTo>
                <a:cubicBezTo>
                  <a:pt x="222890" y="3545716"/>
                  <a:pt x="226752" y="3545233"/>
                  <a:pt x="231097" y="3544751"/>
                </a:cubicBezTo>
                <a:cubicBezTo>
                  <a:pt x="235441" y="3544751"/>
                  <a:pt x="239787" y="3544751"/>
                  <a:pt x="243165" y="3541854"/>
                </a:cubicBezTo>
                <a:cubicBezTo>
                  <a:pt x="244131" y="3541372"/>
                  <a:pt x="245580" y="3540889"/>
                  <a:pt x="246545" y="3540406"/>
                </a:cubicBezTo>
                <a:cubicBezTo>
                  <a:pt x="252338" y="3538475"/>
                  <a:pt x="260062" y="3541854"/>
                  <a:pt x="264407" y="3534613"/>
                </a:cubicBezTo>
                <a:cubicBezTo>
                  <a:pt x="265373" y="3533648"/>
                  <a:pt x="266338" y="3532682"/>
                  <a:pt x="267303" y="3532199"/>
                </a:cubicBezTo>
                <a:cubicBezTo>
                  <a:pt x="276476" y="3529785"/>
                  <a:pt x="286131" y="3530751"/>
                  <a:pt x="294821" y="3526889"/>
                </a:cubicBezTo>
                <a:cubicBezTo>
                  <a:pt x="304476" y="3524475"/>
                  <a:pt x="312683" y="3520130"/>
                  <a:pt x="319924" y="3513371"/>
                </a:cubicBezTo>
                <a:cubicBezTo>
                  <a:pt x="327166" y="3508061"/>
                  <a:pt x="331994" y="3500820"/>
                  <a:pt x="336338" y="3493579"/>
                </a:cubicBezTo>
                <a:cubicBezTo>
                  <a:pt x="338994" y="3489475"/>
                  <a:pt x="341769" y="3486820"/>
                  <a:pt x="344787" y="3486156"/>
                </a:cubicBezTo>
                <a:close/>
                <a:moveTo>
                  <a:pt x="868876" y="3142884"/>
                </a:moveTo>
                <a:cubicBezTo>
                  <a:pt x="877124" y="3140898"/>
                  <a:pt x="885984" y="3141203"/>
                  <a:pt x="895455" y="3143647"/>
                </a:cubicBezTo>
                <a:cubicBezTo>
                  <a:pt x="915007" y="3148536"/>
                  <a:pt x="930893" y="3158923"/>
                  <a:pt x="943113" y="3175419"/>
                </a:cubicBezTo>
                <a:cubicBezTo>
                  <a:pt x="963276" y="3183974"/>
                  <a:pt x="962666" y="3205359"/>
                  <a:pt x="970609" y="3218801"/>
                </a:cubicBezTo>
                <a:cubicBezTo>
                  <a:pt x="966331" y="3195582"/>
                  <a:pt x="977329" y="3175419"/>
                  <a:pt x="993826" y="3158923"/>
                </a:cubicBezTo>
                <a:cubicBezTo>
                  <a:pt x="1005435" y="3147314"/>
                  <a:pt x="1020711" y="3148536"/>
                  <a:pt x="1034764" y="3154646"/>
                </a:cubicBezTo>
                <a:cubicBezTo>
                  <a:pt x="1056149" y="3163199"/>
                  <a:pt x="1071424" y="3185195"/>
                  <a:pt x="1071424" y="3207192"/>
                </a:cubicBezTo>
                <a:cubicBezTo>
                  <a:pt x="1071424" y="3229799"/>
                  <a:pt x="1056149" y="3251796"/>
                  <a:pt x="1034153" y="3261572"/>
                </a:cubicBezTo>
                <a:cubicBezTo>
                  <a:pt x="1029265" y="3263404"/>
                  <a:pt x="1024377" y="3264015"/>
                  <a:pt x="1018878" y="3267070"/>
                </a:cubicBezTo>
                <a:cubicBezTo>
                  <a:pt x="1076312" y="3258516"/>
                  <a:pt x="1113584" y="3300675"/>
                  <a:pt x="1100142" y="3347723"/>
                </a:cubicBezTo>
                <a:cubicBezTo>
                  <a:pt x="1087310" y="3379495"/>
                  <a:pt x="1061037" y="3388049"/>
                  <a:pt x="1033541" y="3368497"/>
                </a:cubicBezTo>
                <a:cubicBezTo>
                  <a:pt x="1017045" y="3357499"/>
                  <a:pt x="1004214" y="3344057"/>
                  <a:pt x="997492" y="3325116"/>
                </a:cubicBezTo>
                <a:cubicBezTo>
                  <a:pt x="1006658" y="3351389"/>
                  <a:pt x="1004825" y="3377662"/>
                  <a:pt x="995659" y="3403324"/>
                </a:cubicBezTo>
                <a:cubicBezTo>
                  <a:pt x="985883" y="3430820"/>
                  <a:pt x="965109" y="3446095"/>
                  <a:pt x="936392" y="3451594"/>
                </a:cubicBezTo>
                <a:cubicBezTo>
                  <a:pt x="929060" y="3447928"/>
                  <a:pt x="919284" y="3447928"/>
                  <a:pt x="915007" y="3438152"/>
                </a:cubicBezTo>
                <a:cubicBezTo>
                  <a:pt x="893011" y="3425321"/>
                  <a:pt x="897288" y="3404547"/>
                  <a:pt x="899121" y="3384383"/>
                </a:cubicBezTo>
                <a:cubicBezTo>
                  <a:pt x="899732" y="3376440"/>
                  <a:pt x="902787" y="3369108"/>
                  <a:pt x="905231" y="3361166"/>
                </a:cubicBezTo>
                <a:cubicBezTo>
                  <a:pt x="916229" y="3345890"/>
                  <a:pt x="926616" y="3330615"/>
                  <a:pt x="937614" y="3315340"/>
                </a:cubicBezTo>
                <a:cubicBezTo>
                  <a:pt x="938836" y="3312285"/>
                  <a:pt x="940058" y="3309841"/>
                  <a:pt x="943113" y="3308008"/>
                </a:cubicBezTo>
                <a:cubicBezTo>
                  <a:pt x="940669" y="3307397"/>
                  <a:pt x="939447" y="3309841"/>
                  <a:pt x="937614" y="3309841"/>
                </a:cubicBezTo>
                <a:cubicBezTo>
                  <a:pt x="933337" y="3310451"/>
                  <a:pt x="929060" y="3311674"/>
                  <a:pt x="927227" y="3315951"/>
                </a:cubicBezTo>
                <a:cubicBezTo>
                  <a:pt x="898509" y="3337947"/>
                  <a:pt x="867349" y="3354444"/>
                  <a:pt x="830077" y="3352000"/>
                </a:cubicBezTo>
                <a:cubicBezTo>
                  <a:pt x="803193" y="3350167"/>
                  <a:pt x="786696" y="3336114"/>
                  <a:pt x="783641" y="3315340"/>
                </a:cubicBezTo>
                <a:cubicBezTo>
                  <a:pt x="780586" y="3295788"/>
                  <a:pt x="795250" y="3275013"/>
                  <a:pt x="818468" y="3265237"/>
                </a:cubicBezTo>
                <a:cubicBezTo>
                  <a:pt x="845353" y="3253629"/>
                  <a:pt x="874070" y="3253629"/>
                  <a:pt x="902175" y="3256683"/>
                </a:cubicBezTo>
                <a:cubicBezTo>
                  <a:pt x="908897" y="3257294"/>
                  <a:pt x="915618" y="3257906"/>
                  <a:pt x="927227" y="3259739"/>
                </a:cubicBezTo>
                <a:cubicBezTo>
                  <a:pt x="904620" y="3245074"/>
                  <a:pt x="883235" y="3238353"/>
                  <a:pt x="865516" y="3224911"/>
                </a:cubicBezTo>
                <a:cubicBezTo>
                  <a:pt x="863683" y="3221245"/>
                  <a:pt x="857573" y="3221245"/>
                  <a:pt x="856350" y="3216968"/>
                </a:cubicBezTo>
                <a:cubicBezTo>
                  <a:pt x="853906" y="3214524"/>
                  <a:pt x="852073" y="3212691"/>
                  <a:pt x="849630" y="3210247"/>
                </a:cubicBezTo>
                <a:cubicBezTo>
                  <a:pt x="844741" y="3208414"/>
                  <a:pt x="844130" y="3203525"/>
                  <a:pt x="842297" y="3199249"/>
                </a:cubicBezTo>
                <a:cubicBezTo>
                  <a:pt x="837410" y="3183974"/>
                  <a:pt x="832521" y="3168699"/>
                  <a:pt x="845963" y="3155867"/>
                </a:cubicBezTo>
                <a:cubicBezTo>
                  <a:pt x="852990" y="3149146"/>
                  <a:pt x="860627" y="3144870"/>
                  <a:pt x="868876" y="3142884"/>
                </a:cubicBezTo>
                <a:close/>
                <a:moveTo>
                  <a:pt x="589305" y="3109380"/>
                </a:moveTo>
                <a:cubicBezTo>
                  <a:pt x="595415" y="3114268"/>
                  <a:pt x="585028" y="3128932"/>
                  <a:pt x="600303" y="3128322"/>
                </a:cubicBezTo>
                <a:cubicBezTo>
                  <a:pt x="601525" y="3129543"/>
                  <a:pt x="602136" y="3130765"/>
                  <a:pt x="602747" y="3131988"/>
                </a:cubicBezTo>
                <a:cubicBezTo>
                  <a:pt x="602747" y="3141152"/>
                  <a:pt x="602136" y="3149707"/>
                  <a:pt x="607024" y="3158261"/>
                </a:cubicBezTo>
                <a:cubicBezTo>
                  <a:pt x="602136" y="3163148"/>
                  <a:pt x="602136" y="3169258"/>
                  <a:pt x="605802" y="3174758"/>
                </a:cubicBezTo>
                <a:cubicBezTo>
                  <a:pt x="603358" y="3180257"/>
                  <a:pt x="601525" y="3186367"/>
                  <a:pt x="603358" y="3192477"/>
                </a:cubicBezTo>
                <a:cubicBezTo>
                  <a:pt x="601525" y="3201643"/>
                  <a:pt x="595415" y="3208363"/>
                  <a:pt x="593582" y="3217528"/>
                </a:cubicBezTo>
                <a:cubicBezTo>
                  <a:pt x="583195" y="3216917"/>
                  <a:pt x="576474" y="3224860"/>
                  <a:pt x="570364" y="3230359"/>
                </a:cubicBezTo>
                <a:cubicBezTo>
                  <a:pt x="556921" y="3242579"/>
                  <a:pt x="540425" y="3245024"/>
                  <a:pt x="523927" y="3244412"/>
                </a:cubicBezTo>
                <a:cubicBezTo>
                  <a:pt x="514762" y="3244412"/>
                  <a:pt x="506819" y="3234025"/>
                  <a:pt x="495821" y="3237081"/>
                </a:cubicBezTo>
                <a:cubicBezTo>
                  <a:pt x="493988" y="3235858"/>
                  <a:pt x="492766" y="3234025"/>
                  <a:pt x="492155" y="3231581"/>
                </a:cubicBezTo>
                <a:cubicBezTo>
                  <a:pt x="490933" y="3227304"/>
                  <a:pt x="486045" y="3227304"/>
                  <a:pt x="482990" y="3225471"/>
                </a:cubicBezTo>
                <a:cubicBezTo>
                  <a:pt x="474436" y="3217528"/>
                  <a:pt x="471991" y="3206530"/>
                  <a:pt x="468937" y="3196143"/>
                </a:cubicBezTo>
                <a:cubicBezTo>
                  <a:pt x="475047" y="3188200"/>
                  <a:pt x="477491" y="3179646"/>
                  <a:pt x="472603" y="3169870"/>
                </a:cubicBezTo>
                <a:cubicBezTo>
                  <a:pt x="468937" y="3163148"/>
                  <a:pt x="474436" y="3157038"/>
                  <a:pt x="477491" y="3153372"/>
                </a:cubicBezTo>
                <a:cubicBezTo>
                  <a:pt x="486656" y="3142375"/>
                  <a:pt x="500709" y="3135653"/>
                  <a:pt x="503764" y="3119767"/>
                </a:cubicBezTo>
                <a:cubicBezTo>
                  <a:pt x="515984" y="3124044"/>
                  <a:pt x="523927" y="3111824"/>
                  <a:pt x="534925" y="3111824"/>
                </a:cubicBezTo>
                <a:cubicBezTo>
                  <a:pt x="547757" y="3112435"/>
                  <a:pt x="561198" y="3111824"/>
                  <a:pt x="574030" y="3114268"/>
                </a:cubicBezTo>
                <a:cubicBezTo>
                  <a:pt x="581362" y="3115490"/>
                  <a:pt x="584417" y="3111213"/>
                  <a:pt x="589305" y="3109380"/>
                </a:cubicBezTo>
                <a:close/>
                <a:moveTo>
                  <a:pt x="316129" y="2433796"/>
                </a:moveTo>
                <a:cubicBezTo>
                  <a:pt x="321530" y="2434799"/>
                  <a:pt x="326166" y="2437184"/>
                  <a:pt x="331184" y="2438878"/>
                </a:cubicBezTo>
                <a:cubicBezTo>
                  <a:pt x="353222" y="2446019"/>
                  <a:pt x="375806" y="2450214"/>
                  <a:pt x="398299" y="2454899"/>
                </a:cubicBezTo>
                <a:cubicBezTo>
                  <a:pt x="403609" y="2456394"/>
                  <a:pt x="409483" y="2456215"/>
                  <a:pt x="414428" y="2459673"/>
                </a:cubicBezTo>
                <a:cubicBezTo>
                  <a:pt x="416809" y="2461893"/>
                  <a:pt x="418990" y="2463822"/>
                  <a:pt x="422410" y="2463187"/>
                </a:cubicBezTo>
                <a:cubicBezTo>
                  <a:pt x="423682" y="2463170"/>
                  <a:pt x="425155" y="2463443"/>
                  <a:pt x="426337" y="2463917"/>
                </a:cubicBezTo>
                <a:cubicBezTo>
                  <a:pt x="428610" y="2465354"/>
                  <a:pt x="431555" y="2465901"/>
                  <a:pt x="434101" y="2465867"/>
                </a:cubicBezTo>
                <a:cubicBezTo>
                  <a:pt x="439011" y="2466779"/>
                  <a:pt x="442283" y="2469672"/>
                  <a:pt x="446137" y="2472165"/>
                </a:cubicBezTo>
                <a:cubicBezTo>
                  <a:pt x="454045" y="2477444"/>
                  <a:pt x="458078" y="2485811"/>
                  <a:pt x="463366" y="2492888"/>
                </a:cubicBezTo>
                <a:cubicBezTo>
                  <a:pt x="465765" y="2496381"/>
                  <a:pt x="467199" y="2500965"/>
                  <a:pt x="471726" y="2502568"/>
                </a:cubicBezTo>
                <a:cubicBezTo>
                  <a:pt x="476036" y="2502606"/>
                  <a:pt x="478730" y="2499043"/>
                  <a:pt x="482132" y="2497136"/>
                </a:cubicBezTo>
                <a:cubicBezTo>
                  <a:pt x="493866" y="2488649"/>
                  <a:pt x="506726" y="2483673"/>
                  <a:pt x="521490" y="2488955"/>
                </a:cubicBezTo>
                <a:cubicBezTo>
                  <a:pt x="523654" y="2489611"/>
                  <a:pt x="525527" y="2490466"/>
                  <a:pt x="527308" y="2491814"/>
                </a:cubicBezTo>
                <a:cubicBezTo>
                  <a:pt x="534434" y="2497200"/>
                  <a:pt x="540687" y="2503187"/>
                  <a:pt x="546939" y="2509173"/>
                </a:cubicBezTo>
                <a:cubicBezTo>
                  <a:pt x="553501" y="2516233"/>
                  <a:pt x="561318" y="2522002"/>
                  <a:pt x="570281" y="2525698"/>
                </a:cubicBezTo>
                <a:cubicBezTo>
                  <a:pt x="577372" y="2528539"/>
                  <a:pt x="584537" y="2529616"/>
                  <a:pt x="591975" y="2529220"/>
                </a:cubicBezTo>
                <a:cubicBezTo>
                  <a:pt x="596794" y="2530622"/>
                  <a:pt x="602815" y="2526916"/>
                  <a:pt x="604958" y="2533155"/>
                </a:cubicBezTo>
                <a:cubicBezTo>
                  <a:pt x="605592" y="2536575"/>
                  <a:pt x="604954" y="2540011"/>
                  <a:pt x="605098" y="2543339"/>
                </a:cubicBezTo>
                <a:cubicBezTo>
                  <a:pt x="603193" y="2568634"/>
                  <a:pt x="595579" y="2591854"/>
                  <a:pt x="576528" y="2609647"/>
                </a:cubicBezTo>
                <a:cubicBezTo>
                  <a:pt x="572671" y="2614010"/>
                  <a:pt x="569013" y="2618664"/>
                  <a:pt x="563865" y="2621771"/>
                </a:cubicBezTo>
                <a:cubicBezTo>
                  <a:pt x="559116" y="2625460"/>
                  <a:pt x="553768" y="2628276"/>
                  <a:pt x="548020" y="2630509"/>
                </a:cubicBezTo>
                <a:cubicBezTo>
                  <a:pt x="536342" y="2635959"/>
                  <a:pt x="524082" y="2641808"/>
                  <a:pt x="510878" y="2643165"/>
                </a:cubicBezTo>
                <a:cubicBezTo>
                  <a:pt x="507059" y="2643218"/>
                  <a:pt x="503514" y="2641797"/>
                  <a:pt x="499985" y="2641650"/>
                </a:cubicBezTo>
                <a:cubicBezTo>
                  <a:pt x="498712" y="2641667"/>
                  <a:pt x="497348" y="2642176"/>
                  <a:pt x="497566" y="2643740"/>
                </a:cubicBezTo>
                <a:cubicBezTo>
                  <a:pt x="497783" y="2645304"/>
                  <a:pt x="499638" y="2644887"/>
                  <a:pt x="500820" y="2645361"/>
                </a:cubicBezTo>
                <a:cubicBezTo>
                  <a:pt x="503075" y="2645525"/>
                  <a:pt x="505239" y="2646181"/>
                  <a:pt x="507311" y="2647328"/>
                </a:cubicBezTo>
                <a:cubicBezTo>
                  <a:pt x="510744" y="2654822"/>
                  <a:pt x="510744" y="2654822"/>
                  <a:pt x="497632" y="2655688"/>
                </a:cubicBezTo>
                <a:cubicBezTo>
                  <a:pt x="496068" y="2655905"/>
                  <a:pt x="498123" y="2655779"/>
                  <a:pt x="496758" y="2656288"/>
                </a:cubicBezTo>
                <a:cubicBezTo>
                  <a:pt x="496468" y="2656487"/>
                  <a:pt x="496776" y="2657561"/>
                  <a:pt x="497467" y="2657943"/>
                </a:cubicBezTo>
                <a:cubicBezTo>
                  <a:pt x="508612" y="2663568"/>
                  <a:pt x="519083" y="2670085"/>
                  <a:pt x="528208" y="2678382"/>
                </a:cubicBezTo>
                <a:cubicBezTo>
                  <a:pt x="540861" y="2686827"/>
                  <a:pt x="547510" y="2700252"/>
                  <a:pt x="556197" y="2712277"/>
                </a:cubicBezTo>
                <a:cubicBezTo>
                  <a:pt x="557396" y="2714024"/>
                  <a:pt x="558304" y="2715970"/>
                  <a:pt x="559212" y="2717917"/>
                </a:cubicBezTo>
                <a:cubicBezTo>
                  <a:pt x="566061" y="2731632"/>
                  <a:pt x="568908" y="2746383"/>
                  <a:pt x="568336" y="2761768"/>
                </a:cubicBezTo>
                <a:cubicBezTo>
                  <a:pt x="568354" y="2763041"/>
                  <a:pt x="568462" y="2763823"/>
                  <a:pt x="568280" y="2764805"/>
                </a:cubicBezTo>
                <a:cubicBezTo>
                  <a:pt x="567550" y="2768732"/>
                  <a:pt x="566130" y="2772278"/>
                  <a:pt x="564509" y="2775532"/>
                </a:cubicBezTo>
                <a:cubicBezTo>
                  <a:pt x="560925" y="2778422"/>
                  <a:pt x="560578" y="2781659"/>
                  <a:pt x="562595" y="2785843"/>
                </a:cubicBezTo>
                <a:cubicBezTo>
                  <a:pt x="562921" y="2788189"/>
                  <a:pt x="562756" y="2790444"/>
                  <a:pt x="562299" y="2792898"/>
                </a:cubicBezTo>
                <a:cubicBezTo>
                  <a:pt x="561132" y="2800554"/>
                  <a:pt x="556639" y="2801497"/>
                  <a:pt x="550039" y="2798748"/>
                </a:cubicBezTo>
                <a:cubicBezTo>
                  <a:pt x="544422" y="2796180"/>
                  <a:pt x="538512" y="2793813"/>
                  <a:pt x="531947" y="2793610"/>
                </a:cubicBezTo>
                <a:cubicBezTo>
                  <a:pt x="524783" y="2792533"/>
                  <a:pt x="518035" y="2793311"/>
                  <a:pt x="511214" y="2795853"/>
                </a:cubicBezTo>
                <a:cubicBezTo>
                  <a:pt x="504376" y="2797123"/>
                  <a:pt x="498954" y="2801703"/>
                  <a:pt x="492424" y="2804046"/>
                </a:cubicBezTo>
                <a:cubicBezTo>
                  <a:pt x="491642" y="2804154"/>
                  <a:pt x="490660" y="2803971"/>
                  <a:pt x="489678" y="2803789"/>
                </a:cubicBezTo>
                <a:cubicBezTo>
                  <a:pt x="484060" y="2801222"/>
                  <a:pt x="480802" y="2806458"/>
                  <a:pt x="476509" y="2807692"/>
                </a:cubicBezTo>
                <a:cubicBezTo>
                  <a:pt x="475727" y="2807801"/>
                  <a:pt x="474654" y="2808109"/>
                  <a:pt x="473872" y="2808218"/>
                </a:cubicBezTo>
                <a:cubicBezTo>
                  <a:pt x="470635" y="2807871"/>
                  <a:pt x="468015" y="2809670"/>
                  <a:pt x="465396" y="2811469"/>
                </a:cubicBezTo>
                <a:cubicBezTo>
                  <a:pt x="462576" y="2812977"/>
                  <a:pt x="460048" y="2814285"/>
                  <a:pt x="456793" y="2812664"/>
                </a:cubicBezTo>
                <a:cubicBezTo>
                  <a:pt x="453030" y="2809680"/>
                  <a:pt x="448594" y="2807586"/>
                  <a:pt x="444831" y="2804602"/>
                </a:cubicBezTo>
                <a:cubicBezTo>
                  <a:pt x="439196" y="2800762"/>
                  <a:pt x="435689" y="2795031"/>
                  <a:pt x="431891" y="2789500"/>
                </a:cubicBezTo>
                <a:cubicBezTo>
                  <a:pt x="425695" y="2780477"/>
                  <a:pt x="425495" y="2780186"/>
                  <a:pt x="416180" y="2786582"/>
                </a:cubicBezTo>
                <a:cubicBezTo>
                  <a:pt x="410941" y="2790180"/>
                  <a:pt x="405701" y="2793778"/>
                  <a:pt x="400462" y="2797376"/>
                </a:cubicBezTo>
                <a:cubicBezTo>
                  <a:pt x="394149" y="2801283"/>
                  <a:pt x="388019" y="2804207"/>
                  <a:pt x="380672" y="2804113"/>
                </a:cubicBezTo>
                <a:cubicBezTo>
                  <a:pt x="375398" y="2805164"/>
                  <a:pt x="369740" y="2806908"/>
                  <a:pt x="364505" y="2803649"/>
                </a:cubicBezTo>
                <a:cubicBezTo>
                  <a:pt x="350376" y="2801786"/>
                  <a:pt x="336155" y="2800415"/>
                  <a:pt x="322025" y="2798552"/>
                </a:cubicBezTo>
                <a:cubicBezTo>
                  <a:pt x="320171" y="2798970"/>
                  <a:pt x="318115" y="2799096"/>
                  <a:pt x="316243" y="2798240"/>
                </a:cubicBezTo>
                <a:cubicBezTo>
                  <a:pt x="312806" y="2797602"/>
                  <a:pt x="309078" y="2797164"/>
                  <a:pt x="305641" y="2796525"/>
                </a:cubicBezTo>
                <a:cubicBezTo>
                  <a:pt x="291694" y="2793681"/>
                  <a:pt x="277291" y="2793291"/>
                  <a:pt x="262797" y="2793392"/>
                </a:cubicBezTo>
                <a:cubicBezTo>
                  <a:pt x="255159" y="2793497"/>
                  <a:pt x="245683" y="2795293"/>
                  <a:pt x="242888" y="2784362"/>
                </a:cubicBezTo>
                <a:cubicBezTo>
                  <a:pt x="243127" y="2780343"/>
                  <a:pt x="244057" y="2776706"/>
                  <a:pt x="244786" y="2772778"/>
                </a:cubicBezTo>
                <a:cubicBezTo>
                  <a:pt x="244860" y="2771014"/>
                  <a:pt x="245424" y="2769341"/>
                  <a:pt x="245789" y="2767378"/>
                </a:cubicBezTo>
                <a:cubicBezTo>
                  <a:pt x="246175" y="2759830"/>
                  <a:pt x="251506" y="2755742"/>
                  <a:pt x="256636" y="2751362"/>
                </a:cubicBezTo>
                <a:cubicBezTo>
                  <a:pt x="266481" y="2740747"/>
                  <a:pt x="275325" y="2728676"/>
                  <a:pt x="286460" y="2719316"/>
                </a:cubicBezTo>
                <a:cubicBezTo>
                  <a:pt x="294193" y="2711864"/>
                  <a:pt x="302526" y="2705285"/>
                  <a:pt x="309568" y="2697451"/>
                </a:cubicBezTo>
                <a:cubicBezTo>
                  <a:pt x="321632" y="2684455"/>
                  <a:pt x="338894" y="2679026"/>
                  <a:pt x="352756" y="2668649"/>
                </a:cubicBezTo>
                <a:cubicBezTo>
                  <a:pt x="357140" y="2666924"/>
                  <a:pt x="361615" y="2664708"/>
                  <a:pt x="366290" y="2662783"/>
                </a:cubicBezTo>
                <a:cubicBezTo>
                  <a:pt x="377438" y="2661552"/>
                  <a:pt x="386245" y="2653792"/>
                  <a:pt x="396576" y="2650124"/>
                </a:cubicBezTo>
                <a:cubicBezTo>
                  <a:pt x="399305" y="2649107"/>
                  <a:pt x="399270" y="2646560"/>
                  <a:pt x="397671" y="2644232"/>
                </a:cubicBezTo>
                <a:cubicBezTo>
                  <a:pt x="396272" y="2642194"/>
                  <a:pt x="395254" y="2639466"/>
                  <a:pt x="391653" y="2641083"/>
                </a:cubicBezTo>
                <a:cubicBezTo>
                  <a:pt x="389215" y="2641899"/>
                  <a:pt x="387087" y="2643790"/>
                  <a:pt x="384849" y="2644898"/>
                </a:cubicBezTo>
                <a:cubicBezTo>
                  <a:pt x="381247" y="2646515"/>
                  <a:pt x="378302" y="2645967"/>
                  <a:pt x="375138" y="2643856"/>
                </a:cubicBezTo>
                <a:cubicBezTo>
                  <a:pt x="372266" y="2641545"/>
                  <a:pt x="370267" y="2638634"/>
                  <a:pt x="367013" y="2637014"/>
                </a:cubicBezTo>
                <a:cubicBezTo>
                  <a:pt x="366322" y="2636631"/>
                  <a:pt x="365631" y="2636249"/>
                  <a:pt x="365232" y="2635667"/>
                </a:cubicBezTo>
                <a:cubicBezTo>
                  <a:pt x="347058" y="2646005"/>
                  <a:pt x="328977" y="2655852"/>
                  <a:pt x="310604" y="2665899"/>
                </a:cubicBezTo>
                <a:cubicBezTo>
                  <a:pt x="308040" y="2664661"/>
                  <a:pt x="304456" y="2667551"/>
                  <a:pt x="302548" y="2664149"/>
                </a:cubicBezTo>
                <a:cubicBezTo>
                  <a:pt x="316555" y="2657101"/>
                  <a:pt x="330853" y="2649852"/>
                  <a:pt x="345351" y="2642894"/>
                </a:cubicBezTo>
                <a:cubicBezTo>
                  <a:pt x="352554" y="2639661"/>
                  <a:pt x="359266" y="2636337"/>
                  <a:pt x="364870" y="2630775"/>
                </a:cubicBezTo>
                <a:cubicBezTo>
                  <a:pt x="361672" y="2626118"/>
                  <a:pt x="368511" y="2624848"/>
                  <a:pt x="368167" y="2621229"/>
                </a:cubicBezTo>
                <a:cubicBezTo>
                  <a:pt x="353046" y="2604199"/>
                  <a:pt x="337051" y="2587769"/>
                  <a:pt x="321056" y="2571338"/>
                </a:cubicBezTo>
                <a:cubicBezTo>
                  <a:pt x="331167" y="2572962"/>
                  <a:pt x="336473" y="2581313"/>
                  <a:pt x="343216" y="2587390"/>
                </a:cubicBezTo>
                <a:cubicBezTo>
                  <a:pt x="349830" y="2598269"/>
                  <a:pt x="360610" y="2605858"/>
                  <a:pt x="367806" y="2616337"/>
                </a:cubicBezTo>
                <a:cubicBezTo>
                  <a:pt x="368805" y="2617792"/>
                  <a:pt x="369988" y="2618266"/>
                  <a:pt x="371461" y="2618539"/>
                </a:cubicBezTo>
                <a:cubicBezTo>
                  <a:pt x="372825" y="2618031"/>
                  <a:pt x="373898" y="2617722"/>
                  <a:pt x="375062" y="2616923"/>
                </a:cubicBezTo>
                <a:cubicBezTo>
                  <a:pt x="382448" y="2612708"/>
                  <a:pt x="388409" y="2618894"/>
                  <a:pt x="395756" y="2618989"/>
                </a:cubicBezTo>
                <a:cubicBezTo>
                  <a:pt x="371549" y="2589351"/>
                  <a:pt x="346377" y="2560804"/>
                  <a:pt x="324698" y="2529859"/>
                </a:cubicBezTo>
                <a:cubicBezTo>
                  <a:pt x="323498" y="2528112"/>
                  <a:pt x="322590" y="2526166"/>
                  <a:pt x="321682" y="2524219"/>
                </a:cubicBezTo>
                <a:cubicBezTo>
                  <a:pt x="320847" y="2520509"/>
                  <a:pt x="318849" y="2517598"/>
                  <a:pt x="316650" y="2514396"/>
                </a:cubicBezTo>
                <a:cubicBezTo>
                  <a:pt x="310983" y="2501154"/>
                  <a:pt x="303661" y="2488620"/>
                  <a:pt x="301304" y="2473961"/>
                </a:cubicBezTo>
                <a:cubicBezTo>
                  <a:pt x="304619" y="2465688"/>
                  <a:pt x="301094" y="2458685"/>
                  <a:pt x="296788" y="2451790"/>
                </a:cubicBezTo>
                <a:cubicBezTo>
                  <a:pt x="295214" y="2437022"/>
                  <a:pt x="302182" y="2430952"/>
                  <a:pt x="316129" y="2433796"/>
                </a:cubicBezTo>
                <a:close/>
                <a:moveTo>
                  <a:pt x="826118" y="2184513"/>
                </a:moveTo>
                <a:cubicBezTo>
                  <a:pt x="831583" y="2183198"/>
                  <a:pt x="837453" y="2183400"/>
                  <a:pt x="843727" y="2185019"/>
                </a:cubicBezTo>
                <a:cubicBezTo>
                  <a:pt x="856681" y="2188257"/>
                  <a:pt x="867206" y="2195139"/>
                  <a:pt x="875302" y="2206068"/>
                </a:cubicBezTo>
                <a:cubicBezTo>
                  <a:pt x="888660" y="2211736"/>
                  <a:pt x="888256" y="2225905"/>
                  <a:pt x="893518" y="2234809"/>
                </a:cubicBezTo>
                <a:cubicBezTo>
                  <a:pt x="890685" y="2219427"/>
                  <a:pt x="897971" y="2206068"/>
                  <a:pt x="908900" y="2195139"/>
                </a:cubicBezTo>
                <a:cubicBezTo>
                  <a:pt x="916592" y="2187448"/>
                  <a:pt x="926712" y="2188257"/>
                  <a:pt x="936022" y="2192306"/>
                </a:cubicBezTo>
                <a:cubicBezTo>
                  <a:pt x="950190" y="2197972"/>
                  <a:pt x="960311" y="2212545"/>
                  <a:pt x="960311" y="2227118"/>
                </a:cubicBezTo>
                <a:cubicBezTo>
                  <a:pt x="960311" y="2242096"/>
                  <a:pt x="950190" y="2256670"/>
                  <a:pt x="935617" y="2263146"/>
                </a:cubicBezTo>
                <a:cubicBezTo>
                  <a:pt x="932379" y="2264360"/>
                  <a:pt x="929141" y="2264765"/>
                  <a:pt x="925498" y="2266789"/>
                </a:cubicBezTo>
                <a:cubicBezTo>
                  <a:pt x="963549" y="2261121"/>
                  <a:pt x="988242" y="2289053"/>
                  <a:pt x="979336" y="2320223"/>
                </a:cubicBezTo>
                <a:cubicBezTo>
                  <a:pt x="970835" y="2341272"/>
                  <a:pt x="953429" y="2346940"/>
                  <a:pt x="935212" y="2333986"/>
                </a:cubicBezTo>
                <a:cubicBezTo>
                  <a:pt x="924283" y="2326700"/>
                  <a:pt x="915782" y="2317794"/>
                  <a:pt x="911329" y="2305245"/>
                </a:cubicBezTo>
                <a:cubicBezTo>
                  <a:pt x="917402" y="2322652"/>
                  <a:pt x="916187" y="2340058"/>
                  <a:pt x="910115" y="2357060"/>
                </a:cubicBezTo>
                <a:cubicBezTo>
                  <a:pt x="903638" y="2375276"/>
                  <a:pt x="889875" y="2385396"/>
                  <a:pt x="870849" y="2389039"/>
                </a:cubicBezTo>
                <a:cubicBezTo>
                  <a:pt x="865991" y="2386610"/>
                  <a:pt x="859515" y="2386610"/>
                  <a:pt x="856681" y="2380133"/>
                </a:cubicBezTo>
                <a:cubicBezTo>
                  <a:pt x="842108" y="2371633"/>
                  <a:pt x="844942" y="2357870"/>
                  <a:pt x="846156" y="2344511"/>
                </a:cubicBezTo>
                <a:cubicBezTo>
                  <a:pt x="846561" y="2339249"/>
                  <a:pt x="848585" y="2334391"/>
                  <a:pt x="850204" y="2329129"/>
                </a:cubicBezTo>
                <a:cubicBezTo>
                  <a:pt x="857491" y="2319008"/>
                  <a:pt x="864372" y="2308889"/>
                  <a:pt x="871659" y="2298768"/>
                </a:cubicBezTo>
                <a:cubicBezTo>
                  <a:pt x="872468" y="2296745"/>
                  <a:pt x="873278" y="2295125"/>
                  <a:pt x="875302" y="2293911"/>
                </a:cubicBezTo>
                <a:cubicBezTo>
                  <a:pt x="873683" y="2293506"/>
                  <a:pt x="872873" y="2295125"/>
                  <a:pt x="871659" y="2295125"/>
                </a:cubicBezTo>
                <a:cubicBezTo>
                  <a:pt x="868825" y="2295530"/>
                  <a:pt x="865991" y="2296340"/>
                  <a:pt x="864777" y="2299173"/>
                </a:cubicBezTo>
                <a:cubicBezTo>
                  <a:pt x="845751" y="2313746"/>
                  <a:pt x="825107" y="2324676"/>
                  <a:pt x="800413" y="2323057"/>
                </a:cubicBezTo>
                <a:cubicBezTo>
                  <a:pt x="782602" y="2321843"/>
                  <a:pt x="771673" y="2312532"/>
                  <a:pt x="769648" y="2298768"/>
                </a:cubicBezTo>
                <a:cubicBezTo>
                  <a:pt x="767625" y="2285815"/>
                  <a:pt x="777340" y="2272051"/>
                  <a:pt x="792722" y="2265575"/>
                </a:cubicBezTo>
                <a:cubicBezTo>
                  <a:pt x="810534" y="2257884"/>
                  <a:pt x="829560" y="2257884"/>
                  <a:pt x="848180" y="2259908"/>
                </a:cubicBezTo>
                <a:cubicBezTo>
                  <a:pt x="852633" y="2260312"/>
                  <a:pt x="857086" y="2260718"/>
                  <a:pt x="864777" y="2261932"/>
                </a:cubicBezTo>
                <a:cubicBezTo>
                  <a:pt x="849799" y="2252216"/>
                  <a:pt x="835631" y="2247763"/>
                  <a:pt x="823892" y="2238858"/>
                </a:cubicBezTo>
                <a:cubicBezTo>
                  <a:pt x="822678" y="2236429"/>
                  <a:pt x="818630" y="2236429"/>
                  <a:pt x="817820" y="2233595"/>
                </a:cubicBezTo>
                <a:cubicBezTo>
                  <a:pt x="816201" y="2231976"/>
                  <a:pt x="814986" y="2230762"/>
                  <a:pt x="813367" y="2229142"/>
                </a:cubicBezTo>
                <a:cubicBezTo>
                  <a:pt x="810129" y="2227928"/>
                  <a:pt x="809724" y="2224689"/>
                  <a:pt x="808509" y="2221856"/>
                </a:cubicBezTo>
                <a:cubicBezTo>
                  <a:pt x="805271" y="2211736"/>
                  <a:pt x="802033" y="2201616"/>
                  <a:pt x="810938" y="2193115"/>
                </a:cubicBezTo>
                <a:cubicBezTo>
                  <a:pt x="815594" y="2188662"/>
                  <a:pt x="820654" y="2185828"/>
                  <a:pt x="826118" y="2184513"/>
                </a:cubicBezTo>
                <a:close/>
                <a:moveTo>
                  <a:pt x="1898757" y="2097951"/>
                </a:moveTo>
                <a:lnTo>
                  <a:pt x="1881438" y="2100695"/>
                </a:lnTo>
                <a:lnTo>
                  <a:pt x="1823557" y="2112066"/>
                </a:lnTo>
                <a:lnTo>
                  <a:pt x="1853877" y="2117142"/>
                </a:lnTo>
                <a:cubicBezTo>
                  <a:pt x="1867120" y="2115980"/>
                  <a:pt x="1881199" y="2111444"/>
                  <a:pt x="1895697" y="2103053"/>
                </a:cubicBezTo>
                <a:close/>
                <a:moveTo>
                  <a:pt x="605954" y="1643007"/>
                </a:moveTo>
                <a:cubicBezTo>
                  <a:pt x="610231" y="1643542"/>
                  <a:pt x="614814" y="1645222"/>
                  <a:pt x="618479" y="1643695"/>
                </a:cubicBezTo>
                <a:cubicBezTo>
                  <a:pt x="628256" y="1655915"/>
                  <a:pt x="641087" y="1651638"/>
                  <a:pt x="653307" y="1649805"/>
                </a:cubicBezTo>
                <a:cubicBezTo>
                  <a:pt x="655751" y="1652248"/>
                  <a:pt x="658195" y="1654693"/>
                  <a:pt x="661250" y="1656526"/>
                </a:cubicBezTo>
                <a:cubicBezTo>
                  <a:pt x="669804" y="1662025"/>
                  <a:pt x="673470" y="1673023"/>
                  <a:pt x="669193" y="1679133"/>
                </a:cubicBezTo>
                <a:cubicBezTo>
                  <a:pt x="653918" y="1700518"/>
                  <a:pt x="653307" y="1731680"/>
                  <a:pt x="622756" y="1743289"/>
                </a:cubicBezTo>
                <a:cubicBezTo>
                  <a:pt x="605649" y="1750010"/>
                  <a:pt x="575710" y="1751232"/>
                  <a:pt x="564100" y="1736568"/>
                </a:cubicBezTo>
                <a:cubicBezTo>
                  <a:pt x="557379" y="1728624"/>
                  <a:pt x="552491" y="1729236"/>
                  <a:pt x="543937" y="1733513"/>
                </a:cubicBezTo>
                <a:cubicBezTo>
                  <a:pt x="544548" y="1726181"/>
                  <a:pt x="553713" y="1724347"/>
                  <a:pt x="550658" y="1718237"/>
                </a:cubicBezTo>
                <a:cubicBezTo>
                  <a:pt x="548214" y="1713350"/>
                  <a:pt x="542104" y="1716404"/>
                  <a:pt x="538438" y="1714571"/>
                </a:cubicBezTo>
                <a:cubicBezTo>
                  <a:pt x="543937" y="1701129"/>
                  <a:pt x="549436" y="1688298"/>
                  <a:pt x="554324" y="1674856"/>
                </a:cubicBezTo>
                <a:cubicBezTo>
                  <a:pt x="557379" y="1665691"/>
                  <a:pt x="569599" y="1663247"/>
                  <a:pt x="570821" y="1652860"/>
                </a:cubicBezTo>
                <a:cubicBezTo>
                  <a:pt x="572654" y="1654082"/>
                  <a:pt x="575098" y="1654693"/>
                  <a:pt x="576931" y="1655915"/>
                </a:cubicBezTo>
                <a:cubicBezTo>
                  <a:pt x="582430" y="1652860"/>
                  <a:pt x="589151" y="1652248"/>
                  <a:pt x="595261" y="1649194"/>
                </a:cubicBezTo>
                <a:cubicBezTo>
                  <a:pt x="597705" y="1643084"/>
                  <a:pt x="601677" y="1642473"/>
                  <a:pt x="605954" y="1643007"/>
                </a:cubicBezTo>
                <a:close/>
                <a:moveTo>
                  <a:pt x="1001460" y="1559429"/>
                </a:moveTo>
                <a:cubicBezTo>
                  <a:pt x="1006767" y="1561211"/>
                  <a:pt x="1011105" y="1565704"/>
                  <a:pt x="1013274" y="1572521"/>
                </a:cubicBezTo>
                <a:cubicBezTo>
                  <a:pt x="1016063" y="1581507"/>
                  <a:pt x="1016373" y="1590493"/>
                  <a:pt x="1014203" y="1599479"/>
                </a:cubicBezTo>
                <a:cubicBezTo>
                  <a:pt x="1013274" y="1603507"/>
                  <a:pt x="1012654" y="1607535"/>
                  <a:pt x="1011724" y="1611564"/>
                </a:cubicBezTo>
                <a:cubicBezTo>
                  <a:pt x="1010795" y="1613422"/>
                  <a:pt x="1012344" y="1615592"/>
                  <a:pt x="1010795" y="1617761"/>
                </a:cubicBezTo>
                <a:cubicBezTo>
                  <a:pt x="1012654" y="1616521"/>
                  <a:pt x="1013893" y="1614662"/>
                  <a:pt x="1015443" y="1613422"/>
                </a:cubicBezTo>
                <a:cubicBezTo>
                  <a:pt x="1016682" y="1612183"/>
                  <a:pt x="1017612" y="1610944"/>
                  <a:pt x="1018851" y="1609704"/>
                </a:cubicBezTo>
                <a:cubicBezTo>
                  <a:pt x="1020711" y="1608465"/>
                  <a:pt x="1021020" y="1605986"/>
                  <a:pt x="1022570" y="1604437"/>
                </a:cubicBezTo>
                <a:cubicBezTo>
                  <a:pt x="1025978" y="1602887"/>
                  <a:pt x="1028457" y="1600408"/>
                  <a:pt x="1029387" y="1597000"/>
                </a:cubicBezTo>
                <a:cubicBezTo>
                  <a:pt x="1041162" y="1584605"/>
                  <a:pt x="1054176" y="1575929"/>
                  <a:pt x="1072458" y="1581507"/>
                </a:cubicBezTo>
                <a:cubicBezTo>
                  <a:pt x="1082064" y="1585225"/>
                  <a:pt x="1085782" y="1590803"/>
                  <a:pt x="1085162" y="1601028"/>
                </a:cubicBezTo>
                <a:cubicBezTo>
                  <a:pt x="1084543" y="1611564"/>
                  <a:pt x="1079274" y="1619930"/>
                  <a:pt x="1071218" y="1626437"/>
                </a:cubicBezTo>
                <a:cubicBezTo>
                  <a:pt x="1060373" y="1635423"/>
                  <a:pt x="1047669" y="1640381"/>
                  <a:pt x="1034344" y="1644099"/>
                </a:cubicBezTo>
                <a:cubicBezTo>
                  <a:pt x="1032485" y="1644099"/>
                  <a:pt x="1030936" y="1643479"/>
                  <a:pt x="1029077" y="1644409"/>
                </a:cubicBezTo>
                <a:cubicBezTo>
                  <a:pt x="1037443" y="1643169"/>
                  <a:pt x="1045190" y="1647198"/>
                  <a:pt x="1053246" y="1647198"/>
                </a:cubicBezTo>
                <a:cubicBezTo>
                  <a:pt x="1066570" y="1649367"/>
                  <a:pt x="1077415" y="1655254"/>
                  <a:pt x="1083303" y="1668268"/>
                </a:cubicBezTo>
                <a:cubicBezTo>
                  <a:pt x="1084543" y="1671367"/>
                  <a:pt x="1085472" y="1674155"/>
                  <a:pt x="1083303" y="1677254"/>
                </a:cubicBezTo>
                <a:cubicBezTo>
                  <a:pt x="1082993" y="1679113"/>
                  <a:pt x="1082993" y="1680353"/>
                  <a:pt x="1082683" y="1681592"/>
                </a:cubicBezTo>
                <a:cubicBezTo>
                  <a:pt x="1072768" y="1698635"/>
                  <a:pt x="1057894" y="1700494"/>
                  <a:pt x="1040542" y="1695846"/>
                </a:cubicBezTo>
                <a:cubicBezTo>
                  <a:pt x="1033415" y="1693987"/>
                  <a:pt x="1027528" y="1690268"/>
                  <a:pt x="1022880" y="1684691"/>
                </a:cubicBezTo>
                <a:cubicBezTo>
                  <a:pt x="1022880" y="1684381"/>
                  <a:pt x="1022570" y="1683761"/>
                  <a:pt x="1022570" y="1683451"/>
                </a:cubicBezTo>
                <a:cubicBezTo>
                  <a:pt x="1016992" y="1680973"/>
                  <a:pt x="1013584" y="1676634"/>
                  <a:pt x="1010485" y="1671987"/>
                </a:cubicBezTo>
                <a:cubicBezTo>
                  <a:pt x="1009865" y="1670747"/>
                  <a:pt x="1009555" y="1669198"/>
                  <a:pt x="1008316" y="1668268"/>
                </a:cubicBezTo>
                <a:cubicBezTo>
                  <a:pt x="1010175" y="1670437"/>
                  <a:pt x="1010485" y="1673226"/>
                  <a:pt x="1012344" y="1675395"/>
                </a:cubicBezTo>
                <a:cubicBezTo>
                  <a:pt x="1015443" y="1682521"/>
                  <a:pt x="1013584" y="1690578"/>
                  <a:pt x="1015443" y="1697705"/>
                </a:cubicBezTo>
                <a:cubicBezTo>
                  <a:pt x="1015133" y="1698015"/>
                  <a:pt x="1015133" y="1698635"/>
                  <a:pt x="1015443" y="1698944"/>
                </a:cubicBezTo>
                <a:cubicBezTo>
                  <a:pt x="1015133" y="1699564"/>
                  <a:pt x="1014513" y="1700494"/>
                  <a:pt x="1014203" y="1701113"/>
                </a:cubicBezTo>
                <a:cubicBezTo>
                  <a:pt x="1010795" y="1713818"/>
                  <a:pt x="1004288" y="1720325"/>
                  <a:pt x="995612" y="1719705"/>
                </a:cubicBezTo>
                <a:cubicBezTo>
                  <a:pt x="982287" y="1718776"/>
                  <a:pt x="970513" y="1707621"/>
                  <a:pt x="969583" y="1695226"/>
                </a:cubicBezTo>
                <a:cubicBezTo>
                  <a:pt x="968344" y="1683451"/>
                  <a:pt x="973611" y="1674155"/>
                  <a:pt x="980428" y="1665479"/>
                </a:cubicBezTo>
                <a:cubicBezTo>
                  <a:pt x="981668" y="1663930"/>
                  <a:pt x="981978" y="1661761"/>
                  <a:pt x="983527" y="1659902"/>
                </a:cubicBezTo>
                <a:cubicBezTo>
                  <a:pt x="981978" y="1661451"/>
                  <a:pt x="980118" y="1660832"/>
                  <a:pt x="978569" y="1661761"/>
                </a:cubicBezTo>
                <a:cubicBezTo>
                  <a:pt x="966794" y="1667958"/>
                  <a:pt x="955020" y="1671367"/>
                  <a:pt x="942935" y="1661761"/>
                </a:cubicBezTo>
                <a:cubicBezTo>
                  <a:pt x="935498" y="1655873"/>
                  <a:pt x="931780" y="1642240"/>
                  <a:pt x="934569" y="1632634"/>
                </a:cubicBezTo>
                <a:cubicBezTo>
                  <a:pt x="937357" y="1623028"/>
                  <a:pt x="943245" y="1618690"/>
                  <a:pt x="955020" y="1617761"/>
                </a:cubicBezTo>
                <a:cubicBezTo>
                  <a:pt x="958118" y="1618690"/>
                  <a:pt x="961527" y="1618690"/>
                  <a:pt x="964006" y="1620859"/>
                </a:cubicBezTo>
                <a:cubicBezTo>
                  <a:pt x="964625" y="1620859"/>
                  <a:pt x="965245" y="1621169"/>
                  <a:pt x="965865" y="1621169"/>
                </a:cubicBezTo>
                <a:cubicBezTo>
                  <a:pt x="972372" y="1622408"/>
                  <a:pt x="977950" y="1625817"/>
                  <a:pt x="981978" y="1630775"/>
                </a:cubicBezTo>
                <a:cubicBezTo>
                  <a:pt x="982597" y="1631085"/>
                  <a:pt x="982597" y="1632324"/>
                  <a:pt x="983837" y="1632324"/>
                </a:cubicBezTo>
                <a:cubicBezTo>
                  <a:pt x="983527" y="1632014"/>
                  <a:pt x="982907" y="1631704"/>
                  <a:pt x="982597" y="1631085"/>
                </a:cubicBezTo>
                <a:cubicBezTo>
                  <a:pt x="977640" y="1626127"/>
                  <a:pt x="974851" y="1619930"/>
                  <a:pt x="973302" y="1613112"/>
                </a:cubicBezTo>
                <a:cubicBezTo>
                  <a:pt x="971132" y="1602577"/>
                  <a:pt x="967414" y="1592042"/>
                  <a:pt x="971132" y="1581197"/>
                </a:cubicBezTo>
                <a:cubicBezTo>
                  <a:pt x="973611" y="1573760"/>
                  <a:pt x="977020" y="1567253"/>
                  <a:pt x="983837" y="1562605"/>
                </a:cubicBezTo>
                <a:cubicBezTo>
                  <a:pt x="989879" y="1558577"/>
                  <a:pt x="996154" y="1557647"/>
                  <a:pt x="1001460" y="1559429"/>
                </a:cubicBezTo>
                <a:close/>
                <a:moveTo>
                  <a:pt x="473596" y="1387187"/>
                </a:moveTo>
                <a:cubicBezTo>
                  <a:pt x="481768" y="1386499"/>
                  <a:pt x="490017" y="1386347"/>
                  <a:pt x="498266" y="1390013"/>
                </a:cubicBezTo>
                <a:cubicBezTo>
                  <a:pt x="507431" y="1394290"/>
                  <a:pt x="520872" y="1393068"/>
                  <a:pt x="517818" y="1408954"/>
                </a:cubicBezTo>
                <a:cubicBezTo>
                  <a:pt x="520262" y="1412009"/>
                  <a:pt x="525761" y="1410787"/>
                  <a:pt x="526983" y="1416286"/>
                </a:cubicBezTo>
                <a:cubicBezTo>
                  <a:pt x="529121" y="1421175"/>
                  <a:pt x="528510" y="1426826"/>
                  <a:pt x="528663" y="1432249"/>
                </a:cubicBezTo>
                <a:lnTo>
                  <a:pt x="533703" y="1443989"/>
                </a:lnTo>
                <a:lnTo>
                  <a:pt x="533703" y="1441337"/>
                </a:lnTo>
                <a:cubicBezTo>
                  <a:pt x="539202" y="1437671"/>
                  <a:pt x="544090" y="1434005"/>
                  <a:pt x="551422" y="1434005"/>
                </a:cubicBezTo>
                <a:cubicBezTo>
                  <a:pt x="553866" y="1427895"/>
                  <a:pt x="561198" y="1430950"/>
                  <a:pt x="564865" y="1427284"/>
                </a:cubicBezTo>
                <a:cubicBezTo>
                  <a:pt x="574029" y="1429117"/>
                  <a:pt x="583805" y="1430950"/>
                  <a:pt x="592971" y="1432783"/>
                </a:cubicBezTo>
                <a:cubicBezTo>
                  <a:pt x="622299" y="1438893"/>
                  <a:pt x="643685" y="1487162"/>
                  <a:pt x="624132" y="1507937"/>
                </a:cubicBezTo>
                <a:cubicBezTo>
                  <a:pt x="611300" y="1521379"/>
                  <a:pt x="594804" y="1532988"/>
                  <a:pt x="572197" y="1531766"/>
                </a:cubicBezTo>
                <a:cubicBezTo>
                  <a:pt x="543479" y="1529933"/>
                  <a:pt x="528204" y="1512825"/>
                  <a:pt x="515373" y="1490828"/>
                </a:cubicBezTo>
                <a:cubicBezTo>
                  <a:pt x="514151" y="1488995"/>
                  <a:pt x="512929" y="1487162"/>
                  <a:pt x="512929" y="1484718"/>
                </a:cubicBezTo>
                <a:lnTo>
                  <a:pt x="511960" y="1480844"/>
                </a:lnTo>
                <a:lnTo>
                  <a:pt x="511708" y="1481664"/>
                </a:lnTo>
                <a:cubicBezTo>
                  <a:pt x="511096" y="1481664"/>
                  <a:pt x="510485" y="1482275"/>
                  <a:pt x="509875" y="1482886"/>
                </a:cubicBezTo>
                <a:cubicBezTo>
                  <a:pt x="496433" y="1479831"/>
                  <a:pt x="486046" y="1490218"/>
                  <a:pt x="474436" y="1493884"/>
                </a:cubicBezTo>
                <a:cubicBezTo>
                  <a:pt x="454273" y="1500605"/>
                  <a:pt x="437776" y="1491440"/>
                  <a:pt x="427389" y="1480442"/>
                </a:cubicBezTo>
                <a:cubicBezTo>
                  <a:pt x="416390" y="1469444"/>
                  <a:pt x="410892" y="1452947"/>
                  <a:pt x="415169" y="1432173"/>
                </a:cubicBezTo>
                <a:cubicBezTo>
                  <a:pt x="419446" y="1408343"/>
                  <a:pt x="442664" y="1405288"/>
                  <a:pt x="449385" y="1387569"/>
                </a:cubicBezTo>
                <a:cubicBezTo>
                  <a:pt x="457328" y="1389096"/>
                  <a:pt x="465424" y="1387874"/>
                  <a:pt x="473596" y="1387187"/>
                </a:cubicBezTo>
                <a:close/>
                <a:moveTo>
                  <a:pt x="829830" y="1113782"/>
                </a:moveTo>
                <a:cubicBezTo>
                  <a:pt x="836908" y="1112078"/>
                  <a:pt x="844511" y="1112340"/>
                  <a:pt x="852638" y="1114437"/>
                </a:cubicBezTo>
                <a:cubicBezTo>
                  <a:pt x="869417" y="1118632"/>
                  <a:pt x="883050" y="1127546"/>
                  <a:pt x="893536" y="1141703"/>
                </a:cubicBezTo>
                <a:cubicBezTo>
                  <a:pt x="910839" y="1149043"/>
                  <a:pt x="910316" y="1167395"/>
                  <a:pt x="917132" y="1178931"/>
                </a:cubicBezTo>
                <a:cubicBezTo>
                  <a:pt x="913461" y="1159006"/>
                  <a:pt x="922899" y="1141703"/>
                  <a:pt x="937056" y="1127546"/>
                </a:cubicBezTo>
                <a:cubicBezTo>
                  <a:pt x="947018" y="1117584"/>
                  <a:pt x="960127" y="1118632"/>
                  <a:pt x="972187" y="1123876"/>
                </a:cubicBezTo>
                <a:cubicBezTo>
                  <a:pt x="990538" y="1131216"/>
                  <a:pt x="1003647" y="1150092"/>
                  <a:pt x="1003647" y="1168968"/>
                </a:cubicBezTo>
                <a:cubicBezTo>
                  <a:pt x="1003647" y="1188369"/>
                  <a:pt x="990538" y="1207245"/>
                  <a:pt x="971662" y="1215634"/>
                </a:cubicBezTo>
                <a:cubicBezTo>
                  <a:pt x="967468" y="1217207"/>
                  <a:pt x="963273" y="1217731"/>
                  <a:pt x="958554" y="1220353"/>
                </a:cubicBezTo>
                <a:cubicBezTo>
                  <a:pt x="1007841" y="1213012"/>
                  <a:pt x="1039826" y="1249191"/>
                  <a:pt x="1028291" y="1289565"/>
                </a:cubicBezTo>
                <a:cubicBezTo>
                  <a:pt x="1017280" y="1316830"/>
                  <a:pt x="994733" y="1324171"/>
                  <a:pt x="971138" y="1307392"/>
                </a:cubicBezTo>
                <a:cubicBezTo>
                  <a:pt x="956981" y="1297955"/>
                  <a:pt x="945970" y="1286419"/>
                  <a:pt x="940202" y="1270165"/>
                </a:cubicBezTo>
                <a:cubicBezTo>
                  <a:pt x="948068" y="1292711"/>
                  <a:pt x="946495" y="1315257"/>
                  <a:pt x="938629" y="1337279"/>
                </a:cubicBezTo>
                <a:cubicBezTo>
                  <a:pt x="930240" y="1360875"/>
                  <a:pt x="912412" y="1373983"/>
                  <a:pt x="887769" y="1378702"/>
                </a:cubicBezTo>
                <a:cubicBezTo>
                  <a:pt x="881477" y="1375556"/>
                  <a:pt x="873087" y="1375556"/>
                  <a:pt x="869417" y="1367167"/>
                </a:cubicBezTo>
                <a:cubicBezTo>
                  <a:pt x="850541" y="1356156"/>
                  <a:pt x="854211" y="1338328"/>
                  <a:pt x="855784" y="1321025"/>
                </a:cubicBezTo>
                <a:cubicBezTo>
                  <a:pt x="856309" y="1314209"/>
                  <a:pt x="858930" y="1307917"/>
                  <a:pt x="861028" y="1301101"/>
                </a:cubicBezTo>
                <a:cubicBezTo>
                  <a:pt x="870466" y="1287992"/>
                  <a:pt x="879379" y="1274884"/>
                  <a:pt x="888817" y="1261775"/>
                </a:cubicBezTo>
                <a:cubicBezTo>
                  <a:pt x="889866" y="1259154"/>
                  <a:pt x="890915" y="1257057"/>
                  <a:pt x="893536" y="1255484"/>
                </a:cubicBezTo>
                <a:cubicBezTo>
                  <a:pt x="891440" y="1254959"/>
                  <a:pt x="890390" y="1257057"/>
                  <a:pt x="888817" y="1257057"/>
                </a:cubicBezTo>
                <a:cubicBezTo>
                  <a:pt x="885147" y="1257580"/>
                  <a:pt x="881477" y="1258629"/>
                  <a:pt x="879904" y="1262300"/>
                </a:cubicBezTo>
                <a:cubicBezTo>
                  <a:pt x="855260" y="1281176"/>
                  <a:pt x="828519" y="1295333"/>
                  <a:pt x="796534" y="1293236"/>
                </a:cubicBezTo>
                <a:cubicBezTo>
                  <a:pt x="773464" y="1291663"/>
                  <a:pt x="759307" y="1279603"/>
                  <a:pt x="756685" y="1261775"/>
                </a:cubicBezTo>
                <a:cubicBezTo>
                  <a:pt x="754063" y="1244997"/>
                  <a:pt x="766648" y="1227169"/>
                  <a:pt x="786572" y="1218780"/>
                </a:cubicBezTo>
                <a:cubicBezTo>
                  <a:pt x="809643" y="1208818"/>
                  <a:pt x="834287" y="1208818"/>
                  <a:pt x="858406" y="1211439"/>
                </a:cubicBezTo>
                <a:cubicBezTo>
                  <a:pt x="864174" y="1211964"/>
                  <a:pt x="869941" y="1212488"/>
                  <a:pt x="879904" y="1214061"/>
                </a:cubicBezTo>
                <a:cubicBezTo>
                  <a:pt x="860503" y="1201477"/>
                  <a:pt x="842152" y="1195709"/>
                  <a:pt x="826946" y="1184174"/>
                </a:cubicBezTo>
                <a:cubicBezTo>
                  <a:pt x="825373" y="1181028"/>
                  <a:pt x="820130" y="1181028"/>
                  <a:pt x="819081" y="1177358"/>
                </a:cubicBezTo>
                <a:cubicBezTo>
                  <a:pt x="816983" y="1175260"/>
                  <a:pt x="815410" y="1173687"/>
                  <a:pt x="813313" y="1171590"/>
                </a:cubicBezTo>
                <a:cubicBezTo>
                  <a:pt x="809118" y="1170017"/>
                  <a:pt x="808594" y="1165822"/>
                  <a:pt x="807021" y="1162152"/>
                </a:cubicBezTo>
                <a:cubicBezTo>
                  <a:pt x="802827" y="1149043"/>
                  <a:pt x="798632" y="1135935"/>
                  <a:pt x="810167" y="1124924"/>
                </a:cubicBezTo>
                <a:cubicBezTo>
                  <a:pt x="816197" y="1119156"/>
                  <a:pt x="822751" y="1115486"/>
                  <a:pt x="829830" y="1113782"/>
                </a:cubicBezTo>
                <a:close/>
                <a:moveTo>
                  <a:pt x="111076" y="665373"/>
                </a:moveTo>
                <a:cubicBezTo>
                  <a:pt x="119324" y="663387"/>
                  <a:pt x="128184" y="663693"/>
                  <a:pt x="137655" y="666137"/>
                </a:cubicBezTo>
                <a:cubicBezTo>
                  <a:pt x="157207" y="671025"/>
                  <a:pt x="173093" y="681412"/>
                  <a:pt x="185313" y="697909"/>
                </a:cubicBezTo>
                <a:cubicBezTo>
                  <a:pt x="205476" y="706463"/>
                  <a:pt x="204866" y="727848"/>
                  <a:pt x="212809" y="741290"/>
                </a:cubicBezTo>
                <a:cubicBezTo>
                  <a:pt x="208531" y="718072"/>
                  <a:pt x="219529" y="697909"/>
                  <a:pt x="236026" y="681412"/>
                </a:cubicBezTo>
                <a:cubicBezTo>
                  <a:pt x="247635" y="669803"/>
                  <a:pt x="262911" y="671025"/>
                  <a:pt x="276964" y="677135"/>
                </a:cubicBezTo>
                <a:cubicBezTo>
                  <a:pt x="298349" y="685688"/>
                  <a:pt x="313624" y="707684"/>
                  <a:pt x="313624" y="729681"/>
                </a:cubicBezTo>
                <a:cubicBezTo>
                  <a:pt x="313624" y="752289"/>
                  <a:pt x="298349" y="774285"/>
                  <a:pt x="276353" y="784061"/>
                </a:cubicBezTo>
                <a:cubicBezTo>
                  <a:pt x="271465" y="785894"/>
                  <a:pt x="266577" y="786504"/>
                  <a:pt x="261078" y="789560"/>
                </a:cubicBezTo>
                <a:cubicBezTo>
                  <a:pt x="318512" y="781005"/>
                  <a:pt x="355784" y="823165"/>
                  <a:pt x="342342" y="870212"/>
                </a:cubicBezTo>
                <a:cubicBezTo>
                  <a:pt x="329510" y="901984"/>
                  <a:pt x="303237" y="910539"/>
                  <a:pt x="275741" y="890986"/>
                </a:cubicBezTo>
                <a:cubicBezTo>
                  <a:pt x="259245" y="879988"/>
                  <a:pt x="246414" y="866546"/>
                  <a:pt x="239692" y="847605"/>
                </a:cubicBezTo>
                <a:cubicBezTo>
                  <a:pt x="248858" y="873878"/>
                  <a:pt x="247025" y="900151"/>
                  <a:pt x="237859" y="925813"/>
                </a:cubicBezTo>
                <a:cubicBezTo>
                  <a:pt x="228083" y="953309"/>
                  <a:pt x="207309" y="968584"/>
                  <a:pt x="178592" y="974084"/>
                </a:cubicBezTo>
                <a:cubicBezTo>
                  <a:pt x="171260" y="970417"/>
                  <a:pt x="161484" y="970417"/>
                  <a:pt x="157207" y="960641"/>
                </a:cubicBezTo>
                <a:cubicBezTo>
                  <a:pt x="135211" y="947810"/>
                  <a:pt x="139488" y="927036"/>
                  <a:pt x="141321" y="906873"/>
                </a:cubicBezTo>
                <a:cubicBezTo>
                  <a:pt x="141932" y="898930"/>
                  <a:pt x="144987" y="891597"/>
                  <a:pt x="147431" y="883655"/>
                </a:cubicBezTo>
                <a:cubicBezTo>
                  <a:pt x="158429" y="868379"/>
                  <a:pt x="168816" y="853105"/>
                  <a:pt x="179814" y="837829"/>
                </a:cubicBezTo>
                <a:cubicBezTo>
                  <a:pt x="181036" y="834774"/>
                  <a:pt x="182258" y="832330"/>
                  <a:pt x="185313" y="830497"/>
                </a:cubicBezTo>
                <a:cubicBezTo>
                  <a:pt x="182869" y="829886"/>
                  <a:pt x="181647" y="832330"/>
                  <a:pt x="179814" y="832330"/>
                </a:cubicBezTo>
                <a:cubicBezTo>
                  <a:pt x="175537" y="832941"/>
                  <a:pt x="171260" y="834163"/>
                  <a:pt x="169427" y="838440"/>
                </a:cubicBezTo>
                <a:cubicBezTo>
                  <a:pt x="140709" y="860436"/>
                  <a:pt x="109549" y="876934"/>
                  <a:pt x="72277" y="874489"/>
                </a:cubicBezTo>
                <a:cubicBezTo>
                  <a:pt x="45393" y="872657"/>
                  <a:pt x="28896" y="858603"/>
                  <a:pt x="25841" y="837829"/>
                </a:cubicBezTo>
                <a:cubicBezTo>
                  <a:pt x="22786" y="818277"/>
                  <a:pt x="37450" y="797503"/>
                  <a:pt x="60668" y="787727"/>
                </a:cubicBezTo>
                <a:cubicBezTo>
                  <a:pt x="87553" y="776118"/>
                  <a:pt x="116270" y="776118"/>
                  <a:pt x="144375" y="779172"/>
                </a:cubicBezTo>
                <a:cubicBezTo>
                  <a:pt x="151097" y="779784"/>
                  <a:pt x="157818" y="780395"/>
                  <a:pt x="169427" y="782228"/>
                </a:cubicBezTo>
                <a:cubicBezTo>
                  <a:pt x="146820" y="767563"/>
                  <a:pt x="125435" y="760842"/>
                  <a:pt x="107716" y="747400"/>
                </a:cubicBezTo>
                <a:cubicBezTo>
                  <a:pt x="105883" y="743734"/>
                  <a:pt x="99773" y="743734"/>
                  <a:pt x="98550" y="739457"/>
                </a:cubicBezTo>
                <a:cubicBezTo>
                  <a:pt x="96106" y="737013"/>
                  <a:pt x="94273" y="735180"/>
                  <a:pt x="91830" y="732736"/>
                </a:cubicBezTo>
                <a:cubicBezTo>
                  <a:pt x="86941" y="730903"/>
                  <a:pt x="86330" y="726015"/>
                  <a:pt x="84497" y="721738"/>
                </a:cubicBezTo>
                <a:cubicBezTo>
                  <a:pt x="79610" y="706463"/>
                  <a:pt x="74721" y="691188"/>
                  <a:pt x="88163" y="678357"/>
                </a:cubicBezTo>
                <a:cubicBezTo>
                  <a:pt x="95190" y="671636"/>
                  <a:pt x="102827" y="667359"/>
                  <a:pt x="111076" y="665373"/>
                </a:cubicBezTo>
                <a:close/>
                <a:moveTo>
                  <a:pt x="1029226" y="524410"/>
                </a:moveTo>
                <a:cubicBezTo>
                  <a:pt x="1037245" y="525584"/>
                  <a:pt x="1042172" y="533719"/>
                  <a:pt x="1048129" y="538760"/>
                </a:cubicBezTo>
                <a:cubicBezTo>
                  <a:pt x="1049962" y="544258"/>
                  <a:pt x="1055461" y="543037"/>
                  <a:pt x="1059738" y="544258"/>
                </a:cubicBezTo>
                <a:cubicBezTo>
                  <a:pt x="1085401" y="563811"/>
                  <a:pt x="1108620" y="586418"/>
                  <a:pt x="1133060" y="607192"/>
                </a:cubicBezTo>
                <a:cubicBezTo>
                  <a:pt x="1142836" y="616357"/>
                  <a:pt x="1151389" y="627355"/>
                  <a:pt x="1162388" y="634687"/>
                </a:cubicBezTo>
                <a:cubicBezTo>
                  <a:pt x="1193549" y="662183"/>
                  <a:pt x="1224099" y="690289"/>
                  <a:pt x="1257705" y="714729"/>
                </a:cubicBezTo>
                <a:cubicBezTo>
                  <a:pt x="1261982" y="717784"/>
                  <a:pt x="1266258" y="721450"/>
                  <a:pt x="1264425" y="727560"/>
                </a:cubicBezTo>
                <a:cubicBezTo>
                  <a:pt x="1265037" y="731227"/>
                  <a:pt x="1268092" y="731227"/>
                  <a:pt x="1270535" y="731837"/>
                </a:cubicBezTo>
                <a:cubicBezTo>
                  <a:pt x="1273591" y="732448"/>
                  <a:pt x="1276646" y="733059"/>
                  <a:pt x="1278479" y="736114"/>
                </a:cubicBezTo>
                <a:cubicBezTo>
                  <a:pt x="1290699" y="748334"/>
                  <a:pt x="1307196" y="753223"/>
                  <a:pt x="1320639" y="762999"/>
                </a:cubicBezTo>
                <a:cubicBezTo>
                  <a:pt x="1323693" y="761776"/>
                  <a:pt x="1326749" y="762387"/>
                  <a:pt x="1328582" y="764220"/>
                </a:cubicBezTo>
                <a:cubicBezTo>
                  <a:pt x="1348134" y="782551"/>
                  <a:pt x="1368297" y="802102"/>
                  <a:pt x="1382961" y="825932"/>
                </a:cubicBezTo>
                <a:cubicBezTo>
                  <a:pt x="1385404" y="829598"/>
                  <a:pt x="1388460" y="833265"/>
                  <a:pt x="1392126" y="838153"/>
                </a:cubicBezTo>
                <a:cubicBezTo>
                  <a:pt x="1362187" y="835097"/>
                  <a:pt x="1337135" y="822877"/>
                  <a:pt x="1312695" y="808213"/>
                </a:cubicBezTo>
                <a:cubicBezTo>
                  <a:pt x="1304752" y="786216"/>
                  <a:pt x="1288866" y="770942"/>
                  <a:pt x="1267481" y="763610"/>
                </a:cubicBezTo>
                <a:cubicBezTo>
                  <a:pt x="1228987" y="750167"/>
                  <a:pt x="1195382" y="726949"/>
                  <a:pt x="1161777" y="704953"/>
                </a:cubicBezTo>
                <a:cubicBezTo>
                  <a:pt x="1142836" y="692122"/>
                  <a:pt x="1124506" y="681123"/>
                  <a:pt x="1101287" y="677457"/>
                </a:cubicBezTo>
                <a:cubicBezTo>
                  <a:pt x="1082346" y="674403"/>
                  <a:pt x="1064626" y="665237"/>
                  <a:pt x="1047518" y="655462"/>
                </a:cubicBezTo>
                <a:cubicBezTo>
                  <a:pt x="1024300" y="635298"/>
                  <a:pt x="1001082" y="615135"/>
                  <a:pt x="977864" y="595583"/>
                </a:cubicBezTo>
                <a:cubicBezTo>
                  <a:pt x="976641" y="581530"/>
                  <a:pt x="985806" y="587640"/>
                  <a:pt x="991916" y="588251"/>
                </a:cubicBezTo>
                <a:cubicBezTo>
                  <a:pt x="1005970" y="591917"/>
                  <a:pt x="1019412" y="595583"/>
                  <a:pt x="1033465" y="598638"/>
                </a:cubicBezTo>
                <a:cubicBezTo>
                  <a:pt x="1040186" y="599860"/>
                  <a:pt x="1048129" y="599249"/>
                  <a:pt x="1052406" y="592528"/>
                </a:cubicBezTo>
                <a:cubicBezTo>
                  <a:pt x="1056072" y="587029"/>
                  <a:pt x="1050573" y="581530"/>
                  <a:pt x="1048129" y="576642"/>
                </a:cubicBezTo>
                <a:cubicBezTo>
                  <a:pt x="1043241" y="568699"/>
                  <a:pt x="1038353" y="561367"/>
                  <a:pt x="1033465" y="553424"/>
                </a:cubicBezTo>
                <a:cubicBezTo>
                  <a:pt x="1030410" y="550368"/>
                  <a:pt x="1028577" y="545481"/>
                  <a:pt x="1024911" y="543037"/>
                </a:cubicBezTo>
                <a:cubicBezTo>
                  <a:pt x="1022467" y="537538"/>
                  <a:pt x="1016356" y="532649"/>
                  <a:pt x="1020023" y="525928"/>
                </a:cubicBezTo>
                <a:cubicBezTo>
                  <a:pt x="1023537" y="524401"/>
                  <a:pt x="1026553" y="524019"/>
                  <a:pt x="1029226" y="524410"/>
                </a:cubicBezTo>
                <a:close/>
                <a:moveTo>
                  <a:pt x="772336" y="460628"/>
                </a:moveTo>
                <a:cubicBezTo>
                  <a:pt x="775468" y="460551"/>
                  <a:pt x="778981" y="461468"/>
                  <a:pt x="781730" y="461774"/>
                </a:cubicBezTo>
                <a:cubicBezTo>
                  <a:pt x="814113" y="464828"/>
                  <a:pt x="842220" y="479493"/>
                  <a:pt x="870937" y="493546"/>
                </a:cubicBezTo>
                <a:cubicBezTo>
                  <a:pt x="889879" y="502712"/>
                  <a:pt x="910042" y="511265"/>
                  <a:pt x="921651" y="530818"/>
                </a:cubicBezTo>
                <a:cubicBezTo>
                  <a:pt x="924095" y="538761"/>
                  <a:pt x="921039" y="541816"/>
                  <a:pt x="913096" y="539372"/>
                </a:cubicBezTo>
                <a:cubicBezTo>
                  <a:pt x="899655" y="534484"/>
                  <a:pt x="886213" y="529596"/>
                  <a:pt x="872770" y="524097"/>
                </a:cubicBezTo>
                <a:cubicBezTo>
                  <a:pt x="864216" y="519208"/>
                  <a:pt x="851996" y="519820"/>
                  <a:pt x="844053" y="511265"/>
                </a:cubicBezTo>
                <a:cubicBezTo>
                  <a:pt x="821446" y="499656"/>
                  <a:pt x="797006" y="491713"/>
                  <a:pt x="776231" y="477048"/>
                </a:cubicBezTo>
                <a:cubicBezTo>
                  <a:pt x="771343" y="473994"/>
                  <a:pt x="763400" y="470938"/>
                  <a:pt x="765233" y="465439"/>
                </a:cubicBezTo>
                <a:cubicBezTo>
                  <a:pt x="766455" y="461774"/>
                  <a:pt x="769204" y="460704"/>
                  <a:pt x="772336" y="460628"/>
                </a:cubicBezTo>
                <a:close/>
                <a:moveTo>
                  <a:pt x="1440605" y="352967"/>
                </a:moveTo>
                <a:cubicBezTo>
                  <a:pt x="1458936" y="350522"/>
                  <a:pt x="1480932" y="364575"/>
                  <a:pt x="1490097" y="384739"/>
                </a:cubicBezTo>
                <a:cubicBezTo>
                  <a:pt x="1492542" y="389626"/>
                  <a:pt x="1494375" y="393903"/>
                  <a:pt x="1496819" y="398792"/>
                </a:cubicBezTo>
                <a:cubicBezTo>
                  <a:pt x="1504762" y="410401"/>
                  <a:pt x="1499873" y="423842"/>
                  <a:pt x="1501706" y="436063"/>
                </a:cubicBezTo>
                <a:cubicBezTo>
                  <a:pt x="1500485" y="441562"/>
                  <a:pt x="1498041" y="447061"/>
                  <a:pt x="1495596" y="451949"/>
                </a:cubicBezTo>
                <a:cubicBezTo>
                  <a:pt x="1490709" y="460503"/>
                  <a:pt x="1494985" y="462947"/>
                  <a:pt x="1499873" y="466002"/>
                </a:cubicBezTo>
                <a:cubicBezTo>
                  <a:pt x="1484599" y="469668"/>
                  <a:pt x="1477877" y="480666"/>
                  <a:pt x="1471767" y="496552"/>
                </a:cubicBezTo>
                <a:cubicBezTo>
                  <a:pt x="1489486" y="487387"/>
                  <a:pt x="1502318" y="476389"/>
                  <a:pt x="1520037" y="472723"/>
                </a:cubicBezTo>
                <a:cubicBezTo>
                  <a:pt x="1546310" y="467224"/>
                  <a:pt x="1570139" y="486776"/>
                  <a:pt x="1568917" y="513660"/>
                </a:cubicBezTo>
                <a:cubicBezTo>
                  <a:pt x="1565862" y="561318"/>
                  <a:pt x="1530424" y="581482"/>
                  <a:pt x="1487042" y="560097"/>
                </a:cubicBezTo>
                <a:cubicBezTo>
                  <a:pt x="1480932" y="557041"/>
                  <a:pt x="1474822" y="554598"/>
                  <a:pt x="1468101" y="552154"/>
                </a:cubicBezTo>
                <a:cubicBezTo>
                  <a:pt x="1483376" y="568651"/>
                  <a:pt x="1493763" y="587592"/>
                  <a:pt x="1498652" y="608977"/>
                </a:cubicBezTo>
                <a:cubicBezTo>
                  <a:pt x="1501095" y="619975"/>
                  <a:pt x="1513927" y="613254"/>
                  <a:pt x="1518204" y="620586"/>
                </a:cubicBezTo>
                <a:cubicBezTo>
                  <a:pt x="1508428" y="624252"/>
                  <a:pt x="1501706" y="630973"/>
                  <a:pt x="1497429" y="640749"/>
                </a:cubicBezTo>
                <a:cubicBezTo>
                  <a:pt x="1491930" y="653581"/>
                  <a:pt x="1481543" y="663357"/>
                  <a:pt x="1468712" y="668856"/>
                </a:cubicBezTo>
                <a:cubicBezTo>
                  <a:pt x="1454659" y="671300"/>
                  <a:pt x="1440605" y="673744"/>
                  <a:pt x="1427775" y="665801"/>
                </a:cubicBezTo>
                <a:cubicBezTo>
                  <a:pt x="1410056" y="652358"/>
                  <a:pt x="1408833" y="634028"/>
                  <a:pt x="1410666" y="614476"/>
                </a:cubicBezTo>
                <a:cubicBezTo>
                  <a:pt x="1411277" y="608366"/>
                  <a:pt x="1413110" y="602256"/>
                  <a:pt x="1413722" y="595535"/>
                </a:cubicBezTo>
                <a:cubicBezTo>
                  <a:pt x="1415555" y="591258"/>
                  <a:pt x="1415707" y="586523"/>
                  <a:pt x="1416089" y="582169"/>
                </a:cubicBezTo>
                <a:lnTo>
                  <a:pt x="1419813" y="571150"/>
                </a:lnTo>
                <a:lnTo>
                  <a:pt x="1420442" y="570484"/>
                </a:lnTo>
                <a:cubicBezTo>
                  <a:pt x="1421053" y="569261"/>
                  <a:pt x="1421053" y="568651"/>
                  <a:pt x="1420442" y="568651"/>
                </a:cubicBezTo>
                <a:cubicBezTo>
                  <a:pt x="1417999" y="568040"/>
                  <a:pt x="1422275" y="567429"/>
                  <a:pt x="1419832" y="571094"/>
                </a:cubicBezTo>
                <a:lnTo>
                  <a:pt x="1419813" y="571150"/>
                </a:lnTo>
                <a:lnTo>
                  <a:pt x="1410056" y="581482"/>
                </a:lnTo>
                <a:cubicBezTo>
                  <a:pt x="1391725" y="602256"/>
                  <a:pt x="1372173" y="620586"/>
                  <a:pt x="1343456" y="626085"/>
                </a:cubicBezTo>
                <a:cubicBezTo>
                  <a:pt x="1331846" y="628529"/>
                  <a:pt x="1320237" y="628529"/>
                  <a:pt x="1309240" y="624252"/>
                </a:cubicBezTo>
                <a:cubicBezTo>
                  <a:pt x="1290909" y="617531"/>
                  <a:pt x="1277467" y="605311"/>
                  <a:pt x="1275022" y="585759"/>
                </a:cubicBezTo>
                <a:cubicBezTo>
                  <a:pt x="1273189" y="567429"/>
                  <a:pt x="1285410" y="555208"/>
                  <a:pt x="1300074" y="544821"/>
                </a:cubicBezTo>
                <a:cubicBezTo>
                  <a:pt x="1322070" y="530158"/>
                  <a:pt x="1347733" y="530768"/>
                  <a:pt x="1371562" y="525269"/>
                </a:cubicBezTo>
                <a:cubicBezTo>
                  <a:pt x="1375839" y="520382"/>
                  <a:pt x="1381338" y="524658"/>
                  <a:pt x="1389893" y="522825"/>
                </a:cubicBezTo>
                <a:cubicBezTo>
                  <a:pt x="1380727" y="523436"/>
                  <a:pt x="1375228" y="522215"/>
                  <a:pt x="1370951" y="518548"/>
                </a:cubicBezTo>
                <a:cubicBezTo>
                  <a:pt x="1343456" y="509383"/>
                  <a:pt x="1317183" y="498996"/>
                  <a:pt x="1294575" y="479444"/>
                </a:cubicBezTo>
                <a:cubicBezTo>
                  <a:pt x="1273189" y="461114"/>
                  <a:pt x="1268912" y="427509"/>
                  <a:pt x="1279911" y="412845"/>
                </a:cubicBezTo>
                <a:cubicBezTo>
                  <a:pt x="1292742" y="394514"/>
                  <a:pt x="1317793" y="390237"/>
                  <a:pt x="1344066" y="402458"/>
                </a:cubicBezTo>
                <a:cubicBezTo>
                  <a:pt x="1347122" y="403679"/>
                  <a:pt x="1350177" y="404902"/>
                  <a:pt x="1353843" y="406123"/>
                </a:cubicBezTo>
                <a:cubicBezTo>
                  <a:pt x="1356898" y="409179"/>
                  <a:pt x="1361786" y="409179"/>
                  <a:pt x="1364230" y="413456"/>
                </a:cubicBezTo>
                <a:cubicBezTo>
                  <a:pt x="1380727" y="427509"/>
                  <a:pt x="1394780" y="444005"/>
                  <a:pt x="1407000" y="461725"/>
                </a:cubicBezTo>
                <a:cubicBezTo>
                  <a:pt x="1413722" y="465391"/>
                  <a:pt x="1416776" y="471501"/>
                  <a:pt x="1419832" y="478222"/>
                </a:cubicBezTo>
                <a:cubicBezTo>
                  <a:pt x="1421053" y="480055"/>
                  <a:pt x="1421053" y="483110"/>
                  <a:pt x="1422886" y="484333"/>
                </a:cubicBezTo>
                <a:cubicBezTo>
                  <a:pt x="1421665" y="481277"/>
                  <a:pt x="1420442" y="478222"/>
                  <a:pt x="1418609" y="475167"/>
                </a:cubicBezTo>
                <a:cubicBezTo>
                  <a:pt x="1415555" y="468446"/>
                  <a:pt x="1416776" y="461114"/>
                  <a:pt x="1413722" y="454393"/>
                </a:cubicBezTo>
                <a:cubicBezTo>
                  <a:pt x="1412499" y="434230"/>
                  <a:pt x="1403946" y="414678"/>
                  <a:pt x="1408833" y="393903"/>
                </a:cubicBezTo>
                <a:cubicBezTo>
                  <a:pt x="1414332" y="368853"/>
                  <a:pt x="1423498" y="355410"/>
                  <a:pt x="1440605" y="352967"/>
                </a:cubicBezTo>
                <a:close/>
                <a:moveTo>
                  <a:pt x="2472275" y="212706"/>
                </a:moveTo>
                <a:cubicBezTo>
                  <a:pt x="2485259" y="211179"/>
                  <a:pt x="2498854" y="213928"/>
                  <a:pt x="2512296" y="221566"/>
                </a:cubicBezTo>
                <a:cubicBezTo>
                  <a:pt x="2529405" y="231342"/>
                  <a:pt x="2542846" y="244174"/>
                  <a:pt x="2549568" y="260060"/>
                </a:cubicBezTo>
                <a:cubicBezTo>
                  <a:pt x="2553845" y="269836"/>
                  <a:pt x="2556289" y="286333"/>
                  <a:pt x="2549568" y="298553"/>
                </a:cubicBezTo>
                <a:cubicBezTo>
                  <a:pt x="2547124" y="303441"/>
                  <a:pt x="2545291" y="307718"/>
                  <a:pt x="2546512" y="313217"/>
                </a:cubicBezTo>
                <a:cubicBezTo>
                  <a:pt x="2547124" y="324215"/>
                  <a:pt x="2534292" y="314439"/>
                  <a:pt x="2532459" y="322382"/>
                </a:cubicBezTo>
                <a:cubicBezTo>
                  <a:pt x="2534903" y="327881"/>
                  <a:pt x="2536736" y="332769"/>
                  <a:pt x="2540402" y="340712"/>
                </a:cubicBezTo>
                <a:cubicBezTo>
                  <a:pt x="2522072" y="331547"/>
                  <a:pt x="2506186" y="341934"/>
                  <a:pt x="2489078" y="341323"/>
                </a:cubicBezTo>
                <a:cubicBezTo>
                  <a:pt x="2476858" y="341323"/>
                  <a:pt x="2467082" y="328492"/>
                  <a:pt x="2453639" y="336435"/>
                </a:cubicBezTo>
                <a:cubicBezTo>
                  <a:pt x="2450585" y="338268"/>
                  <a:pt x="2453639" y="326659"/>
                  <a:pt x="2446308" y="323604"/>
                </a:cubicBezTo>
                <a:cubicBezTo>
                  <a:pt x="2438365" y="319938"/>
                  <a:pt x="2434087" y="310773"/>
                  <a:pt x="2425533" y="305274"/>
                </a:cubicBezTo>
                <a:cubicBezTo>
                  <a:pt x="2416368" y="299164"/>
                  <a:pt x="2420646" y="287555"/>
                  <a:pt x="2419423" y="277779"/>
                </a:cubicBezTo>
                <a:cubicBezTo>
                  <a:pt x="2416979" y="273501"/>
                  <a:pt x="2418201" y="266170"/>
                  <a:pt x="2413924" y="260670"/>
                </a:cubicBezTo>
                <a:cubicBezTo>
                  <a:pt x="2426144" y="253950"/>
                  <a:pt x="2424923" y="238674"/>
                  <a:pt x="2435920" y="229509"/>
                </a:cubicBezTo>
                <a:cubicBezTo>
                  <a:pt x="2446919" y="220038"/>
                  <a:pt x="2459292" y="214234"/>
                  <a:pt x="2472275" y="212706"/>
                </a:cubicBezTo>
                <a:close/>
                <a:moveTo>
                  <a:pt x="3611161" y="124959"/>
                </a:moveTo>
                <a:cubicBezTo>
                  <a:pt x="3617527" y="123154"/>
                  <a:pt x="3624410" y="123167"/>
                  <a:pt x="3632393" y="125324"/>
                </a:cubicBezTo>
                <a:cubicBezTo>
                  <a:pt x="3660238" y="131674"/>
                  <a:pt x="3686619" y="140650"/>
                  <a:pt x="3709471" y="154924"/>
                </a:cubicBezTo>
                <a:cubicBezTo>
                  <a:pt x="3732322" y="169200"/>
                  <a:pt x="3751642" y="188776"/>
                  <a:pt x="3765367" y="216324"/>
                </a:cubicBezTo>
                <a:cubicBezTo>
                  <a:pt x="3775205" y="237115"/>
                  <a:pt x="3778554" y="255817"/>
                  <a:pt x="3763851" y="276691"/>
                </a:cubicBezTo>
                <a:cubicBezTo>
                  <a:pt x="3740950" y="306767"/>
                  <a:pt x="3741024" y="345066"/>
                  <a:pt x="3741748" y="382199"/>
                </a:cubicBezTo>
                <a:cubicBezTo>
                  <a:pt x="3740696" y="392322"/>
                  <a:pt x="3747051" y="397398"/>
                  <a:pt x="3754573" y="403124"/>
                </a:cubicBezTo>
                <a:cubicBezTo>
                  <a:pt x="3780648" y="422258"/>
                  <a:pt x="3807373" y="440225"/>
                  <a:pt x="3836051" y="454690"/>
                </a:cubicBezTo>
                <a:cubicBezTo>
                  <a:pt x="3853567" y="464459"/>
                  <a:pt x="3861990" y="476809"/>
                  <a:pt x="3865340" y="495510"/>
                </a:cubicBezTo>
                <a:cubicBezTo>
                  <a:pt x="3869339" y="513045"/>
                  <a:pt x="3871520" y="531094"/>
                  <a:pt x="3882795" y="546566"/>
                </a:cubicBezTo>
                <a:cubicBezTo>
                  <a:pt x="3895239" y="562689"/>
                  <a:pt x="3907950" y="572839"/>
                  <a:pt x="3931977" y="570938"/>
                </a:cubicBezTo>
                <a:cubicBezTo>
                  <a:pt x="3946718" y="569212"/>
                  <a:pt x="3957784" y="572706"/>
                  <a:pt x="3964396" y="580411"/>
                </a:cubicBezTo>
                <a:lnTo>
                  <a:pt x="3968587" y="589848"/>
                </a:lnTo>
                <a:lnTo>
                  <a:pt x="6184980" y="589848"/>
                </a:lnTo>
                <a:lnTo>
                  <a:pt x="6184980" y="5832012"/>
                </a:lnTo>
                <a:lnTo>
                  <a:pt x="2409827" y="5832012"/>
                </a:lnTo>
                <a:lnTo>
                  <a:pt x="2409827" y="3475039"/>
                </a:lnTo>
                <a:lnTo>
                  <a:pt x="2369604" y="3503875"/>
                </a:lnTo>
                <a:cubicBezTo>
                  <a:pt x="2359209" y="3508789"/>
                  <a:pt x="2347262" y="3508246"/>
                  <a:pt x="2339873" y="3499535"/>
                </a:cubicBezTo>
                <a:cubicBezTo>
                  <a:pt x="2330147" y="3489520"/>
                  <a:pt x="2340678" y="3481619"/>
                  <a:pt x="2346403" y="3474100"/>
                </a:cubicBezTo>
                <a:cubicBezTo>
                  <a:pt x="2379719" y="3425349"/>
                  <a:pt x="2379719" y="3425349"/>
                  <a:pt x="2324812" y="3408497"/>
                </a:cubicBezTo>
                <a:cubicBezTo>
                  <a:pt x="2305342" y="3402229"/>
                  <a:pt x="2288343" y="3394277"/>
                  <a:pt x="2272779" y="3381005"/>
                </a:cubicBezTo>
                <a:cubicBezTo>
                  <a:pt x="2257867" y="3366566"/>
                  <a:pt x="2245805" y="3355248"/>
                  <a:pt x="2251167" y="3329164"/>
                </a:cubicBezTo>
                <a:cubicBezTo>
                  <a:pt x="2257067" y="3291137"/>
                  <a:pt x="2217899" y="3257049"/>
                  <a:pt x="2170765" y="3253712"/>
                </a:cubicBezTo>
                <a:cubicBezTo>
                  <a:pt x="2163624" y="3252789"/>
                  <a:pt x="2157000" y="3253686"/>
                  <a:pt x="2148040" y="3253280"/>
                </a:cubicBezTo>
                <a:cubicBezTo>
                  <a:pt x="2158342" y="3223828"/>
                  <a:pt x="2165007" y="3195409"/>
                  <a:pt x="2144658" y="3168756"/>
                </a:cubicBezTo>
                <a:cubicBezTo>
                  <a:pt x="2135325" y="3156665"/>
                  <a:pt x="2124006" y="3148822"/>
                  <a:pt x="2111630" y="3142874"/>
                </a:cubicBezTo>
                <a:lnTo>
                  <a:pt x="2082257" y="3132056"/>
                </a:lnTo>
                <a:lnTo>
                  <a:pt x="2079612" y="3133123"/>
                </a:lnTo>
                <a:cubicBezTo>
                  <a:pt x="2052900" y="3148688"/>
                  <a:pt x="2046476" y="3171356"/>
                  <a:pt x="2051867" y="3212407"/>
                </a:cubicBezTo>
                <a:cubicBezTo>
                  <a:pt x="2053417" y="3221021"/>
                  <a:pt x="2057707" y="3230032"/>
                  <a:pt x="2052057" y="3238163"/>
                </a:cubicBezTo>
                <a:cubicBezTo>
                  <a:pt x="2091563" y="3255063"/>
                  <a:pt x="2123299" y="3283143"/>
                  <a:pt x="2157154" y="3308175"/>
                </a:cubicBezTo>
                <a:cubicBezTo>
                  <a:pt x="2171523" y="3328710"/>
                  <a:pt x="2198435" y="3339872"/>
                  <a:pt x="2203400" y="3367438"/>
                </a:cubicBezTo>
                <a:cubicBezTo>
                  <a:pt x="2203227" y="3376362"/>
                  <a:pt x="2199300" y="3384184"/>
                  <a:pt x="2193030" y="3388871"/>
                </a:cubicBezTo>
                <a:cubicBezTo>
                  <a:pt x="2156507" y="3413234"/>
                  <a:pt x="2137263" y="3449604"/>
                  <a:pt x="2120055" y="3487387"/>
                </a:cubicBezTo>
                <a:cubicBezTo>
                  <a:pt x="2117625" y="3488715"/>
                  <a:pt x="2115902" y="3489025"/>
                  <a:pt x="2114179" y="3489334"/>
                </a:cubicBezTo>
                <a:cubicBezTo>
                  <a:pt x="2100515" y="3467783"/>
                  <a:pt x="2104166" y="3438666"/>
                  <a:pt x="2088781" y="3417424"/>
                </a:cubicBezTo>
                <a:cubicBezTo>
                  <a:pt x="2085110" y="3411860"/>
                  <a:pt x="2087229" y="3408810"/>
                  <a:pt x="2091071" y="3405451"/>
                </a:cubicBezTo>
                <a:cubicBezTo>
                  <a:pt x="2120083" y="3378882"/>
                  <a:pt x="2110710" y="3366340"/>
                  <a:pt x="2076202" y="3357435"/>
                </a:cubicBezTo>
                <a:cubicBezTo>
                  <a:pt x="2061177" y="3353025"/>
                  <a:pt x="2047342" y="3340398"/>
                  <a:pt x="2035541" y="3329182"/>
                </a:cubicBezTo>
                <a:cubicBezTo>
                  <a:pt x="2025064" y="3320397"/>
                  <a:pt x="2014056" y="3303703"/>
                  <a:pt x="2004873" y="3316917"/>
                </a:cubicBezTo>
                <a:cubicBezTo>
                  <a:pt x="1995294" y="3332872"/>
                  <a:pt x="1960389" y="3326705"/>
                  <a:pt x="1971055" y="3361248"/>
                </a:cubicBezTo>
                <a:cubicBezTo>
                  <a:pt x="1976500" y="3381613"/>
                  <a:pt x="1955258" y="3396999"/>
                  <a:pt x="1934585" y="3400721"/>
                </a:cubicBezTo>
                <a:cubicBezTo>
                  <a:pt x="1907020" y="3405684"/>
                  <a:pt x="1903936" y="3423137"/>
                  <a:pt x="1895599" y="3445981"/>
                </a:cubicBezTo>
                <a:cubicBezTo>
                  <a:pt x="1881835" y="3483145"/>
                  <a:pt x="1871121" y="3522427"/>
                  <a:pt x="1844764" y="3553854"/>
                </a:cubicBezTo>
                <a:cubicBezTo>
                  <a:pt x="1828603" y="3572771"/>
                  <a:pt x="1803864" y="3573668"/>
                  <a:pt x="1781639" y="3568775"/>
                </a:cubicBezTo>
                <a:cubicBezTo>
                  <a:pt x="1767632" y="3565072"/>
                  <a:pt x="1758707" y="3564900"/>
                  <a:pt x="1755315" y="3580630"/>
                </a:cubicBezTo>
                <a:cubicBezTo>
                  <a:pt x="1753731" y="3591588"/>
                  <a:pt x="1743308" y="3597911"/>
                  <a:pt x="1734469" y="3593277"/>
                </a:cubicBezTo>
                <a:cubicBezTo>
                  <a:pt x="1682455" y="3566180"/>
                  <a:pt x="1619535" y="3552607"/>
                  <a:pt x="1600235" y="3484934"/>
                </a:cubicBezTo>
                <a:cubicBezTo>
                  <a:pt x="1601338" y="3481179"/>
                  <a:pt x="1605180" y="3477818"/>
                  <a:pt x="1607213" y="3479232"/>
                </a:cubicBezTo>
                <a:cubicBezTo>
                  <a:pt x="1634573" y="3502764"/>
                  <a:pt x="1673097" y="3499385"/>
                  <a:pt x="1701558" y="3519161"/>
                </a:cubicBezTo>
                <a:cubicBezTo>
                  <a:pt x="1735104" y="3542470"/>
                  <a:pt x="1773487" y="3528445"/>
                  <a:pt x="1784202" y="3489163"/>
                </a:cubicBezTo>
                <a:cubicBezTo>
                  <a:pt x="1787594" y="3473433"/>
                  <a:pt x="1809285" y="3470416"/>
                  <a:pt x="1805168" y="3452482"/>
                </a:cubicBezTo>
                <a:cubicBezTo>
                  <a:pt x="1795484" y="3438218"/>
                  <a:pt x="1804269" y="3427742"/>
                  <a:pt x="1809300" y="3416164"/>
                </a:cubicBezTo>
                <a:cubicBezTo>
                  <a:pt x="1823994" y="3384171"/>
                  <a:pt x="1830781" y="3352711"/>
                  <a:pt x="1814945" y="3319099"/>
                </a:cubicBezTo>
                <a:cubicBezTo>
                  <a:pt x="1810654" y="3310088"/>
                  <a:pt x="1809500" y="3298735"/>
                  <a:pt x="1805210" y="3289725"/>
                </a:cubicBezTo>
                <a:cubicBezTo>
                  <a:pt x="1797645" y="3272411"/>
                  <a:pt x="1801917" y="3246739"/>
                  <a:pt x="1768252" y="3247466"/>
                </a:cubicBezTo>
                <a:cubicBezTo>
                  <a:pt x="1754865" y="3247207"/>
                  <a:pt x="1738772" y="3226982"/>
                  <a:pt x="1729486" y="3209979"/>
                </a:cubicBezTo>
                <a:cubicBezTo>
                  <a:pt x="1724179" y="3200262"/>
                  <a:pt x="1729433" y="3194869"/>
                  <a:pt x="1736410" y="3189166"/>
                </a:cubicBezTo>
                <a:cubicBezTo>
                  <a:pt x="1747231" y="3180103"/>
                  <a:pt x="1742940" y="3171093"/>
                  <a:pt x="1737633" y="3161375"/>
                </a:cubicBezTo>
                <a:cubicBezTo>
                  <a:pt x="1734359" y="3153072"/>
                  <a:pt x="1731792" y="3143752"/>
                  <a:pt x="1730239" y="3135138"/>
                </a:cubicBezTo>
                <a:cubicBezTo>
                  <a:pt x="1726571" y="3129573"/>
                  <a:pt x="1728379" y="3124800"/>
                  <a:pt x="1731911" y="3119718"/>
                </a:cubicBezTo>
                <a:cubicBezTo>
                  <a:pt x="1718557" y="3099888"/>
                  <a:pt x="1694868" y="3081920"/>
                  <a:pt x="1709166" y="3052665"/>
                </a:cubicBezTo>
                <a:cubicBezTo>
                  <a:pt x="1716539" y="3044223"/>
                  <a:pt x="1708802" y="3035832"/>
                  <a:pt x="1709991" y="3027614"/>
                </a:cubicBezTo>
                <a:cubicBezTo>
                  <a:pt x="1702565" y="3020949"/>
                  <a:pt x="1692314" y="3018347"/>
                  <a:pt x="1682372" y="3017467"/>
                </a:cubicBezTo>
                <a:cubicBezTo>
                  <a:pt x="1675704" y="3024893"/>
                  <a:pt x="1672398" y="3036161"/>
                  <a:pt x="1660027" y="3036611"/>
                </a:cubicBezTo>
                <a:cubicBezTo>
                  <a:pt x="1650312" y="3041918"/>
                  <a:pt x="1641698" y="3043470"/>
                  <a:pt x="1630741" y="3041884"/>
                </a:cubicBezTo>
                <a:cubicBezTo>
                  <a:pt x="1617577" y="3047811"/>
                  <a:pt x="1617525" y="3032701"/>
                  <a:pt x="1608996" y="3029790"/>
                </a:cubicBezTo>
                <a:cubicBezTo>
                  <a:pt x="1603517" y="3028998"/>
                  <a:pt x="1596316" y="3028516"/>
                  <a:pt x="1597504" y="3020298"/>
                </a:cubicBezTo>
                <a:cubicBezTo>
                  <a:pt x="1598693" y="3012080"/>
                  <a:pt x="1606291" y="3009823"/>
                  <a:pt x="1613802" y="3012028"/>
                </a:cubicBezTo>
                <a:cubicBezTo>
                  <a:pt x="1627102" y="3016747"/>
                  <a:pt x="1637611" y="3005963"/>
                  <a:pt x="1649671" y="3003791"/>
                </a:cubicBezTo>
                <a:cubicBezTo>
                  <a:pt x="1663541" y="2996848"/>
                  <a:pt x="1677099" y="2988181"/>
                  <a:pt x="1690967" y="2981236"/>
                </a:cubicBezTo>
                <a:cubicBezTo>
                  <a:pt x="1695600" y="2972398"/>
                  <a:pt x="1702975" y="2963955"/>
                  <a:pt x="1691794" y="2956186"/>
                </a:cubicBezTo>
                <a:cubicBezTo>
                  <a:pt x="1684677" y="2951242"/>
                  <a:pt x="1677474" y="2950760"/>
                  <a:pt x="1672530" y="2957874"/>
                </a:cubicBezTo>
                <a:cubicBezTo>
                  <a:pt x="1656200" y="2985717"/>
                  <a:pt x="1629513" y="2980739"/>
                  <a:pt x="1603756" y="2980931"/>
                </a:cubicBezTo>
                <a:cubicBezTo>
                  <a:pt x="1589887" y="2987875"/>
                  <a:pt x="1587926" y="3036253"/>
                  <a:pt x="1559893" y="2994164"/>
                </a:cubicBezTo>
                <a:cubicBezTo>
                  <a:pt x="1556843" y="2992045"/>
                  <a:pt x="1552777" y="2989220"/>
                  <a:pt x="1548711" y="2986395"/>
                </a:cubicBezTo>
                <a:cubicBezTo>
                  <a:pt x="1539372" y="2954281"/>
                  <a:pt x="1540784" y="2952249"/>
                  <a:pt x="1585439" y="2933536"/>
                </a:cubicBezTo>
                <a:cubicBezTo>
                  <a:pt x="1584423" y="2932830"/>
                  <a:pt x="1584423" y="2932830"/>
                  <a:pt x="1583406" y="2932123"/>
                </a:cubicBezTo>
                <a:cubicBezTo>
                  <a:pt x="1564145" y="2933813"/>
                  <a:pt x="1546607" y="2935192"/>
                  <a:pt x="1528361" y="2937587"/>
                </a:cubicBezTo>
                <a:cubicBezTo>
                  <a:pt x="1515147" y="2928406"/>
                  <a:pt x="1517041" y="2919171"/>
                  <a:pt x="1529894" y="2911521"/>
                </a:cubicBezTo>
                <a:cubicBezTo>
                  <a:pt x="1541728" y="2903165"/>
                  <a:pt x="1553563" y="2894809"/>
                  <a:pt x="1565400" y="2886453"/>
                </a:cubicBezTo>
                <a:cubicBezTo>
                  <a:pt x="1600339" y="2873046"/>
                  <a:pt x="1626214" y="2848822"/>
                  <a:pt x="1651780" y="2822873"/>
                </a:cubicBezTo>
                <a:cubicBezTo>
                  <a:pt x="1676640" y="2797943"/>
                  <a:pt x="1682014" y="2768516"/>
                  <a:pt x="1667196" y="2735611"/>
                </a:cubicBezTo>
                <a:cubicBezTo>
                  <a:pt x="1660957" y="2720726"/>
                  <a:pt x="1654719" y="2705841"/>
                  <a:pt x="1650911" y="2689628"/>
                </a:cubicBezTo>
                <a:cubicBezTo>
                  <a:pt x="1644535" y="2664097"/>
                  <a:pt x="1629684" y="2650762"/>
                  <a:pt x="1603703" y="2644769"/>
                </a:cubicBezTo>
                <a:cubicBezTo>
                  <a:pt x="1549708" y="2631368"/>
                  <a:pt x="1541919" y="2607870"/>
                  <a:pt x="1573704" y="2562125"/>
                </a:cubicBezTo>
                <a:cubicBezTo>
                  <a:pt x="1584298" y="2546878"/>
                  <a:pt x="1599665" y="2533437"/>
                  <a:pt x="1601421" y="2513557"/>
                </a:cubicBezTo>
                <a:cubicBezTo>
                  <a:pt x="1600042" y="2496017"/>
                  <a:pt x="1601404" y="2478875"/>
                  <a:pt x="1602763" y="2461732"/>
                </a:cubicBezTo>
                <a:cubicBezTo>
                  <a:pt x="1603416" y="2445607"/>
                  <a:pt x="1602347" y="2429791"/>
                  <a:pt x="1601985" y="2412959"/>
                </a:cubicBezTo>
                <a:cubicBezTo>
                  <a:pt x="1600501" y="2365201"/>
                  <a:pt x="1599794" y="2366218"/>
                  <a:pt x="1555481" y="2367082"/>
                </a:cubicBezTo>
                <a:cubicBezTo>
                  <a:pt x="1506708" y="2367860"/>
                  <a:pt x="1463757" y="2351581"/>
                  <a:pt x="1430159" y="2313163"/>
                </a:cubicBezTo>
                <a:cubicBezTo>
                  <a:pt x="1408674" y="2287683"/>
                  <a:pt x="1430655" y="2251710"/>
                  <a:pt x="1406741" y="2227556"/>
                </a:cubicBezTo>
                <a:cubicBezTo>
                  <a:pt x="1425864" y="2215220"/>
                  <a:pt x="1425276" y="2192202"/>
                  <a:pt x="1437284" y="2174921"/>
                </a:cubicBezTo>
                <a:cubicBezTo>
                  <a:pt x="1453840" y="2153264"/>
                  <a:pt x="1481887" y="2141100"/>
                  <a:pt x="1490310" y="2113792"/>
                </a:cubicBezTo>
                <a:cubicBezTo>
                  <a:pt x="1503386" y="2112327"/>
                  <a:pt x="1501063" y="2143872"/>
                  <a:pt x="1516429" y="2130433"/>
                </a:cubicBezTo>
                <a:cubicBezTo>
                  <a:pt x="1531796" y="2116995"/>
                  <a:pt x="1518047" y="2099903"/>
                  <a:pt x="1511811" y="2085019"/>
                </a:cubicBezTo>
                <a:cubicBezTo>
                  <a:pt x="1619628" y="2120745"/>
                  <a:pt x="1696741" y="2074844"/>
                  <a:pt x="1760012" y="1927382"/>
                </a:cubicBezTo>
                <a:cubicBezTo>
                  <a:pt x="1765028" y="1970057"/>
                  <a:pt x="1757054" y="2009734"/>
                  <a:pt x="1768650" y="2049446"/>
                </a:cubicBezTo>
                <a:lnTo>
                  <a:pt x="1784095" y="2069068"/>
                </a:lnTo>
                <a:lnTo>
                  <a:pt x="1800061" y="2058558"/>
                </a:lnTo>
                <a:cubicBezTo>
                  <a:pt x="1810414" y="2049604"/>
                  <a:pt x="1819261" y="2039235"/>
                  <a:pt x="1826096" y="2026979"/>
                </a:cubicBezTo>
                <a:cubicBezTo>
                  <a:pt x="1835076" y="2013623"/>
                  <a:pt x="1841048" y="2013895"/>
                  <a:pt x="1853243" y="2022228"/>
                </a:cubicBezTo>
                <a:cubicBezTo>
                  <a:pt x="1865438" y="2030558"/>
                  <a:pt x="1879453" y="2038375"/>
                  <a:pt x="1895036" y="2037886"/>
                </a:cubicBezTo>
                <a:cubicBezTo>
                  <a:pt x="1905298" y="2035957"/>
                  <a:pt x="1915043" y="2032210"/>
                  <a:pt x="1920767" y="2024691"/>
                </a:cubicBezTo>
                <a:cubicBezTo>
                  <a:pt x="1926627" y="2014187"/>
                  <a:pt x="1916116" y="2008324"/>
                  <a:pt x="1910412" y="2002082"/>
                </a:cubicBezTo>
                <a:cubicBezTo>
                  <a:pt x="1872816" y="1959687"/>
                  <a:pt x="1834566" y="1918460"/>
                  <a:pt x="1796452" y="1874248"/>
                </a:cubicBezTo>
                <a:cubicBezTo>
                  <a:pt x="1773633" y="1849278"/>
                  <a:pt x="1752768" y="1820806"/>
                  <a:pt x="1738659" y="1788453"/>
                </a:cubicBezTo>
                <a:cubicBezTo>
                  <a:pt x="1709660" y="1727898"/>
                  <a:pt x="1718566" y="1676244"/>
                  <a:pt x="1764479" y="1626868"/>
                </a:cubicBezTo>
                <a:cubicBezTo>
                  <a:pt x="1807138" y="1583328"/>
                  <a:pt x="1807138" y="1583328"/>
                  <a:pt x="1799044" y="1523721"/>
                </a:cubicBezTo>
                <a:cubicBezTo>
                  <a:pt x="1824889" y="1521303"/>
                  <a:pt x="1847635" y="1507974"/>
                  <a:pt x="1868561" y="1495160"/>
                </a:cubicBezTo>
                <a:cubicBezTo>
                  <a:pt x="1889489" y="1482348"/>
                  <a:pt x="1910796" y="1474339"/>
                  <a:pt x="1935590" y="1482045"/>
                </a:cubicBezTo>
                <a:cubicBezTo>
                  <a:pt x="1953891" y="1487663"/>
                  <a:pt x="1972193" y="1493281"/>
                  <a:pt x="1986763" y="1475391"/>
                </a:cubicBezTo>
                <a:cubicBezTo>
                  <a:pt x="2004455" y="1454654"/>
                  <a:pt x="2015656" y="1431825"/>
                  <a:pt x="2003750" y="1403760"/>
                </a:cubicBezTo>
                <a:cubicBezTo>
                  <a:pt x="1996248" y="1384271"/>
                  <a:pt x="1983287" y="1366330"/>
                  <a:pt x="1970844" y="1350209"/>
                </a:cubicBezTo>
                <a:cubicBezTo>
                  <a:pt x="1949979" y="1321737"/>
                  <a:pt x="1927294" y="1293782"/>
                  <a:pt x="1911368" y="1261945"/>
                </a:cubicBezTo>
                <a:cubicBezTo>
                  <a:pt x="1902046" y="1242972"/>
                  <a:pt x="1891268" y="1243083"/>
                  <a:pt x="1878516" y="1260454"/>
                </a:cubicBezTo>
                <a:cubicBezTo>
                  <a:pt x="1861723" y="1287816"/>
                  <a:pt x="1835474" y="1299191"/>
                  <a:pt x="1804058" y="1292380"/>
                </a:cubicBezTo>
                <a:cubicBezTo>
                  <a:pt x="1769655" y="1285434"/>
                  <a:pt x="1741514" y="1259027"/>
                  <a:pt x="1735715" y="1228246"/>
                </a:cubicBezTo>
                <a:cubicBezTo>
                  <a:pt x="1731334" y="1205909"/>
                  <a:pt x="1738763" y="1187097"/>
                  <a:pt x="1755534" y="1173498"/>
                </a:cubicBezTo>
                <a:cubicBezTo>
                  <a:pt x="1776079" y="1155881"/>
                  <a:pt x="1772596" y="1140163"/>
                  <a:pt x="1757167" y="1123907"/>
                </a:cubicBezTo>
                <a:cubicBezTo>
                  <a:pt x="1747441" y="1113892"/>
                  <a:pt x="1744857" y="1104798"/>
                  <a:pt x="1754353" y="1093262"/>
                </a:cubicBezTo>
                <a:cubicBezTo>
                  <a:pt x="1764502" y="1080559"/>
                  <a:pt x="1771106" y="1093423"/>
                  <a:pt x="1778113" y="1097332"/>
                </a:cubicBezTo>
                <a:cubicBezTo>
                  <a:pt x="1837727" y="1135938"/>
                  <a:pt x="1892043" y="1179241"/>
                  <a:pt x="1939418" y="1228810"/>
                </a:cubicBezTo>
                <a:lnTo>
                  <a:pt x="2034766" y="1363536"/>
                </a:lnTo>
                <a:lnTo>
                  <a:pt x="2032865" y="1356543"/>
                </a:lnTo>
                <a:cubicBezTo>
                  <a:pt x="2032063" y="1351463"/>
                  <a:pt x="2033009" y="1346845"/>
                  <a:pt x="2039082" y="1343527"/>
                </a:cubicBezTo>
                <a:cubicBezTo>
                  <a:pt x="2048800" y="1338220"/>
                  <a:pt x="2056846" y="1348332"/>
                  <a:pt x="2063255" y="1354294"/>
                </a:cubicBezTo>
                <a:cubicBezTo>
                  <a:pt x="2079433" y="1370056"/>
                  <a:pt x="2095922" y="1387544"/>
                  <a:pt x="2111394" y="1404323"/>
                </a:cubicBezTo>
                <a:lnTo>
                  <a:pt x="2111818" y="1405863"/>
                </a:lnTo>
                <a:lnTo>
                  <a:pt x="2144007" y="1399352"/>
                </a:lnTo>
                <a:cubicBezTo>
                  <a:pt x="2172457" y="1392264"/>
                  <a:pt x="2200907" y="1385178"/>
                  <a:pt x="2231672" y="1393156"/>
                </a:cubicBezTo>
                <a:cubicBezTo>
                  <a:pt x="2245819" y="1397986"/>
                  <a:pt x="2251028" y="1388648"/>
                  <a:pt x="2250396" y="1376054"/>
                </a:cubicBezTo>
                <a:cubicBezTo>
                  <a:pt x="2248732" y="1359823"/>
                  <a:pt x="2247067" y="1343591"/>
                  <a:pt x="2232672" y="1330971"/>
                </a:cubicBezTo>
                <a:cubicBezTo>
                  <a:pt x="2201163" y="1299622"/>
                  <a:pt x="2182001" y="1259859"/>
                  <a:pt x="2164659" y="1219581"/>
                </a:cubicBezTo>
                <a:cubicBezTo>
                  <a:pt x="2151719" y="1187879"/>
                  <a:pt x="2138129" y="1157344"/>
                  <a:pt x="2118431" y="1129524"/>
                </a:cubicBezTo>
                <a:cubicBezTo>
                  <a:pt x="2105605" y="1108598"/>
                  <a:pt x="2093140" y="1106237"/>
                  <a:pt x="2076236" y="1122824"/>
                </a:cubicBezTo>
                <a:cubicBezTo>
                  <a:pt x="2068041" y="1132024"/>
                  <a:pt x="2059195" y="1142394"/>
                  <a:pt x="2045449" y="1128607"/>
                </a:cubicBezTo>
                <a:cubicBezTo>
                  <a:pt x="2032872" y="1115470"/>
                  <a:pt x="2032893" y="1101708"/>
                  <a:pt x="2039537" y="1087051"/>
                </a:cubicBezTo>
                <a:cubicBezTo>
                  <a:pt x="2044746" y="1077714"/>
                  <a:pt x="2051752" y="1081620"/>
                  <a:pt x="2057592" y="1084879"/>
                </a:cubicBezTo>
                <a:cubicBezTo>
                  <a:pt x="2076928" y="1094132"/>
                  <a:pt x="2095880" y="1098582"/>
                  <a:pt x="2117572" y="1095378"/>
                </a:cubicBezTo>
                <a:cubicBezTo>
                  <a:pt x="2127833" y="1093451"/>
                  <a:pt x="2131202" y="1098390"/>
                  <a:pt x="2136257" y="1105799"/>
                </a:cubicBezTo>
                <a:cubicBezTo>
                  <a:pt x="2185109" y="1177426"/>
                  <a:pt x="2241888" y="1245822"/>
                  <a:pt x="2258249" y="1334525"/>
                </a:cubicBezTo>
                <a:cubicBezTo>
                  <a:pt x="2263665" y="1360500"/>
                  <a:pt x="2304424" y="1372521"/>
                  <a:pt x="2326786" y="1354388"/>
                </a:cubicBezTo>
                <a:cubicBezTo>
                  <a:pt x="2344727" y="1341439"/>
                  <a:pt x="2355371" y="1344316"/>
                  <a:pt x="2370418" y="1355770"/>
                </a:cubicBezTo>
                <a:cubicBezTo>
                  <a:pt x="2377941" y="1361496"/>
                  <a:pt x="2387934" y="1365539"/>
                  <a:pt x="2397411" y="1367763"/>
                </a:cubicBezTo>
                <a:lnTo>
                  <a:pt x="2409827" y="1366208"/>
                </a:lnTo>
                <a:lnTo>
                  <a:pt x="2409827" y="1292136"/>
                </a:lnTo>
                <a:lnTo>
                  <a:pt x="2401304" y="1281176"/>
                </a:lnTo>
                <a:cubicBezTo>
                  <a:pt x="2390547" y="1267525"/>
                  <a:pt x="2380439" y="1252705"/>
                  <a:pt x="2377091" y="1234004"/>
                </a:cubicBezTo>
                <a:lnTo>
                  <a:pt x="2382268" y="1207036"/>
                </a:lnTo>
                <a:lnTo>
                  <a:pt x="2378510" y="1196146"/>
                </a:lnTo>
                <a:cubicBezTo>
                  <a:pt x="2378173" y="1186868"/>
                  <a:pt x="2384255" y="1178659"/>
                  <a:pt x="2396530" y="1165331"/>
                </a:cubicBezTo>
                <a:lnTo>
                  <a:pt x="2409827" y="1152916"/>
                </a:lnTo>
                <a:lnTo>
                  <a:pt x="2409827" y="1036535"/>
                </a:lnTo>
                <a:lnTo>
                  <a:pt x="2384850" y="1014021"/>
                </a:lnTo>
                <a:cubicBezTo>
                  <a:pt x="2376726" y="1003478"/>
                  <a:pt x="2368956" y="992426"/>
                  <a:pt x="2357774" y="984657"/>
                </a:cubicBezTo>
                <a:cubicBezTo>
                  <a:pt x="2339079" y="974683"/>
                  <a:pt x="2334255" y="957766"/>
                  <a:pt x="2340077" y="940709"/>
                </a:cubicBezTo>
                <a:cubicBezTo>
                  <a:pt x="2346210" y="925375"/>
                  <a:pt x="2361457" y="935969"/>
                  <a:pt x="2373828" y="935522"/>
                </a:cubicBezTo>
                <a:lnTo>
                  <a:pt x="2409827" y="950693"/>
                </a:lnTo>
                <a:lnTo>
                  <a:pt x="2409827" y="589848"/>
                </a:lnTo>
                <a:lnTo>
                  <a:pt x="2756722" y="589848"/>
                </a:lnTo>
                <a:lnTo>
                  <a:pt x="2767893" y="583690"/>
                </a:lnTo>
                <a:cubicBezTo>
                  <a:pt x="2775430" y="581414"/>
                  <a:pt x="2785391" y="579510"/>
                  <a:pt x="2798673" y="576971"/>
                </a:cubicBezTo>
                <a:cubicBezTo>
                  <a:pt x="2808935" y="575042"/>
                  <a:pt x="2816861" y="571812"/>
                  <a:pt x="2821037" y="558837"/>
                </a:cubicBezTo>
                <a:cubicBezTo>
                  <a:pt x="2825862" y="544695"/>
                  <a:pt x="2834842" y="531340"/>
                  <a:pt x="2844339" y="519803"/>
                </a:cubicBezTo>
                <a:cubicBezTo>
                  <a:pt x="2860076" y="502568"/>
                  <a:pt x="2854123" y="488534"/>
                  <a:pt x="2841030" y="473580"/>
                </a:cubicBezTo>
                <a:cubicBezTo>
                  <a:pt x="2798895" y="425593"/>
                  <a:pt x="2798895" y="425593"/>
                  <a:pt x="2855816" y="397659"/>
                </a:cubicBezTo>
                <a:cubicBezTo>
                  <a:pt x="2866211" y="392744"/>
                  <a:pt x="2873754" y="384710"/>
                  <a:pt x="2879615" y="374205"/>
                </a:cubicBezTo>
                <a:cubicBezTo>
                  <a:pt x="2884171" y="366034"/>
                  <a:pt x="2881856" y="350970"/>
                  <a:pt x="2897823" y="355285"/>
                </a:cubicBezTo>
                <a:cubicBezTo>
                  <a:pt x="2911453" y="358297"/>
                  <a:pt x="2922480" y="365977"/>
                  <a:pt x="2922977" y="381557"/>
                </a:cubicBezTo>
                <a:cubicBezTo>
                  <a:pt x="2924776" y="394802"/>
                  <a:pt x="2923587" y="407913"/>
                  <a:pt x="2922918" y="422842"/>
                </a:cubicBezTo>
                <a:cubicBezTo>
                  <a:pt x="2956802" y="427971"/>
                  <a:pt x="2983320" y="410624"/>
                  <a:pt x="3007501" y="391974"/>
                </a:cubicBezTo>
                <a:cubicBezTo>
                  <a:pt x="3019850" y="383559"/>
                  <a:pt x="3015200" y="367192"/>
                  <a:pt x="3012750" y="355112"/>
                </a:cubicBezTo>
                <a:cubicBezTo>
                  <a:pt x="3008098" y="338746"/>
                  <a:pt x="3002798" y="323546"/>
                  <a:pt x="2998662" y="308997"/>
                </a:cubicBezTo>
                <a:cubicBezTo>
                  <a:pt x="2994012" y="292630"/>
                  <a:pt x="2993514" y="277051"/>
                  <a:pt x="3000811" y="261226"/>
                </a:cubicBezTo>
                <a:cubicBezTo>
                  <a:pt x="3010709" y="240732"/>
                  <a:pt x="3019153" y="239320"/>
                  <a:pt x="3036401" y="255061"/>
                </a:cubicBezTo>
                <a:cubicBezTo>
                  <a:pt x="3057018" y="275743"/>
                  <a:pt x="3066763" y="271996"/>
                  <a:pt x="3076931" y="245531"/>
                </a:cubicBezTo>
                <a:cubicBezTo>
                  <a:pt x="3083577" y="230874"/>
                  <a:pt x="3081664" y="206852"/>
                  <a:pt x="3103221" y="206632"/>
                </a:cubicBezTo>
                <a:cubicBezTo>
                  <a:pt x="3122959" y="206930"/>
                  <a:pt x="3128509" y="229919"/>
                  <a:pt x="3134979" y="245771"/>
                </a:cubicBezTo>
                <a:cubicBezTo>
                  <a:pt x="3137046" y="253045"/>
                  <a:pt x="3139765" y="259152"/>
                  <a:pt x="3143651" y="265910"/>
                </a:cubicBezTo>
                <a:cubicBezTo>
                  <a:pt x="3148053" y="274488"/>
                  <a:pt x="3156743" y="280864"/>
                  <a:pt x="3167657" y="277769"/>
                </a:cubicBezTo>
                <a:cubicBezTo>
                  <a:pt x="3177918" y="275842"/>
                  <a:pt x="3180140" y="266368"/>
                  <a:pt x="3179376" y="256761"/>
                </a:cubicBezTo>
                <a:cubicBezTo>
                  <a:pt x="3179396" y="242998"/>
                  <a:pt x="3180584" y="229888"/>
                  <a:pt x="3198121" y="225896"/>
                </a:cubicBezTo>
                <a:cubicBezTo>
                  <a:pt x="3215006" y="223072"/>
                  <a:pt x="3223428" y="235422"/>
                  <a:pt x="3230034" y="248288"/>
                </a:cubicBezTo>
                <a:cubicBezTo>
                  <a:pt x="3230551" y="250106"/>
                  <a:pt x="3231584" y="253743"/>
                  <a:pt x="3233269" y="256213"/>
                </a:cubicBezTo>
                <a:cubicBezTo>
                  <a:pt x="3250745" y="293506"/>
                  <a:pt x="3259053" y="295080"/>
                  <a:pt x="3291947" y="269047"/>
                </a:cubicBezTo>
                <a:cubicBezTo>
                  <a:pt x="3306900" y="255963"/>
                  <a:pt x="3319900" y="246380"/>
                  <a:pt x="3338450" y="259788"/>
                </a:cubicBezTo>
                <a:cubicBezTo>
                  <a:pt x="3343122" y="262392"/>
                  <a:pt x="3346625" y="264347"/>
                  <a:pt x="3349477" y="267468"/>
                </a:cubicBezTo>
                <a:cubicBezTo>
                  <a:pt x="3365423" y="285545"/>
                  <a:pt x="3388149" y="285977"/>
                  <a:pt x="3396881" y="264831"/>
                </a:cubicBezTo>
                <a:cubicBezTo>
                  <a:pt x="3405612" y="243686"/>
                  <a:pt x="3420028" y="242546"/>
                  <a:pt x="3434693" y="249193"/>
                </a:cubicBezTo>
                <a:cubicBezTo>
                  <a:pt x="3481538" y="272263"/>
                  <a:pt x="3506506" y="249460"/>
                  <a:pt x="3529808" y="210425"/>
                </a:cubicBezTo>
                <a:cubicBezTo>
                  <a:pt x="3546600" y="183065"/>
                  <a:pt x="3569232" y="158960"/>
                  <a:pt x="3593030" y="135506"/>
                </a:cubicBezTo>
                <a:cubicBezTo>
                  <a:pt x="3598947" y="130389"/>
                  <a:pt x="3604796" y="126765"/>
                  <a:pt x="3611161" y="124959"/>
                </a:cubicBezTo>
                <a:close/>
                <a:moveTo>
                  <a:pt x="2126187" y="81"/>
                </a:moveTo>
                <a:cubicBezTo>
                  <a:pt x="2139817" y="5343"/>
                  <a:pt x="2136062" y="17254"/>
                  <a:pt x="2134761" y="27061"/>
                </a:cubicBezTo>
                <a:cubicBezTo>
                  <a:pt x="2132418" y="45683"/>
                  <a:pt x="2130720" y="64264"/>
                  <a:pt x="2132249" y="82633"/>
                </a:cubicBezTo>
                <a:cubicBezTo>
                  <a:pt x="2132545" y="87150"/>
                  <a:pt x="2132540" y="92010"/>
                  <a:pt x="2132836" y="96527"/>
                </a:cubicBezTo>
                <a:cubicBezTo>
                  <a:pt x="2133651" y="99066"/>
                  <a:pt x="2133175" y="101690"/>
                  <a:pt x="2132355" y="104011"/>
                </a:cubicBezTo>
                <a:cubicBezTo>
                  <a:pt x="2132593" y="122465"/>
                  <a:pt x="2132186" y="140961"/>
                  <a:pt x="2132424" y="159415"/>
                </a:cubicBezTo>
                <a:cubicBezTo>
                  <a:pt x="2135815" y="166645"/>
                  <a:pt x="2132710" y="173654"/>
                  <a:pt x="2130552" y="180275"/>
                </a:cubicBezTo>
                <a:cubicBezTo>
                  <a:pt x="2129552" y="189737"/>
                  <a:pt x="2124856" y="197174"/>
                  <a:pt x="2118868" y="204695"/>
                </a:cubicBezTo>
                <a:cubicBezTo>
                  <a:pt x="2113442" y="210884"/>
                  <a:pt x="2108015" y="217072"/>
                  <a:pt x="2102589" y="223260"/>
                </a:cubicBezTo>
                <a:cubicBezTo>
                  <a:pt x="2092941" y="234262"/>
                  <a:pt x="2093285" y="234563"/>
                  <a:pt x="2103943" y="243909"/>
                </a:cubicBezTo>
                <a:cubicBezTo>
                  <a:pt x="2110475" y="249637"/>
                  <a:pt x="2117309" y="255021"/>
                  <a:pt x="2121386" y="262854"/>
                </a:cubicBezTo>
                <a:cubicBezTo>
                  <a:pt x="2124650" y="268148"/>
                  <a:pt x="2126665" y="274173"/>
                  <a:pt x="2129929" y="279467"/>
                </a:cubicBezTo>
                <a:cubicBezTo>
                  <a:pt x="2131515" y="283899"/>
                  <a:pt x="2129447" y="286952"/>
                  <a:pt x="2127078" y="290347"/>
                </a:cubicBezTo>
                <a:cubicBezTo>
                  <a:pt x="2124365" y="293441"/>
                  <a:pt x="2121651" y="296536"/>
                  <a:pt x="2121604" y="300751"/>
                </a:cubicBezTo>
                <a:cubicBezTo>
                  <a:pt x="2121344" y="301740"/>
                  <a:pt x="2120784" y="303073"/>
                  <a:pt x="2120525" y="304062"/>
                </a:cubicBezTo>
                <a:cubicBezTo>
                  <a:pt x="2118282" y="309393"/>
                  <a:pt x="2111052" y="312784"/>
                  <a:pt x="2113496" y="320400"/>
                </a:cubicBezTo>
                <a:cubicBezTo>
                  <a:pt x="2113580" y="321690"/>
                  <a:pt x="2113665" y="322981"/>
                  <a:pt x="2113406" y="323970"/>
                </a:cubicBezTo>
                <a:cubicBezTo>
                  <a:pt x="2109396" y="332010"/>
                  <a:pt x="2102680" y="338282"/>
                  <a:pt x="2100003" y="346882"/>
                </a:cubicBezTo>
                <a:cubicBezTo>
                  <a:pt x="2095693" y="355266"/>
                  <a:pt x="2093662" y="363824"/>
                  <a:pt x="2093953" y="373201"/>
                </a:cubicBezTo>
                <a:cubicBezTo>
                  <a:pt x="2093213" y="381675"/>
                  <a:pt x="2095355" y="389635"/>
                  <a:pt x="2097798" y="397251"/>
                </a:cubicBezTo>
                <a:cubicBezTo>
                  <a:pt x="2100326" y="406158"/>
                  <a:pt x="2098428" y="411791"/>
                  <a:pt x="2088405" y="412123"/>
                </a:cubicBezTo>
                <a:cubicBezTo>
                  <a:pt x="2085178" y="412336"/>
                  <a:pt x="2082254" y="412204"/>
                  <a:pt x="2079287" y="411426"/>
                </a:cubicBezTo>
                <a:cubicBezTo>
                  <a:pt x="2074214" y="408194"/>
                  <a:pt x="2069999" y="408147"/>
                  <a:pt x="2065736" y="412314"/>
                </a:cubicBezTo>
                <a:cubicBezTo>
                  <a:pt x="2061303" y="413901"/>
                  <a:pt x="2056527" y="415187"/>
                  <a:pt x="2051365" y="415526"/>
                </a:cubicBezTo>
                <a:cubicBezTo>
                  <a:pt x="2050075" y="415610"/>
                  <a:pt x="2049086" y="415351"/>
                  <a:pt x="2047452" y="415134"/>
                </a:cubicBezTo>
                <a:cubicBezTo>
                  <a:pt x="2027580" y="413521"/>
                  <a:pt x="2009047" y="407608"/>
                  <a:pt x="1992455" y="396707"/>
                </a:cubicBezTo>
                <a:cubicBezTo>
                  <a:pt x="1990091" y="395242"/>
                  <a:pt x="1987726" y="393777"/>
                  <a:pt x="1985664" y="391968"/>
                </a:cubicBezTo>
                <a:cubicBezTo>
                  <a:pt x="1971526" y="378962"/>
                  <a:pt x="1955278" y="368363"/>
                  <a:pt x="1946349" y="350803"/>
                </a:cubicBezTo>
                <a:cubicBezTo>
                  <a:pt x="1937073" y="337803"/>
                  <a:pt x="1930291" y="323342"/>
                  <a:pt x="1924759" y="308152"/>
                </a:cubicBezTo>
                <a:cubicBezTo>
                  <a:pt x="1924373" y="307205"/>
                  <a:pt x="1923040" y="306645"/>
                  <a:pt x="1922739" y="306988"/>
                </a:cubicBezTo>
                <a:cubicBezTo>
                  <a:pt x="1921877" y="308665"/>
                  <a:pt x="1922352" y="306042"/>
                  <a:pt x="1921834" y="308020"/>
                </a:cubicBezTo>
                <a:cubicBezTo>
                  <a:pt x="1918719" y="324749"/>
                  <a:pt x="1918719" y="324749"/>
                  <a:pt x="1909605" y="319191"/>
                </a:cubicBezTo>
                <a:cubicBezTo>
                  <a:pt x="1908447" y="316351"/>
                  <a:pt x="1907934" y="313468"/>
                  <a:pt x="1908067" y="310543"/>
                </a:cubicBezTo>
                <a:cubicBezTo>
                  <a:pt x="1907638" y="308951"/>
                  <a:pt x="1908458" y="306629"/>
                  <a:pt x="1906480" y="306111"/>
                </a:cubicBezTo>
                <a:cubicBezTo>
                  <a:pt x="1904502" y="305592"/>
                  <a:pt x="1903639" y="307269"/>
                  <a:pt x="1903423" y="308903"/>
                </a:cubicBezTo>
                <a:cubicBezTo>
                  <a:pt x="1903073" y="313463"/>
                  <a:pt x="1904359" y="318239"/>
                  <a:pt x="1903709" y="323142"/>
                </a:cubicBezTo>
                <a:cubicBezTo>
                  <a:pt x="1899948" y="339913"/>
                  <a:pt x="1890554" y="354787"/>
                  <a:pt x="1881764" y="368972"/>
                </a:cubicBezTo>
                <a:cubicBezTo>
                  <a:pt x="1878014" y="376023"/>
                  <a:pt x="1873577" y="382470"/>
                  <a:pt x="1868108" y="388013"/>
                </a:cubicBezTo>
                <a:cubicBezTo>
                  <a:pt x="1863327" y="394159"/>
                  <a:pt x="1856784" y="398152"/>
                  <a:pt x="1850585" y="402447"/>
                </a:cubicBezTo>
                <a:cubicBezTo>
                  <a:pt x="1824796" y="424228"/>
                  <a:pt x="1793775" y="430475"/>
                  <a:pt x="1760956" y="429063"/>
                </a:cubicBezTo>
                <a:cubicBezTo>
                  <a:pt x="1756699" y="428370"/>
                  <a:pt x="1752182" y="428666"/>
                  <a:pt x="1747882" y="427328"/>
                </a:cubicBezTo>
                <a:cubicBezTo>
                  <a:pt x="1740186" y="423621"/>
                  <a:pt x="1745871" y="416443"/>
                  <a:pt x="1744803" y="410033"/>
                </a:cubicBezTo>
                <a:cubicBezTo>
                  <a:pt x="1746448" y="400528"/>
                  <a:pt x="1746157" y="391150"/>
                  <a:pt x="1743586" y="381599"/>
                </a:cubicBezTo>
                <a:cubicBezTo>
                  <a:pt x="1740201" y="369508"/>
                  <a:pt x="1733976" y="358575"/>
                  <a:pt x="1725900" y="349060"/>
                </a:cubicBezTo>
                <a:cubicBezTo>
                  <a:pt x="1719156" y="340106"/>
                  <a:pt x="1712412" y="331151"/>
                  <a:pt x="1706573" y="321166"/>
                </a:cubicBezTo>
                <a:cubicBezTo>
                  <a:pt x="1705112" y="318669"/>
                  <a:pt x="1704298" y="316131"/>
                  <a:pt x="1703785" y="313248"/>
                </a:cubicBezTo>
                <a:cubicBezTo>
                  <a:pt x="1699247" y="293456"/>
                  <a:pt x="1707609" y="277678"/>
                  <a:pt x="1720313" y="263885"/>
                </a:cubicBezTo>
                <a:cubicBezTo>
                  <a:pt x="1723286" y="259801"/>
                  <a:pt x="1728279" y="256881"/>
                  <a:pt x="1728887" y="251333"/>
                </a:cubicBezTo>
                <a:cubicBezTo>
                  <a:pt x="1727517" y="245266"/>
                  <a:pt x="1721841" y="242723"/>
                  <a:pt x="1717716" y="239105"/>
                </a:cubicBezTo>
                <a:cubicBezTo>
                  <a:pt x="1709422" y="231224"/>
                  <a:pt x="1699278" y="224761"/>
                  <a:pt x="1693698" y="213786"/>
                </a:cubicBezTo>
                <a:cubicBezTo>
                  <a:pt x="1691080" y="208449"/>
                  <a:pt x="1687859" y="203800"/>
                  <a:pt x="1687436" y="197347"/>
                </a:cubicBezTo>
                <a:cubicBezTo>
                  <a:pt x="1687869" y="194079"/>
                  <a:pt x="1687615" y="190207"/>
                  <a:pt x="1686113" y="187065"/>
                </a:cubicBezTo>
                <a:cubicBezTo>
                  <a:pt x="1685685" y="185473"/>
                  <a:pt x="1685558" y="183537"/>
                  <a:pt x="1685775" y="181903"/>
                </a:cubicBezTo>
                <a:cubicBezTo>
                  <a:pt x="1687113" y="177603"/>
                  <a:pt x="1684965" y="174504"/>
                  <a:pt x="1682474" y="171103"/>
                </a:cubicBezTo>
                <a:cubicBezTo>
                  <a:pt x="1678782" y="164217"/>
                  <a:pt x="1679909" y="156690"/>
                  <a:pt x="1678798" y="149634"/>
                </a:cubicBezTo>
                <a:cubicBezTo>
                  <a:pt x="1676206" y="119995"/>
                  <a:pt x="1674259" y="90312"/>
                  <a:pt x="1668441" y="60883"/>
                </a:cubicBezTo>
                <a:cubicBezTo>
                  <a:pt x="1667029" y="54172"/>
                  <a:pt x="1664670" y="47846"/>
                  <a:pt x="1664204" y="40748"/>
                </a:cubicBezTo>
                <a:cubicBezTo>
                  <a:pt x="1662676" y="22379"/>
                  <a:pt x="1671545" y="14345"/>
                  <a:pt x="1690295" y="18623"/>
                </a:cubicBezTo>
                <a:cubicBezTo>
                  <a:pt x="1698504" y="25213"/>
                  <a:pt x="1706972" y="30814"/>
                  <a:pt x="1718116" y="27815"/>
                </a:cubicBezTo>
                <a:cubicBezTo>
                  <a:pt x="1736607" y="33083"/>
                  <a:pt x="1751607" y="44412"/>
                  <a:pt x="1767771" y="53721"/>
                </a:cubicBezTo>
                <a:cubicBezTo>
                  <a:pt x="1771553" y="57037"/>
                  <a:pt x="1774990" y="60052"/>
                  <a:pt x="1779634" y="61692"/>
                </a:cubicBezTo>
                <a:cubicBezTo>
                  <a:pt x="1781999" y="63156"/>
                  <a:pt x="1784363" y="64622"/>
                  <a:pt x="1786425" y="66431"/>
                </a:cubicBezTo>
                <a:cubicBezTo>
                  <a:pt x="1822910" y="99032"/>
                  <a:pt x="1855777" y="135760"/>
                  <a:pt x="1890193" y="171413"/>
                </a:cubicBezTo>
                <a:cubicBezTo>
                  <a:pt x="1891193" y="161951"/>
                  <a:pt x="1884148" y="153340"/>
                  <a:pt x="1890696" y="144486"/>
                </a:cubicBezTo>
                <a:cubicBezTo>
                  <a:pt x="1891901" y="143111"/>
                  <a:pt x="1892462" y="141778"/>
                  <a:pt x="1893324" y="140102"/>
                </a:cubicBezTo>
                <a:cubicBezTo>
                  <a:pt x="1893197" y="138166"/>
                  <a:pt x="1892769" y="136573"/>
                  <a:pt x="1891050" y="135066"/>
                </a:cubicBezTo>
                <a:cubicBezTo>
                  <a:pt x="1878673" y="124213"/>
                  <a:pt x="1870560" y="109192"/>
                  <a:pt x="1857580" y="99027"/>
                </a:cubicBezTo>
                <a:cubicBezTo>
                  <a:pt x="1850794" y="89427"/>
                  <a:pt x="1840866" y="81329"/>
                  <a:pt x="1840321" y="68080"/>
                </a:cubicBezTo>
                <a:cubicBezTo>
                  <a:pt x="1859008" y="91156"/>
                  <a:pt x="1877695" y="114233"/>
                  <a:pt x="1897286" y="136277"/>
                </a:cubicBezTo>
                <a:cubicBezTo>
                  <a:pt x="1901887" y="137272"/>
                  <a:pt x="1904564" y="128671"/>
                  <a:pt x="1910064" y="133495"/>
                </a:cubicBezTo>
                <a:cubicBezTo>
                  <a:pt x="1918072" y="127138"/>
                  <a:pt x="1923372" y="119013"/>
                  <a:pt x="1928629" y="110244"/>
                </a:cubicBezTo>
                <a:cubicBezTo>
                  <a:pt x="1939789" y="92663"/>
                  <a:pt x="1951293" y="75383"/>
                  <a:pt x="1962495" y="58448"/>
                </a:cubicBezTo>
                <a:cubicBezTo>
                  <a:pt x="1966578" y="61420"/>
                  <a:pt x="1962315" y="65588"/>
                  <a:pt x="1963516" y="69074"/>
                </a:cubicBezTo>
                <a:cubicBezTo>
                  <a:pt x="1947791" y="91166"/>
                  <a:pt x="1932368" y="112915"/>
                  <a:pt x="1916301" y="134706"/>
                </a:cubicBezTo>
                <a:cubicBezTo>
                  <a:pt x="1916988" y="135309"/>
                  <a:pt x="1917374" y="136256"/>
                  <a:pt x="1917760" y="137203"/>
                </a:cubicBezTo>
                <a:cubicBezTo>
                  <a:pt x="1919347" y="141635"/>
                  <a:pt x="1922785" y="144650"/>
                  <a:pt x="1925318" y="148696"/>
                </a:cubicBezTo>
                <a:cubicBezTo>
                  <a:pt x="1927550" y="153086"/>
                  <a:pt x="1927804" y="156957"/>
                  <a:pt x="1925175" y="161342"/>
                </a:cubicBezTo>
                <a:cubicBezTo>
                  <a:pt x="1923409" y="164050"/>
                  <a:pt x="1920653" y="166499"/>
                  <a:pt x="1919231" y="169509"/>
                </a:cubicBezTo>
                <a:cubicBezTo>
                  <a:pt x="1916602" y="173893"/>
                  <a:pt x="1919955" y="175618"/>
                  <a:pt x="1922362" y="177728"/>
                </a:cubicBezTo>
                <a:cubicBezTo>
                  <a:pt x="1925112" y="180140"/>
                  <a:pt x="1928381" y="180574"/>
                  <a:pt x="1930105" y="177220"/>
                </a:cubicBezTo>
                <a:cubicBezTo>
                  <a:pt x="1936399" y="164494"/>
                  <a:pt x="1947723" y="154355"/>
                  <a:pt x="1951007" y="140207"/>
                </a:cubicBezTo>
                <a:cubicBezTo>
                  <a:pt x="1954197" y="134489"/>
                  <a:pt x="1957730" y="129073"/>
                  <a:pt x="1960618" y="123699"/>
                </a:cubicBezTo>
                <a:cubicBezTo>
                  <a:pt x="1976078" y="107456"/>
                  <a:pt x="1985693" y="86088"/>
                  <a:pt x="2004247" y="72559"/>
                </a:cubicBezTo>
                <a:cubicBezTo>
                  <a:pt x="2015396" y="64699"/>
                  <a:pt x="2025128" y="54988"/>
                  <a:pt x="2035892" y="46182"/>
                </a:cubicBezTo>
                <a:cubicBezTo>
                  <a:pt x="2049627" y="33291"/>
                  <a:pt x="2066499" y="23760"/>
                  <a:pt x="2081653" y="12722"/>
                </a:cubicBezTo>
                <a:cubicBezTo>
                  <a:pt x="2088068" y="6793"/>
                  <a:pt x="2094140" y="562"/>
                  <a:pt x="2103904" y="1218"/>
                </a:cubicBezTo>
                <a:cubicBezTo>
                  <a:pt x="2106485" y="1049"/>
                  <a:pt x="2108722" y="578"/>
                  <a:pt x="2111002" y="752"/>
                </a:cubicBezTo>
                <a:cubicBezTo>
                  <a:pt x="2116164" y="414"/>
                  <a:pt x="2120983" y="-226"/>
                  <a:pt x="2126187" y="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81781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="" xmlns:a16="http://schemas.microsoft.com/office/drawing/2014/main" id="{E242EA3C-38B8-4CAF-8B39-B68F99FF88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59092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="" xmlns:a16="http://schemas.microsoft.com/office/drawing/2014/main" id="{E0240CF1-5892-4CA4-80C4-DE24A040D8C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그림 개체 틀 8">
            <a:extLst>
              <a:ext uri="{FF2B5EF4-FFF2-40B4-BE49-F238E27FC236}">
                <a16:creationId xmlns="" xmlns:a16="http://schemas.microsoft.com/office/drawing/2014/main" id="{4187725E-FF95-4F43-99C3-7F46DC47DD9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93477" y="1777429"/>
            <a:ext cx="10805047" cy="276375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1491360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="" xmlns:a16="http://schemas.microsoft.com/office/drawing/2014/main" id="{E6B23181-4F9D-4E97-821D-0BE7CB3122EB}"/>
              </a:ext>
            </a:extLst>
          </p:cNvPr>
          <p:cNvSpPr/>
          <p:nvPr userDrawn="1"/>
        </p:nvSpPr>
        <p:spPr>
          <a:xfrm>
            <a:off x="0" y="2276872"/>
            <a:ext cx="12192000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19" name="Picture Placeholder 18">
            <a:extLst>
              <a:ext uri="{FF2B5EF4-FFF2-40B4-BE49-F238E27FC236}">
                <a16:creationId xmlns="" xmlns:a16="http://schemas.microsoft.com/office/drawing/2014/main" id="{9CCB45B5-7695-4B33-AFC0-5AFBA7FD42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968356" y="1"/>
            <a:ext cx="7223645" cy="6558019"/>
          </a:xfrm>
          <a:custGeom>
            <a:avLst/>
            <a:gdLst>
              <a:gd name="connsiteX0" fmla="*/ 7223645 w 7223645"/>
              <a:gd name="connsiteY0" fmla="*/ 5090856 h 6558019"/>
              <a:gd name="connsiteX1" fmla="*/ 7223645 w 7223645"/>
              <a:gd name="connsiteY1" fmla="*/ 5608384 h 6558019"/>
              <a:gd name="connsiteX2" fmla="*/ 5948062 w 7223645"/>
              <a:gd name="connsiteY2" fmla="*/ 6518816 h 6558019"/>
              <a:gd name="connsiteX3" fmla="*/ 5654271 w 7223645"/>
              <a:gd name="connsiteY3" fmla="*/ 6469741 h 6558019"/>
              <a:gd name="connsiteX4" fmla="*/ 5703346 w 7223645"/>
              <a:gd name="connsiteY4" fmla="*/ 6175951 h 6558019"/>
              <a:gd name="connsiteX5" fmla="*/ 7223645 w 7223645"/>
              <a:gd name="connsiteY5" fmla="*/ 4384514 h 6558019"/>
              <a:gd name="connsiteX6" fmla="*/ 7223645 w 7223645"/>
              <a:gd name="connsiteY6" fmla="*/ 4902042 h 6558019"/>
              <a:gd name="connsiteX7" fmla="*/ 5273061 w 7223645"/>
              <a:gd name="connsiteY7" fmla="*/ 6294248 h 6558019"/>
              <a:gd name="connsiteX8" fmla="*/ 4979271 w 7223645"/>
              <a:gd name="connsiteY8" fmla="*/ 6245174 h 6558019"/>
              <a:gd name="connsiteX9" fmla="*/ 5028345 w 7223645"/>
              <a:gd name="connsiteY9" fmla="*/ 5951383 h 6558019"/>
              <a:gd name="connsiteX10" fmla="*/ 7223645 w 7223645"/>
              <a:gd name="connsiteY10" fmla="*/ 3708825 h 6558019"/>
              <a:gd name="connsiteX11" fmla="*/ 7223645 w 7223645"/>
              <a:gd name="connsiteY11" fmla="*/ 4226354 h 6558019"/>
              <a:gd name="connsiteX12" fmla="*/ 4207199 w 7223645"/>
              <a:gd name="connsiteY12" fmla="*/ 6379305 h 6558019"/>
              <a:gd name="connsiteX13" fmla="*/ 3913408 w 7223645"/>
              <a:gd name="connsiteY13" fmla="*/ 6330230 h 6558019"/>
              <a:gd name="connsiteX14" fmla="*/ 3962483 w 7223645"/>
              <a:gd name="connsiteY14" fmla="*/ 6036439 h 6558019"/>
              <a:gd name="connsiteX15" fmla="*/ 7223645 w 7223645"/>
              <a:gd name="connsiteY15" fmla="*/ 3033131 h 6558019"/>
              <a:gd name="connsiteX16" fmla="*/ 7223645 w 7223645"/>
              <a:gd name="connsiteY16" fmla="*/ 3550660 h 6558019"/>
              <a:gd name="connsiteX17" fmla="*/ 3141336 w 7223645"/>
              <a:gd name="connsiteY17" fmla="*/ 6464358 h 6558019"/>
              <a:gd name="connsiteX18" fmla="*/ 2847545 w 7223645"/>
              <a:gd name="connsiteY18" fmla="*/ 6415283 h 6558019"/>
              <a:gd name="connsiteX19" fmla="*/ 2896620 w 7223645"/>
              <a:gd name="connsiteY19" fmla="*/ 6121492 h 6558019"/>
              <a:gd name="connsiteX20" fmla="*/ 7223645 w 7223645"/>
              <a:gd name="connsiteY20" fmla="*/ 2357436 h 6558019"/>
              <a:gd name="connsiteX21" fmla="*/ 7223645 w 7223645"/>
              <a:gd name="connsiteY21" fmla="*/ 2874964 h 6558019"/>
              <a:gd name="connsiteX22" fmla="*/ 2525289 w 7223645"/>
              <a:gd name="connsiteY22" fmla="*/ 6228358 h 6558019"/>
              <a:gd name="connsiteX23" fmla="*/ 2231498 w 7223645"/>
              <a:gd name="connsiteY23" fmla="*/ 6179284 h 6558019"/>
              <a:gd name="connsiteX24" fmla="*/ 2280573 w 7223645"/>
              <a:gd name="connsiteY24" fmla="*/ 5885492 h 6558019"/>
              <a:gd name="connsiteX25" fmla="*/ 7223645 w 7223645"/>
              <a:gd name="connsiteY25" fmla="*/ 1681741 h 6558019"/>
              <a:gd name="connsiteX26" fmla="*/ 7223645 w 7223645"/>
              <a:gd name="connsiteY26" fmla="*/ 2199270 h 6558019"/>
              <a:gd name="connsiteX27" fmla="*/ 1849260 w 7223645"/>
              <a:gd name="connsiteY27" fmla="*/ 6035171 h 6558019"/>
              <a:gd name="connsiteX28" fmla="*/ 1555469 w 7223645"/>
              <a:gd name="connsiteY28" fmla="*/ 5986096 h 6558019"/>
              <a:gd name="connsiteX29" fmla="*/ 1604544 w 7223645"/>
              <a:gd name="connsiteY29" fmla="*/ 5692305 h 6558019"/>
              <a:gd name="connsiteX30" fmla="*/ 7223645 w 7223645"/>
              <a:gd name="connsiteY30" fmla="*/ 1006048 h 6558019"/>
              <a:gd name="connsiteX31" fmla="*/ 7223645 w 7223645"/>
              <a:gd name="connsiteY31" fmla="*/ 1523576 h 6558019"/>
              <a:gd name="connsiteX32" fmla="*/ 2182819 w 7223645"/>
              <a:gd name="connsiteY32" fmla="*/ 5121402 h 6558019"/>
              <a:gd name="connsiteX33" fmla="*/ 1889027 w 7223645"/>
              <a:gd name="connsiteY33" fmla="*/ 5072328 h 6558019"/>
              <a:gd name="connsiteX34" fmla="*/ 1938103 w 7223645"/>
              <a:gd name="connsiteY34" fmla="*/ 4778538 h 6558019"/>
              <a:gd name="connsiteX35" fmla="*/ 7223645 w 7223645"/>
              <a:gd name="connsiteY35" fmla="*/ 330352 h 6558019"/>
              <a:gd name="connsiteX36" fmla="*/ 7223645 w 7223645"/>
              <a:gd name="connsiteY36" fmla="*/ 847881 h 6558019"/>
              <a:gd name="connsiteX37" fmla="*/ 2048238 w 7223645"/>
              <a:gd name="connsiteY37" fmla="*/ 4541763 h 6558019"/>
              <a:gd name="connsiteX38" fmla="*/ 1754448 w 7223645"/>
              <a:gd name="connsiteY38" fmla="*/ 4492688 h 6558019"/>
              <a:gd name="connsiteX39" fmla="*/ 1803522 w 7223645"/>
              <a:gd name="connsiteY39" fmla="*/ 4198897 h 6558019"/>
              <a:gd name="connsiteX40" fmla="*/ 6739791 w 7223645"/>
              <a:gd name="connsiteY40" fmla="*/ 0 h 6558019"/>
              <a:gd name="connsiteX41" fmla="*/ 7223645 w 7223645"/>
              <a:gd name="connsiteY41" fmla="*/ 0 h 6558019"/>
              <a:gd name="connsiteX42" fmla="*/ 7223645 w 7223645"/>
              <a:gd name="connsiteY42" fmla="*/ 172186 h 6558019"/>
              <a:gd name="connsiteX43" fmla="*/ 910732 w 7223645"/>
              <a:gd name="connsiteY43" fmla="*/ 4677950 h 6558019"/>
              <a:gd name="connsiteX44" fmla="*/ 616940 w 7223645"/>
              <a:gd name="connsiteY44" fmla="*/ 4628875 h 6558019"/>
              <a:gd name="connsiteX45" fmla="*/ 666015 w 7223645"/>
              <a:gd name="connsiteY45" fmla="*/ 4335083 h 6558019"/>
              <a:gd name="connsiteX46" fmla="*/ 5793093 w 7223645"/>
              <a:gd name="connsiteY46" fmla="*/ 0 h 6558019"/>
              <a:gd name="connsiteX47" fmla="*/ 6518192 w 7223645"/>
              <a:gd name="connsiteY47" fmla="*/ 0 h 6558019"/>
              <a:gd name="connsiteX48" fmla="*/ 332995 w 7223645"/>
              <a:gd name="connsiteY48" fmla="*/ 4414607 h 6558019"/>
              <a:gd name="connsiteX49" fmla="*/ 39204 w 7223645"/>
              <a:gd name="connsiteY49" fmla="*/ 4365532 h 6558019"/>
              <a:gd name="connsiteX50" fmla="*/ 88280 w 7223645"/>
              <a:gd name="connsiteY50" fmla="*/ 4071741 h 6558019"/>
              <a:gd name="connsiteX51" fmla="*/ 4846394 w 7223645"/>
              <a:gd name="connsiteY51" fmla="*/ 0 h 6558019"/>
              <a:gd name="connsiteX52" fmla="*/ 5571492 w 7223645"/>
              <a:gd name="connsiteY52" fmla="*/ 0 h 6558019"/>
              <a:gd name="connsiteX53" fmla="*/ 744860 w 7223645"/>
              <a:gd name="connsiteY53" fmla="*/ 3444949 h 6558019"/>
              <a:gd name="connsiteX54" fmla="*/ 451068 w 7223645"/>
              <a:gd name="connsiteY54" fmla="*/ 3395874 h 6558019"/>
              <a:gd name="connsiteX55" fmla="*/ 500143 w 7223645"/>
              <a:gd name="connsiteY55" fmla="*/ 3102083 h 6558019"/>
              <a:gd name="connsiteX56" fmla="*/ 3899695 w 7223645"/>
              <a:gd name="connsiteY56" fmla="*/ 0 h 6558019"/>
              <a:gd name="connsiteX57" fmla="*/ 4624794 w 7223645"/>
              <a:gd name="connsiteY57" fmla="*/ 0 h 6558019"/>
              <a:gd name="connsiteX58" fmla="*/ 686912 w 7223645"/>
              <a:gd name="connsiteY58" fmla="*/ 2810614 h 6558019"/>
              <a:gd name="connsiteX59" fmla="*/ 393120 w 7223645"/>
              <a:gd name="connsiteY59" fmla="*/ 2761539 h 6558019"/>
              <a:gd name="connsiteX60" fmla="*/ 442195 w 7223645"/>
              <a:gd name="connsiteY60" fmla="*/ 2467748 h 6558019"/>
              <a:gd name="connsiteX61" fmla="*/ 2952994 w 7223645"/>
              <a:gd name="connsiteY61" fmla="*/ 0 h 6558019"/>
              <a:gd name="connsiteX62" fmla="*/ 3678092 w 7223645"/>
              <a:gd name="connsiteY62" fmla="*/ 0 h 6558019"/>
              <a:gd name="connsiteX63" fmla="*/ 973827 w 7223645"/>
              <a:gd name="connsiteY63" fmla="*/ 1930136 h 6558019"/>
              <a:gd name="connsiteX64" fmla="*/ 680036 w 7223645"/>
              <a:gd name="connsiteY64" fmla="*/ 1881061 h 6558019"/>
              <a:gd name="connsiteX65" fmla="*/ 729111 w 7223645"/>
              <a:gd name="connsiteY65" fmla="*/ 1587270 h 6558019"/>
              <a:gd name="connsiteX66" fmla="*/ 1962915 w 7223645"/>
              <a:gd name="connsiteY66" fmla="*/ 0 h 6558019"/>
              <a:gd name="connsiteX67" fmla="*/ 2688012 w 7223645"/>
              <a:gd name="connsiteY67" fmla="*/ 0 h 6558019"/>
              <a:gd name="connsiteX68" fmla="*/ 1051983 w 7223645"/>
              <a:gd name="connsiteY68" fmla="*/ 1167696 h 6558019"/>
              <a:gd name="connsiteX69" fmla="*/ 758192 w 7223645"/>
              <a:gd name="connsiteY69" fmla="*/ 1118621 h 6558019"/>
              <a:gd name="connsiteX70" fmla="*/ 807267 w 7223645"/>
              <a:gd name="connsiteY70" fmla="*/ 824830 h 655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7223645" h="6558019">
                <a:moveTo>
                  <a:pt x="7223645" y="5090856"/>
                </a:moveTo>
                <a:lnTo>
                  <a:pt x="7223645" y="5608384"/>
                </a:lnTo>
                <a:lnTo>
                  <a:pt x="5948062" y="6518816"/>
                </a:lnTo>
                <a:cubicBezTo>
                  <a:pt x="5853384" y="6586393"/>
                  <a:pt x="5721847" y="6564421"/>
                  <a:pt x="5654271" y="6469741"/>
                </a:cubicBezTo>
                <a:cubicBezTo>
                  <a:pt x="5586696" y="6375062"/>
                  <a:pt x="5608666" y="6243526"/>
                  <a:pt x="5703346" y="6175951"/>
                </a:cubicBezTo>
                <a:close/>
                <a:moveTo>
                  <a:pt x="7223645" y="4384514"/>
                </a:moveTo>
                <a:lnTo>
                  <a:pt x="7223645" y="4902042"/>
                </a:lnTo>
                <a:lnTo>
                  <a:pt x="5273061" y="6294248"/>
                </a:lnTo>
                <a:cubicBezTo>
                  <a:pt x="5178383" y="6361824"/>
                  <a:pt x="5046846" y="6339853"/>
                  <a:pt x="4979271" y="6245174"/>
                </a:cubicBezTo>
                <a:cubicBezTo>
                  <a:pt x="4911695" y="6150494"/>
                  <a:pt x="4933665" y="6018958"/>
                  <a:pt x="5028345" y="5951383"/>
                </a:cubicBezTo>
                <a:close/>
                <a:moveTo>
                  <a:pt x="7223645" y="3708825"/>
                </a:moveTo>
                <a:lnTo>
                  <a:pt x="7223645" y="4226354"/>
                </a:lnTo>
                <a:lnTo>
                  <a:pt x="4207199" y="6379305"/>
                </a:lnTo>
                <a:cubicBezTo>
                  <a:pt x="4112518" y="6446882"/>
                  <a:pt x="3980984" y="6424909"/>
                  <a:pt x="3913408" y="6330230"/>
                </a:cubicBezTo>
                <a:cubicBezTo>
                  <a:pt x="3845831" y="6235551"/>
                  <a:pt x="3867803" y="6104016"/>
                  <a:pt x="3962483" y="6036439"/>
                </a:cubicBezTo>
                <a:close/>
                <a:moveTo>
                  <a:pt x="7223645" y="3033131"/>
                </a:moveTo>
                <a:lnTo>
                  <a:pt x="7223645" y="3550660"/>
                </a:lnTo>
                <a:lnTo>
                  <a:pt x="3141336" y="6464358"/>
                </a:lnTo>
                <a:cubicBezTo>
                  <a:pt x="3046657" y="6531935"/>
                  <a:pt x="2915122" y="6509963"/>
                  <a:pt x="2847545" y="6415283"/>
                </a:cubicBezTo>
                <a:cubicBezTo>
                  <a:pt x="2779969" y="6320604"/>
                  <a:pt x="2801940" y="6189069"/>
                  <a:pt x="2896620" y="6121492"/>
                </a:cubicBezTo>
                <a:close/>
                <a:moveTo>
                  <a:pt x="7223645" y="2357436"/>
                </a:moveTo>
                <a:lnTo>
                  <a:pt x="7223645" y="2874964"/>
                </a:lnTo>
                <a:lnTo>
                  <a:pt x="2525289" y="6228358"/>
                </a:lnTo>
                <a:cubicBezTo>
                  <a:pt x="2430610" y="6295935"/>
                  <a:pt x="2299074" y="6273963"/>
                  <a:pt x="2231498" y="6179284"/>
                </a:cubicBezTo>
                <a:cubicBezTo>
                  <a:pt x="2163922" y="6084604"/>
                  <a:pt x="2185893" y="5953069"/>
                  <a:pt x="2280573" y="5885492"/>
                </a:cubicBezTo>
                <a:close/>
                <a:moveTo>
                  <a:pt x="7223645" y="1681741"/>
                </a:moveTo>
                <a:lnTo>
                  <a:pt x="7223645" y="2199270"/>
                </a:lnTo>
                <a:lnTo>
                  <a:pt x="1849260" y="6035171"/>
                </a:lnTo>
                <a:cubicBezTo>
                  <a:pt x="1754580" y="6102747"/>
                  <a:pt x="1623045" y="6080776"/>
                  <a:pt x="1555469" y="5986096"/>
                </a:cubicBezTo>
                <a:cubicBezTo>
                  <a:pt x="1487892" y="5891416"/>
                  <a:pt x="1509864" y="5759881"/>
                  <a:pt x="1604544" y="5692305"/>
                </a:cubicBezTo>
                <a:close/>
                <a:moveTo>
                  <a:pt x="7223645" y="1006048"/>
                </a:moveTo>
                <a:lnTo>
                  <a:pt x="7223645" y="1523576"/>
                </a:lnTo>
                <a:lnTo>
                  <a:pt x="2182819" y="5121402"/>
                </a:lnTo>
                <a:cubicBezTo>
                  <a:pt x="2088139" y="5188979"/>
                  <a:pt x="1956604" y="5167008"/>
                  <a:pt x="1889027" y="5072328"/>
                </a:cubicBezTo>
                <a:cubicBezTo>
                  <a:pt x="1821451" y="4977649"/>
                  <a:pt x="1843423" y="4846113"/>
                  <a:pt x="1938103" y="4778538"/>
                </a:cubicBezTo>
                <a:close/>
                <a:moveTo>
                  <a:pt x="7223645" y="330352"/>
                </a:moveTo>
                <a:lnTo>
                  <a:pt x="7223645" y="847881"/>
                </a:lnTo>
                <a:lnTo>
                  <a:pt x="2048238" y="4541763"/>
                </a:lnTo>
                <a:cubicBezTo>
                  <a:pt x="1953558" y="4609340"/>
                  <a:pt x="1822023" y="4587368"/>
                  <a:pt x="1754448" y="4492688"/>
                </a:cubicBezTo>
                <a:cubicBezTo>
                  <a:pt x="1686870" y="4398009"/>
                  <a:pt x="1708842" y="4266474"/>
                  <a:pt x="1803522" y="4198897"/>
                </a:cubicBezTo>
                <a:close/>
                <a:moveTo>
                  <a:pt x="6739791" y="0"/>
                </a:moveTo>
                <a:lnTo>
                  <a:pt x="7223645" y="0"/>
                </a:lnTo>
                <a:lnTo>
                  <a:pt x="7223645" y="172186"/>
                </a:lnTo>
                <a:lnTo>
                  <a:pt x="910732" y="4677950"/>
                </a:lnTo>
                <a:cubicBezTo>
                  <a:pt x="816052" y="4745526"/>
                  <a:pt x="684517" y="4723554"/>
                  <a:pt x="616940" y="4628875"/>
                </a:cubicBezTo>
                <a:cubicBezTo>
                  <a:pt x="549364" y="4534195"/>
                  <a:pt x="571336" y="4402660"/>
                  <a:pt x="666015" y="4335083"/>
                </a:cubicBezTo>
                <a:close/>
                <a:moveTo>
                  <a:pt x="5793093" y="0"/>
                </a:moveTo>
                <a:lnTo>
                  <a:pt x="6518192" y="0"/>
                </a:lnTo>
                <a:lnTo>
                  <a:pt x="332995" y="4414607"/>
                </a:lnTo>
                <a:cubicBezTo>
                  <a:pt x="238316" y="4482183"/>
                  <a:pt x="106781" y="4460212"/>
                  <a:pt x="39204" y="4365532"/>
                </a:cubicBezTo>
                <a:cubicBezTo>
                  <a:pt x="-28372" y="4270852"/>
                  <a:pt x="-6401" y="4139317"/>
                  <a:pt x="88280" y="4071741"/>
                </a:cubicBezTo>
                <a:close/>
                <a:moveTo>
                  <a:pt x="4846394" y="0"/>
                </a:moveTo>
                <a:lnTo>
                  <a:pt x="5571492" y="0"/>
                </a:lnTo>
                <a:lnTo>
                  <a:pt x="744860" y="3444949"/>
                </a:lnTo>
                <a:cubicBezTo>
                  <a:pt x="650180" y="3512525"/>
                  <a:pt x="518645" y="3490554"/>
                  <a:pt x="451068" y="3395874"/>
                </a:cubicBezTo>
                <a:cubicBezTo>
                  <a:pt x="383492" y="3301195"/>
                  <a:pt x="405463" y="3169660"/>
                  <a:pt x="500143" y="3102083"/>
                </a:cubicBezTo>
                <a:close/>
                <a:moveTo>
                  <a:pt x="3899695" y="0"/>
                </a:moveTo>
                <a:lnTo>
                  <a:pt x="4624794" y="0"/>
                </a:lnTo>
                <a:lnTo>
                  <a:pt x="686912" y="2810614"/>
                </a:lnTo>
                <a:cubicBezTo>
                  <a:pt x="592232" y="2878190"/>
                  <a:pt x="460697" y="2856219"/>
                  <a:pt x="393120" y="2761539"/>
                </a:cubicBezTo>
                <a:cubicBezTo>
                  <a:pt x="325544" y="2666859"/>
                  <a:pt x="347516" y="2535324"/>
                  <a:pt x="442195" y="2467748"/>
                </a:cubicBezTo>
                <a:close/>
                <a:moveTo>
                  <a:pt x="2952994" y="0"/>
                </a:moveTo>
                <a:lnTo>
                  <a:pt x="3678092" y="0"/>
                </a:lnTo>
                <a:lnTo>
                  <a:pt x="973827" y="1930136"/>
                </a:lnTo>
                <a:cubicBezTo>
                  <a:pt x="879147" y="1997712"/>
                  <a:pt x="747612" y="1975740"/>
                  <a:pt x="680036" y="1881061"/>
                </a:cubicBezTo>
                <a:cubicBezTo>
                  <a:pt x="612460" y="1786382"/>
                  <a:pt x="634431" y="1654846"/>
                  <a:pt x="729111" y="1587270"/>
                </a:cubicBezTo>
                <a:close/>
                <a:moveTo>
                  <a:pt x="1962915" y="0"/>
                </a:moveTo>
                <a:lnTo>
                  <a:pt x="2688012" y="0"/>
                </a:lnTo>
                <a:lnTo>
                  <a:pt x="1051983" y="1167696"/>
                </a:lnTo>
                <a:cubicBezTo>
                  <a:pt x="957304" y="1235272"/>
                  <a:pt x="825769" y="1213301"/>
                  <a:pt x="758192" y="1118621"/>
                </a:cubicBezTo>
                <a:cubicBezTo>
                  <a:pt x="690616" y="1023941"/>
                  <a:pt x="712587" y="892406"/>
                  <a:pt x="807267" y="8248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17953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=""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045675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=""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58224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="" xmlns:a16="http://schemas.microsoft.com/office/drawing/2014/main" id="{CD079DFE-31BE-4F2D-A3F9-C3DC56D775D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58418" y="2"/>
            <a:ext cx="6533583" cy="6857999"/>
          </a:xfrm>
          <a:custGeom>
            <a:avLst/>
            <a:gdLst>
              <a:gd name="connsiteX0" fmla="*/ 2592666 w 6533583"/>
              <a:gd name="connsiteY0" fmla="*/ 0 h 6857999"/>
              <a:gd name="connsiteX1" fmla="*/ 6533583 w 6533583"/>
              <a:gd name="connsiteY1" fmla="*/ 0 h 6857999"/>
              <a:gd name="connsiteX2" fmla="*/ 6533583 w 6533583"/>
              <a:gd name="connsiteY2" fmla="*/ 1085634 h 6857999"/>
              <a:gd name="connsiteX3" fmla="*/ 4351340 w 6533583"/>
              <a:gd name="connsiteY3" fmla="*/ 6857999 h 6857999"/>
              <a:gd name="connsiteX4" fmla="*/ 0 w 6533583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3583" h="6857999">
                <a:moveTo>
                  <a:pt x="2592666" y="0"/>
                </a:moveTo>
                <a:lnTo>
                  <a:pt x="6533583" y="0"/>
                </a:lnTo>
                <a:lnTo>
                  <a:pt x="6533583" y="1085634"/>
                </a:lnTo>
                <a:lnTo>
                  <a:pt x="435134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37420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1809BE71-597D-4A6A-8D7A-83715514DE16}"/>
              </a:ext>
            </a:extLst>
          </p:cNvPr>
          <p:cNvSpPr/>
          <p:nvPr userDrawn="1"/>
        </p:nvSpPr>
        <p:spPr>
          <a:xfrm>
            <a:off x="7731666" y="2553080"/>
            <a:ext cx="3657600" cy="365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ame 2">
            <a:extLst>
              <a:ext uri="{FF2B5EF4-FFF2-40B4-BE49-F238E27FC236}">
                <a16:creationId xmlns="" xmlns:a16="http://schemas.microsoft.com/office/drawing/2014/main" id="{31414031-C26E-4379-84D6-EB0DADCE361E}"/>
              </a:ext>
            </a:extLst>
          </p:cNvPr>
          <p:cNvSpPr/>
          <p:nvPr userDrawn="1"/>
        </p:nvSpPr>
        <p:spPr>
          <a:xfrm>
            <a:off x="7604918" y="2426332"/>
            <a:ext cx="3911097" cy="3911097"/>
          </a:xfrm>
          <a:prstGeom prst="frame">
            <a:avLst>
              <a:gd name="adj1" fmla="val 11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75991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=""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=""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solidFill>
            <a:srgbClr val="256B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9129904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04626" y="34971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4178776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="" xmlns:a16="http://schemas.microsoft.com/office/drawing/2014/main" id="{2E5EA7C7-8ABC-4BB8-83D4-FDCD6EF002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177663" y="980038"/>
            <a:ext cx="4897924" cy="4897924"/>
          </a:xfrm>
          <a:custGeom>
            <a:avLst/>
            <a:gdLst>
              <a:gd name="connsiteX0" fmla="*/ 2448962 w 4897924"/>
              <a:gd name="connsiteY0" fmla="*/ 0 h 4897924"/>
              <a:gd name="connsiteX1" fmla="*/ 4897924 w 4897924"/>
              <a:gd name="connsiteY1" fmla="*/ 2448962 h 4897924"/>
              <a:gd name="connsiteX2" fmla="*/ 2448962 w 4897924"/>
              <a:gd name="connsiteY2" fmla="*/ 4897924 h 4897924"/>
              <a:gd name="connsiteX3" fmla="*/ 0 w 4897924"/>
              <a:gd name="connsiteY3" fmla="*/ 2448962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924" h="4897924">
                <a:moveTo>
                  <a:pt x="2448962" y="0"/>
                </a:moveTo>
                <a:lnTo>
                  <a:pt x="4897924" y="2448962"/>
                </a:lnTo>
                <a:lnTo>
                  <a:pt x="2448962" y="4897924"/>
                </a:lnTo>
                <a:lnTo>
                  <a:pt x="0" y="244896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3494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-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=""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346669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3884023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146461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=""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-1"/>
            <a:ext cx="12254523" cy="68931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04626" y="34971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9" name="Imagen 8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949"/>
          <a:stretch/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9360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04626" y="34971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133022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04626" y="349716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rgbClr val="9D9D9C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076451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2913772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521555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9" Type="http://schemas.openxmlformats.org/officeDocument/2006/relationships/slideLayout" Target="../slideLayouts/slideLayout41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34" Type="http://schemas.openxmlformats.org/officeDocument/2006/relationships/slideLayout" Target="../slideLayouts/slideLayout36.xml"/><Relationship Id="rId42" Type="http://schemas.openxmlformats.org/officeDocument/2006/relationships/slideLayout" Target="../slideLayouts/slideLayout44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33" Type="http://schemas.openxmlformats.org/officeDocument/2006/relationships/slideLayout" Target="../slideLayouts/slideLayout35.xml"/><Relationship Id="rId38" Type="http://schemas.openxmlformats.org/officeDocument/2006/relationships/slideLayout" Target="../slideLayouts/slideLayout40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29" Type="http://schemas.openxmlformats.org/officeDocument/2006/relationships/slideLayout" Target="../slideLayouts/slideLayout31.xml"/><Relationship Id="rId41" Type="http://schemas.openxmlformats.org/officeDocument/2006/relationships/slideLayout" Target="../slideLayouts/slideLayout43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32" Type="http://schemas.openxmlformats.org/officeDocument/2006/relationships/slideLayout" Target="../slideLayouts/slideLayout34.xml"/><Relationship Id="rId37" Type="http://schemas.openxmlformats.org/officeDocument/2006/relationships/slideLayout" Target="../slideLayouts/slideLayout39.xml"/><Relationship Id="rId40" Type="http://schemas.openxmlformats.org/officeDocument/2006/relationships/slideLayout" Target="../slideLayouts/slideLayout42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30.xml"/><Relationship Id="rId36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31" Type="http://schemas.openxmlformats.org/officeDocument/2006/relationships/slideLayout" Target="../slideLayouts/slideLayout33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slideLayout" Target="../slideLayouts/slideLayout29.xml"/><Relationship Id="rId30" Type="http://schemas.openxmlformats.org/officeDocument/2006/relationships/slideLayout" Target="../slideLayouts/slideLayout32.xml"/><Relationship Id="rId35" Type="http://schemas.openxmlformats.org/officeDocument/2006/relationships/slideLayout" Target="../slideLayouts/slideLayout37.xml"/><Relationship Id="rId43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4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88" r:id="rId2"/>
    <p:sldLayoutId id="2147483686" r:id="rId3"/>
    <p:sldLayoutId id="2147483699" r:id="rId4"/>
    <p:sldLayoutId id="2147483689" r:id="rId5"/>
    <p:sldLayoutId id="2147483664" r:id="rId6"/>
    <p:sldLayoutId id="2147483663" r:id="rId7"/>
    <p:sldLayoutId id="2147483684" r:id="rId8"/>
    <p:sldLayoutId id="2147483682" r:id="rId9"/>
    <p:sldLayoutId id="2147483681" r:id="rId10"/>
    <p:sldLayoutId id="2147483683" r:id="rId11"/>
    <p:sldLayoutId id="2147483691" r:id="rId12"/>
    <p:sldLayoutId id="2147483695" r:id="rId13"/>
    <p:sldLayoutId id="2147483694" r:id="rId14"/>
    <p:sldLayoutId id="2147483692" r:id="rId15"/>
    <p:sldLayoutId id="2147483696" r:id="rId16"/>
    <p:sldLayoutId id="2147483685" r:id="rId17"/>
    <p:sldLayoutId id="2147483690" r:id="rId18"/>
    <p:sldLayoutId id="2147483693" r:id="rId19"/>
    <p:sldLayoutId id="2147483697" r:id="rId20"/>
    <p:sldLayoutId id="2147483698" r:id="rId21"/>
    <p:sldLayoutId id="2147483700" r:id="rId22"/>
    <p:sldLayoutId id="2147483680" r:id="rId23"/>
    <p:sldLayoutId id="2147483678" r:id="rId24"/>
    <p:sldLayoutId id="2147483665" r:id="rId25"/>
    <p:sldLayoutId id="2147483687" r:id="rId26"/>
    <p:sldLayoutId id="2147483666" r:id="rId27"/>
    <p:sldLayoutId id="2147483658" r:id="rId28"/>
    <p:sldLayoutId id="2147483667" r:id="rId29"/>
    <p:sldLayoutId id="2147483668" r:id="rId30"/>
    <p:sldLayoutId id="2147483669" r:id="rId31"/>
    <p:sldLayoutId id="2147483670" r:id="rId32"/>
    <p:sldLayoutId id="2147483671" r:id="rId33"/>
    <p:sldLayoutId id="2147483672" r:id="rId34"/>
    <p:sldLayoutId id="2147483673" r:id="rId35"/>
    <p:sldLayoutId id="2147483675" r:id="rId36"/>
    <p:sldLayoutId id="2147483674" r:id="rId37"/>
    <p:sldLayoutId id="2147483676" r:id="rId38"/>
    <p:sldLayoutId id="2147483677" r:id="rId39"/>
    <p:sldLayoutId id="2147483679" r:id="rId40"/>
    <p:sldLayoutId id="2147483660" r:id="rId41"/>
    <p:sldLayoutId id="2147483659" r:id="rId4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7.emf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8.emf"/><Relationship Id="rId1" Type="http://schemas.openxmlformats.org/officeDocument/2006/relationships/slideLayout" Target="../slideLayouts/slideLayout4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6.emf"/><Relationship Id="rId4" Type="http://schemas.openxmlformats.org/officeDocument/2006/relationships/chart" Target="../charts/char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9.emf"/><Relationship Id="rId1" Type="http://schemas.openxmlformats.org/officeDocument/2006/relationships/slideLayout" Target="../slideLayouts/slideLayout4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image" Target="../media/image20.emf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4.emf"/><Relationship Id="rId5" Type="http://schemas.openxmlformats.org/officeDocument/2006/relationships/image" Target="../media/image23.emf"/><Relationship Id="rId4" Type="http://schemas.openxmlformats.org/officeDocument/2006/relationships/image" Target="../media/image22.emf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3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10.emf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27.emf"/><Relationship Id="rId1" Type="http://schemas.openxmlformats.org/officeDocument/2006/relationships/slideLayout" Target="../slideLayouts/slideLayout2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emf"/><Relationship Id="rId1" Type="http://schemas.openxmlformats.org/officeDocument/2006/relationships/slideLayout" Target="../slideLayouts/slideLayout4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emf"/><Relationship Id="rId2" Type="http://schemas.openxmlformats.org/officeDocument/2006/relationships/image" Target="../media/image29.emf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6.emf"/><Relationship Id="rId5" Type="http://schemas.openxmlformats.org/officeDocument/2006/relationships/image" Target="../media/image32.emf"/><Relationship Id="rId4" Type="http://schemas.openxmlformats.org/officeDocument/2006/relationships/image" Target="../media/image31.emf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Layout" Target="../slideLayouts/slideLayout2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emf"/><Relationship Id="rId1" Type="http://schemas.openxmlformats.org/officeDocument/2006/relationships/slideLayout" Target="../slideLayouts/slideLayout3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3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34.emf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24.emf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emf"/><Relationship Id="rId1" Type="http://schemas.openxmlformats.org/officeDocument/2006/relationships/slideLayout" Target="../slideLayouts/slideLayout3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emf"/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2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3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image" Target="../media/image39.emf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emf"/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1.em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emf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8.e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emf"/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5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emf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46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image" Target="../media/image38.emf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emf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emf"/><Relationship Id="rId7" Type="http://schemas.openxmlformats.org/officeDocument/2006/relationships/image" Target="../media/image53.emf"/><Relationship Id="rId2" Type="http://schemas.openxmlformats.org/officeDocument/2006/relationships/image" Target="../media/image48.emf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2.emf"/><Relationship Id="rId5" Type="http://schemas.openxmlformats.org/officeDocument/2006/relationships/image" Target="../media/image51.emf"/><Relationship Id="rId4" Type="http://schemas.openxmlformats.org/officeDocument/2006/relationships/image" Target="../media/image50.e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emf"/><Relationship Id="rId7" Type="http://schemas.openxmlformats.org/officeDocument/2006/relationships/image" Target="../media/image59.emf"/><Relationship Id="rId2" Type="http://schemas.openxmlformats.org/officeDocument/2006/relationships/image" Target="../media/image54.emf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58.emf"/><Relationship Id="rId5" Type="http://schemas.openxmlformats.org/officeDocument/2006/relationships/image" Target="../media/image57.emf"/><Relationship Id="rId4" Type="http://schemas.openxmlformats.org/officeDocument/2006/relationships/image" Target="../media/image56.e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emf"/><Relationship Id="rId7" Type="http://schemas.openxmlformats.org/officeDocument/2006/relationships/image" Target="../media/image65.emf"/><Relationship Id="rId2" Type="http://schemas.openxmlformats.org/officeDocument/2006/relationships/image" Target="../media/image60.emf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64.emf"/><Relationship Id="rId5" Type="http://schemas.openxmlformats.org/officeDocument/2006/relationships/image" Target="../media/image63.emf"/><Relationship Id="rId4" Type="http://schemas.openxmlformats.org/officeDocument/2006/relationships/image" Target="../media/image62.e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2" Type="http://schemas.openxmlformats.org/officeDocument/2006/relationships/image" Target="../media/image66.emf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2.emf"/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emf"/><Relationship Id="rId2" Type="http://schemas.openxmlformats.org/officeDocument/2006/relationships/image" Target="../media/image71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5.emf"/><Relationship Id="rId5" Type="http://schemas.openxmlformats.org/officeDocument/2006/relationships/image" Target="../media/image74.emf"/><Relationship Id="rId4" Type="http://schemas.openxmlformats.org/officeDocument/2006/relationships/image" Target="../media/image73.emf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emf"/><Relationship Id="rId3" Type="http://schemas.openxmlformats.org/officeDocument/2006/relationships/image" Target="../media/image77.emf"/><Relationship Id="rId7" Type="http://schemas.openxmlformats.org/officeDocument/2006/relationships/image" Target="../media/image81.emf"/><Relationship Id="rId2" Type="http://schemas.openxmlformats.org/officeDocument/2006/relationships/image" Target="../media/image76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0.emf"/><Relationship Id="rId5" Type="http://schemas.openxmlformats.org/officeDocument/2006/relationships/image" Target="../media/image79.emf"/><Relationship Id="rId4" Type="http://schemas.openxmlformats.org/officeDocument/2006/relationships/image" Target="../media/image78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emf"/><Relationship Id="rId7" Type="http://schemas.openxmlformats.org/officeDocument/2006/relationships/image" Target="../media/image88.emf"/><Relationship Id="rId2" Type="http://schemas.openxmlformats.org/officeDocument/2006/relationships/image" Target="../media/image83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7.emf"/><Relationship Id="rId5" Type="http://schemas.openxmlformats.org/officeDocument/2006/relationships/image" Target="../media/image86.emf"/><Relationship Id="rId4" Type="http://schemas.openxmlformats.org/officeDocument/2006/relationships/image" Target="../media/image85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emf"/><Relationship Id="rId7" Type="http://schemas.openxmlformats.org/officeDocument/2006/relationships/image" Target="../media/image94.emf"/><Relationship Id="rId2" Type="http://schemas.openxmlformats.org/officeDocument/2006/relationships/image" Target="../media/image89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3.emf"/><Relationship Id="rId5" Type="http://schemas.openxmlformats.org/officeDocument/2006/relationships/image" Target="../media/image92.emf"/><Relationship Id="rId4" Type="http://schemas.openxmlformats.org/officeDocument/2006/relationships/image" Target="../media/image91.emf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emf"/><Relationship Id="rId2" Type="http://schemas.openxmlformats.org/officeDocument/2006/relationships/image" Target="../media/image95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7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3.emf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emf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1947C4B2-DF8A-42CD-8CE4-0DDE46D7DAEB}"/>
              </a:ext>
            </a:extLst>
          </p:cNvPr>
          <p:cNvSpPr txBox="1"/>
          <p:nvPr/>
        </p:nvSpPr>
        <p:spPr>
          <a:xfrm>
            <a:off x="695376" y="3465764"/>
            <a:ext cx="402008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pitchFamily="34" charset="0"/>
              </a:rPr>
              <a:t>Free </a:t>
            </a:r>
            <a:r>
              <a:rPr lang="en-US" altLang="ko-KR" sz="40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pitchFamily="34" charset="0"/>
              </a:rPr>
              <a:t>Templates</a:t>
            </a:r>
            <a:endParaRPr lang="ko-KR" altLang="en-US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549BB693-44E3-492D-956F-F9268A3AA70C}"/>
              </a:ext>
            </a:extLst>
          </p:cNvPr>
          <p:cNvSpPr txBox="1"/>
          <p:nvPr/>
        </p:nvSpPr>
        <p:spPr>
          <a:xfrm>
            <a:off x="868283" y="4343737"/>
            <a:ext cx="4007595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Tittle of </a:t>
            </a:r>
            <a:endParaRPr lang="en-US" altLang="ko-KR" dirty="0" smtClean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  <a:p>
            <a:pPr algn="ctr"/>
            <a:r>
              <a:rPr lang="en-US" altLang="ko-KR" dirty="0" smtClean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Your </a:t>
            </a:r>
            <a:r>
              <a:rPr lang="en-US" altLang="ko-KR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Presentation</a:t>
            </a:r>
            <a:endParaRPr lang="ko-KR" altLang="en-US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="" xmlns:a16="http://schemas.microsoft.com/office/drawing/2014/main" id="{041EF0FA-4614-487C-8F00-A328E00D0C2B}"/>
              </a:ext>
            </a:extLst>
          </p:cNvPr>
          <p:cNvSpPr txBox="1"/>
          <p:nvPr/>
        </p:nvSpPr>
        <p:spPr>
          <a:xfrm>
            <a:off x="695376" y="1756709"/>
            <a:ext cx="774069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s-PE" altLang="ko-KR" sz="9600" b="1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Arial" pitchFamily="34" charset="0"/>
              </a:rPr>
              <a:t>CATTLE</a:t>
            </a:r>
            <a:endParaRPr lang="ko-KR" altLang="en-US" sz="96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cs typeface="Arial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19496" y="5951621"/>
            <a:ext cx="848849" cy="7459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1005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C79347"/>
                </a:solidFill>
              </a:rPr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="" xmlns:a16="http://schemas.microsoft.com/office/drawing/2014/main" id="{BB24D9CF-20DC-4910-BAE8-56F881F454AD}"/>
              </a:ext>
            </a:extLst>
          </p:cNvPr>
          <p:cNvSpPr/>
          <p:nvPr/>
        </p:nvSpPr>
        <p:spPr>
          <a:xfrm>
            <a:off x="2136619" y="5117325"/>
            <a:ext cx="2226743" cy="540000"/>
          </a:xfrm>
          <a:prstGeom prst="roundRect">
            <a:avLst>
              <a:gd name="adj" fmla="val 50000"/>
            </a:avLst>
          </a:prstGeom>
          <a:solidFill>
            <a:srgbClr val="CF9254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4">
            <a:extLst>
              <a:ext uri="{FF2B5EF4-FFF2-40B4-BE49-F238E27FC236}">
                <a16:creationId xmlns="" xmlns:a16="http://schemas.microsoft.com/office/drawing/2014/main" id="{12BEF0FC-D313-4521-95FC-3B40A46CD7DE}"/>
              </a:ext>
            </a:extLst>
          </p:cNvPr>
          <p:cNvSpPr/>
          <p:nvPr/>
        </p:nvSpPr>
        <p:spPr>
          <a:xfrm>
            <a:off x="3820452" y="4071068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5">
            <a:extLst>
              <a:ext uri="{FF2B5EF4-FFF2-40B4-BE49-F238E27FC236}">
                <a16:creationId xmlns="" xmlns:a16="http://schemas.microsoft.com/office/drawing/2014/main" id="{F3150D0B-6056-4492-9626-34E356CF83DC}"/>
              </a:ext>
            </a:extLst>
          </p:cNvPr>
          <p:cNvSpPr/>
          <p:nvPr/>
        </p:nvSpPr>
        <p:spPr>
          <a:xfrm>
            <a:off x="3820453" y="4071067"/>
            <a:ext cx="1879525" cy="540000"/>
          </a:xfrm>
          <a:prstGeom prst="roundRect">
            <a:avLst>
              <a:gd name="adj" fmla="val 50000"/>
            </a:avLst>
          </a:prstGeom>
          <a:solidFill>
            <a:srgbClr val="C7934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6">
            <a:extLst>
              <a:ext uri="{FF2B5EF4-FFF2-40B4-BE49-F238E27FC236}">
                <a16:creationId xmlns="" xmlns:a16="http://schemas.microsoft.com/office/drawing/2014/main" id="{8A812E49-F01E-4540-9F1A-420FEDBCB6C8}"/>
              </a:ext>
            </a:extLst>
          </p:cNvPr>
          <p:cNvSpPr/>
          <p:nvPr/>
        </p:nvSpPr>
        <p:spPr>
          <a:xfrm>
            <a:off x="5158523" y="3024808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ed Rectangle 7">
            <a:extLst>
              <a:ext uri="{FF2B5EF4-FFF2-40B4-BE49-F238E27FC236}">
                <a16:creationId xmlns="" xmlns:a16="http://schemas.microsoft.com/office/drawing/2014/main" id="{6ABE910B-D56D-4364-9DD4-CEC029572577}"/>
              </a:ext>
            </a:extLst>
          </p:cNvPr>
          <p:cNvSpPr/>
          <p:nvPr/>
        </p:nvSpPr>
        <p:spPr>
          <a:xfrm>
            <a:off x="5157070" y="3024808"/>
            <a:ext cx="1879523" cy="540000"/>
          </a:xfrm>
          <a:prstGeom prst="roundRect">
            <a:avLst>
              <a:gd name="adj" fmla="val 50000"/>
            </a:avLst>
          </a:prstGeom>
          <a:solidFill>
            <a:srgbClr val="C7934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ounded Rectangle 8">
            <a:extLst>
              <a:ext uri="{FF2B5EF4-FFF2-40B4-BE49-F238E27FC236}">
                <a16:creationId xmlns="" xmlns:a16="http://schemas.microsoft.com/office/drawing/2014/main" id="{5F8074DA-FC94-46B9-9256-B7A90E6E38FE}"/>
              </a:ext>
            </a:extLst>
          </p:cNvPr>
          <p:cNvSpPr/>
          <p:nvPr/>
        </p:nvSpPr>
        <p:spPr>
          <a:xfrm>
            <a:off x="6496593" y="1978550"/>
            <a:ext cx="540000" cy="1586259"/>
          </a:xfrm>
          <a:prstGeom prst="roundRect">
            <a:avLst>
              <a:gd name="adj" fmla="val 50000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ounded Rectangle 9">
            <a:extLst>
              <a:ext uri="{FF2B5EF4-FFF2-40B4-BE49-F238E27FC236}">
                <a16:creationId xmlns="" xmlns:a16="http://schemas.microsoft.com/office/drawing/2014/main" id="{4C351103-4901-4147-8FE0-01ECF73596FE}"/>
              </a:ext>
            </a:extLst>
          </p:cNvPr>
          <p:cNvSpPr/>
          <p:nvPr/>
        </p:nvSpPr>
        <p:spPr>
          <a:xfrm>
            <a:off x="6496594" y="1978549"/>
            <a:ext cx="1876617" cy="540000"/>
          </a:xfrm>
          <a:prstGeom prst="roundRect">
            <a:avLst>
              <a:gd name="adj" fmla="val 50000"/>
            </a:avLst>
          </a:prstGeom>
          <a:solidFill>
            <a:srgbClr val="C79347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7F4EDAC7-824E-4F6A-A312-2CA70639E73A}"/>
              </a:ext>
            </a:extLst>
          </p:cNvPr>
          <p:cNvGrpSpPr/>
          <p:nvPr/>
        </p:nvGrpSpPr>
        <p:grpSpPr>
          <a:xfrm>
            <a:off x="4457349" y="4702007"/>
            <a:ext cx="2847409" cy="928499"/>
            <a:chOff x="-475010" y="1057558"/>
            <a:chExt cx="3859356" cy="928499"/>
          </a:xfrm>
        </p:grpSpPr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8D7948E3-6EF9-4B1C-BA8B-7D400ACC79F1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B8D86A26-E1D5-4862-A345-E760039396DB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08EF4F79-CBC1-4584-9BAF-D0746EED85DA}"/>
              </a:ext>
            </a:extLst>
          </p:cNvPr>
          <p:cNvGrpSpPr/>
          <p:nvPr/>
        </p:nvGrpSpPr>
        <p:grpSpPr>
          <a:xfrm>
            <a:off x="8478474" y="1791995"/>
            <a:ext cx="2847409" cy="928499"/>
            <a:chOff x="-475010" y="1057558"/>
            <a:chExt cx="3859356" cy="928499"/>
          </a:xfrm>
        </p:grpSpPr>
        <p:sp>
          <p:nvSpPr>
            <p:cNvPr id="15" name="TextBox 14">
              <a:extLst>
                <a:ext uri="{FF2B5EF4-FFF2-40B4-BE49-F238E27FC236}">
                  <a16:creationId xmlns="" xmlns:a16="http://schemas.microsoft.com/office/drawing/2014/main" id="{FCADCC9B-AC22-4B72-85FD-5CFB77B735F2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C344D935-4772-43A6-99E7-DBD710A10071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6A505968-F3C3-415A-AB1F-BF1BDB3E8DFF}"/>
              </a:ext>
            </a:extLst>
          </p:cNvPr>
          <p:cNvGrpSpPr/>
          <p:nvPr/>
        </p:nvGrpSpPr>
        <p:grpSpPr>
          <a:xfrm>
            <a:off x="7118140" y="2616581"/>
            <a:ext cx="2847409" cy="928499"/>
            <a:chOff x="-475010" y="1057558"/>
            <a:chExt cx="3859356" cy="928499"/>
          </a:xfrm>
        </p:grpSpPr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E822ABC3-85D4-40F6-99C5-D700D547D2EA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163303C9-0F88-4B24-935C-52C2CF33564E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993D9B79-E9BF-41DD-863A-880646A6DB9B}"/>
              </a:ext>
            </a:extLst>
          </p:cNvPr>
          <p:cNvGrpSpPr/>
          <p:nvPr/>
        </p:nvGrpSpPr>
        <p:grpSpPr>
          <a:xfrm>
            <a:off x="5787745" y="3659295"/>
            <a:ext cx="2847409" cy="928499"/>
            <a:chOff x="-475010" y="1057558"/>
            <a:chExt cx="3859356" cy="928499"/>
          </a:xfrm>
        </p:grpSpPr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D0DC0FE1-9D12-4C01-BF46-44B4623364B9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D49162A4-D827-46AD-AC15-A23BD15B3EA7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3FA3599D-477A-4E42-9268-341453038B30}"/>
              </a:ext>
            </a:extLst>
          </p:cNvPr>
          <p:cNvSpPr txBox="1"/>
          <p:nvPr/>
        </p:nvSpPr>
        <p:spPr>
          <a:xfrm>
            <a:off x="909993" y="1768422"/>
            <a:ext cx="36715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="" xmlns:a16="http://schemas.microsoft.com/office/drawing/2014/main" id="{4B2AAE38-6394-4F0F-8B93-2E8148D8D14D}"/>
              </a:ext>
            </a:extLst>
          </p:cNvPr>
          <p:cNvSpPr/>
          <p:nvPr/>
        </p:nvSpPr>
        <p:spPr>
          <a:xfrm>
            <a:off x="7838578" y="1978549"/>
            <a:ext cx="540000" cy="540000"/>
          </a:xfrm>
          <a:prstGeom prst="ellipse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Isosceles Triangle 8">
            <a:extLst>
              <a:ext uri="{FF2B5EF4-FFF2-40B4-BE49-F238E27FC236}">
                <a16:creationId xmlns="" xmlns:a16="http://schemas.microsoft.com/office/drawing/2014/main" id="{05F389CB-FE3B-42AA-96FB-EF59E2873C6F}"/>
              </a:ext>
            </a:extLst>
          </p:cNvPr>
          <p:cNvSpPr/>
          <p:nvPr/>
        </p:nvSpPr>
        <p:spPr>
          <a:xfrm rot="16200000">
            <a:off x="5307795" y="4174728"/>
            <a:ext cx="243575" cy="29040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7">
            <a:extLst>
              <a:ext uri="{FF2B5EF4-FFF2-40B4-BE49-F238E27FC236}">
                <a16:creationId xmlns="" xmlns:a16="http://schemas.microsoft.com/office/drawing/2014/main" id="{67BAFA61-C7D1-413F-A356-EFB9FFBB7A53}"/>
              </a:ext>
            </a:extLst>
          </p:cNvPr>
          <p:cNvSpPr/>
          <p:nvPr/>
        </p:nvSpPr>
        <p:spPr>
          <a:xfrm>
            <a:off x="6637352" y="3176188"/>
            <a:ext cx="258326" cy="25832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ectangle 16">
            <a:extLst>
              <a:ext uri="{FF2B5EF4-FFF2-40B4-BE49-F238E27FC236}">
                <a16:creationId xmlns="" xmlns:a16="http://schemas.microsoft.com/office/drawing/2014/main" id="{5E1E1DF1-E0C6-4485-9CB5-135139A4DC2B}"/>
              </a:ext>
            </a:extLst>
          </p:cNvPr>
          <p:cNvSpPr/>
          <p:nvPr/>
        </p:nvSpPr>
        <p:spPr>
          <a:xfrm>
            <a:off x="3949548" y="5307341"/>
            <a:ext cx="281809" cy="185209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Donut 24">
            <a:extLst>
              <a:ext uri="{FF2B5EF4-FFF2-40B4-BE49-F238E27FC236}">
                <a16:creationId xmlns="" xmlns:a16="http://schemas.microsoft.com/office/drawing/2014/main" id="{BB1DC746-8BD3-4D36-8180-B4836CCD20A3}"/>
              </a:ext>
            </a:extLst>
          </p:cNvPr>
          <p:cNvSpPr/>
          <p:nvPr/>
        </p:nvSpPr>
        <p:spPr>
          <a:xfrm>
            <a:off x="7973802" y="2108730"/>
            <a:ext cx="282595" cy="28489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pic>
        <p:nvPicPr>
          <p:cNvPr id="30" name="Imagen 2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9598079" y="4979006"/>
            <a:ext cx="2109415" cy="1879542"/>
          </a:xfrm>
          <a:prstGeom prst="rect">
            <a:avLst/>
          </a:prstGeom>
        </p:spPr>
      </p:pic>
      <p:sp>
        <p:nvSpPr>
          <p:cNvPr id="31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/>
        </p:nvSpPr>
        <p:spPr>
          <a:xfrm>
            <a:off x="-171166" y="5842166"/>
            <a:ext cx="12534332" cy="1061049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32" name="Imagen 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39957" y="262573"/>
            <a:ext cx="1114396" cy="973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8224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CF9254"/>
                </a:solidFill>
              </a:rPr>
              <a:t>Infographic Style</a:t>
            </a:r>
          </a:p>
        </p:txBody>
      </p:sp>
      <p:sp>
        <p:nvSpPr>
          <p:cNvPr id="8" name="AutoShape 3"/>
          <p:cNvSpPr>
            <a:spLocks noChangeAspect="1" noChangeArrowheads="1" noTextEdit="1"/>
          </p:cNvSpPr>
          <p:nvPr/>
        </p:nvSpPr>
        <p:spPr bwMode="auto">
          <a:xfrm>
            <a:off x="5672138" y="5140325"/>
            <a:ext cx="1484312" cy="1979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aphicFrame>
        <p:nvGraphicFramePr>
          <p:cNvPr id="3" name="Table 2">
            <a:extLst>
              <a:ext uri="{FF2B5EF4-FFF2-40B4-BE49-F238E27FC236}">
                <a16:creationId xmlns="" xmlns:a16="http://schemas.microsoft.com/office/drawing/2014/main" id="{4528F325-4FE9-4784-9616-8432CA45AB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1854991"/>
              </p:ext>
            </p:extLst>
          </p:nvPr>
        </p:nvGraphicFramePr>
        <p:xfrm>
          <a:off x="923110" y="1798943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="" xmlns:a16="http://schemas.microsoft.com/office/drawing/2014/main" id="{82497BAF-0FC5-4AEB-BB52-FE9C0BF717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1647501"/>
              </p:ext>
            </p:extLst>
          </p:nvPr>
        </p:nvGraphicFramePr>
        <p:xfrm>
          <a:off x="6373904" y="1807724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="" xmlns:a16="http://schemas.microsoft.com/office/drawing/2014/main" id="{D52000BA-FCE3-4285-9169-C82D81559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854641"/>
              </p:ext>
            </p:extLst>
          </p:nvPr>
        </p:nvGraphicFramePr>
        <p:xfrm>
          <a:off x="923110" y="3819247"/>
          <a:ext cx="10345785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63782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19742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9742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119742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1197429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119742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1197429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1197429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/>
        </p:nvSpPr>
        <p:spPr>
          <a:xfrm>
            <a:off x="-153913" y="5822829"/>
            <a:ext cx="12534332" cy="1061049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1" name="Imagen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60742" y="186772"/>
            <a:ext cx="1161604" cy="1029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7696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5"/>
          <p:cNvSpPr>
            <a:spLocks/>
          </p:cNvSpPr>
          <p:nvPr/>
        </p:nvSpPr>
        <p:spPr bwMode="auto">
          <a:xfrm>
            <a:off x="0" y="6084584"/>
            <a:ext cx="12192000" cy="785446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38D845ED-3EC1-4D98-9731-0789C5112DFA}"/>
              </a:ext>
            </a:extLst>
          </p:cNvPr>
          <p:cNvGrpSpPr/>
          <p:nvPr/>
        </p:nvGrpSpPr>
        <p:grpSpPr>
          <a:xfrm>
            <a:off x="1226" y="2350067"/>
            <a:ext cx="10779026" cy="1016320"/>
            <a:chOff x="-3475307" y="2023474"/>
            <a:chExt cx="14906937" cy="1405526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5" name="Rectangle 4">
              <a:extLst>
                <a:ext uri="{FF2B5EF4-FFF2-40B4-BE49-F238E27FC236}">
                  <a16:creationId xmlns="" xmlns:a16="http://schemas.microsoft.com/office/drawing/2014/main" id="{8C58F753-2709-4751-AA5D-1E6F72A6747E}"/>
                </a:ext>
              </a:extLst>
            </p:cNvPr>
            <p:cNvSpPr/>
            <p:nvPr userDrawn="1"/>
          </p:nvSpPr>
          <p:spPr>
            <a:xfrm rot="10800000">
              <a:off x="-3475307" y="3200400"/>
              <a:ext cx="9610782" cy="2286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="" xmlns:a16="http://schemas.microsoft.com/office/drawing/2014/main" id="{DCC75697-77F3-4600-B7A1-FDAADAA54938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D4FCCB8B-7F22-448A-B445-CE2968C99E2D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45390521-3F18-4FE3-B179-5B165CD98E94}"/>
              </a:ext>
            </a:extLst>
          </p:cNvPr>
          <p:cNvGrpSpPr/>
          <p:nvPr/>
        </p:nvGrpSpPr>
        <p:grpSpPr>
          <a:xfrm rot="10800000">
            <a:off x="6479065" y="3493288"/>
            <a:ext cx="5712935" cy="1019976"/>
            <a:chOff x="3530890" y="2023474"/>
            <a:chExt cx="7900740" cy="1410582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9" name="Rectangle 8">
              <a:extLst>
                <a:ext uri="{FF2B5EF4-FFF2-40B4-BE49-F238E27FC236}">
                  <a16:creationId xmlns="" xmlns:a16="http://schemas.microsoft.com/office/drawing/2014/main" id="{159DB61D-A943-41AA-9E77-F9B46CC528F5}"/>
                </a:ext>
              </a:extLst>
            </p:cNvPr>
            <p:cNvSpPr/>
            <p:nvPr userDrawn="1"/>
          </p:nvSpPr>
          <p:spPr>
            <a:xfrm rot="10800000">
              <a:off x="3530890" y="3205456"/>
              <a:ext cx="2592356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="" xmlns:a16="http://schemas.microsoft.com/office/drawing/2014/main" id="{6F0EB26D-FB44-4E35-ACFF-D8D8099A62C5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="" xmlns:a16="http://schemas.microsoft.com/office/drawing/2014/main" id="{D5A62848-97A5-4FF6-AB4A-B92FC68CEB40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9F746ABA-0452-421D-991F-4801B85045EA}"/>
              </a:ext>
            </a:extLst>
          </p:cNvPr>
          <p:cNvSpPr txBox="1"/>
          <p:nvPr/>
        </p:nvSpPr>
        <p:spPr>
          <a:xfrm>
            <a:off x="668191" y="4537141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D4CF34D6-BEB0-440D-AD63-7FE76390C181}"/>
              </a:ext>
            </a:extLst>
          </p:cNvPr>
          <p:cNvSpPr txBox="1"/>
          <p:nvPr/>
        </p:nvSpPr>
        <p:spPr>
          <a:xfrm>
            <a:off x="668191" y="3604233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rgbClr val="ED7D3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rgbClr val="ED7D31"/>
                </a:solidFill>
              </a:rPr>
              <a:t>Professional PPT Presentation</a:t>
            </a:r>
            <a:endParaRPr lang="ko-KR" altLang="en-US" sz="2800" dirty="0">
              <a:solidFill>
                <a:srgbClr val="ED7D3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6F5ED0E8-AD84-4FD9-B7DF-928A21546F6E}"/>
              </a:ext>
            </a:extLst>
          </p:cNvPr>
          <p:cNvSpPr txBox="1"/>
          <p:nvPr/>
        </p:nvSpPr>
        <p:spPr>
          <a:xfrm>
            <a:off x="668192" y="711718"/>
            <a:ext cx="648508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rgbClr val="ED7D31"/>
                </a:solidFill>
                <a:latin typeface="+mj-lt"/>
                <a:cs typeface="Arial" pitchFamily="34" charset="0"/>
              </a:rPr>
              <a:t>Awesome</a:t>
            </a:r>
            <a:r>
              <a:rPr lang="en-US" altLang="ko-KR" sz="4400" b="1" dirty="0">
                <a:solidFill>
                  <a:schemeClr val="accent5">
                    <a:lumMod val="75000"/>
                  </a:schemeClr>
                </a:solidFill>
                <a:latin typeface="+mj-lt"/>
                <a:cs typeface="Arial" pitchFamily="34" charset="0"/>
              </a:rPr>
              <a:t> </a:t>
            </a:r>
            <a:r>
              <a:rPr lang="en-GB" altLang="ko-KR" sz="4400" b="1" dirty="0">
                <a:solidFill>
                  <a:srgbClr val="538A2E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400" b="1" dirty="0">
                <a:solidFill>
                  <a:srgbClr val="538A2E"/>
                </a:solidFill>
                <a:latin typeface="+mj-lt"/>
                <a:cs typeface="Arial" pitchFamily="34" charset="0"/>
              </a:rPr>
              <a:t>resentation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E04E57C4-C36F-486D-B717-4B3D00FEAF5A}"/>
              </a:ext>
            </a:extLst>
          </p:cNvPr>
          <p:cNvSpPr txBox="1"/>
          <p:nvPr/>
        </p:nvSpPr>
        <p:spPr>
          <a:xfrm>
            <a:off x="668192" y="1749479"/>
            <a:ext cx="553452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65657A1C-09B6-4B9A-A24E-C3C636DB03E6}"/>
              </a:ext>
            </a:extLst>
          </p:cNvPr>
          <p:cNvSpPr txBox="1"/>
          <p:nvPr/>
        </p:nvSpPr>
        <p:spPr>
          <a:xfrm>
            <a:off x="2706541" y="5389748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rgbClr val="ED7D31"/>
                </a:solidFill>
              </a:rPr>
              <a:t>We Create Quality </a:t>
            </a:r>
          </a:p>
          <a:p>
            <a:pPr algn="r"/>
            <a:r>
              <a:rPr lang="en-US" altLang="ko-KR" sz="2800" dirty="0">
                <a:solidFill>
                  <a:srgbClr val="ED7D31"/>
                </a:solidFill>
              </a:rPr>
              <a:t>Professional PPT Presentation</a:t>
            </a:r>
            <a:endParaRPr lang="ko-KR" altLang="en-US" sz="2800" dirty="0">
              <a:solidFill>
                <a:srgbClr val="ED7D31"/>
              </a:solidFill>
            </a:endParaRPr>
          </a:p>
        </p:txBody>
      </p:sp>
      <p:sp>
        <p:nvSpPr>
          <p:cNvPr id="2" name="Marcador de posición de imagen 1"/>
          <p:cNvSpPr>
            <a:spLocks noGrp="1"/>
          </p:cNvSpPr>
          <p:nvPr>
            <p:ph type="pic" sz="quarter" idx="10"/>
          </p:nvPr>
        </p:nvSpPr>
        <p:spPr/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962000" y="3971554"/>
            <a:ext cx="4230000" cy="2880000"/>
          </a:xfrm>
          <a:prstGeom prst="rect">
            <a:avLst/>
          </a:prstGeom>
        </p:spPr>
      </p:pic>
      <p:pic>
        <p:nvPicPr>
          <p:cNvPr id="20" name="Imagen 1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89746" y="60789"/>
            <a:ext cx="1161604" cy="1029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4170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2">
            <a:extLst>
              <a:ext uri="{FF2B5EF4-FFF2-40B4-BE49-F238E27FC236}">
                <a16:creationId xmlns="" xmlns:a16="http://schemas.microsoft.com/office/drawing/2014/main" id="{1BF7911A-7961-4171-BC54-DD856E552D7B}"/>
              </a:ext>
            </a:extLst>
          </p:cNvPr>
          <p:cNvSpPr/>
          <p:nvPr/>
        </p:nvSpPr>
        <p:spPr>
          <a:xfrm>
            <a:off x="323528" y="0"/>
            <a:ext cx="4518439" cy="6597352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rgbClr val="9D9D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="" xmlns:a16="http://schemas.microsoft.com/office/drawing/2014/main" id="{97D51FF7-23C8-46EB-8594-B42D7475F1C6}"/>
              </a:ext>
            </a:extLst>
          </p:cNvPr>
          <p:cNvSpPr/>
          <p:nvPr/>
        </p:nvSpPr>
        <p:spPr>
          <a:xfrm>
            <a:off x="587791" y="0"/>
            <a:ext cx="3989913" cy="6237312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Rectangle 6">
            <a:extLst>
              <a:ext uri="{FF2B5EF4-FFF2-40B4-BE49-F238E27FC236}">
                <a16:creationId xmlns="" xmlns:a16="http://schemas.microsoft.com/office/drawing/2014/main" id="{A8679454-2208-4BC3-A216-FB71DF688FDD}"/>
              </a:ext>
            </a:extLst>
          </p:cNvPr>
          <p:cNvSpPr/>
          <p:nvPr/>
        </p:nvSpPr>
        <p:spPr>
          <a:xfrm>
            <a:off x="809898" y="404664"/>
            <a:ext cx="4248094" cy="1512168"/>
          </a:xfrm>
          <a:prstGeom prst="rect">
            <a:avLst/>
          </a:prstGeom>
          <a:solidFill>
            <a:srgbClr val="D0D0D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8" name="Right Triangle 7">
            <a:extLst>
              <a:ext uri="{FF2B5EF4-FFF2-40B4-BE49-F238E27FC236}">
                <a16:creationId xmlns="" xmlns:a16="http://schemas.microsoft.com/office/drawing/2014/main" id="{47FAF118-26B2-456E-9715-8A822768B62A}"/>
              </a:ext>
            </a:extLst>
          </p:cNvPr>
          <p:cNvSpPr/>
          <p:nvPr/>
        </p:nvSpPr>
        <p:spPr>
          <a:xfrm rot="5400000">
            <a:off x="4835679" y="1919874"/>
            <a:ext cx="228600" cy="216024"/>
          </a:xfrm>
          <a:prstGeom prst="rtTriangle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" name="Title 1">
            <a:extLst>
              <a:ext uri="{FF2B5EF4-FFF2-40B4-BE49-F238E27FC236}">
                <a16:creationId xmlns="" xmlns:a16="http://schemas.microsoft.com/office/drawing/2014/main" id="{2BAA1E18-0016-4773-B404-1FEA8166EDE1}"/>
              </a:ext>
            </a:extLst>
          </p:cNvPr>
          <p:cNvSpPr txBox="1">
            <a:spLocks/>
          </p:cNvSpPr>
          <p:nvPr/>
        </p:nvSpPr>
        <p:spPr>
          <a:xfrm>
            <a:off x="923850" y="381541"/>
            <a:ext cx="3724350" cy="158417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</a:rPr>
              <a:t>Chart Infographic</a:t>
            </a:r>
            <a:endParaRPr lang="ko-KR" altLang="en-US" dirty="0">
              <a:solidFill>
                <a:schemeClr val="bg1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="" xmlns:a16="http://schemas.microsoft.com/office/drawing/2014/main" id="{99ABD6BD-DD26-4276-9DAE-09DF22C0DC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6070607"/>
              </p:ext>
            </p:extLst>
          </p:nvPr>
        </p:nvGraphicFramePr>
        <p:xfrm>
          <a:off x="5835252" y="700341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Oval 5">
            <a:extLst>
              <a:ext uri="{FF2B5EF4-FFF2-40B4-BE49-F238E27FC236}">
                <a16:creationId xmlns="" xmlns:a16="http://schemas.microsoft.com/office/drawing/2014/main" id="{ECF4C54B-195A-41AA-91C1-D425B6442608}"/>
              </a:ext>
            </a:extLst>
          </p:cNvPr>
          <p:cNvSpPr/>
          <p:nvPr/>
        </p:nvSpPr>
        <p:spPr>
          <a:xfrm>
            <a:off x="6293726" y="1133639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BCE04E9A-F853-49ED-9012-22117CEA8275}"/>
              </a:ext>
            </a:extLst>
          </p:cNvPr>
          <p:cNvSpPr txBox="1"/>
          <p:nvPr/>
        </p:nvSpPr>
        <p:spPr>
          <a:xfrm>
            <a:off x="6309606" y="1340428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80</a:t>
            </a:r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="" xmlns:a16="http://schemas.microsoft.com/office/drawing/2014/main" id="{26E7CC1E-0924-4290-BD4F-9A42846374D5}"/>
              </a:ext>
            </a:extLst>
          </p:cNvPr>
          <p:cNvSpPr/>
          <p:nvPr/>
        </p:nvSpPr>
        <p:spPr>
          <a:xfrm>
            <a:off x="5758252" y="491534"/>
            <a:ext cx="648072" cy="648072"/>
          </a:xfrm>
          <a:prstGeom prst="ellipse">
            <a:avLst/>
          </a:prstGeom>
          <a:solidFill>
            <a:srgbClr val="77672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4E75D5A8-405A-472D-95DD-09C3F6C07930}"/>
              </a:ext>
            </a:extLst>
          </p:cNvPr>
          <p:cNvSpPr txBox="1"/>
          <p:nvPr/>
        </p:nvSpPr>
        <p:spPr>
          <a:xfrm>
            <a:off x="5772118" y="615515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그룹 12">
            <a:extLst>
              <a:ext uri="{FF2B5EF4-FFF2-40B4-BE49-F238E27FC236}">
                <a16:creationId xmlns="" xmlns:a16="http://schemas.microsoft.com/office/drawing/2014/main" id="{6AA91CF2-0C3A-4970-AA11-BAF68EF46CD5}"/>
              </a:ext>
            </a:extLst>
          </p:cNvPr>
          <p:cNvGrpSpPr/>
          <p:nvPr/>
        </p:nvGrpSpPr>
        <p:grpSpPr>
          <a:xfrm>
            <a:off x="7699237" y="990097"/>
            <a:ext cx="3634049" cy="1100776"/>
            <a:chOff x="7664069" y="910417"/>
            <a:chExt cx="1800200" cy="1100776"/>
          </a:xfrm>
        </p:grpSpPr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370F3F34-7057-46D9-B237-C28B1715356A}"/>
                </a:ext>
              </a:extLst>
            </p:cNvPr>
            <p:cNvSpPr txBox="1"/>
            <p:nvPr/>
          </p:nvSpPr>
          <p:spPr>
            <a:xfrm>
              <a:off x="7664069" y="1180196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="" xmlns:a16="http://schemas.microsoft.com/office/drawing/2014/main" id="{8C3FC60D-21DC-4BDE-B1D4-C49322D9CA37}"/>
                </a:ext>
              </a:extLst>
            </p:cNvPr>
            <p:cNvSpPr txBox="1"/>
            <p:nvPr/>
          </p:nvSpPr>
          <p:spPr>
            <a:xfrm>
              <a:off x="7664069" y="910417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" name="Chart 12">
            <a:extLst>
              <a:ext uri="{FF2B5EF4-FFF2-40B4-BE49-F238E27FC236}">
                <a16:creationId xmlns="" xmlns:a16="http://schemas.microsoft.com/office/drawing/2014/main" id="{3C576CD5-C38B-4E97-B387-8D3392C909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5633243"/>
              </p:ext>
            </p:extLst>
          </p:nvPr>
        </p:nvGraphicFramePr>
        <p:xfrm>
          <a:off x="5835252" y="2688714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Oval 13">
            <a:extLst>
              <a:ext uri="{FF2B5EF4-FFF2-40B4-BE49-F238E27FC236}">
                <a16:creationId xmlns="" xmlns:a16="http://schemas.microsoft.com/office/drawing/2014/main" id="{48638206-04DC-46AC-A87A-92F1603B14CB}"/>
              </a:ext>
            </a:extLst>
          </p:cNvPr>
          <p:cNvSpPr/>
          <p:nvPr/>
        </p:nvSpPr>
        <p:spPr>
          <a:xfrm>
            <a:off x="6280650" y="3144663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119ADCB7-D894-4AE3-A52A-4B0445BCF0B7}"/>
              </a:ext>
            </a:extLst>
          </p:cNvPr>
          <p:cNvSpPr txBox="1"/>
          <p:nvPr/>
        </p:nvSpPr>
        <p:spPr>
          <a:xfrm>
            <a:off x="6311626" y="3337730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="" xmlns:a16="http://schemas.microsoft.com/office/drawing/2014/main" id="{DFCA9DEF-9F82-4CDA-AD04-46B38CA633D8}"/>
              </a:ext>
            </a:extLst>
          </p:cNvPr>
          <p:cNvSpPr/>
          <p:nvPr/>
        </p:nvSpPr>
        <p:spPr>
          <a:xfrm>
            <a:off x="5987590" y="2570655"/>
            <a:ext cx="648072" cy="648072"/>
          </a:xfrm>
          <a:prstGeom prst="ellipse">
            <a:avLst/>
          </a:prstGeom>
          <a:solidFill>
            <a:srgbClr val="CF92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B81FDDB3-A82B-4E40-8988-2E2BDE11C509}"/>
              </a:ext>
            </a:extLst>
          </p:cNvPr>
          <p:cNvSpPr txBox="1"/>
          <p:nvPr/>
        </p:nvSpPr>
        <p:spPr>
          <a:xfrm>
            <a:off x="6001456" y="2694636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="" xmlns:a16="http://schemas.microsoft.com/office/drawing/2014/main" id="{E45A3A35-CC2F-4199-8E6A-A4948C3C5FE8}"/>
              </a:ext>
            </a:extLst>
          </p:cNvPr>
          <p:cNvGrpSpPr/>
          <p:nvPr/>
        </p:nvGrpSpPr>
        <p:grpSpPr>
          <a:xfrm>
            <a:off x="7699237" y="2978469"/>
            <a:ext cx="3634049" cy="1100776"/>
            <a:chOff x="7664069" y="2928301"/>
            <a:chExt cx="1800200" cy="1100776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58814F09-2C61-470F-BCC3-D3CBD4B81888}"/>
                </a:ext>
              </a:extLst>
            </p:cNvPr>
            <p:cNvSpPr txBox="1"/>
            <p:nvPr/>
          </p:nvSpPr>
          <p:spPr>
            <a:xfrm>
              <a:off x="7664069" y="3198080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19B45653-18BE-42C8-8B91-0E2771990492}"/>
                </a:ext>
              </a:extLst>
            </p:cNvPr>
            <p:cNvSpPr txBox="1"/>
            <p:nvPr/>
          </p:nvSpPr>
          <p:spPr>
            <a:xfrm>
              <a:off x="7664069" y="2928301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21" name="Chart 20">
            <a:extLst>
              <a:ext uri="{FF2B5EF4-FFF2-40B4-BE49-F238E27FC236}">
                <a16:creationId xmlns="" xmlns:a16="http://schemas.microsoft.com/office/drawing/2014/main" id="{AC2D6F27-7043-4710-AEFC-36BE52E1EC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14750992"/>
              </p:ext>
            </p:extLst>
          </p:nvPr>
        </p:nvGraphicFramePr>
        <p:xfrm>
          <a:off x="5835252" y="4699738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2" name="Oval 21">
            <a:extLst>
              <a:ext uri="{FF2B5EF4-FFF2-40B4-BE49-F238E27FC236}">
                <a16:creationId xmlns="" xmlns:a16="http://schemas.microsoft.com/office/drawing/2014/main" id="{6CD6AF8C-2558-463F-96B7-AE8F5789D12A}"/>
              </a:ext>
            </a:extLst>
          </p:cNvPr>
          <p:cNvSpPr/>
          <p:nvPr/>
        </p:nvSpPr>
        <p:spPr>
          <a:xfrm>
            <a:off x="6280650" y="5133036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DDE0A824-7BD5-44C5-936E-3AAC41B27027}"/>
              </a:ext>
            </a:extLst>
          </p:cNvPr>
          <p:cNvSpPr txBox="1"/>
          <p:nvPr/>
        </p:nvSpPr>
        <p:spPr>
          <a:xfrm>
            <a:off x="6311626" y="5326103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40</a:t>
            </a:r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="" xmlns:a16="http://schemas.microsoft.com/office/drawing/2014/main" id="{73CCFDD7-0EB0-4E64-BDB1-540DAB0B9BEC}"/>
              </a:ext>
            </a:extLst>
          </p:cNvPr>
          <p:cNvSpPr/>
          <p:nvPr/>
        </p:nvSpPr>
        <p:spPr>
          <a:xfrm>
            <a:off x="5987590" y="4559028"/>
            <a:ext cx="648072" cy="648072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E278BC37-1332-44C3-8D79-E84F62CFBCD4}"/>
              </a:ext>
            </a:extLst>
          </p:cNvPr>
          <p:cNvSpPr txBox="1"/>
          <p:nvPr/>
        </p:nvSpPr>
        <p:spPr>
          <a:xfrm>
            <a:off x="6001456" y="4683009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6" name="그룹 24">
            <a:extLst>
              <a:ext uri="{FF2B5EF4-FFF2-40B4-BE49-F238E27FC236}">
                <a16:creationId xmlns="" xmlns:a16="http://schemas.microsoft.com/office/drawing/2014/main" id="{2D4A384A-392E-452B-8860-583C570F09D4}"/>
              </a:ext>
            </a:extLst>
          </p:cNvPr>
          <p:cNvGrpSpPr/>
          <p:nvPr/>
        </p:nvGrpSpPr>
        <p:grpSpPr>
          <a:xfrm>
            <a:off x="7572470" y="5369153"/>
            <a:ext cx="3634049" cy="1100776"/>
            <a:chOff x="7664069" y="4923535"/>
            <a:chExt cx="1800200" cy="1100776"/>
          </a:xfrm>
        </p:grpSpPr>
        <p:sp>
          <p:nvSpPr>
            <p:cNvPr id="27" name="TextBox 26">
              <a:extLst>
                <a:ext uri="{FF2B5EF4-FFF2-40B4-BE49-F238E27FC236}">
                  <a16:creationId xmlns="" xmlns:a16="http://schemas.microsoft.com/office/drawing/2014/main" id="{B2749E5C-E55C-4241-8729-7CA69549A3FD}"/>
                </a:ext>
              </a:extLst>
            </p:cNvPr>
            <p:cNvSpPr txBox="1"/>
            <p:nvPr/>
          </p:nvSpPr>
          <p:spPr>
            <a:xfrm>
              <a:off x="7664069" y="5193314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F907B578-AF0C-4CB6-B5BF-617BC0CCDF6A}"/>
                </a:ext>
              </a:extLst>
            </p:cNvPr>
            <p:cNvSpPr txBox="1"/>
            <p:nvPr/>
          </p:nvSpPr>
          <p:spPr>
            <a:xfrm>
              <a:off x="7664069" y="4923535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94B8470F-69BB-447A-88D3-00D287AF53FA}"/>
              </a:ext>
            </a:extLst>
          </p:cNvPr>
          <p:cNvSpPr txBox="1"/>
          <p:nvPr/>
        </p:nvSpPr>
        <p:spPr>
          <a:xfrm>
            <a:off x="2664927" y="2626154"/>
            <a:ext cx="13365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Text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5892785B-25A0-4C67-82F2-759AAFA16917}"/>
              </a:ext>
            </a:extLst>
          </p:cNvPr>
          <p:cNvSpPr txBox="1"/>
          <p:nvPr/>
        </p:nvSpPr>
        <p:spPr>
          <a:xfrm>
            <a:off x="905114" y="2132857"/>
            <a:ext cx="1768388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80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="" xmlns:a16="http://schemas.microsoft.com/office/drawing/2014/main" id="{824A83C0-24BA-4EE3-B52E-143890B879D1}"/>
              </a:ext>
            </a:extLst>
          </p:cNvPr>
          <p:cNvGrpSpPr/>
          <p:nvPr/>
        </p:nvGrpSpPr>
        <p:grpSpPr>
          <a:xfrm>
            <a:off x="926536" y="3463842"/>
            <a:ext cx="3312368" cy="1477328"/>
            <a:chOff x="5375474" y="2822446"/>
            <a:chExt cx="3312368" cy="1477328"/>
          </a:xfrm>
        </p:grpSpPr>
        <p:sp>
          <p:nvSpPr>
            <p:cNvPr id="30" name="TextBox 29">
              <a:extLst>
                <a:ext uri="{FF2B5EF4-FFF2-40B4-BE49-F238E27FC236}">
                  <a16:creationId xmlns="" xmlns:a16="http://schemas.microsoft.com/office/drawing/2014/main" id="{3F88B7AE-DD05-47BF-A0E0-DB102CEDFC13}"/>
                </a:ext>
              </a:extLst>
            </p:cNvPr>
            <p:cNvSpPr txBox="1"/>
            <p:nvPr/>
          </p:nvSpPr>
          <p:spPr>
            <a:xfrm>
              <a:off x="5375474" y="3099445"/>
              <a:ext cx="331236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="" xmlns:a16="http://schemas.microsoft.com/office/drawing/2014/main" id="{72DB7EA3-7AE6-47DF-86E5-AA38DB5D7C9D}"/>
                </a:ext>
              </a:extLst>
            </p:cNvPr>
            <p:cNvSpPr txBox="1"/>
            <p:nvPr/>
          </p:nvSpPr>
          <p:spPr>
            <a:xfrm>
              <a:off x="5375474" y="2822446"/>
              <a:ext cx="33123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</a:t>
              </a:r>
              <a:r>
                <a:rPr lang="ko-KR" altLang="en-US" sz="1200" b="1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pic>
        <p:nvPicPr>
          <p:cNvPr id="37" name="Imagen 3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763500" y="131029"/>
            <a:ext cx="1161604" cy="1029719"/>
          </a:xfrm>
          <a:prstGeom prst="rect">
            <a:avLst/>
          </a:prstGeom>
        </p:spPr>
      </p:pic>
      <p:grpSp>
        <p:nvGrpSpPr>
          <p:cNvPr id="39" name="그룹 17">
            <a:extLst>
              <a:ext uri="{FF2B5EF4-FFF2-40B4-BE49-F238E27FC236}">
                <a16:creationId xmlns="" xmlns:a16="http://schemas.microsoft.com/office/drawing/2014/main" id="{E45A3A35-CC2F-4199-8E6A-A4948C3C5FE8}"/>
              </a:ext>
            </a:extLst>
          </p:cNvPr>
          <p:cNvGrpSpPr/>
          <p:nvPr/>
        </p:nvGrpSpPr>
        <p:grpSpPr>
          <a:xfrm>
            <a:off x="7699236" y="5071253"/>
            <a:ext cx="3634049" cy="1100776"/>
            <a:chOff x="7664069" y="2928301"/>
            <a:chExt cx="1800200" cy="1100776"/>
          </a:xfrm>
        </p:grpSpPr>
        <p:sp>
          <p:nvSpPr>
            <p:cNvPr id="40" name="TextBox 18">
              <a:extLst>
                <a:ext uri="{FF2B5EF4-FFF2-40B4-BE49-F238E27FC236}">
                  <a16:creationId xmlns="" xmlns:a16="http://schemas.microsoft.com/office/drawing/2014/main" id="{58814F09-2C61-470F-BCC3-D3CBD4B81888}"/>
                </a:ext>
              </a:extLst>
            </p:cNvPr>
            <p:cNvSpPr txBox="1"/>
            <p:nvPr/>
          </p:nvSpPr>
          <p:spPr>
            <a:xfrm>
              <a:off x="7664069" y="3198080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19">
              <a:extLst>
                <a:ext uri="{FF2B5EF4-FFF2-40B4-BE49-F238E27FC236}">
                  <a16:creationId xmlns="" xmlns:a16="http://schemas.microsoft.com/office/drawing/2014/main" id="{19B45653-18BE-42C8-8B91-0E2771990492}"/>
                </a:ext>
              </a:extLst>
            </p:cNvPr>
            <p:cNvSpPr txBox="1"/>
            <p:nvPr/>
          </p:nvSpPr>
          <p:spPr>
            <a:xfrm>
              <a:off x="7664069" y="2928301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2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/>
        </p:nvSpPr>
        <p:spPr>
          <a:xfrm>
            <a:off x="-82421" y="6270156"/>
            <a:ext cx="12534332" cy="643035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7246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28765A1A-E430-484C-9685-50871E6809BA}"/>
              </a:ext>
            </a:extLst>
          </p:cNvPr>
          <p:cNvSpPr txBox="1"/>
          <p:nvPr/>
        </p:nvSpPr>
        <p:spPr>
          <a:xfrm>
            <a:off x="5583912" y="5205611"/>
            <a:ext cx="529363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D6385521-B375-4DB9-941A-4E49D95E96A0}"/>
              </a:ext>
            </a:extLst>
          </p:cNvPr>
          <p:cNvSpPr txBox="1"/>
          <p:nvPr/>
        </p:nvSpPr>
        <p:spPr>
          <a:xfrm>
            <a:off x="5258638" y="3884024"/>
            <a:ext cx="61044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Marcador de posición de imagen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39BF6604-FAB0-4259-8E3A-A8B3F7568A24}"/>
              </a:ext>
            </a:extLst>
          </p:cNvPr>
          <p:cNvSpPr txBox="1"/>
          <p:nvPr/>
        </p:nvSpPr>
        <p:spPr>
          <a:xfrm>
            <a:off x="596526" y="1314130"/>
            <a:ext cx="4341598" cy="2215991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rgbClr val="ED7D31"/>
                </a:solidFill>
                <a:latin typeface="+mj-lt"/>
                <a:cs typeface="Arial" pitchFamily="34" charset="0"/>
              </a:rPr>
              <a:t>We Create Professional Presentation Designed</a:t>
            </a:r>
            <a:endParaRPr lang="ko-KR" altLang="en-US" sz="3600" dirty="0">
              <a:solidFill>
                <a:srgbClr val="ED7D3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5" name="Freeform 5"/>
          <p:cNvSpPr>
            <a:spLocks/>
          </p:cNvSpPr>
          <p:nvPr/>
        </p:nvSpPr>
        <p:spPr bwMode="auto">
          <a:xfrm flipH="1">
            <a:off x="0" y="6441631"/>
            <a:ext cx="12192000" cy="478290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4490" y="3530121"/>
            <a:ext cx="4805670" cy="3350980"/>
          </a:xfrm>
          <a:prstGeom prst="rect">
            <a:avLst/>
          </a:prstGeom>
        </p:spPr>
      </p:pic>
      <p:pic>
        <p:nvPicPr>
          <p:cNvPr id="32" name="Imagen 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82327" y="284411"/>
            <a:ext cx="1161604" cy="1029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4331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Lágrima 5"/>
          <p:cNvSpPr/>
          <p:nvPr/>
        </p:nvSpPr>
        <p:spPr>
          <a:xfrm rot="10800000">
            <a:off x="-19878" y="2793076"/>
            <a:ext cx="4064924" cy="4064924"/>
          </a:xfrm>
          <a:prstGeom prst="teardrop">
            <a:avLst/>
          </a:prstGeom>
          <a:solidFill>
            <a:srgbClr val="C4937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7" name="Grupo 6"/>
          <p:cNvGrpSpPr/>
          <p:nvPr/>
        </p:nvGrpSpPr>
        <p:grpSpPr>
          <a:xfrm>
            <a:off x="-1932404" y="4393016"/>
            <a:ext cx="6848708" cy="1497974"/>
            <a:chOff x="-471876" y="3104543"/>
            <a:chExt cx="6848708" cy="1497974"/>
          </a:xfrm>
        </p:grpSpPr>
        <p:sp>
          <p:nvSpPr>
            <p:cNvPr id="155" name="TextBox 154">
              <a:extLst>
                <a:ext uri="{FF2B5EF4-FFF2-40B4-BE49-F238E27FC236}">
                  <a16:creationId xmlns="" xmlns:a16="http://schemas.microsoft.com/office/drawing/2014/main" id="{DEAB6518-19CD-4637-B0D8-F1C81470B1F1}"/>
                </a:ext>
              </a:extLst>
            </p:cNvPr>
            <p:cNvSpPr txBox="1"/>
            <p:nvPr/>
          </p:nvSpPr>
          <p:spPr>
            <a:xfrm>
              <a:off x="-471876" y="3104543"/>
              <a:ext cx="5750045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4800" dirty="0">
                  <a:solidFill>
                    <a:schemeClr val="bg1"/>
                  </a:solidFill>
                  <a:cs typeface="Arial" pitchFamily="34" charset="0"/>
                </a:rPr>
                <a:t>Section Break</a:t>
              </a:r>
              <a:endParaRPr lang="ko-KR" altLang="en-US" sz="48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6" name="TextBox 155">
              <a:extLst>
                <a:ext uri="{FF2B5EF4-FFF2-40B4-BE49-F238E27FC236}">
                  <a16:creationId xmlns="" xmlns:a16="http://schemas.microsoft.com/office/drawing/2014/main" id="{D0FC04DB-01D0-4603-813F-7729159809E0}"/>
                </a:ext>
              </a:extLst>
            </p:cNvPr>
            <p:cNvSpPr txBox="1"/>
            <p:nvPr/>
          </p:nvSpPr>
          <p:spPr>
            <a:xfrm>
              <a:off x="626856" y="3935540"/>
              <a:ext cx="5749976" cy="6669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 Tittle of </a:t>
              </a:r>
              <a:endParaRPr lang="en-US" altLang="ko-KR" sz="1867" dirty="0" smtClean="0">
                <a:solidFill>
                  <a:schemeClr val="bg1"/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867" dirty="0" smtClean="0">
                  <a:solidFill>
                    <a:schemeClr val="bg1"/>
                  </a:solidFill>
                  <a:cs typeface="Arial" pitchFamily="34" charset="0"/>
                </a:rPr>
                <a:t>Your </a:t>
              </a:r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3">
            <a:extLst>
              <a:ext uri="{FF2B5EF4-FFF2-40B4-BE49-F238E27FC236}">
                <a16:creationId xmlns="" xmlns:a16="http://schemas.microsoft.com/office/drawing/2014/main" id="{2630F1A1-9931-4772-8A80-B7EE1F0CBC41}"/>
              </a:ext>
            </a:extLst>
          </p:cNvPr>
          <p:cNvGrpSpPr/>
          <p:nvPr/>
        </p:nvGrpSpPr>
        <p:grpSpPr>
          <a:xfrm>
            <a:off x="9006763" y="2136405"/>
            <a:ext cx="2988374" cy="2788640"/>
            <a:chOff x="2055336" y="1749317"/>
            <a:chExt cx="2988374" cy="2788640"/>
          </a:xfrm>
          <a:solidFill>
            <a:schemeClr val="bg1"/>
          </a:solidFill>
        </p:grpSpPr>
        <p:sp>
          <p:nvSpPr>
            <p:cNvPr id="70" name="TextBox 4">
              <a:extLst>
                <a:ext uri="{FF2B5EF4-FFF2-40B4-BE49-F238E27FC236}">
                  <a16:creationId xmlns="" xmlns:a16="http://schemas.microsoft.com/office/drawing/2014/main" id="{E0D97E75-30B7-4BCD-86BC-309D1D7158A7}"/>
                </a:ext>
              </a:extLst>
            </p:cNvPr>
            <p:cNvSpPr txBox="1"/>
            <p:nvPr userDrawn="1"/>
          </p:nvSpPr>
          <p:spPr>
            <a:xfrm>
              <a:off x="2165346" y="1789752"/>
              <a:ext cx="2878364" cy="2677656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2800" dirty="0">
                  <a:solidFill>
                    <a:srgbClr val="056768"/>
                  </a:solidFill>
                  <a:cs typeface="Arial" pitchFamily="34" charset="0"/>
                </a:rPr>
                <a:t>  You can simply impress your audience and add a unique zing and appeal to your Presentations.  </a:t>
              </a:r>
              <a:endParaRPr lang="ko-KR" altLang="en-US" sz="2800" dirty="0">
                <a:solidFill>
                  <a:srgbClr val="056768"/>
                </a:solidFill>
                <a:cs typeface="Arial" pitchFamily="34" charset="0"/>
              </a:endParaRPr>
            </a:p>
          </p:txBody>
        </p:sp>
        <p:sp>
          <p:nvSpPr>
            <p:cNvPr id="71" name="자유형: 도형 14">
              <a:extLst>
                <a:ext uri="{FF2B5EF4-FFF2-40B4-BE49-F238E27FC236}">
                  <a16:creationId xmlns="" xmlns:a16="http://schemas.microsoft.com/office/drawing/2014/main" id="{FA12DEFD-F4AC-4202-A57C-6CA82B71A5F7}"/>
                </a:ext>
              </a:extLst>
            </p:cNvPr>
            <p:cNvSpPr/>
            <p:nvPr userDrawn="1"/>
          </p:nvSpPr>
          <p:spPr>
            <a:xfrm rot="10800000">
              <a:off x="4627762" y="4256389"/>
              <a:ext cx="304444" cy="281568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rgbClr val="056768"/>
                </a:solidFill>
              </a:endParaRPr>
            </a:p>
          </p:txBody>
        </p:sp>
        <p:sp>
          <p:nvSpPr>
            <p:cNvPr id="72" name="Freeform: Shape 6">
              <a:extLst>
                <a:ext uri="{FF2B5EF4-FFF2-40B4-BE49-F238E27FC236}">
                  <a16:creationId xmlns="" xmlns:a16="http://schemas.microsoft.com/office/drawing/2014/main" id="{BFC25AD6-EFBE-4975-9B1B-CD507002F21D}"/>
                </a:ext>
              </a:extLst>
            </p:cNvPr>
            <p:cNvSpPr/>
            <p:nvPr userDrawn="1"/>
          </p:nvSpPr>
          <p:spPr>
            <a:xfrm>
              <a:off x="2055336" y="1749317"/>
              <a:ext cx="304444" cy="281568"/>
            </a:xfrm>
            <a:custGeom>
              <a:avLst/>
              <a:gdLst>
                <a:gd name="connsiteX0" fmla="*/ 278634 w 304444"/>
                <a:gd name="connsiteY0" fmla="*/ 0 h 281568"/>
                <a:gd name="connsiteX1" fmla="*/ 304444 w 304444"/>
                <a:gd name="connsiteY1" fmla="*/ 41062 h 281568"/>
                <a:gd name="connsiteX2" fmla="*/ 256930 w 304444"/>
                <a:gd name="connsiteY2" fmla="*/ 81244 h 281568"/>
                <a:gd name="connsiteX3" fmla="*/ 239918 w 304444"/>
                <a:gd name="connsiteY3" fmla="*/ 158969 h 281568"/>
                <a:gd name="connsiteX4" fmla="*/ 295059 w 304444"/>
                <a:gd name="connsiteY4" fmla="*/ 158969 h 281568"/>
                <a:gd name="connsiteX5" fmla="*/ 295059 w 304444"/>
                <a:gd name="connsiteY5" fmla="*/ 281568 h 281568"/>
                <a:gd name="connsiteX6" fmla="*/ 181845 w 304444"/>
                <a:gd name="connsiteY6" fmla="*/ 281568 h 281568"/>
                <a:gd name="connsiteX7" fmla="*/ 181845 w 304444"/>
                <a:gd name="connsiteY7" fmla="*/ 184778 h 281568"/>
                <a:gd name="connsiteX8" fmla="*/ 200616 w 304444"/>
                <a:gd name="connsiteY8" fmla="*/ 70979 h 281568"/>
                <a:gd name="connsiteX9" fmla="*/ 278634 w 304444"/>
                <a:gd name="connsiteY9" fmla="*/ 0 h 281568"/>
                <a:gd name="connsiteX10" fmla="*/ 96789 w 304444"/>
                <a:gd name="connsiteY10" fmla="*/ 0 h 281568"/>
                <a:gd name="connsiteX11" fmla="*/ 122599 w 304444"/>
                <a:gd name="connsiteY11" fmla="*/ 41062 h 281568"/>
                <a:gd name="connsiteX12" fmla="*/ 75084 w 304444"/>
                <a:gd name="connsiteY12" fmla="*/ 81244 h 281568"/>
                <a:gd name="connsiteX13" fmla="*/ 58073 w 304444"/>
                <a:gd name="connsiteY13" fmla="*/ 158969 h 281568"/>
                <a:gd name="connsiteX14" fmla="*/ 113213 w 304444"/>
                <a:gd name="connsiteY14" fmla="*/ 158969 h 281568"/>
                <a:gd name="connsiteX15" fmla="*/ 113213 w 304444"/>
                <a:gd name="connsiteY15" fmla="*/ 281568 h 281568"/>
                <a:gd name="connsiteX16" fmla="*/ 0 w 304444"/>
                <a:gd name="connsiteY16" fmla="*/ 281568 h 281568"/>
                <a:gd name="connsiteX17" fmla="*/ 0 w 304444"/>
                <a:gd name="connsiteY17" fmla="*/ 184778 h 281568"/>
                <a:gd name="connsiteX18" fmla="*/ 18772 w 304444"/>
                <a:gd name="connsiteY18" fmla="*/ 70979 h 281568"/>
                <a:gd name="connsiteX19" fmla="*/ 96789 w 304444"/>
                <a:gd name="connsiteY19" fmla="*/ 0 h 2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444" h="281568">
                  <a:moveTo>
                    <a:pt x="278634" y="0"/>
                  </a:moveTo>
                  <a:lnTo>
                    <a:pt x="304444" y="41062"/>
                  </a:lnTo>
                  <a:cubicBezTo>
                    <a:pt x="282936" y="50057"/>
                    <a:pt x="267098" y="63450"/>
                    <a:pt x="256930" y="81244"/>
                  </a:cubicBezTo>
                  <a:cubicBezTo>
                    <a:pt x="246762" y="99037"/>
                    <a:pt x="241092" y="124946"/>
                    <a:pt x="239918" y="158969"/>
                  </a:cubicBezTo>
                  <a:lnTo>
                    <a:pt x="295059" y="158969"/>
                  </a:lnTo>
                  <a:lnTo>
                    <a:pt x="295059" y="281568"/>
                  </a:lnTo>
                  <a:lnTo>
                    <a:pt x="181845" y="281568"/>
                  </a:lnTo>
                  <a:lnTo>
                    <a:pt x="181845" y="184778"/>
                  </a:lnTo>
                  <a:cubicBezTo>
                    <a:pt x="181845" y="132376"/>
                    <a:pt x="188102" y="94443"/>
                    <a:pt x="200616" y="70979"/>
                  </a:cubicBezTo>
                  <a:cubicBezTo>
                    <a:pt x="217041" y="39693"/>
                    <a:pt x="243047" y="16034"/>
                    <a:pt x="278634" y="0"/>
                  </a:cubicBezTo>
                  <a:close/>
                  <a:moveTo>
                    <a:pt x="96789" y="0"/>
                  </a:moveTo>
                  <a:lnTo>
                    <a:pt x="122599" y="41062"/>
                  </a:lnTo>
                  <a:cubicBezTo>
                    <a:pt x="101090" y="50057"/>
                    <a:pt x="85252" y="63450"/>
                    <a:pt x="75084" y="81244"/>
                  </a:cubicBezTo>
                  <a:cubicBezTo>
                    <a:pt x="64916" y="99037"/>
                    <a:pt x="59246" y="124946"/>
                    <a:pt x="58073" y="158969"/>
                  </a:cubicBezTo>
                  <a:lnTo>
                    <a:pt x="113213" y="158969"/>
                  </a:lnTo>
                  <a:lnTo>
                    <a:pt x="113213" y="281568"/>
                  </a:lnTo>
                  <a:lnTo>
                    <a:pt x="0" y="281568"/>
                  </a:lnTo>
                  <a:lnTo>
                    <a:pt x="0" y="184778"/>
                  </a:lnTo>
                  <a:cubicBezTo>
                    <a:pt x="0" y="132376"/>
                    <a:pt x="6257" y="94443"/>
                    <a:pt x="18772" y="70979"/>
                  </a:cubicBezTo>
                  <a:cubicBezTo>
                    <a:pt x="35196" y="39693"/>
                    <a:pt x="61202" y="16034"/>
                    <a:pt x="9678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>
                <a:solidFill>
                  <a:srgbClr val="056768"/>
                </a:solidFill>
              </a:endParaRPr>
            </a:p>
          </p:txBody>
        </p:sp>
      </p:grpSp>
      <p:sp>
        <p:nvSpPr>
          <p:cNvPr id="73" name="TextBox 7">
            <a:extLst>
              <a:ext uri="{FF2B5EF4-FFF2-40B4-BE49-F238E27FC236}">
                <a16:creationId xmlns="" xmlns:a16="http://schemas.microsoft.com/office/drawing/2014/main" id="{872E831D-00E5-48F8-B6CF-626DCE1BEF92}"/>
              </a:ext>
            </a:extLst>
          </p:cNvPr>
          <p:cNvSpPr txBox="1"/>
          <p:nvPr/>
        </p:nvSpPr>
        <p:spPr>
          <a:xfrm>
            <a:off x="8428329" y="257306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rgbClr val="056768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74" name="TextBox 8">
            <a:extLst>
              <a:ext uri="{FF2B5EF4-FFF2-40B4-BE49-F238E27FC236}">
                <a16:creationId xmlns="" xmlns:a16="http://schemas.microsoft.com/office/drawing/2014/main" id="{4E28EFE8-3920-44E4-880A-71FE14934161}"/>
              </a:ext>
            </a:extLst>
          </p:cNvPr>
          <p:cNvSpPr txBox="1"/>
          <p:nvPr/>
        </p:nvSpPr>
        <p:spPr>
          <a:xfrm>
            <a:off x="8428329" y="1006068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1">
                    <a:lumMod val="50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1">
                  <a:lumMod val="50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776721"/>
                </a:solidFill>
              </a:rPr>
              <a:t>Infographic Style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99FA7C73-F319-4332-801B-77BBC7758721}"/>
              </a:ext>
            </a:extLst>
          </p:cNvPr>
          <p:cNvGrpSpPr/>
          <p:nvPr/>
        </p:nvGrpSpPr>
        <p:grpSpPr>
          <a:xfrm>
            <a:off x="684336" y="1788515"/>
            <a:ext cx="6679610" cy="1477328"/>
            <a:chOff x="3017859" y="4283314"/>
            <a:chExt cx="1249476" cy="1477328"/>
          </a:xfrm>
        </p:grpSpPr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196C8E37-6674-4C10-83F1-BA709CC0A238}"/>
                </a:ext>
              </a:extLst>
            </p:cNvPr>
            <p:cNvSpPr txBox="1"/>
            <p:nvPr/>
          </p:nvSpPr>
          <p:spPr>
            <a:xfrm>
              <a:off x="3017859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8537E3D3-C9DF-4351-BC31-2FD5984B6D6A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="" xmlns:a16="http://schemas.microsoft.com/office/drawing/2014/main" id="{D2B83BC3-44E9-4972-B4FF-6C161A45EEE0}"/>
              </a:ext>
            </a:extLst>
          </p:cNvPr>
          <p:cNvSpPr/>
          <p:nvPr/>
        </p:nvSpPr>
        <p:spPr>
          <a:xfrm>
            <a:off x="4647134" y="3361378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rgbClr val="05676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7">
            <a:extLst>
              <a:ext uri="{FF2B5EF4-FFF2-40B4-BE49-F238E27FC236}">
                <a16:creationId xmlns="" xmlns:a16="http://schemas.microsoft.com/office/drawing/2014/main" id="{AB6072A5-1141-42BE-B876-57E30EDA65D5}"/>
              </a:ext>
            </a:extLst>
          </p:cNvPr>
          <p:cNvSpPr/>
          <p:nvPr/>
        </p:nvSpPr>
        <p:spPr>
          <a:xfrm>
            <a:off x="2869427" y="3361378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Oval 8">
            <a:extLst>
              <a:ext uri="{FF2B5EF4-FFF2-40B4-BE49-F238E27FC236}">
                <a16:creationId xmlns="" xmlns:a16="http://schemas.microsoft.com/office/drawing/2014/main" id="{A33B705A-9821-429A-8B44-5AF712A11077}"/>
              </a:ext>
            </a:extLst>
          </p:cNvPr>
          <p:cNvSpPr/>
          <p:nvPr/>
        </p:nvSpPr>
        <p:spPr>
          <a:xfrm>
            <a:off x="1091720" y="3361378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Oval 27">
            <a:extLst>
              <a:ext uri="{FF2B5EF4-FFF2-40B4-BE49-F238E27FC236}">
                <a16:creationId xmlns="" xmlns:a16="http://schemas.microsoft.com/office/drawing/2014/main" id="{1B77E68D-DEDF-4F2C-8F6E-1503964BFFDB}"/>
              </a:ext>
            </a:extLst>
          </p:cNvPr>
          <p:cNvSpPr/>
          <p:nvPr/>
        </p:nvSpPr>
        <p:spPr>
          <a:xfrm>
            <a:off x="6424841" y="3361378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rgbClr val="05676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" name="Group 33">
            <a:extLst>
              <a:ext uri="{FF2B5EF4-FFF2-40B4-BE49-F238E27FC236}">
                <a16:creationId xmlns=""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6100089" y="4222487"/>
            <a:ext cx="1342918" cy="923330"/>
            <a:chOff x="3017859" y="4283314"/>
            <a:chExt cx="1870812" cy="923330"/>
          </a:xfrm>
        </p:grpSpPr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3">
            <a:extLst>
              <a:ext uri="{FF2B5EF4-FFF2-40B4-BE49-F238E27FC236}">
                <a16:creationId xmlns=""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4299366" y="4180835"/>
            <a:ext cx="1342918" cy="923330"/>
            <a:chOff x="3017859" y="4283314"/>
            <a:chExt cx="1870812" cy="923330"/>
          </a:xfrm>
        </p:grpSpPr>
        <p:sp>
          <p:nvSpPr>
            <p:cNvPr id="33" name="TextBox 20">
              <a:extLst>
                <a:ext uri="{FF2B5EF4-FFF2-40B4-BE49-F238E27FC236}">
                  <a16:creationId xmlns=""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21">
              <a:extLst>
                <a:ext uri="{FF2B5EF4-FFF2-40B4-BE49-F238E27FC236}">
                  <a16:creationId xmlns=""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3">
            <a:extLst>
              <a:ext uri="{FF2B5EF4-FFF2-40B4-BE49-F238E27FC236}">
                <a16:creationId xmlns=""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2514567" y="4177595"/>
            <a:ext cx="1342918" cy="923330"/>
            <a:chOff x="3017859" y="4283314"/>
            <a:chExt cx="1870812" cy="923330"/>
          </a:xfrm>
        </p:grpSpPr>
        <p:sp>
          <p:nvSpPr>
            <p:cNvPr id="36" name="TextBox 20">
              <a:extLst>
                <a:ext uri="{FF2B5EF4-FFF2-40B4-BE49-F238E27FC236}">
                  <a16:creationId xmlns=""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21">
              <a:extLst>
                <a:ext uri="{FF2B5EF4-FFF2-40B4-BE49-F238E27FC236}">
                  <a16:creationId xmlns=""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3">
            <a:extLst>
              <a:ext uri="{FF2B5EF4-FFF2-40B4-BE49-F238E27FC236}">
                <a16:creationId xmlns=""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710466" y="4177595"/>
            <a:ext cx="1342918" cy="923330"/>
            <a:chOff x="3017859" y="4283314"/>
            <a:chExt cx="1870812" cy="923330"/>
          </a:xfrm>
        </p:grpSpPr>
        <p:sp>
          <p:nvSpPr>
            <p:cNvPr id="39" name="TextBox 20">
              <a:extLst>
                <a:ext uri="{FF2B5EF4-FFF2-40B4-BE49-F238E27FC236}">
                  <a16:creationId xmlns=""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</a:t>
              </a:r>
              <a:r>
                <a:rPr lang="en-US" altLang="ko-KR" sz="1200" dirty="0" err="1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Presen</a:t>
              </a:r>
              <a:r>
                <a:rPr lang="en-US" altLang="ko-KR" sz="120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0" name="TextBox 21">
              <a:extLst>
                <a:ext uri="{FF2B5EF4-FFF2-40B4-BE49-F238E27FC236}">
                  <a16:creationId xmlns=""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8" name="Freeform 7"/>
          <p:cNvSpPr>
            <a:spLocks/>
          </p:cNvSpPr>
          <p:nvPr/>
        </p:nvSpPr>
        <p:spPr bwMode="auto">
          <a:xfrm>
            <a:off x="12409488" y="8337550"/>
            <a:ext cx="25400" cy="30162"/>
          </a:xfrm>
          <a:custGeom>
            <a:avLst/>
            <a:gdLst>
              <a:gd name="T0" fmla="*/ 0 w 7"/>
              <a:gd name="T1" fmla="*/ 6 h 8"/>
              <a:gd name="T2" fmla="*/ 6 w 7"/>
              <a:gd name="T3" fmla="*/ 0 h 8"/>
              <a:gd name="T4" fmla="*/ 7 w 7"/>
              <a:gd name="T5" fmla="*/ 1 h 8"/>
              <a:gd name="T6" fmla="*/ 0 w 7"/>
              <a:gd name="T7" fmla="*/ 7 h 8"/>
              <a:gd name="T8" fmla="*/ 0 w 7"/>
              <a:gd name="T9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6"/>
                </a:moveTo>
                <a:cubicBezTo>
                  <a:pt x="2" y="4"/>
                  <a:pt x="4" y="2"/>
                  <a:pt x="6" y="0"/>
                </a:cubicBezTo>
                <a:cubicBezTo>
                  <a:pt x="6" y="0"/>
                  <a:pt x="7" y="1"/>
                  <a:pt x="7" y="1"/>
                </a:cubicBezTo>
                <a:cubicBezTo>
                  <a:pt x="6" y="4"/>
                  <a:pt x="4" y="8"/>
                  <a:pt x="0" y="7"/>
                </a:cubicBezTo>
                <a:cubicBezTo>
                  <a:pt x="0" y="7"/>
                  <a:pt x="0" y="6"/>
                  <a:pt x="0" y="6"/>
                </a:cubicBezTo>
                <a:close/>
              </a:path>
            </a:pathLst>
          </a:custGeom>
          <a:solidFill>
            <a:srgbClr val="5D302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24" name="Imagen 2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7569504" y="3963633"/>
            <a:ext cx="4313095" cy="2893092"/>
          </a:xfrm>
          <a:prstGeom prst="rect">
            <a:avLst/>
          </a:prstGeom>
        </p:spPr>
      </p:pic>
      <p:pic>
        <p:nvPicPr>
          <p:cNvPr id="91" name="Imagen 9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52067" y="3431595"/>
            <a:ext cx="569436" cy="580248"/>
          </a:xfrm>
          <a:prstGeom prst="rect">
            <a:avLst/>
          </a:prstGeom>
        </p:spPr>
      </p:pic>
      <p:pic>
        <p:nvPicPr>
          <p:cNvPr id="92" name="Imagen 9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36192" y="3461148"/>
            <a:ext cx="496464" cy="535111"/>
          </a:xfrm>
          <a:prstGeom prst="rect">
            <a:avLst/>
          </a:prstGeom>
        </p:spPr>
      </p:pic>
      <p:pic>
        <p:nvPicPr>
          <p:cNvPr id="93" name="Imagen 9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85247" y="3540025"/>
            <a:ext cx="520617" cy="423608"/>
          </a:xfrm>
          <a:prstGeom prst="rect">
            <a:avLst/>
          </a:prstGeom>
        </p:spPr>
      </p:pic>
      <p:pic>
        <p:nvPicPr>
          <p:cNvPr id="94" name="Imagen 9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547281" y="3524003"/>
            <a:ext cx="448534" cy="409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734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ED7D31"/>
                </a:solidFill>
              </a:rPr>
              <a:t>Infographic</a:t>
            </a:r>
            <a:r>
              <a:rPr lang="en-US" dirty="0">
                <a:solidFill>
                  <a:srgbClr val="15A99E"/>
                </a:solidFill>
              </a:rPr>
              <a:t> Style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="" xmlns:a16="http://schemas.microsoft.com/office/drawing/2014/main" id="{9CD91629-9AC9-4F00-B41C-5D63A2E135F9}"/>
              </a:ext>
            </a:extLst>
          </p:cNvPr>
          <p:cNvSpPr txBox="1"/>
          <p:nvPr/>
        </p:nvSpPr>
        <p:spPr>
          <a:xfrm>
            <a:off x="816541" y="2200192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Contents A</a:t>
            </a:r>
            <a:endParaRPr lang="ko-KR" altLang="en-US" sz="3200" b="1" dirty="0">
              <a:solidFill>
                <a:schemeClr val="accent2">
                  <a:lumMod val="75000"/>
                </a:schemeClr>
              </a:solidFill>
              <a:cs typeface="Arial" pitchFamily="34" charset="0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="" xmlns:a16="http://schemas.microsoft.com/office/drawing/2014/main" id="{C4D96E1A-EF20-45AE-829A-E3DA360116A1}"/>
              </a:ext>
            </a:extLst>
          </p:cNvPr>
          <p:cNvSpPr txBox="1"/>
          <p:nvPr/>
        </p:nvSpPr>
        <p:spPr>
          <a:xfrm>
            <a:off x="8715665" y="4103817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2">
                    <a:lumMod val="75000"/>
                  </a:schemeClr>
                </a:solidFill>
                <a:cs typeface="Arial" pitchFamily="34" charset="0"/>
              </a:rPr>
              <a:t>Contents B</a:t>
            </a:r>
            <a:endParaRPr lang="ko-KR" altLang="en-US" sz="3200" b="1" dirty="0">
              <a:solidFill>
                <a:schemeClr val="accent2">
                  <a:lumMod val="75000"/>
                </a:schemeClr>
              </a:solidFill>
              <a:cs typeface="Arial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="" xmlns:a16="http://schemas.microsoft.com/office/drawing/2014/main" id="{610D6D41-DCB6-4CC9-8EA2-B93E8E75ED08}"/>
              </a:ext>
            </a:extLst>
          </p:cNvPr>
          <p:cNvGrpSpPr/>
          <p:nvPr/>
        </p:nvGrpSpPr>
        <p:grpSpPr>
          <a:xfrm>
            <a:off x="7952398" y="2198938"/>
            <a:ext cx="3522814" cy="868694"/>
            <a:chOff x="60897" y="2097773"/>
            <a:chExt cx="3024336" cy="868694"/>
          </a:xfrm>
        </p:grpSpPr>
        <p:sp>
          <p:nvSpPr>
            <p:cNvPr id="77" name="TextBox 76">
              <a:extLst>
                <a:ext uri="{FF2B5EF4-FFF2-40B4-BE49-F238E27FC236}">
                  <a16:creationId xmlns="" xmlns:a16="http://schemas.microsoft.com/office/drawing/2014/main" id="{9CF6AB07-C2C0-42F7-BABD-03ED10B04DF9}"/>
                </a:ext>
              </a:extLst>
            </p:cNvPr>
            <p:cNvSpPr txBox="1"/>
            <p:nvPr/>
          </p:nvSpPr>
          <p:spPr>
            <a:xfrm>
              <a:off x="60897" y="209777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="" xmlns:a16="http://schemas.microsoft.com/office/drawing/2014/main" id="{4AA83329-7C1F-415E-B782-A56511D5B467}"/>
                </a:ext>
              </a:extLst>
            </p:cNvPr>
            <p:cNvSpPr txBox="1"/>
            <p:nvPr/>
          </p:nvSpPr>
          <p:spPr>
            <a:xfrm>
              <a:off x="60897" y="2320136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="" xmlns:a16="http://schemas.microsoft.com/office/drawing/2014/main" id="{40BCD574-F96B-4E3A-9841-3076B6313774}"/>
              </a:ext>
            </a:extLst>
          </p:cNvPr>
          <p:cNvGrpSpPr/>
          <p:nvPr/>
        </p:nvGrpSpPr>
        <p:grpSpPr>
          <a:xfrm>
            <a:off x="7952398" y="3183089"/>
            <a:ext cx="3522814" cy="868694"/>
            <a:chOff x="60897" y="3081923"/>
            <a:chExt cx="3024336" cy="868694"/>
          </a:xfrm>
        </p:grpSpPr>
        <p:sp>
          <p:nvSpPr>
            <p:cNvPr id="80" name="TextBox 79">
              <a:extLst>
                <a:ext uri="{FF2B5EF4-FFF2-40B4-BE49-F238E27FC236}">
                  <a16:creationId xmlns="" xmlns:a16="http://schemas.microsoft.com/office/drawing/2014/main" id="{4BCEF8ED-052B-460B-94AC-2F931E963775}"/>
                </a:ext>
              </a:extLst>
            </p:cNvPr>
            <p:cNvSpPr txBox="1"/>
            <p:nvPr/>
          </p:nvSpPr>
          <p:spPr>
            <a:xfrm>
              <a:off x="60897" y="308192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="" xmlns:a16="http://schemas.microsoft.com/office/drawing/2014/main" id="{1996A68F-802D-47C1-A385-C1C274087CAE}"/>
                </a:ext>
              </a:extLst>
            </p:cNvPr>
            <p:cNvSpPr txBox="1"/>
            <p:nvPr/>
          </p:nvSpPr>
          <p:spPr>
            <a:xfrm>
              <a:off x="60897" y="3304286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="" xmlns:a16="http://schemas.microsoft.com/office/drawing/2014/main" id="{7A13D101-5E10-4C4D-BC64-AC5F4827770C}"/>
              </a:ext>
            </a:extLst>
          </p:cNvPr>
          <p:cNvGrpSpPr/>
          <p:nvPr/>
        </p:nvGrpSpPr>
        <p:grpSpPr>
          <a:xfrm>
            <a:off x="841941" y="2845269"/>
            <a:ext cx="3454342" cy="868694"/>
            <a:chOff x="5940152" y="3724275"/>
            <a:chExt cx="3024336" cy="868694"/>
          </a:xfrm>
        </p:grpSpPr>
        <p:sp>
          <p:nvSpPr>
            <p:cNvPr id="70" name="TextBox 69">
              <a:extLst>
                <a:ext uri="{FF2B5EF4-FFF2-40B4-BE49-F238E27FC236}">
                  <a16:creationId xmlns="" xmlns:a16="http://schemas.microsoft.com/office/drawing/2014/main" id="{7AC8FE3B-580C-47E8-9991-CA05E15BD26F}"/>
                </a:ext>
              </a:extLst>
            </p:cNvPr>
            <p:cNvSpPr txBox="1"/>
            <p:nvPr/>
          </p:nvSpPr>
          <p:spPr>
            <a:xfrm>
              <a:off x="5940152" y="372427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="" xmlns:a16="http://schemas.microsoft.com/office/drawing/2014/main" id="{F73C3934-F569-4AC4-B3E6-DC6B4E0D215C}"/>
                </a:ext>
              </a:extLst>
            </p:cNvPr>
            <p:cNvSpPr txBox="1"/>
            <p:nvPr/>
          </p:nvSpPr>
          <p:spPr>
            <a:xfrm>
              <a:off x="5940152" y="3946638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="" xmlns:a16="http://schemas.microsoft.com/office/drawing/2014/main" id="{05A9354B-9202-49D0-A30D-3F60E0806D9E}"/>
              </a:ext>
            </a:extLst>
          </p:cNvPr>
          <p:cNvGrpSpPr/>
          <p:nvPr/>
        </p:nvGrpSpPr>
        <p:grpSpPr>
          <a:xfrm>
            <a:off x="841941" y="3829419"/>
            <a:ext cx="3454342" cy="868694"/>
            <a:chOff x="5940152" y="4708425"/>
            <a:chExt cx="3024336" cy="868694"/>
          </a:xfrm>
        </p:grpSpPr>
        <p:sp>
          <p:nvSpPr>
            <p:cNvPr id="73" name="TextBox 72">
              <a:extLst>
                <a:ext uri="{FF2B5EF4-FFF2-40B4-BE49-F238E27FC236}">
                  <a16:creationId xmlns="" xmlns:a16="http://schemas.microsoft.com/office/drawing/2014/main" id="{59E50339-C4DD-4037-8D18-3C61D5251297}"/>
                </a:ext>
              </a:extLst>
            </p:cNvPr>
            <p:cNvSpPr txBox="1"/>
            <p:nvPr/>
          </p:nvSpPr>
          <p:spPr>
            <a:xfrm>
              <a:off x="5940152" y="470842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="" xmlns:a16="http://schemas.microsoft.com/office/drawing/2014/main" id="{190E45FA-88E0-43C9-A96D-A550C2C4B662}"/>
                </a:ext>
              </a:extLst>
            </p:cNvPr>
            <p:cNvSpPr txBox="1"/>
            <p:nvPr/>
          </p:nvSpPr>
          <p:spPr>
            <a:xfrm>
              <a:off x="5940152" y="4930788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56932" y="3317531"/>
            <a:ext cx="3937662" cy="3535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>
            <a:extLst>
              <a:ext uri="{FF2B5EF4-FFF2-40B4-BE49-F238E27FC236}">
                <a16:creationId xmlns="" xmlns:a16="http://schemas.microsoft.com/office/drawing/2014/main" id="{657364D4-6B4E-4BF0-8B24-D96AC111A8BA}"/>
              </a:ext>
            </a:extLst>
          </p:cNvPr>
          <p:cNvSpPr/>
          <p:nvPr/>
        </p:nvSpPr>
        <p:spPr>
          <a:xfrm>
            <a:off x="1068512" y="914400"/>
            <a:ext cx="10476215" cy="5427021"/>
          </a:xfrm>
          <a:prstGeom prst="frame">
            <a:avLst>
              <a:gd name="adj1" fmla="val 1079"/>
            </a:avLst>
          </a:pr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9C80F5B4-2272-449D-82E4-B1EA13F20735}"/>
              </a:ext>
            </a:extLst>
          </p:cNvPr>
          <p:cNvSpPr txBox="1"/>
          <p:nvPr/>
        </p:nvSpPr>
        <p:spPr>
          <a:xfrm>
            <a:off x="7632243" y="1071599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AB8F8649-EE66-4259-8FE0-33A212980F72}"/>
              </a:ext>
            </a:extLst>
          </p:cNvPr>
          <p:cNvSpPr txBox="1"/>
          <p:nvPr/>
        </p:nvSpPr>
        <p:spPr>
          <a:xfrm>
            <a:off x="7632243" y="1718761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tx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99A312A1-4FC8-4B25-B44A-260A4A11A81F}"/>
              </a:ext>
            </a:extLst>
          </p:cNvPr>
          <p:cNvSpPr txBox="1"/>
          <p:nvPr/>
        </p:nvSpPr>
        <p:spPr>
          <a:xfrm>
            <a:off x="7632243" y="3121318"/>
            <a:ext cx="1728280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1800" dirty="0">
                <a:solidFill>
                  <a:srgbClr val="8B8C53"/>
                </a:solidFill>
                <a:cs typeface="Arial" pitchFamily="34" charset="0"/>
              </a:rPr>
              <a:t>ALLPPT</a:t>
            </a:r>
            <a:r>
              <a:rPr lang="en-GB" altLang="ko-KR" sz="1800" dirty="0">
                <a:solidFill>
                  <a:schemeClr val="tx1"/>
                </a:solidFill>
                <a:cs typeface="Arial" pitchFamily="34" charset="0"/>
              </a:rPr>
              <a:t> Layout</a:t>
            </a:r>
          </a:p>
          <a:p>
            <a:pPr algn="l"/>
            <a:r>
              <a:rPr lang="en-GB" altLang="ko-KR" sz="1800" dirty="0">
                <a:solidFill>
                  <a:schemeClr val="tx1"/>
                </a:solidFill>
                <a:cs typeface="Arial" pitchFamily="34" charset="0"/>
              </a:rPr>
              <a:t>Clean Text Slide for your Presentation</a:t>
            </a:r>
            <a:endParaRPr lang="ko-KR" altLang="en-US" sz="18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DE3BA305-3A2F-4E19-8F1B-7F7CCB4D907F}"/>
              </a:ext>
            </a:extLst>
          </p:cNvPr>
          <p:cNvSpPr txBox="1"/>
          <p:nvPr/>
        </p:nvSpPr>
        <p:spPr>
          <a:xfrm>
            <a:off x="1350801" y="4840835"/>
            <a:ext cx="2705446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l"/>
            <a:r>
              <a:rPr lang="en-US" altLang="ko-KR" sz="2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We Create Quality </a:t>
            </a:r>
          </a:p>
          <a:p>
            <a:pPr algn="l"/>
            <a:r>
              <a:rPr lang="en-US" altLang="ko-KR" sz="24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Professional PPT Presentation</a:t>
            </a:r>
            <a:endParaRPr lang="ko-KR" altLang="en-US" sz="24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9" name="Group 18">
            <a:extLst>
              <a:ext uri="{FF2B5EF4-FFF2-40B4-BE49-F238E27FC236}">
                <a16:creationId xmlns="" xmlns:a16="http://schemas.microsoft.com/office/drawing/2014/main" id="{7C6E79AE-9219-490C-9CEF-2FC29720FAF4}"/>
              </a:ext>
            </a:extLst>
          </p:cNvPr>
          <p:cNvGrpSpPr/>
          <p:nvPr/>
        </p:nvGrpSpPr>
        <p:grpSpPr>
          <a:xfrm>
            <a:off x="5197532" y="4706274"/>
            <a:ext cx="5925956" cy="1375703"/>
            <a:chOff x="4822352" y="1916832"/>
            <a:chExt cx="3422056" cy="1375703"/>
          </a:xfrm>
          <a:solidFill>
            <a:schemeClr val="bg1"/>
          </a:solidFill>
        </p:grpSpPr>
        <p:sp>
          <p:nvSpPr>
            <p:cNvPr id="10" name="Text Placeholder 10">
              <a:extLst>
                <a:ext uri="{FF2B5EF4-FFF2-40B4-BE49-F238E27FC236}">
                  <a16:creationId xmlns="" xmlns:a16="http://schemas.microsoft.com/office/drawing/2014/main" id="{7EA92DA9-8634-48C5-B123-9DB6EE88108A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grp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rgbClr val="C4937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AB8175A7-CDBA-4EC9-9E05-FA76A6D16CDF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C4937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</a:p>
            <a:p>
              <a:endParaRPr lang="en-US" altLang="ko-KR" sz="1200" dirty="0">
                <a:solidFill>
                  <a:srgbClr val="C4937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rgbClr val="C4937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solidFill>
                    <a:srgbClr val="C49371"/>
                  </a:solidFill>
                  <a:cs typeface="Arial" pitchFamily="34" charset="0"/>
                </a:rPr>
                <a:t>        </a:t>
              </a:r>
            </a:p>
          </p:txBody>
        </p:sp>
      </p:grpSp>
      <p:sp>
        <p:nvSpPr>
          <p:cNvPr id="21" name="Freeform 11"/>
          <p:cNvSpPr>
            <a:spLocks/>
          </p:cNvSpPr>
          <p:nvPr/>
        </p:nvSpPr>
        <p:spPr bwMode="auto">
          <a:xfrm>
            <a:off x="8468251" y="3540715"/>
            <a:ext cx="14288" cy="3175"/>
          </a:xfrm>
          <a:custGeom>
            <a:avLst/>
            <a:gdLst>
              <a:gd name="T0" fmla="*/ 0 w 4"/>
              <a:gd name="T1" fmla="*/ 0 h 1"/>
              <a:gd name="T2" fmla="*/ 4 w 4"/>
              <a:gd name="T3" fmla="*/ 1 h 1"/>
              <a:gd name="T4" fmla="*/ 0 w 4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0" y="0"/>
                </a:moveTo>
                <a:cubicBezTo>
                  <a:pt x="1" y="0"/>
                  <a:pt x="3" y="1"/>
                  <a:pt x="4" y="1"/>
                </a:cubicBezTo>
                <a:cubicBezTo>
                  <a:pt x="3" y="1"/>
                  <a:pt x="1" y="0"/>
                  <a:pt x="0" y="0"/>
                </a:cubicBezTo>
                <a:close/>
              </a:path>
            </a:pathLst>
          </a:custGeom>
          <a:solidFill>
            <a:srgbClr val="0F64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Freeform 12"/>
          <p:cNvSpPr>
            <a:spLocks/>
          </p:cNvSpPr>
          <p:nvPr/>
        </p:nvSpPr>
        <p:spPr bwMode="auto">
          <a:xfrm>
            <a:off x="8573026" y="3450227"/>
            <a:ext cx="7938" cy="26988"/>
          </a:xfrm>
          <a:custGeom>
            <a:avLst/>
            <a:gdLst>
              <a:gd name="T0" fmla="*/ 2 w 2"/>
              <a:gd name="T1" fmla="*/ 0 h 7"/>
              <a:gd name="T2" fmla="*/ 0 w 2"/>
              <a:gd name="T3" fmla="*/ 7 h 7"/>
              <a:gd name="T4" fmla="*/ 2 w 2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7">
                <a:moveTo>
                  <a:pt x="2" y="0"/>
                </a:moveTo>
                <a:cubicBezTo>
                  <a:pt x="1" y="2"/>
                  <a:pt x="1" y="4"/>
                  <a:pt x="0" y="7"/>
                </a:cubicBezTo>
                <a:cubicBezTo>
                  <a:pt x="0" y="4"/>
                  <a:pt x="1" y="2"/>
                  <a:pt x="2" y="0"/>
                </a:cubicBezTo>
                <a:close/>
              </a:path>
            </a:pathLst>
          </a:custGeom>
          <a:solidFill>
            <a:srgbClr val="0F64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13"/>
          <p:cNvSpPr>
            <a:spLocks/>
          </p:cNvSpPr>
          <p:nvPr/>
        </p:nvSpPr>
        <p:spPr bwMode="auto">
          <a:xfrm>
            <a:off x="8825438" y="3088277"/>
            <a:ext cx="7938" cy="41275"/>
          </a:xfrm>
          <a:custGeom>
            <a:avLst/>
            <a:gdLst>
              <a:gd name="T0" fmla="*/ 0 w 2"/>
              <a:gd name="T1" fmla="*/ 0 h 11"/>
              <a:gd name="T2" fmla="*/ 2 w 2"/>
              <a:gd name="T3" fmla="*/ 11 h 11"/>
              <a:gd name="T4" fmla="*/ 0 w 2"/>
              <a:gd name="T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1">
                <a:moveTo>
                  <a:pt x="0" y="0"/>
                </a:moveTo>
                <a:cubicBezTo>
                  <a:pt x="1" y="4"/>
                  <a:pt x="1" y="7"/>
                  <a:pt x="2" y="11"/>
                </a:cubicBezTo>
                <a:cubicBezTo>
                  <a:pt x="1" y="7"/>
                  <a:pt x="1" y="4"/>
                  <a:pt x="0" y="0"/>
                </a:cubicBezTo>
                <a:close/>
              </a:path>
            </a:pathLst>
          </a:custGeom>
          <a:solidFill>
            <a:srgbClr val="0F64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19"/>
          <p:cNvSpPr>
            <a:spLocks/>
          </p:cNvSpPr>
          <p:nvPr/>
        </p:nvSpPr>
        <p:spPr bwMode="auto">
          <a:xfrm>
            <a:off x="9719201" y="3623265"/>
            <a:ext cx="0" cy="34925"/>
          </a:xfrm>
          <a:custGeom>
            <a:avLst/>
            <a:gdLst>
              <a:gd name="T0" fmla="*/ 0 h 9"/>
              <a:gd name="T1" fmla="*/ 9 h 9"/>
              <a:gd name="T2" fmla="*/ 0 h 9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9">
                <a:moveTo>
                  <a:pt x="0" y="0"/>
                </a:moveTo>
                <a:cubicBezTo>
                  <a:pt x="0" y="3"/>
                  <a:pt x="0" y="6"/>
                  <a:pt x="0" y="9"/>
                </a:cubicBezTo>
                <a:cubicBezTo>
                  <a:pt x="0" y="7"/>
                  <a:pt x="0" y="4"/>
                  <a:pt x="0" y="0"/>
                </a:cubicBezTo>
                <a:close/>
              </a:path>
            </a:pathLst>
          </a:custGeom>
          <a:solidFill>
            <a:srgbClr val="0F64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sz="quarter" idx="10"/>
          </p:nvPr>
        </p:nvSpPr>
        <p:spPr/>
      </p:sp>
      <p:pic>
        <p:nvPicPr>
          <p:cNvPr id="17" name="Imagen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63925" y="120369"/>
            <a:ext cx="1161604" cy="1029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81941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upo 63"/>
          <p:cNvGrpSpPr/>
          <p:nvPr/>
        </p:nvGrpSpPr>
        <p:grpSpPr>
          <a:xfrm>
            <a:off x="295528" y="1810138"/>
            <a:ext cx="8786043" cy="3798384"/>
            <a:chOff x="973744" y="1817218"/>
            <a:chExt cx="10261703" cy="4314027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7F4F918F-0B15-4438-831A-BA38FAE06EC3}"/>
                </a:ext>
              </a:extLst>
            </p:cNvPr>
            <p:cNvSpPr/>
            <p:nvPr/>
          </p:nvSpPr>
          <p:spPr>
            <a:xfrm>
              <a:off x="1145214" y="3377763"/>
              <a:ext cx="2466454" cy="1183941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88C6637A-CF34-4F1E-B7E2-59BD39442019}"/>
                </a:ext>
              </a:extLst>
            </p:cNvPr>
            <p:cNvGrpSpPr/>
            <p:nvPr/>
          </p:nvGrpSpPr>
          <p:grpSpPr>
            <a:xfrm>
              <a:off x="8415800" y="5274754"/>
              <a:ext cx="2819647" cy="856491"/>
              <a:chOff x="-475010" y="1129566"/>
              <a:chExt cx="3859356" cy="856491"/>
            </a:xfrm>
          </p:grpSpPr>
          <p:sp>
            <p:nvSpPr>
              <p:cNvPr id="5" name="TextBox 4">
                <a:extLst>
                  <a:ext uri="{FF2B5EF4-FFF2-40B4-BE49-F238E27FC236}">
                    <a16:creationId xmlns="" xmlns:a16="http://schemas.microsoft.com/office/drawing/2014/main" id="{F558BADB-E49C-4D36-8DBE-83FECDA0E58E}"/>
                  </a:ext>
                </a:extLst>
              </p:cNvPr>
              <p:cNvSpPr txBox="1"/>
              <p:nvPr/>
            </p:nvSpPr>
            <p:spPr>
              <a:xfrm>
                <a:off x="-475010" y="1129566"/>
                <a:ext cx="385935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="" xmlns:a16="http://schemas.microsoft.com/office/drawing/2014/main" id="{82F54830-C909-4CBF-84B1-4CC36700AE66}"/>
                  </a:ext>
                </a:extLst>
              </p:cNvPr>
              <p:cNvSpPr txBox="1"/>
              <p:nvPr/>
            </p:nvSpPr>
            <p:spPr>
              <a:xfrm>
                <a:off x="-460976" y="1339726"/>
                <a:ext cx="384532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 </a:t>
                </a: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="" xmlns:a16="http://schemas.microsoft.com/office/drawing/2014/main" id="{5422D681-5AB0-436E-9D90-7139236B1B88}"/>
                </a:ext>
              </a:extLst>
            </p:cNvPr>
            <p:cNvGrpSpPr/>
            <p:nvPr/>
          </p:nvGrpSpPr>
          <p:grpSpPr>
            <a:xfrm>
              <a:off x="8415800" y="1817218"/>
              <a:ext cx="2819647" cy="856491"/>
              <a:chOff x="-475010" y="1129566"/>
              <a:chExt cx="3859356" cy="856491"/>
            </a:xfrm>
          </p:grpSpPr>
          <p:sp>
            <p:nvSpPr>
              <p:cNvPr id="8" name="TextBox 7">
                <a:extLst>
                  <a:ext uri="{FF2B5EF4-FFF2-40B4-BE49-F238E27FC236}">
                    <a16:creationId xmlns="" xmlns:a16="http://schemas.microsoft.com/office/drawing/2014/main" id="{88397495-F231-4DE0-9516-D61F4F56B2D1}"/>
                  </a:ext>
                </a:extLst>
              </p:cNvPr>
              <p:cNvSpPr txBox="1"/>
              <p:nvPr/>
            </p:nvSpPr>
            <p:spPr>
              <a:xfrm>
                <a:off x="-475010" y="1129566"/>
                <a:ext cx="385935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="" xmlns:a16="http://schemas.microsoft.com/office/drawing/2014/main" id="{77B34895-ACFE-418D-84F8-BF1DA050B749}"/>
                  </a:ext>
                </a:extLst>
              </p:cNvPr>
              <p:cNvSpPr txBox="1"/>
              <p:nvPr/>
            </p:nvSpPr>
            <p:spPr>
              <a:xfrm>
                <a:off x="-460976" y="1339726"/>
                <a:ext cx="384532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="" xmlns:a16="http://schemas.microsoft.com/office/drawing/2014/main" id="{9C18264C-DD34-4FED-A1B1-4170281B71F0}"/>
                </a:ext>
              </a:extLst>
            </p:cNvPr>
            <p:cNvGrpSpPr/>
            <p:nvPr/>
          </p:nvGrpSpPr>
          <p:grpSpPr>
            <a:xfrm>
              <a:off x="973744" y="5274754"/>
              <a:ext cx="2809394" cy="856491"/>
              <a:chOff x="-475010" y="1129566"/>
              <a:chExt cx="3859356" cy="856491"/>
            </a:xfrm>
          </p:grpSpPr>
          <p:sp>
            <p:nvSpPr>
              <p:cNvPr id="11" name="TextBox 10">
                <a:extLst>
                  <a:ext uri="{FF2B5EF4-FFF2-40B4-BE49-F238E27FC236}">
                    <a16:creationId xmlns="" xmlns:a16="http://schemas.microsoft.com/office/drawing/2014/main" id="{FAAB3468-9908-4AE9-9A60-ED051EA3F8EA}"/>
                  </a:ext>
                </a:extLst>
              </p:cNvPr>
              <p:cNvSpPr txBox="1"/>
              <p:nvPr/>
            </p:nvSpPr>
            <p:spPr>
              <a:xfrm>
                <a:off x="-475010" y="1129566"/>
                <a:ext cx="385935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="" xmlns:a16="http://schemas.microsoft.com/office/drawing/2014/main" id="{BE71D948-4120-492A-B0D8-F15185067104}"/>
                  </a:ext>
                </a:extLst>
              </p:cNvPr>
              <p:cNvSpPr txBox="1"/>
              <p:nvPr/>
            </p:nvSpPr>
            <p:spPr>
              <a:xfrm>
                <a:off x="-460976" y="1339726"/>
                <a:ext cx="384532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927BD0C7-F08E-471D-B52C-02D7824C97C0}"/>
                </a:ext>
              </a:extLst>
            </p:cNvPr>
            <p:cNvGrpSpPr/>
            <p:nvPr/>
          </p:nvGrpSpPr>
          <p:grpSpPr>
            <a:xfrm>
              <a:off x="973744" y="1817218"/>
              <a:ext cx="2809394" cy="856491"/>
              <a:chOff x="-475010" y="1129566"/>
              <a:chExt cx="3859356" cy="856491"/>
            </a:xfrm>
          </p:grpSpPr>
          <p:sp>
            <p:nvSpPr>
              <p:cNvPr id="14" name="TextBox 13">
                <a:extLst>
                  <a:ext uri="{FF2B5EF4-FFF2-40B4-BE49-F238E27FC236}">
                    <a16:creationId xmlns="" xmlns:a16="http://schemas.microsoft.com/office/drawing/2014/main" id="{47F9E82F-CC12-4CB6-AE9A-4736EBD76204}"/>
                  </a:ext>
                </a:extLst>
              </p:cNvPr>
              <p:cNvSpPr txBox="1"/>
              <p:nvPr/>
            </p:nvSpPr>
            <p:spPr>
              <a:xfrm>
                <a:off x="-475010" y="1129566"/>
                <a:ext cx="3859356" cy="27699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="" xmlns:a16="http://schemas.microsoft.com/office/drawing/2014/main" id="{5291E667-22CB-43E4-8EDE-B666141DBE4A}"/>
                  </a:ext>
                </a:extLst>
              </p:cNvPr>
              <p:cNvSpPr txBox="1"/>
              <p:nvPr/>
            </p:nvSpPr>
            <p:spPr>
              <a:xfrm>
                <a:off x="-460976" y="1339726"/>
                <a:ext cx="384532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You can simply impress your audience and add a unique zing and appeal to your Presentations. </a:t>
                </a: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="" xmlns:a16="http://schemas.microsoft.com/office/drawing/2014/main" id="{BB357943-A50E-4913-9EC7-CB97D6149E2E}"/>
                </a:ext>
              </a:extLst>
            </p:cNvPr>
            <p:cNvGrpSpPr/>
            <p:nvPr/>
          </p:nvGrpSpPr>
          <p:grpSpPr>
            <a:xfrm>
              <a:off x="1585775" y="3630409"/>
              <a:ext cx="1585333" cy="678649"/>
              <a:chOff x="3233964" y="1954419"/>
              <a:chExt cx="1410044" cy="678649"/>
            </a:xfrm>
          </p:grpSpPr>
          <p:sp>
            <p:nvSpPr>
              <p:cNvPr id="17" name="TextBox 16">
                <a:extLst>
                  <a:ext uri="{FF2B5EF4-FFF2-40B4-BE49-F238E27FC236}">
                    <a16:creationId xmlns="" xmlns:a16="http://schemas.microsoft.com/office/drawing/2014/main" id="{A49E86EB-D0A5-4C13-98D9-6D261F7D37C2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Add Text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="" xmlns:a16="http://schemas.microsoft.com/office/drawing/2014/main" id="{8C9A38AE-13E3-42BB-BE43-5BAFD94906A3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Simple PowerPoint Presentation</a:t>
                </a:r>
                <a:endParaRPr lang="ko-KR" altLang="en-US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9" name="Rectangle 18">
              <a:extLst>
                <a:ext uri="{FF2B5EF4-FFF2-40B4-BE49-F238E27FC236}">
                  <a16:creationId xmlns="" xmlns:a16="http://schemas.microsoft.com/office/drawing/2014/main" id="{5B5AB416-1B94-413A-A84C-1B3EBB6F91EB}"/>
                </a:ext>
              </a:extLst>
            </p:cNvPr>
            <p:cNvSpPr/>
            <p:nvPr/>
          </p:nvSpPr>
          <p:spPr>
            <a:xfrm>
              <a:off x="8593572" y="3377763"/>
              <a:ext cx="2464100" cy="1183941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D6CC1000-7346-43E2-A148-AF638F499C8C}"/>
                </a:ext>
              </a:extLst>
            </p:cNvPr>
            <p:cNvGrpSpPr/>
            <p:nvPr/>
          </p:nvGrpSpPr>
          <p:grpSpPr>
            <a:xfrm>
              <a:off x="9032957" y="3630409"/>
              <a:ext cx="1585333" cy="678649"/>
              <a:chOff x="3233964" y="1954419"/>
              <a:chExt cx="1410044" cy="678649"/>
            </a:xfrm>
          </p:grpSpPr>
          <p:sp>
            <p:nvSpPr>
              <p:cNvPr id="21" name="TextBox 20">
                <a:extLst>
                  <a:ext uri="{FF2B5EF4-FFF2-40B4-BE49-F238E27FC236}">
                    <a16:creationId xmlns="" xmlns:a16="http://schemas.microsoft.com/office/drawing/2014/main" id="{0EE73987-5F83-4227-B516-2288043510A4}"/>
                  </a:ext>
                </a:extLst>
              </p:cNvPr>
              <p:cNvSpPr txBox="1"/>
              <p:nvPr/>
            </p:nvSpPr>
            <p:spPr>
              <a:xfrm>
                <a:off x="3233964" y="1954419"/>
                <a:ext cx="1400519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Add Text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="" xmlns:a16="http://schemas.microsoft.com/office/drawing/2014/main" id="{FA0EE38E-38FD-4F27-8584-F84956BB380F}"/>
                  </a:ext>
                </a:extLst>
              </p:cNvPr>
              <p:cNvSpPr txBox="1"/>
              <p:nvPr/>
            </p:nvSpPr>
            <p:spPr>
              <a:xfrm>
                <a:off x="3243489" y="2171403"/>
                <a:ext cx="1400519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Simple PowerPoint Presentation</a:t>
                </a:r>
                <a:endParaRPr lang="ko-KR" altLang="en-US" sz="1200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="" xmlns:a16="http://schemas.microsoft.com/office/drawing/2014/main" id="{FA68CD61-A0F7-4786-9682-32EBAE2BA871}"/>
                </a:ext>
              </a:extLst>
            </p:cNvPr>
            <p:cNvGrpSpPr/>
            <p:nvPr/>
          </p:nvGrpSpPr>
          <p:grpSpPr>
            <a:xfrm rot="3600000">
              <a:off x="4426745" y="3722595"/>
              <a:ext cx="1080000" cy="2216433"/>
              <a:chOff x="2323598" y="2425999"/>
              <a:chExt cx="1080000" cy="2216433"/>
            </a:xfrm>
          </p:grpSpPr>
          <p:sp>
            <p:nvSpPr>
              <p:cNvPr id="24" name="Oval 23">
                <a:extLst>
                  <a:ext uri="{FF2B5EF4-FFF2-40B4-BE49-F238E27FC236}">
                    <a16:creationId xmlns="" xmlns:a16="http://schemas.microsoft.com/office/drawing/2014/main" id="{EEA7F6E5-76DE-4B85-939D-F20BDB382BFF}"/>
                  </a:ext>
                </a:extLst>
              </p:cNvPr>
              <p:cNvSpPr/>
              <p:nvPr/>
            </p:nvSpPr>
            <p:spPr>
              <a:xfrm>
                <a:off x="2323598" y="3562432"/>
                <a:ext cx="1080000" cy="1080000"/>
              </a:xfrm>
              <a:prstGeom prst="ellipse">
                <a:avLst/>
              </a:prstGeom>
              <a:solidFill>
                <a:schemeClr val="bg1"/>
              </a:solidFill>
              <a:ln w="1270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="" xmlns:a16="http://schemas.microsoft.com/office/drawing/2014/main" id="{1A6BEF00-C5D3-425A-8EA5-AB6A95052176}"/>
                  </a:ext>
                </a:extLst>
              </p:cNvPr>
              <p:cNvSpPr/>
              <p:nvPr/>
            </p:nvSpPr>
            <p:spPr>
              <a:xfrm>
                <a:off x="2503558" y="2425999"/>
                <a:ext cx="720080" cy="72008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="" xmlns:a16="http://schemas.microsoft.com/office/drawing/2014/main" id="{DBE2BE33-C282-45D2-B474-64D7417D00FB}"/>
                  </a:ext>
                </a:extLst>
              </p:cNvPr>
              <p:cNvSpPr/>
              <p:nvPr/>
            </p:nvSpPr>
            <p:spPr>
              <a:xfrm rot="16200000">
                <a:off x="2635765" y="3229740"/>
                <a:ext cx="455667" cy="168930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="" xmlns:a16="http://schemas.microsoft.com/office/drawing/2014/main" id="{6C91C778-CEEF-4EEB-AEDD-9303E65C26F2}"/>
                </a:ext>
              </a:extLst>
            </p:cNvPr>
            <p:cNvGrpSpPr/>
            <p:nvPr/>
          </p:nvGrpSpPr>
          <p:grpSpPr>
            <a:xfrm rot="7200000">
              <a:off x="4426745" y="2034269"/>
              <a:ext cx="1080000" cy="2216433"/>
              <a:chOff x="2323598" y="2425999"/>
              <a:chExt cx="1080000" cy="2216433"/>
            </a:xfrm>
          </p:grpSpPr>
          <p:sp>
            <p:nvSpPr>
              <p:cNvPr id="28" name="Oval 27">
                <a:extLst>
                  <a:ext uri="{FF2B5EF4-FFF2-40B4-BE49-F238E27FC236}">
                    <a16:creationId xmlns="" xmlns:a16="http://schemas.microsoft.com/office/drawing/2014/main" id="{ECADFE72-6355-4BD2-95AA-EF4F4CC530E2}"/>
                  </a:ext>
                </a:extLst>
              </p:cNvPr>
              <p:cNvSpPr/>
              <p:nvPr/>
            </p:nvSpPr>
            <p:spPr>
              <a:xfrm>
                <a:off x="2323598" y="3562432"/>
                <a:ext cx="1080000" cy="1080000"/>
              </a:xfrm>
              <a:prstGeom prst="ellipse">
                <a:avLst/>
              </a:prstGeom>
              <a:solidFill>
                <a:schemeClr val="bg1"/>
              </a:solidFill>
              <a:ln w="1270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="" xmlns:a16="http://schemas.microsoft.com/office/drawing/2014/main" id="{834828D8-06C3-47C4-A9C7-3A2F10D5C36B}"/>
                  </a:ext>
                </a:extLst>
              </p:cNvPr>
              <p:cNvSpPr/>
              <p:nvPr/>
            </p:nvSpPr>
            <p:spPr>
              <a:xfrm>
                <a:off x="2503558" y="2425999"/>
                <a:ext cx="720080" cy="72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65D23226-44E0-4C64-A5E6-59E9D9FFFF41}"/>
                  </a:ext>
                </a:extLst>
              </p:cNvPr>
              <p:cNvSpPr/>
              <p:nvPr/>
            </p:nvSpPr>
            <p:spPr>
              <a:xfrm rot="16200000">
                <a:off x="2635765" y="3229740"/>
                <a:ext cx="455667" cy="16893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="" xmlns:a16="http://schemas.microsoft.com/office/drawing/2014/main" id="{7BC91E2D-9AE5-44E4-9CE8-2B37DE9B8189}"/>
                </a:ext>
              </a:extLst>
            </p:cNvPr>
            <p:cNvGrpSpPr/>
            <p:nvPr/>
          </p:nvGrpSpPr>
          <p:grpSpPr>
            <a:xfrm rot="14400000">
              <a:off x="6683938" y="2034269"/>
              <a:ext cx="1080000" cy="2216433"/>
              <a:chOff x="2323598" y="2425999"/>
              <a:chExt cx="1080000" cy="2216433"/>
            </a:xfrm>
          </p:grpSpPr>
          <p:sp>
            <p:nvSpPr>
              <p:cNvPr id="32" name="Oval 31">
                <a:extLst>
                  <a:ext uri="{FF2B5EF4-FFF2-40B4-BE49-F238E27FC236}">
                    <a16:creationId xmlns="" xmlns:a16="http://schemas.microsoft.com/office/drawing/2014/main" id="{188563CE-8CBD-45A3-A9AF-54FA96494B22}"/>
                  </a:ext>
                </a:extLst>
              </p:cNvPr>
              <p:cNvSpPr/>
              <p:nvPr/>
            </p:nvSpPr>
            <p:spPr>
              <a:xfrm>
                <a:off x="2323598" y="3562432"/>
                <a:ext cx="1080000" cy="1080000"/>
              </a:xfrm>
              <a:prstGeom prst="ellipse">
                <a:avLst/>
              </a:prstGeom>
              <a:solidFill>
                <a:schemeClr val="bg1"/>
              </a:solidFill>
              <a:ln w="1270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3" name="Oval 32">
                <a:extLst>
                  <a:ext uri="{FF2B5EF4-FFF2-40B4-BE49-F238E27FC236}">
                    <a16:creationId xmlns="" xmlns:a16="http://schemas.microsoft.com/office/drawing/2014/main" id="{F7B25DBF-995D-4AE3-8D8C-8CFED34F2B52}"/>
                  </a:ext>
                </a:extLst>
              </p:cNvPr>
              <p:cNvSpPr/>
              <p:nvPr/>
            </p:nvSpPr>
            <p:spPr>
              <a:xfrm>
                <a:off x="2503558" y="2425999"/>
                <a:ext cx="720080" cy="72008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="" xmlns:a16="http://schemas.microsoft.com/office/drawing/2014/main" id="{90DFF83E-D671-46B8-9FAD-0978938CA059}"/>
                  </a:ext>
                </a:extLst>
              </p:cNvPr>
              <p:cNvSpPr/>
              <p:nvPr/>
            </p:nvSpPr>
            <p:spPr>
              <a:xfrm rot="16200000">
                <a:off x="2635765" y="3229740"/>
                <a:ext cx="455667" cy="168930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="" xmlns:a16="http://schemas.microsoft.com/office/drawing/2014/main" id="{A33340CD-AA85-4AC7-8156-BDCD639807F8}"/>
                </a:ext>
              </a:extLst>
            </p:cNvPr>
            <p:cNvGrpSpPr/>
            <p:nvPr/>
          </p:nvGrpSpPr>
          <p:grpSpPr>
            <a:xfrm rot="18000000">
              <a:off x="6683938" y="3722595"/>
              <a:ext cx="1080000" cy="2216433"/>
              <a:chOff x="2323598" y="2425999"/>
              <a:chExt cx="1080000" cy="2216433"/>
            </a:xfrm>
          </p:grpSpPr>
          <p:sp>
            <p:nvSpPr>
              <p:cNvPr id="36" name="Oval 35">
                <a:extLst>
                  <a:ext uri="{FF2B5EF4-FFF2-40B4-BE49-F238E27FC236}">
                    <a16:creationId xmlns="" xmlns:a16="http://schemas.microsoft.com/office/drawing/2014/main" id="{55F0ECE6-914C-4A9D-954D-47F310ED7063}"/>
                  </a:ext>
                </a:extLst>
              </p:cNvPr>
              <p:cNvSpPr/>
              <p:nvPr/>
            </p:nvSpPr>
            <p:spPr>
              <a:xfrm>
                <a:off x="2323598" y="3562432"/>
                <a:ext cx="1080000" cy="1080000"/>
              </a:xfrm>
              <a:prstGeom prst="ellipse">
                <a:avLst/>
              </a:prstGeom>
              <a:solidFill>
                <a:schemeClr val="bg1"/>
              </a:solidFill>
              <a:ln w="1270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="" xmlns:a16="http://schemas.microsoft.com/office/drawing/2014/main" id="{54DD5202-EDF3-422B-A0AC-2CAA6AE034AE}"/>
                  </a:ext>
                </a:extLst>
              </p:cNvPr>
              <p:cNvSpPr/>
              <p:nvPr/>
            </p:nvSpPr>
            <p:spPr>
              <a:xfrm>
                <a:off x="2503558" y="2425999"/>
                <a:ext cx="720080" cy="7200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="" xmlns:a16="http://schemas.microsoft.com/office/drawing/2014/main" id="{BDDACC62-679C-4CB9-B20F-CC8DDC651544}"/>
                  </a:ext>
                </a:extLst>
              </p:cNvPr>
              <p:cNvSpPr/>
              <p:nvPr/>
            </p:nvSpPr>
            <p:spPr>
              <a:xfrm rot="16200000">
                <a:off x="2635765" y="3229740"/>
                <a:ext cx="455667" cy="16893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="" xmlns:a16="http://schemas.microsoft.com/office/drawing/2014/main" id="{E0AE181F-DED7-434D-9E55-58C0B01FE2B7}"/>
                </a:ext>
              </a:extLst>
            </p:cNvPr>
            <p:cNvGrpSpPr/>
            <p:nvPr/>
          </p:nvGrpSpPr>
          <p:grpSpPr>
            <a:xfrm>
              <a:off x="3978630" y="2500900"/>
              <a:ext cx="992401" cy="670881"/>
              <a:chOff x="4063366" y="1653624"/>
              <a:chExt cx="992401" cy="670881"/>
            </a:xfrm>
          </p:grpSpPr>
          <p:sp>
            <p:nvSpPr>
              <p:cNvPr id="40" name="TextBox 39">
                <a:extLst>
                  <a:ext uri="{FF2B5EF4-FFF2-40B4-BE49-F238E27FC236}">
                    <a16:creationId xmlns="" xmlns:a16="http://schemas.microsoft.com/office/drawing/2014/main" id="{B5EE74A9-5037-46EB-91E8-401C4B73D74D}"/>
                  </a:ext>
                </a:extLst>
              </p:cNvPr>
              <p:cNvSpPr txBox="1"/>
              <p:nvPr/>
            </p:nvSpPr>
            <p:spPr>
              <a:xfrm>
                <a:off x="4063366" y="2016728"/>
                <a:ext cx="99240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Option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="" xmlns:a16="http://schemas.microsoft.com/office/drawing/2014/main" id="{D15BA970-FFB0-4F6A-B3DF-FD1087776B1A}"/>
                  </a:ext>
                </a:extLst>
              </p:cNvPr>
              <p:cNvSpPr/>
              <p:nvPr/>
            </p:nvSpPr>
            <p:spPr>
              <a:xfrm>
                <a:off x="4240478" y="1653624"/>
                <a:ext cx="638175" cy="400110"/>
              </a:xfrm>
              <a:prstGeom prst="rect">
                <a:avLst/>
              </a:prstGeom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01</a:t>
                </a:r>
                <a:endParaRPr lang="ko-KR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="" xmlns:a16="http://schemas.microsoft.com/office/drawing/2014/main" id="{3C9EF1D1-7F02-4034-B614-F1B5E1F4775A}"/>
                </a:ext>
              </a:extLst>
            </p:cNvPr>
            <p:cNvGrpSpPr/>
            <p:nvPr/>
          </p:nvGrpSpPr>
          <p:grpSpPr>
            <a:xfrm>
              <a:off x="7219828" y="2500900"/>
              <a:ext cx="992401" cy="670881"/>
              <a:chOff x="4063366" y="1653624"/>
              <a:chExt cx="992401" cy="670881"/>
            </a:xfrm>
          </p:grpSpPr>
          <p:sp>
            <p:nvSpPr>
              <p:cNvPr id="43" name="TextBox 42">
                <a:extLst>
                  <a:ext uri="{FF2B5EF4-FFF2-40B4-BE49-F238E27FC236}">
                    <a16:creationId xmlns="" xmlns:a16="http://schemas.microsoft.com/office/drawing/2014/main" id="{C0FF8708-9B5E-4F0D-BB18-60FC118D09C0}"/>
                  </a:ext>
                </a:extLst>
              </p:cNvPr>
              <p:cNvSpPr txBox="1"/>
              <p:nvPr/>
            </p:nvSpPr>
            <p:spPr>
              <a:xfrm>
                <a:off x="4063366" y="2016728"/>
                <a:ext cx="99240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Option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="" xmlns:a16="http://schemas.microsoft.com/office/drawing/2014/main" id="{DE9353AA-F90E-4622-889A-3A7BBDFDDF61}"/>
                  </a:ext>
                </a:extLst>
              </p:cNvPr>
              <p:cNvSpPr/>
              <p:nvPr/>
            </p:nvSpPr>
            <p:spPr>
              <a:xfrm>
                <a:off x="4240478" y="1653624"/>
                <a:ext cx="638175" cy="400110"/>
              </a:xfrm>
              <a:prstGeom prst="rect">
                <a:avLst/>
              </a:prstGeom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02</a:t>
                </a:r>
                <a:endParaRPr lang="ko-KR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5" name="Group 44">
              <a:extLst>
                <a:ext uri="{FF2B5EF4-FFF2-40B4-BE49-F238E27FC236}">
                  <a16:creationId xmlns="" xmlns:a16="http://schemas.microsoft.com/office/drawing/2014/main" id="{2FF8293A-ECF6-4323-BCA0-90F23177C5B8}"/>
                </a:ext>
              </a:extLst>
            </p:cNvPr>
            <p:cNvGrpSpPr/>
            <p:nvPr/>
          </p:nvGrpSpPr>
          <p:grpSpPr>
            <a:xfrm>
              <a:off x="7219828" y="4772215"/>
              <a:ext cx="992401" cy="670881"/>
              <a:chOff x="4063366" y="1653624"/>
              <a:chExt cx="992401" cy="670881"/>
            </a:xfrm>
          </p:grpSpPr>
          <p:sp>
            <p:nvSpPr>
              <p:cNvPr id="46" name="TextBox 45">
                <a:extLst>
                  <a:ext uri="{FF2B5EF4-FFF2-40B4-BE49-F238E27FC236}">
                    <a16:creationId xmlns="" xmlns:a16="http://schemas.microsoft.com/office/drawing/2014/main" id="{127EFCDE-C732-4E41-9D0B-29162D532B2D}"/>
                  </a:ext>
                </a:extLst>
              </p:cNvPr>
              <p:cNvSpPr txBox="1"/>
              <p:nvPr/>
            </p:nvSpPr>
            <p:spPr>
              <a:xfrm>
                <a:off x="4063366" y="2016728"/>
                <a:ext cx="99240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Option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54BEC4DD-91BD-4E20-9618-FCCFAF4A1865}"/>
                  </a:ext>
                </a:extLst>
              </p:cNvPr>
              <p:cNvSpPr/>
              <p:nvPr/>
            </p:nvSpPr>
            <p:spPr>
              <a:xfrm>
                <a:off x="4240478" y="1653624"/>
                <a:ext cx="638175" cy="400110"/>
              </a:xfrm>
              <a:prstGeom prst="rect">
                <a:avLst/>
              </a:prstGeom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04</a:t>
                </a:r>
                <a:endParaRPr lang="ko-KR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="" xmlns:a16="http://schemas.microsoft.com/office/drawing/2014/main" id="{A32C1BE1-8A16-404C-B0A7-14BBCCAF6230}"/>
                </a:ext>
              </a:extLst>
            </p:cNvPr>
            <p:cNvGrpSpPr/>
            <p:nvPr/>
          </p:nvGrpSpPr>
          <p:grpSpPr>
            <a:xfrm>
              <a:off x="3978630" y="4772215"/>
              <a:ext cx="992401" cy="670881"/>
              <a:chOff x="4063366" y="1653624"/>
              <a:chExt cx="992401" cy="670881"/>
            </a:xfrm>
          </p:grpSpPr>
          <p:sp>
            <p:nvSpPr>
              <p:cNvPr id="49" name="TextBox 48">
                <a:extLst>
                  <a:ext uri="{FF2B5EF4-FFF2-40B4-BE49-F238E27FC236}">
                    <a16:creationId xmlns="" xmlns:a16="http://schemas.microsoft.com/office/drawing/2014/main" id="{5FEDB0DF-0FEF-441C-B40B-0DB9B19E1B21}"/>
                  </a:ext>
                </a:extLst>
              </p:cNvPr>
              <p:cNvSpPr txBox="1"/>
              <p:nvPr/>
            </p:nvSpPr>
            <p:spPr>
              <a:xfrm>
                <a:off x="4063366" y="2016728"/>
                <a:ext cx="992401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Option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="" xmlns:a16="http://schemas.microsoft.com/office/drawing/2014/main" id="{25FE0AB2-2A3C-409B-8D29-860FC249C2A8}"/>
                  </a:ext>
                </a:extLst>
              </p:cNvPr>
              <p:cNvSpPr/>
              <p:nvPr/>
            </p:nvSpPr>
            <p:spPr>
              <a:xfrm>
                <a:off x="4240478" y="1653624"/>
                <a:ext cx="638175" cy="400110"/>
              </a:xfrm>
              <a:prstGeom prst="rect">
                <a:avLst/>
              </a:prstGeom>
            </p:spPr>
            <p:txBody>
              <a:bodyPr wrap="square" anchor="ctr">
                <a:spAutoFit/>
              </a:bodyPr>
              <a:lstStyle/>
              <a:p>
                <a:pPr algn="ctr"/>
                <a:r>
                  <a:rPr lang="en-US" altLang="ko-KR" sz="20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03</a:t>
                </a:r>
                <a:endParaRPr lang="ko-KR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="" xmlns:a16="http://schemas.microsoft.com/office/drawing/2014/main" id="{9A1FCA3A-4EE3-41A3-B120-8A342209C771}"/>
                </a:ext>
              </a:extLst>
            </p:cNvPr>
            <p:cNvGrpSpPr/>
            <p:nvPr/>
          </p:nvGrpSpPr>
          <p:grpSpPr>
            <a:xfrm>
              <a:off x="4737374" y="2601581"/>
              <a:ext cx="2736305" cy="2736305"/>
              <a:chOff x="3213372" y="2635804"/>
              <a:chExt cx="2736305" cy="2736305"/>
            </a:xfrm>
            <a:solidFill>
              <a:schemeClr val="bg1">
                <a:lumMod val="75000"/>
              </a:schemeClr>
            </a:solidFill>
          </p:grpSpPr>
          <p:sp>
            <p:nvSpPr>
              <p:cNvPr id="52" name="Block Arc 51">
                <a:extLst>
                  <a:ext uri="{FF2B5EF4-FFF2-40B4-BE49-F238E27FC236}">
                    <a16:creationId xmlns="" xmlns:a16="http://schemas.microsoft.com/office/drawing/2014/main" id="{ECA6AF4D-63D0-43A8-B799-5EC65C87BBE8}"/>
                  </a:ext>
                </a:extLst>
              </p:cNvPr>
              <p:cNvSpPr/>
              <p:nvPr/>
            </p:nvSpPr>
            <p:spPr>
              <a:xfrm rot="5400000">
                <a:off x="3213372" y="2635804"/>
                <a:ext cx="2736304" cy="2736304"/>
              </a:xfrm>
              <a:prstGeom prst="blockArc">
                <a:avLst>
                  <a:gd name="adj1" fmla="val 14685282"/>
                  <a:gd name="adj2" fmla="val 17849732"/>
                  <a:gd name="adj3" fmla="val 873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Block Arc 52">
                <a:extLst>
                  <a:ext uri="{FF2B5EF4-FFF2-40B4-BE49-F238E27FC236}">
                    <a16:creationId xmlns="" xmlns:a16="http://schemas.microsoft.com/office/drawing/2014/main" id="{AEA0F46B-6315-4C01-BAC0-069C8E31BC3D}"/>
                  </a:ext>
                </a:extLst>
              </p:cNvPr>
              <p:cNvSpPr/>
              <p:nvPr/>
            </p:nvSpPr>
            <p:spPr>
              <a:xfrm rot="16200000">
                <a:off x="3213372" y="2635805"/>
                <a:ext cx="2736304" cy="2736304"/>
              </a:xfrm>
              <a:prstGeom prst="blockArc">
                <a:avLst>
                  <a:gd name="adj1" fmla="val 14543732"/>
                  <a:gd name="adj2" fmla="val 17689195"/>
                  <a:gd name="adj3" fmla="val 9238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4" name="Group 53">
                <a:extLst>
                  <a:ext uri="{FF2B5EF4-FFF2-40B4-BE49-F238E27FC236}">
                    <a16:creationId xmlns="" xmlns:a16="http://schemas.microsoft.com/office/drawing/2014/main" id="{1C7891D1-F76D-4DCA-A374-4723DF1FF233}"/>
                  </a:ext>
                </a:extLst>
              </p:cNvPr>
              <p:cNvGrpSpPr/>
              <p:nvPr/>
            </p:nvGrpSpPr>
            <p:grpSpPr>
              <a:xfrm>
                <a:off x="3213372" y="2635804"/>
                <a:ext cx="2736304" cy="2736304"/>
                <a:chOff x="3203847" y="2060848"/>
                <a:chExt cx="2736304" cy="2736304"/>
              </a:xfrm>
              <a:grpFill/>
            </p:grpSpPr>
            <p:sp>
              <p:nvSpPr>
                <p:cNvPr id="58" name="Block Arc 57">
                  <a:extLst>
                    <a:ext uri="{FF2B5EF4-FFF2-40B4-BE49-F238E27FC236}">
                      <a16:creationId xmlns="" xmlns:a16="http://schemas.microsoft.com/office/drawing/2014/main" id="{990BC0B6-89E6-448D-B6FD-9B86FE721F00}"/>
                    </a:ext>
                  </a:extLst>
                </p:cNvPr>
                <p:cNvSpPr/>
                <p:nvPr/>
              </p:nvSpPr>
              <p:spPr>
                <a:xfrm>
                  <a:off x="3203847" y="2060848"/>
                  <a:ext cx="2736304" cy="2736304"/>
                </a:xfrm>
                <a:prstGeom prst="blockArc">
                  <a:avLst>
                    <a:gd name="adj1" fmla="val 14111016"/>
                    <a:gd name="adj2" fmla="val 18363280"/>
                    <a:gd name="adj3" fmla="val 9044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Isosceles Triangle 58">
                  <a:extLst>
                    <a:ext uri="{FF2B5EF4-FFF2-40B4-BE49-F238E27FC236}">
                      <a16:creationId xmlns="" xmlns:a16="http://schemas.microsoft.com/office/drawing/2014/main" id="{2C51DCF2-9A37-440A-A980-0E5EFC561A0E}"/>
                    </a:ext>
                  </a:extLst>
                </p:cNvPr>
                <p:cNvSpPr/>
                <p:nvPr/>
              </p:nvSpPr>
              <p:spPr>
                <a:xfrm rot="8100000">
                  <a:off x="5029785" y="2216409"/>
                  <a:ext cx="53035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grpSp>
            <p:nvGrpSpPr>
              <p:cNvPr id="55" name="Group 54">
                <a:extLst>
                  <a:ext uri="{FF2B5EF4-FFF2-40B4-BE49-F238E27FC236}">
                    <a16:creationId xmlns="" xmlns:a16="http://schemas.microsoft.com/office/drawing/2014/main" id="{ADA3787C-87F4-4B46-A2CD-9F85D9E3CF1D}"/>
                  </a:ext>
                </a:extLst>
              </p:cNvPr>
              <p:cNvGrpSpPr/>
              <p:nvPr/>
            </p:nvGrpSpPr>
            <p:grpSpPr>
              <a:xfrm>
                <a:off x="3213373" y="2635804"/>
                <a:ext cx="2736304" cy="2736304"/>
                <a:chOff x="3203848" y="2060848"/>
                <a:chExt cx="2736304" cy="2736304"/>
              </a:xfrm>
              <a:grpFill/>
            </p:grpSpPr>
            <p:sp>
              <p:nvSpPr>
                <p:cNvPr id="56" name="Block Arc 55">
                  <a:extLst>
                    <a:ext uri="{FF2B5EF4-FFF2-40B4-BE49-F238E27FC236}">
                      <a16:creationId xmlns="" xmlns:a16="http://schemas.microsoft.com/office/drawing/2014/main" id="{8F5AB09B-CC35-472B-A174-00F0E69D9AF3}"/>
                    </a:ext>
                  </a:extLst>
                </p:cNvPr>
                <p:cNvSpPr/>
                <p:nvPr/>
              </p:nvSpPr>
              <p:spPr>
                <a:xfrm rot="10800000">
                  <a:off x="3203848" y="2060848"/>
                  <a:ext cx="2736304" cy="2736304"/>
                </a:xfrm>
                <a:prstGeom prst="blockArc">
                  <a:avLst>
                    <a:gd name="adj1" fmla="val 14111016"/>
                    <a:gd name="adj2" fmla="val 18363280"/>
                    <a:gd name="adj3" fmla="val 9044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" name="Isosceles Triangle 56">
                  <a:extLst>
                    <a:ext uri="{FF2B5EF4-FFF2-40B4-BE49-F238E27FC236}">
                      <a16:creationId xmlns="" xmlns:a16="http://schemas.microsoft.com/office/drawing/2014/main" id="{E57B7BB3-F211-497C-93B9-4CA8D657291C}"/>
                    </a:ext>
                  </a:extLst>
                </p:cNvPr>
                <p:cNvSpPr/>
                <p:nvPr/>
              </p:nvSpPr>
              <p:spPr>
                <a:xfrm rot="18000000">
                  <a:off x="3577042" y="4220813"/>
                  <a:ext cx="530352" cy="457200"/>
                </a:xfrm>
                <a:prstGeom prst="triangl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  <p:sp>
          <p:nvSpPr>
            <p:cNvPr id="60" name="Parallelogram 15">
              <a:extLst>
                <a:ext uri="{FF2B5EF4-FFF2-40B4-BE49-F238E27FC236}">
                  <a16:creationId xmlns="" xmlns:a16="http://schemas.microsoft.com/office/drawing/2014/main" id="{A2F0B427-57A6-4F39-A72D-60A4A82409FE}"/>
                </a:ext>
              </a:extLst>
            </p:cNvPr>
            <p:cNvSpPr/>
            <p:nvPr/>
          </p:nvSpPr>
          <p:spPr>
            <a:xfrm flipH="1">
              <a:off x="6392853" y="3346090"/>
              <a:ext cx="357672" cy="357672"/>
            </a:xfrm>
            <a:custGeom>
              <a:avLst/>
              <a:gdLst/>
              <a:ahLst/>
              <a:cxnLst/>
              <a:rect l="l" t="t" r="r" b="b"/>
              <a:pathLst>
                <a:path w="3242753" h="3227814">
                  <a:moveTo>
                    <a:pt x="1621376" y="1043635"/>
                  </a:moveTo>
                  <a:cubicBezTo>
                    <a:pt x="1557188" y="1043635"/>
                    <a:pt x="1505154" y="1095669"/>
                    <a:pt x="1505154" y="1159857"/>
                  </a:cubicBezTo>
                  <a:lnTo>
                    <a:pt x="1505154" y="1625483"/>
                  </a:lnTo>
                  <a:lnTo>
                    <a:pt x="1033577" y="1625483"/>
                  </a:lnTo>
                  <a:cubicBezTo>
                    <a:pt x="969389" y="1625483"/>
                    <a:pt x="917355" y="1677517"/>
                    <a:pt x="917355" y="1741705"/>
                  </a:cubicBezTo>
                  <a:cubicBezTo>
                    <a:pt x="917355" y="1805893"/>
                    <a:pt x="969389" y="1857927"/>
                    <a:pt x="1033577" y="1857927"/>
                  </a:cubicBezTo>
                  <a:lnTo>
                    <a:pt x="1614688" y="1857927"/>
                  </a:lnTo>
                  <a:lnTo>
                    <a:pt x="1619859" y="1856884"/>
                  </a:lnTo>
                  <a:cubicBezTo>
                    <a:pt x="1620361" y="1857187"/>
                    <a:pt x="1620868" y="1857190"/>
                    <a:pt x="1621376" y="1857190"/>
                  </a:cubicBezTo>
                  <a:cubicBezTo>
                    <a:pt x="1685564" y="1857190"/>
                    <a:pt x="1737598" y="1805156"/>
                    <a:pt x="1737598" y="1740968"/>
                  </a:cubicBezTo>
                  <a:lnTo>
                    <a:pt x="1737598" y="1159857"/>
                  </a:lnTo>
                  <a:cubicBezTo>
                    <a:pt x="1737598" y="1095669"/>
                    <a:pt x="1685564" y="1043635"/>
                    <a:pt x="1621376" y="1043635"/>
                  </a:cubicBezTo>
                  <a:close/>
                  <a:moveTo>
                    <a:pt x="1621376" y="628818"/>
                  </a:moveTo>
                  <a:cubicBezTo>
                    <a:pt x="2206882" y="628818"/>
                    <a:pt x="2681529" y="1103464"/>
                    <a:pt x="2681529" y="1688970"/>
                  </a:cubicBezTo>
                  <a:cubicBezTo>
                    <a:pt x="2681529" y="2274476"/>
                    <a:pt x="2206882" y="2749122"/>
                    <a:pt x="1621376" y="2749122"/>
                  </a:cubicBezTo>
                  <a:cubicBezTo>
                    <a:pt x="1035870" y="2749122"/>
                    <a:pt x="561223" y="2274476"/>
                    <a:pt x="561223" y="1688970"/>
                  </a:cubicBezTo>
                  <a:cubicBezTo>
                    <a:pt x="561223" y="1103464"/>
                    <a:pt x="1035870" y="628818"/>
                    <a:pt x="1621376" y="628818"/>
                  </a:cubicBezTo>
                  <a:close/>
                  <a:moveTo>
                    <a:pt x="1621376" y="424596"/>
                  </a:moveTo>
                  <a:cubicBezTo>
                    <a:pt x="923081" y="424596"/>
                    <a:pt x="357001" y="990676"/>
                    <a:pt x="357001" y="1688970"/>
                  </a:cubicBezTo>
                  <a:cubicBezTo>
                    <a:pt x="357001" y="2128645"/>
                    <a:pt x="581423" y="2515905"/>
                    <a:pt x="922189" y="2742109"/>
                  </a:cubicBezTo>
                  <a:lnTo>
                    <a:pt x="652992" y="3227814"/>
                  </a:lnTo>
                  <a:lnTo>
                    <a:pt x="911997" y="3227814"/>
                  </a:lnTo>
                  <a:lnTo>
                    <a:pt x="1121304" y="2850168"/>
                  </a:lnTo>
                  <a:cubicBezTo>
                    <a:pt x="1274563" y="2916691"/>
                    <a:pt x="1443689" y="2953344"/>
                    <a:pt x="1621376" y="2953344"/>
                  </a:cubicBezTo>
                  <a:cubicBezTo>
                    <a:pt x="1799063" y="2953344"/>
                    <a:pt x="1968189" y="2916691"/>
                    <a:pt x="2121449" y="2850168"/>
                  </a:cubicBezTo>
                  <a:lnTo>
                    <a:pt x="2330755" y="3227814"/>
                  </a:lnTo>
                  <a:lnTo>
                    <a:pt x="2589760" y="3227814"/>
                  </a:lnTo>
                  <a:lnTo>
                    <a:pt x="2320563" y="2742109"/>
                  </a:lnTo>
                  <a:cubicBezTo>
                    <a:pt x="2661329" y="2515905"/>
                    <a:pt x="2885751" y="2128645"/>
                    <a:pt x="2885751" y="1688970"/>
                  </a:cubicBezTo>
                  <a:cubicBezTo>
                    <a:pt x="2885751" y="990676"/>
                    <a:pt x="2319671" y="424596"/>
                    <a:pt x="1621376" y="424596"/>
                  </a:cubicBezTo>
                  <a:close/>
                  <a:moveTo>
                    <a:pt x="2599800" y="123238"/>
                  </a:moveTo>
                  <a:cubicBezTo>
                    <a:pt x="2434609" y="120698"/>
                    <a:pt x="2268460" y="180476"/>
                    <a:pt x="2139563" y="303161"/>
                  </a:cubicBezTo>
                  <a:lnTo>
                    <a:pt x="3057258" y="1232053"/>
                  </a:lnTo>
                  <a:cubicBezTo>
                    <a:pt x="3305736" y="977255"/>
                    <a:pt x="3304415" y="570405"/>
                    <a:pt x="3054287" y="317226"/>
                  </a:cubicBezTo>
                  <a:cubicBezTo>
                    <a:pt x="2929224" y="190636"/>
                    <a:pt x="2764991" y="125778"/>
                    <a:pt x="2599800" y="123238"/>
                  </a:cubicBezTo>
                  <a:close/>
                  <a:moveTo>
                    <a:pt x="642953" y="123238"/>
                  </a:moveTo>
                  <a:cubicBezTo>
                    <a:pt x="477762" y="125778"/>
                    <a:pt x="313529" y="190636"/>
                    <a:pt x="188466" y="317226"/>
                  </a:cubicBezTo>
                  <a:cubicBezTo>
                    <a:pt x="-61662" y="570405"/>
                    <a:pt x="-62983" y="977255"/>
                    <a:pt x="185495" y="1232053"/>
                  </a:cubicBezTo>
                  <a:lnTo>
                    <a:pt x="1103190" y="303161"/>
                  </a:lnTo>
                  <a:cubicBezTo>
                    <a:pt x="974294" y="180476"/>
                    <a:pt x="808144" y="120698"/>
                    <a:pt x="642953" y="123238"/>
                  </a:cubicBezTo>
                  <a:close/>
                  <a:moveTo>
                    <a:pt x="1722692" y="0"/>
                  </a:moveTo>
                  <a:lnTo>
                    <a:pt x="1520061" y="0"/>
                  </a:lnTo>
                  <a:cubicBezTo>
                    <a:pt x="1440152" y="0"/>
                    <a:pt x="1375373" y="64779"/>
                    <a:pt x="1375373" y="144688"/>
                  </a:cubicBezTo>
                  <a:lnTo>
                    <a:pt x="1375373" y="289376"/>
                  </a:lnTo>
                  <a:lnTo>
                    <a:pt x="1867380" y="289376"/>
                  </a:lnTo>
                  <a:lnTo>
                    <a:pt x="1867380" y="144688"/>
                  </a:lnTo>
                  <a:cubicBezTo>
                    <a:pt x="1867380" y="64779"/>
                    <a:pt x="1802601" y="0"/>
                    <a:pt x="17226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1" name="Rectangle 30">
              <a:extLst>
                <a:ext uri="{FF2B5EF4-FFF2-40B4-BE49-F238E27FC236}">
                  <a16:creationId xmlns="" xmlns:a16="http://schemas.microsoft.com/office/drawing/2014/main" id="{72AC8322-742D-442E-A10B-9A480ED17508}"/>
                </a:ext>
              </a:extLst>
            </p:cNvPr>
            <p:cNvSpPr/>
            <p:nvPr/>
          </p:nvSpPr>
          <p:spPr>
            <a:xfrm>
              <a:off x="6427764" y="4305185"/>
              <a:ext cx="317209" cy="316282"/>
            </a:xfrm>
            <a:custGeom>
              <a:avLst/>
              <a:gdLst/>
              <a:ahLst/>
              <a:cxnLst/>
              <a:rect l="l" t="t" r="r" b="b"/>
              <a:pathLst>
                <a:path w="3240000" h="3230531">
                  <a:moveTo>
                    <a:pt x="720000" y="2697973"/>
                  </a:moveTo>
                  <a:cubicBezTo>
                    <a:pt x="680235" y="2697973"/>
                    <a:pt x="648000" y="2730208"/>
                    <a:pt x="648000" y="2769973"/>
                  </a:cubicBezTo>
                  <a:cubicBezTo>
                    <a:pt x="648000" y="2809738"/>
                    <a:pt x="680235" y="2841973"/>
                    <a:pt x="720000" y="2841973"/>
                  </a:cubicBezTo>
                  <a:lnTo>
                    <a:pt x="2520000" y="2841973"/>
                  </a:lnTo>
                  <a:cubicBezTo>
                    <a:pt x="2559765" y="2841973"/>
                    <a:pt x="2592000" y="2809738"/>
                    <a:pt x="2592000" y="2769973"/>
                  </a:cubicBezTo>
                  <a:cubicBezTo>
                    <a:pt x="2592000" y="2730208"/>
                    <a:pt x="2559765" y="2697973"/>
                    <a:pt x="2520000" y="2697973"/>
                  </a:cubicBezTo>
                  <a:close/>
                  <a:moveTo>
                    <a:pt x="720000" y="2366733"/>
                  </a:moveTo>
                  <a:cubicBezTo>
                    <a:pt x="680235" y="2366733"/>
                    <a:pt x="648000" y="2398968"/>
                    <a:pt x="648000" y="2438733"/>
                  </a:cubicBezTo>
                  <a:cubicBezTo>
                    <a:pt x="648000" y="2478498"/>
                    <a:pt x="680235" y="2510733"/>
                    <a:pt x="720000" y="2510733"/>
                  </a:cubicBezTo>
                  <a:lnTo>
                    <a:pt x="2520000" y="2510733"/>
                  </a:lnTo>
                  <a:cubicBezTo>
                    <a:pt x="2559765" y="2510733"/>
                    <a:pt x="2592000" y="2478498"/>
                    <a:pt x="2592000" y="2438733"/>
                  </a:cubicBezTo>
                  <a:cubicBezTo>
                    <a:pt x="2592000" y="2398968"/>
                    <a:pt x="2559765" y="2366733"/>
                    <a:pt x="2520000" y="2366733"/>
                  </a:cubicBezTo>
                  <a:close/>
                  <a:moveTo>
                    <a:pt x="720000" y="2035493"/>
                  </a:moveTo>
                  <a:cubicBezTo>
                    <a:pt x="680235" y="2035493"/>
                    <a:pt x="648000" y="2067728"/>
                    <a:pt x="648000" y="2107493"/>
                  </a:cubicBezTo>
                  <a:cubicBezTo>
                    <a:pt x="648000" y="2147258"/>
                    <a:pt x="680235" y="2179493"/>
                    <a:pt x="720000" y="2179493"/>
                  </a:cubicBezTo>
                  <a:lnTo>
                    <a:pt x="2520000" y="2179493"/>
                  </a:lnTo>
                  <a:cubicBezTo>
                    <a:pt x="2559765" y="2179493"/>
                    <a:pt x="2592000" y="2147258"/>
                    <a:pt x="2592000" y="2107493"/>
                  </a:cubicBezTo>
                  <a:cubicBezTo>
                    <a:pt x="2592000" y="2067728"/>
                    <a:pt x="2559765" y="2035493"/>
                    <a:pt x="2520000" y="2035493"/>
                  </a:cubicBezTo>
                  <a:close/>
                  <a:moveTo>
                    <a:pt x="720000" y="1704253"/>
                  </a:moveTo>
                  <a:cubicBezTo>
                    <a:pt x="680235" y="1704253"/>
                    <a:pt x="648000" y="1736488"/>
                    <a:pt x="648000" y="1776253"/>
                  </a:cubicBezTo>
                  <a:cubicBezTo>
                    <a:pt x="648000" y="1816018"/>
                    <a:pt x="680235" y="1848253"/>
                    <a:pt x="720000" y="1848253"/>
                  </a:cubicBezTo>
                  <a:lnTo>
                    <a:pt x="2520000" y="1848253"/>
                  </a:lnTo>
                  <a:cubicBezTo>
                    <a:pt x="2559765" y="1848253"/>
                    <a:pt x="2592000" y="1816018"/>
                    <a:pt x="2592000" y="1776253"/>
                  </a:cubicBezTo>
                  <a:cubicBezTo>
                    <a:pt x="2592000" y="1736488"/>
                    <a:pt x="2559765" y="1704253"/>
                    <a:pt x="2520000" y="1704253"/>
                  </a:cubicBezTo>
                  <a:close/>
                  <a:moveTo>
                    <a:pt x="720000" y="1373013"/>
                  </a:moveTo>
                  <a:cubicBezTo>
                    <a:pt x="680235" y="1373013"/>
                    <a:pt x="648000" y="1405248"/>
                    <a:pt x="648000" y="1445013"/>
                  </a:cubicBezTo>
                  <a:cubicBezTo>
                    <a:pt x="648000" y="1484778"/>
                    <a:pt x="680235" y="1517013"/>
                    <a:pt x="720000" y="1517013"/>
                  </a:cubicBezTo>
                  <a:lnTo>
                    <a:pt x="2520000" y="1517013"/>
                  </a:lnTo>
                  <a:cubicBezTo>
                    <a:pt x="2559765" y="1517013"/>
                    <a:pt x="2592000" y="1484778"/>
                    <a:pt x="2592000" y="1445013"/>
                  </a:cubicBezTo>
                  <a:cubicBezTo>
                    <a:pt x="2592000" y="1405248"/>
                    <a:pt x="2559765" y="1373013"/>
                    <a:pt x="2520000" y="1373013"/>
                  </a:cubicBezTo>
                  <a:close/>
                  <a:moveTo>
                    <a:pt x="720000" y="1041773"/>
                  </a:moveTo>
                  <a:cubicBezTo>
                    <a:pt x="680235" y="1041773"/>
                    <a:pt x="648000" y="1074008"/>
                    <a:pt x="648000" y="1113773"/>
                  </a:cubicBezTo>
                  <a:cubicBezTo>
                    <a:pt x="648000" y="1153538"/>
                    <a:pt x="680235" y="1185773"/>
                    <a:pt x="720000" y="1185773"/>
                  </a:cubicBezTo>
                  <a:lnTo>
                    <a:pt x="2520000" y="1185773"/>
                  </a:lnTo>
                  <a:cubicBezTo>
                    <a:pt x="2559765" y="1185773"/>
                    <a:pt x="2592000" y="1153538"/>
                    <a:pt x="2592000" y="1113773"/>
                  </a:cubicBezTo>
                  <a:cubicBezTo>
                    <a:pt x="2592000" y="1074008"/>
                    <a:pt x="2559765" y="1041773"/>
                    <a:pt x="2520000" y="1041773"/>
                  </a:cubicBezTo>
                  <a:close/>
                  <a:moveTo>
                    <a:pt x="0" y="305988"/>
                  </a:moveTo>
                  <a:lnTo>
                    <a:pt x="181957" y="305988"/>
                  </a:lnTo>
                  <a:lnTo>
                    <a:pt x="181957" y="470032"/>
                  </a:lnTo>
                  <a:cubicBezTo>
                    <a:pt x="181957" y="599267"/>
                    <a:pt x="286722" y="704032"/>
                    <a:pt x="415957" y="704032"/>
                  </a:cubicBezTo>
                  <a:cubicBezTo>
                    <a:pt x="545192" y="704032"/>
                    <a:pt x="649957" y="599267"/>
                    <a:pt x="649957" y="470032"/>
                  </a:cubicBezTo>
                  <a:lnTo>
                    <a:pt x="649957" y="305988"/>
                  </a:lnTo>
                  <a:lnTo>
                    <a:pt x="802357" y="305988"/>
                  </a:lnTo>
                  <a:lnTo>
                    <a:pt x="802357" y="470031"/>
                  </a:lnTo>
                  <a:cubicBezTo>
                    <a:pt x="802357" y="599266"/>
                    <a:pt x="907122" y="704031"/>
                    <a:pt x="1036357" y="704031"/>
                  </a:cubicBezTo>
                  <a:cubicBezTo>
                    <a:pt x="1165592" y="704031"/>
                    <a:pt x="1270357" y="599266"/>
                    <a:pt x="1270357" y="470031"/>
                  </a:cubicBezTo>
                  <a:lnTo>
                    <a:pt x="1270357" y="305988"/>
                  </a:lnTo>
                  <a:lnTo>
                    <a:pt x="1422757" y="305988"/>
                  </a:lnTo>
                  <a:lnTo>
                    <a:pt x="1422757" y="470030"/>
                  </a:lnTo>
                  <a:cubicBezTo>
                    <a:pt x="1422757" y="599265"/>
                    <a:pt x="1527522" y="704030"/>
                    <a:pt x="1656757" y="704030"/>
                  </a:cubicBezTo>
                  <a:cubicBezTo>
                    <a:pt x="1785992" y="704030"/>
                    <a:pt x="1890757" y="599265"/>
                    <a:pt x="1890757" y="470030"/>
                  </a:cubicBezTo>
                  <a:lnTo>
                    <a:pt x="1890757" y="305988"/>
                  </a:lnTo>
                  <a:lnTo>
                    <a:pt x="2043157" y="305988"/>
                  </a:lnTo>
                  <a:lnTo>
                    <a:pt x="2043157" y="470029"/>
                  </a:lnTo>
                  <a:cubicBezTo>
                    <a:pt x="2043157" y="599264"/>
                    <a:pt x="2147922" y="704029"/>
                    <a:pt x="2277157" y="704029"/>
                  </a:cubicBezTo>
                  <a:cubicBezTo>
                    <a:pt x="2406392" y="704029"/>
                    <a:pt x="2511157" y="599264"/>
                    <a:pt x="2511157" y="470029"/>
                  </a:cubicBezTo>
                  <a:lnTo>
                    <a:pt x="2511157" y="305988"/>
                  </a:lnTo>
                  <a:lnTo>
                    <a:pt x="2663557" y="305988"/>
                  </a:lnTo>
                  <a:lnTo>
                    <a:pt x="2663557" y="470028"/>
                  </a:lnTo>
                  <a:cubicBezTo>
                    <a:pt x="2663557" y="599263"/>
                    <a:pt x="2768322" y="704028"/>
                    <a:pt x="2897557" y="704028"/>
                  </a:cubicBezTo>
                  <a:cubicBezTo>
                    <a:pt x="3026792" y="704028"/>
                    <a:pt x="3131557" y="599263"/>
                    <a:pt x="3131557" y="470028"/>
                  </a:cubicBezTo>
                  <a:lnTo>
                    <a:pt x="3131557" y="305988"/>
                  </a:lnTo>
                  <a:lnTo>
                    <a:pt x="3240000" y="305988"/>
                  </a:lnTo>
                  <a:lnTo>
                    <a:pt x="3240000" y="3230531"/>
                  </a:lnTo>
                  <a:lnTo>
                    <a:pt x="0" y="3230531"/>
                  </a:lnTo>
                  <a:close/>
                  <a:moveTo>
                    <a:pt x="415957" y="4"/>
                  </a:moveTo>
                  <a:cubicBezTo>
                    <a:pt x="485545" y="4"/>
                    <a:pt x="541957" y="56416"/>
                    <a:pt x="541957" y="126004"/>
                  </a:cubicBezTo>
                  <a:lnTo>
                    <a:pt x="541957" y="485972"/>
                  </a:lnTo>
                  <a:cubicBezTo>
                    <a:pt x="541957" y="555560"/>
                    <a:pt x="485545" y="611972"/>
                    <a:pt x="415957" y="611972"/>
                  </a:cubicBezTo>
                  <a:cubicBezTo>
                    <a:pt x="346369" y="611972"/>
                    <a:pt x="289957" y="555560"/>
                    <a:pt x="289957" y="485972"/>
                  </a:cubicBezTo>
                  <a:lnTo>
                    <a:pt x="289957" y="126004"/>
                  </a:lnTo>
                  <a:cubicBezTo>
                    <a:pt x="289957" y="56416"/>
                    <a:pt x="346369" y="4"/>
                    <a:pt x="415957" y="4"/>
                  </a:cubicBezTo>
                  <a:close/>
                  <a:moveTo>
                    <a:pt x="1036357" y="3"/>
                  </a:moveTo>
                  <a:cubicBezTo>
                    <a:pt x="1105945" y="3"/>
                    <a:pt x="1162357" y="56415"/>
                    <a:pt x="1162357" y="126003"/>
                  </a:cubicBezTo>
                  <a:lnTo>
                    <a:pt x="1162357" y="485971"/>
                  </a:lnTo>
                  <a:cubicBezTo>
                    <a:pt x="1162357" y="555559"/>
                    <a:pt x="1105945" y="611971"/>
                    <a:pt x="1036357" y="611971"/>
                  </a:cubicBezTo>
                  <a:cubicBezTo>
                    <a:pt x="966769" y="611971"/>
                    <a:pt x="910357" y="555559"/>
                    <a:pt x="910357" y="485971"/>
                  </a:cubicBezTo>
                  <a:lnTo>
                    <a:pt x="910357" y="126003"/>
                  </a:lnTo>
                  <a:cubicBezTo>
                    <a:pt x="910357" y="56415"/>
                    <a:pt x="966769" y="3"/>
                    <a:pt x="1036357" y="3"/>
                  </a:cubicBezTo>
                  <a:close/>
                  <a:moveTo>
                    <a:pt x="1656757" y="2"/>
                  </a:moveTo>
                  <a:cubicBezTo>
                    <a:pt x="1726345" y="2"/>
                    <a:pt x="1782757" y="56414"/>
                    <a:pt x="1782757" y="126002"/>
                  </a:cubicBezTo>
                  <a:lnTo>
                    <a:pt x="1782757" y="485970"/>
                  </a:lnTo>
                  <a:cubicBezTo>
                    <a:pt x="1782757" y="555558"/>
                    <a:pt x="1726345" y="611970"/>
                    <a:pt x="1656757" y="611970"/>
                  </a:cubicBezTo>
                  <a:cubicBezTo>
                    <a:pt x="1587169" y="611970"/>
                    <a:pt x="1530757" y="555558"/>
                    <a:pt x="1530757" y="485970"/>
                  </a:cubicBezTo>
                  <a:lnTo>
                    <a:pt x="1530757" y="126002"/>
                  </a:lnTo>
                  <a:cubicBezTo>
                    <a:pt x="1530757" y="56414"/>
                    <a:pt x="1587169" y="2"/>
                    <a:pt x="1656757" y="2"/>
                  </a:cubicBezTo>
                  <a:close/>
                  <a:moveTo>
                    <a:pt x="2277157" y="1"/>
                  </a:moveTo>
                  <a:cubicBezTo>
                    <a:pt x="2346745" y="1"/>
                    <a:pt x="2403157" y="56413"/>
                    <a:pt x="2403157" y="126001"/>
                  </a:cubicBezTo>
                  <a:lnTo>
                    <a:pt x="2403157" y="485969"/>
                  </a:lnTo>
                  <a:cubicBezTo>
                    <a:pt x="2403157" y="555557"/>
                    <a:pt x="2346745" y="611969"/>
                    <a:pt x="2277157" y="611969"/>
                  </a:cubicBezTo>
                  <a:cubicBezTo>
                    <a:pt x="2207569" y="611969"/>
                    <a:pt x="2151157" y="555557"/>
                    <a:pt x="2151157" y="485969"/>
                  </a:cubicBezTo>
                  <a:lnTo>
                    <a:pt x="2151157" y="126001"/>
                  </a:lnTo>
                  <a:cubicBezTo>
                    <a:pt x="2151157" y="56413"/>
                    <a:pt x="2207569" y="1"/>
                    <a:pt x="2277157" y="1"/>
                  </a:cubicBezTo>
                  <a:close/>
                  <a:moveTo>
                    <a:pt x="2897557" y="0"/>
                  </a:moveTo>
                  <a:cubicBezTo>
                    <a:pt x="2967145" y="0"/>
                    <a:pt x="3023557" y="56412"/>
                    <a:pt x="3023557" y="126000"/>
                  </a:cubicBezTo>
                  <a:lnTo>
                    <a:pt x="3023557" y="485968"/>
                  </a:lnTo>
                  <a:cubicBezTo>
                    <a:pt x="3023557" y="555556"/>
                    <a:pt x="2967145" y="611968"/>
                    <a:pt x="2897557" y="611968"/>
                  </a:cubicBezTo>
                  <a:cubicBezTo>
                    <a:pt x="2827969" y="611968"/>
                    <a:pt x="2771557" y="555556"/>
                    <a:pt x="2771557" y="485968"/>
                  </a:cubicBezTo>
                  <a:lnTo>
                    <a:pt x="2771557" y="126000"/>
                  </a:lnTo>
                  <a:cubicBezTo>
                    <a:pt x="2771557" y="56412"/>
                    <a:pt x="2827969" y="0"/>
                    <a:pt x="28975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2" name="Rounded Rectangle 32">
              <a:extLst>
                <a:ext uri="{FF2B5EF4-FFF2-40B4-BE49-F238E27FC236}">
                  <a16:creationId xmlns="" xmlns:a16="http://schemas.microsoft.com/office/drawing/2014/main" id="{0E984634-4B89-49D8-B289-305199F35572}"/>
                </a:ext>
              </a:extLst>
            </p:cNvPr>
            <p:cNvSpPr/>
            <p:nvPr/>
          </p:nvSpPr>
          <p:spPr>
            <a:xfrm>
              <a:off x="5452054" y="3347759"/>
              <a:ext cx="322637" cy="322637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2019696" y="2510955"/>
                  </a:moveTo>
                  <a:lnTo>
                    <a:pt x="2019696" y="2797359"/>
                  </a:lnTo>
                  <a:lnTo>
                    <a:pt x="2914589" y="2797359"/>
                  </a:lnTo>
                  <a:lnTo>
                    <a:pt x="2914589" y="2510955"/>
                  </a:lnTo>
                  <a:close/>
                  <a:moveTo>
                    <a:pt x="2019696" y="2081348"/>
                  </a:moveTo>
                  <a:lnTo>
                    <a:pt x="2019696" y="2367752"/>
                  </a:lnTo>
                  <a:lnTo>
                    <a:pt x="2914589" y="2367752"/>
                  </a:lnTo>
                  <a:lnTo>
                    <a:pt x="2914589" y="2081348"/>
                  </a:lnTo>
                  <a:close/>
                  <a:moveTo>
                    <a:pt x="580710" y="2021703"/>
                  </a:moveTo>
                  <a:lnTo>
                    <a:pt x="378191" y="2224222"/>
                  </a:lnTo>
                  <a:lnTo>
                    <a:pt x="593323" y="2439354"/>
                  </a:lnTo>
                  <a:lnTo>
                    <a:pt x="378191" y="2654485"/>
                  </a:lnTo>
                  <a:lnTo>
                    <a:pt x="580710" y="2857004"/>
                  </a:lnTo>
                  <a:lnTo>
                    <a:pt x="795842" y="2641872"/>
                  </a:lnTo>
                  <a:lnTo>
                    <a:pt x="1010973" y="2857004"/>
                  </a:lnTo>
                  <a:lnTo>
                    <a:pt x="1213492" y="2654485"/>
                  </a:lnTo>
                  <a:lnTo>
                    <a:pt x="998360" y="2439354"/>
                  </a:lnTo>
                  <a:lnTo>
                    <a:pt x="1213492" y="2224222"/>
                  </a:lnTo>
                  <a:lnTo>
                    <a:pt x="1010973" y="2021703"/>
                  </a:lnTo>
                  <a:lnTo>
                    <a:pt x="795842" y="2236835"/>
                  </a:lnTo>
                  <a:close/>
                  <a:moveTo>
                    <a:pt x="1656000" y="1656001"/>
                  </a:moveTo>
                  <a:lnTo>
                    <a:pt x="3240000" y="1656001"/>
                  </a:lnTo>
                  <a:lnTo>
                    <a:pt x="3240000" y="2699989"/>
                  </a:lnTo>
                  <a:cubicBezTo>
                    <a:pt x="3240000" y="2998229"/>
                    <a:pt x="2998229" y="3240000"/>
                    <a:pt x="2699989" y="3240000"/>
                  </a:cubicBezTo>
                  <a:lnTo>
                    <a:pt x="1656000" y="3240000"/>
                  </a:lnTo>
                  <a:close/>
                  <a:moveTo>
                    <a:pt x="0" y="1656001"/>
                  </a:moveTo>
                  <a:lnTo>
                    <a:pt x="1584000" y="1656001"/>
                  </a:lnTo>
                  <a:lnTo>
                    <a:pt x="1584000" y="3240000"/>
                  </a:lnTo>
                  <a:lnTo>
                    <a:pt x="540011" y="3240000"/>
                  </a:lnTo>
                  <a:cubicBezTo>
                    <a:pt x="241771" y="3240000"/>
                    <a:pt x="0" y="2998229"/>
                    <a:pt x="0" y="2699989"/>
                  </a:cubicBezTo>
                  <a:close/>
                  <a:moveTo>
                    <a:pt x="2467143" y="957859"/>
                  </a:moveTo>
                  <a:cubicBezTo>
                    <a:pt x="2388055" y="957859"/>
                    <a:pt x="2323941" y="1021973"/>
                    <a:pt x="2323941" y="1101061"/>
                  </a:cubicBezTo>
                  <a:cubicBezTo>
                    <a:pt x="2323941" y="1180149"/>
                    <a:pt x="2388055" y="1244263"/>
                    <a:pt x="2467143" y="1244263"/>
                  </a:cubicBezTo>
                  <a:cubicBezTo>
                    <a:pt x="2546231" y="1244263"/>
                    <a:pt x="2610345" y="1180149"/>
                    <a:pt x="2610345" y="1101061"/>
                  </a:cubicBezTo>
                  <a:cubicBezTo>
                    <a:pt x="2610345" y="1021973"/>
                    <a:pt x="2546231" y="957859"/>
                    <a:pt x="2467143" y="957859"/>
                  </a:cubicBezTo>
                  <a:close/>
                  <a:moveTo>
                    <a:pt x="2019696" y="635775"/>
                  </a:moveTo>
                  <a:lnTo>
                    <a:pt x="2019696" y="922180"/>
                  </a:lnTo>
                  <a:lnTo>
                    <a:pt x="2914589" y="922180"/>
                  </a:lnTo>
                  <a:lnTo>
                    <a:pt x="2914589" y="635775"/>
                  </a:lnTo>
                  <a:close/>
                  <a:moveTo>
                    <a:pt x="652639" y="331531"/>
                  </a:moveTo>
                  <a:lnTo>
                    <a:pt x="652639" y="635775"/>
                  </a:lnTo>
                  <a:lnTo>
                    <a:pt x="348395" y="635775"/>
                  </a:lnTo>
                  <a:lnTo>
                    <a:pt x="348395" y="922180"/>
                  </a:lnTo>
                  <a:lnTo>
                    <a:pt x="652639" y="922180"/>
                  </a:lnTo>
                  <a:lnTo>
                    <a:pt x="652639" y="1226424"/>
                  </a:lnTo>
                  <a:lnTo>
                    <a:pt x="939044" y="1226424"/>
                  </a:lnTo>
                  <a:lnTo>
                    <a:pt x="939044" y="922180"/>
                  </a:lnTo>
                  <a:lnTo>
                    <a:pt x="1243288" y="922180"/>
                  </a:lnTo>
                  <a:lnTo>
                    <a:pt x="1243288" y="635775"/>
                  </a:lnTo>
                  <a:lnTo>
                    <a:pt x="939044" y="635775"/>
                  </a:lnTo>
                  <a:lnTo>
                    <a:pt x="939044" y="331531"/>
                  </a:lnTo>
                  <a:close/>
                  <a:moveTo>
                    <a:pt x="2467143" y="313692"/>
                  </a:moveTo>
                  <a:cubicBezTo>
                    <a:pt x="2388055" y="313692"/>
                    <a:pt x="2323941" y="377806"/>
                    <a:pt x="2323941" y="456894"/>
                  </a:cubicBezTo>
                  <a:cubicBezTo>
                    <a:pt x="2323941" y="535982"/>
                    <a:pt x="2388055" y="600096"/>
                    <a:pt x="2467143" y="600096"/>
                  </a:cubicBezTo>
                  <a:cubicBezTo>
                    <a:pt x="2546231" y="600096"/>
                    <a:pt x="2610345" y="535982"/>
                    <a:pt x="2610345" y="456894"/>
                  </a:cubicBezTo>
                  <a:cubicBezTo>
                    <a:pt x="2610345" y="377806"/>
                    <a:pt x="2546231" y="313692"/>
                    <a:pt x="2467143" y="313692"/>
                  </a:cubicBezTo>
                  <a:close/>
                  <a:moveTo>
                    <a:pt x="540011" y="0"/>
                  </a:moveTo>
                  <a:lnTo>
                    <a:pt x="2699989" y="0"/>
                  </a:lnTo>
                  <a:cubicBezTo>
                    <a:pt x="2998229" y="0"/>
                    <a:pt x="3240000" y="241771"/>
                    <a:pt x="3240000" y="540011"/>
                  </a:cubicBezTo>
                  <a:lnTo>
                    <a:pt x="3240000" y="1584001"/>
                  </a:lnTo>
                  <a:lnTo>
                    <a:pt x="1656000" y="1584001"/>
                  </a:lnTo>
                  <a:lnTo>
                    <a:pt x="1656000" y="1"/>
                  </a:lnTo>
                  <a:lnTo>
                    <a:pt x="1584000" y="1"/>
                  </a:lnTo>
                  <a:lnTo>
                    <a:pt x="1584000" y="1584001"/>
                  </a:lnTo>
                  <a:lnTo>
                    <a:pt x="0" y="1584001"/>
                  </a:lnTo>
                  <a:lnTo>
                    <a:pt x="0" y="540011"/>
                  </a:lnTo>
                  <a:cubicBezTo>
                    <a:pt x="0" y="241771"/>
                    <a:pt x="241771" y="0"/>
                    <a:pt x="5400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63" name="Frame 17">
              <a:extLst>
                <a:ext uri="{FF2B5EF4-FFF2-40B4-BE49-F238E27FC236}">
                  <a16:creationId xmlns="" xmlns:a16="http://schemas.microsoft.com/office/drawing/2014/main" id="{1AFD519B-DDF9-4E10-B64E-8E3F6FB3701F}"/>
                </a:ext>
              </a:extLst>
            </p:cNvPr>
            <p:cNvSpPr/>
            <p:nvPr/>
          </p:nvSpPr>
          <p:spPr>
            <a:xfrm>
              <a:off x="5457296" y="4288915"/>
              <a:ext cx="318434" cy="318434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415456" y="380544"/>
                  </a:moveTo>
                  <a:lnTo>
                    <a:pt x="415456" y="385333"/>
                  </a:lnTo>
                  <a:lnTo>
                    <a:pt x="385333" y="385333"/>
                  </a:lnTo>
                  <a:lnTo>
                    <a:pt x="385333" y="2854667"/>
                  </a:lnTo>
                  <a:lnTo>
                    <a:pt x="1529120" y="2854667"/>
                  </a:lnTo>
                  <a:cubicBezTo>
                    <a:pt x="1267123" y="2430711"/>
                    <a:pt x="997530" y="1721825"/>
                    <a:pt x="436017" y="1672600"/>
                  </a:cubicBezTo>
                  <a:lnTo>
                    <a:pt x="600235" y="1185112"/>
                  </a:lnTo>
                  <a:cubicBezTo>
                    <a:pt x="1132790" y="1359573"/>
                    <a:pt x="1278822" y="1550851"/>
                    <a:pt x="1544730" y="1923929"/>
                  </a:cubicBezTo>
                  <a:cubicBezTo>
                    <a:pt x="1789452" y="1379400"/>
                    <a:pt x="1927092" y="1088696"/>
                    <a:pt x="2233403" y="596568"/>
                  </a:cubicBezTo>
                  <a:lnTo>
                    <a:pt x="2770666" y="596568"/>
                  </a:lnTo>
                  <a:cubicBezTo>
                    <a:pt x="2331495" y="1220469"/>
                    <a:pt x="1907612" y="2113878"/>
                    <a:pt x="1578489" y="2854667"/>
                  </a:cubicBezTo>
                  <a:lnTo>
                    <a:pt x="2854667" y="2854667"/>
                  </a:lnTo>
                  <a:lnTo>
                    <a:pt x="2854667" y="596568"/>
                  </a:lnTo>
                  <a:lnTo>
                    <a:pt x="2858395" y="596568"/>
                  </a:lnTo>
                  <a:lnTo>
                    <a:pt x="2858395" y="380544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3240000" y="3240000"/>
                  </a:lnTo>
                  <a:lnTo>
                    <a:pt x="0" y="32400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</p:grpSp>
      <p:sp>
        <p:nvSpPr>
          <p:cNvPr id="69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 txBox="1">
            <a:spLocks/>
          </p:cNvSpPr>
          <p:nvPr/>
        </p:nvSpPr>
        <p:spPr>
          <a:xfrm>
            <a:off x="295528" y="381887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accent2"/>
                </a:solidFill>
                <a:latin typeface="+mj-lt"/>
                <a:ea typeface="+mn-ea"/>
                <a:cs typeface="Arial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mtClean="0"/>
              <a:t>Infographic Style</a:t>
            </a:r>
            <a:endParaRPr lang="en-US" dirty="0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42580" y="2479954"/>
            <a:ext cx="3086617" cy="3778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: Shape 23">
            <a:extLst>
              <a:ext uri="{FF2B5EF4-FFF2-40B4-BE49-F238E27FC236}">
                <a16:creationId xmlns="" xmlns:a16="http://schemas.microsoft.com/office/drawing/2014/main" id="{CAA30986-2355-4E80-82EF-613EDD893B70}"/>
              </a:ext>
            </a:extLst>
          </p:cNvPr>
          <p:cNvSpPr/>
          <p:nvPr/>
        </p:nvSpPr>
        <p:spPr>
          <a:xfrm>
            <a:off x="5738679" y="1038529"/>
            <a:ext cx="259017" cy="592035"/>
          </a:xfrm>
          <a:custGeom>
            <a:avLst/>
            <a:gdLst/>
            <a:ahLst/>
            <a:cxnLst/>
            <a:rect l="l" t="t" r="r" b="b"/>
            <a:pathLst>
              <a:path w="215653" h="492919">
                <a:moveTo>
                  <a:pt x="139304" y="0"/>
                </a:moveTo>
                <a:lnTo>
                  <a:pt x="215653" y="0"/>
                </a:lnTo>
                <a:lnTo>
                  <a:pt x="215653" y="492919"/>
                </a:lnTo>
                <a:lnTo>
                  <a:pt x="121556" y="492919"/>
                </a:lnTo>
                <a:lnTo>
                  <a:pt x="121556" y="138299"/>
                </a:lnTo>
                <a:cubicBezTo>
                  <a:pt x="87177" y="170446"/>
                  <a:pt x="46658" y="194221"/>
                  <a:pt x="0" y="209625"/>
                </a:cubicBezTo>
                <a:lnTo>
                  <a:pt x="0" y="124235"/>
                </a:lnTo>
                <a:cubicBezTo>
                  <a:pt x="24557" y="116198"/>
                  <a:pt x="51235" y="100962"/>
                  <a:pt x="80033" y="78526"/>
                </a:cubicBezTo>
                <a:cubicBezTo>
                  <a:pt x="108831" y="56090"/>
                  <a:pt x="128588" y="29915"/>
                  <a:pt x="1393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="" xmlns:a16="http://schemas.microsoft.com/office/drawing/2014/main" id="{9A9147DB-0E27-4EE9-8E01-312269548D87}"/>
              </a:ext>
            </a:extLst>
          </p:cNvPr>
          <p:cNvSpPr/>
          <p:nvPr/>
        </p:nvSpPr>
        <p:spPr>
          <a:xfrm>
            <a:off x="5738679" y="2977532"/>
            <a:ext cx="391741" cy="602091"/>
          </a:xfrm>
          <a:custGeom>
            <a:avLst/>
            <a:gdLst/>
            <a:ahLst/>
            <a:cxnLst/>
            <a:rect l="l" t="t" r="r" b="b"/>
            <a:pathLst>
              <a:path w="326157" h="501291">
                <a:moveTo>
                  <a:pt x="158391" y="0"/>
                </a:moveTo>
                <a:cubicBezTo>
                  <a:pt x="204602" y="0"/>
                  <a:pt x="241660" y="14734"/>
                  <a:pt x="269565" y="44202"/>
                </a:cubicBezTo>
                <a:cubicBezTo>
                  <a:pt x="292559" y="68312"/>
                  <a:pt x="304056" y="95548"/>
                  <a:pt x="304056" y="125909"/>
                </a:cubicBezTo>
                <a:cubicBezTo>
                  <a:pt x="304056" y="168995"/>
                  <a:pt x="280504" y="203374"/>
                  <a:pt x="233400" y="229047"/>
                </a:cubicBezTo>
                <a:cubicBezTo>
                  <a:pt x="261528" y="235074"/>
                  <a:pt x="284020" y="248581"/>
                  <a:pt x="300875" y="269565"/>
                </a:cubicBezTo>
                <a:cubicBezTo>
                  <a:pt x="317730" y="290550"/>
                  <a:pt x="326157" y="315888"/>
                  <a:pt x="326157" y="345579"/>
                </a:cubicBezTo>
                <a:cubicBezTo>
                  <a:pt x="326157" y="388665"/>
                  <a:pt x="310418" y="425388"/>
                  <a:pt x="278941" y="455749"/>
                </a:cubicBezTo>
                <a:cubicBezTo>
                  <a:pt x="247464" y="486110"/>
                  <a:pt x="208285" y="501291"/>
                  <a:pt x="161404" y="501291"/>
                </a:cubicBezTo>
                <a:cubicBezTo>
                  <a:pt x="116979" y="501291"/>
                  <a:pt x="80144" y="488510"/>
                  <a:pt x="50899" y="462949"/>
                </a:cubicBezTo>
                <a:cubicBezTo>
                  <a:pt x="21655" y="437388"/>
                  <a:pt x="4688" y="403957"/>
                  <a:pt x="0" y="362657"/>
                </a:cubicBezTo>
                <a:lnTo>
                  <a:pt x="91083" y="351607"/>
                </a:lnTo>
                <a:cubicBezTo>
                  <a:pt x="93985" y="374824"/>
                  <a:pt x="101799" y="392572"/>
                  <a:pt x="114523" y="404850"/>
                </a:cubicBezTo>
                <a:cubicBezTo>
                  <a:pt x="127248" y="417128"/>
                  <a:pt x="142652" y="423268"/>
                  <a:pt x="160735" y="423268"/>
                </a:cubicBezTo>
                <a:cubicBezTo>
                  <a:pt x="180157" y="423268"/>
                  <a:pt x="196509" y="415901"/>
                  <a:pt x="209792" y="401167"/>
                </a:cubicBezTo>
                <a:cubicBezTo>
                  <a:pt x="223075" y="386433"/>
                  <a:pt x="229716" y="366564"/>
                  <a:pt x="229716" y="341561"/>
                </a:cubicBezTo>
                <a:cubicBezTo>
                  <a:pt x="229716" y="317897"/>
                  <a:pt x="223354" y="299145"/>
                  <a:pt x="210629" y="285304"/>
                </a:cubicBezTo>
                <a:cubicBezTo>
                  <a:pt x="197904" y="271463"/>
                  <a:pt x="182389" y="264542"/>
                  <a:pt x="164083" y="264542"/>
                </a:cubicBezTo>
                <a:cubicBezTo>
                  <a:pt x="152028" y="264542"/>
                  <a:pt x="137629" y="266886"/>
                  <a:pt x="120886" y="271575"/>
                </a:cubicBezTo>
                <a:lnTo>
                  <a:pt x="131267" y="194891"/>
                </a:lnTo>
                <a:cubicBezTo>
                  <a:pt x="156716" y="195561"/>
                  <a:pt x="176138" y="190035"/>
                  <a:pt x="189533" y="178315"/>
                </a:cubicBezTo>
                <a:cubicBezTo>
                  <a:pt x="202927" y="166595"/>
                  <a:pt x="209625" y="151024"/>
                  <a:pt x="209625" y="131602"/>
                </a:cubicBezTo>
                <a:cubicBezTo>
                  <a:pt x="209625" y="115082"/>
                  <a:pt x="204713" y="101910"/>
                  <a:pt x="194891" y="92088"/>
                </a:cubicBezTo>
                <a:cubicBezTo>
                  <a:pt x="185068" y="82265"/>
                  <a:pt x="172008" y="77354"/>
                  <a:pt x="155712" y="77354"/>
                </a:cubicBezTo>
                <a:cubicBezTo>
                  <a:pt x="139638" y="77354"/>
                  <a:pt x="125909" y="82935"/>
                  <a:pt x="114523" y="94097"/>
                </a:cubicBezTo>
                <a:cubicBezTo>
                  <a:pt x="103138" y="105259"/>
                  <a:pt x="96217" y="121556"/>
                  <a:pt x="93762" y="142987"/>
                </a:cubicBezTo>
                <a:lnTo>
                  <a:pt x="7032" y="128253"/>
                </a:lnTo>
                <a:cubicBezTo>
                  <a:pt x="13060" y="98562"/>
                  <a:pt x="22157" y="74842"/>
                  <a:pt x="34324" y="57095"/>
                </a:cubicBezTo>
                <a:cubicBezTo>
                  <a:pt x="46490" y="39347"/>
                  <a:pt x="63457" y="25394"/>
                  <a:pt x="85223" y="15237"/>
                </a:cubicBezTo>
                <a:cubicBezTo>
                  <a:pt x="106989" y="5079"/>
                  <a:pt x="131378" y="0"/>
                  <a:pt x="15839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="" xmlns:a16="http://schemas.microsoft.com/office/drawing/2014/main" id="{C861EC5F-0095-48D0-AC21-4E576FDC2DCF}"/>
              </a:ext>
            </a:extLst>
          </p:cNvPr>
          <p:cNvSpPr/>
          <p:nvPr/>
        </p:nvSpPr>
        <p:spPr>
          <a:xfrm>
            <a:off x="5738679" y="3956860"/>
            <a:ext cx="423916" cy="592035"/>
          </a:xfrm>
          <a:custGeom>
            <a:avLst/>
            <a:gdLst/>
            <a:ahLst/>
            <a:cxnLst/>
            <a:rect l="l" t="t" r="r" b="b"/>
            <a:pathLst>
              <a:path w="352946" h="492919">
                <a:moveTo>
                  <a:pt x="200919" y="143657"/>
                </a:moveTo>
                <a:lnTo>
                  <a:pt x="88069" y="311423"/>
                </a:lnTo>
                <a:lnTo>
                  <a:pt x="200919" y="311423"/>
                </a:lnTo>
                <a:close/>
                <a:moveTo>
                  <a:pt x="212974" y="0"/>
                </a:moveTo>
                <a:lnTo>
                  <a:pt x="292001" y="0"/>
                </a:lnTo>
                <a:lnTo>
                  <a:pt x="292001" y="311423"/>
                </a:lnTo>
                <a:lnTo>
                  <a:pt x="352946" y="311423"/>
                </a:lnTo>
                <a:lnTo>
                  <a:pt x="352946" y="394135"/>
                </a:lnTo>
                <a:lnTo>
                  <a:pt x="292001" y="394135"/>
                </a:lnTo>
                <a:lnTo>
                  <a:pt x="292001" y="492919"/>
                </a:lnTo>
                <a:lnTo>
                  <a:pt x="200919" y="492919"/>
                </a:lnTo>
                <a:lnTo>
                  <a:pt x="200919" y="394135"/>
                </a:lnTo>
                <a:lnTo>
                  <a:pt x="0" y="394135"/>
                </a:lnTo>
                <a:lnTo>
                  <a:pt x="0" y="3117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="" xmlns:a16="http://schemas.microsoft.com/office/drawing/2014/main" id="{12E9B288-33E7-4DAA-871A-4DBA31B0DAC7}"/>
              </a:ext>
            </a:extLst>
          </p:cNvPr>
          <p:cNvSpPr/>
          <p:nvPr/>
        </p:nvSpPr>
        <p:spPr>
          <a:xfrm>
            <a:off x="5738679" y="4927938"/>
            <a:ext cx="396567" cy="591633"/>
          </a:xfrm>
          <a:custGeom>
            <a:avLst/>
            <a:gdLst/>
            <a:ahLst/>
            <a:cxnLst/>
            <a:rect l="l" t="t" r="r" b="b"/>
            <a:pathLst>
              <a:path w="330175" h="492584">
                <a:moveTo>
                  <a:pt x="59606" y="0"/>
                </a:moveTo>
                <a:lnTo>
                  <a:pt x="308409" y="0"/>
                </a:lnTo>
                <a:lnTo>
                  <a:pt x="308409" y="88069"/>
                </a:lnTo>
                <a:lnTo>
                  <a:pt x="130932" y="88069"/>
                </a:lnTo>
                <a:lnTo>
                  <a:pt x="116198" y="171450"/>
                </a:lnTo>
                <a:cubicBezTo>
                  <a:pt x="137183" y="160958"/>
                  <a:pt x="158614" y="155711"/>
                  <a:pt x="180492" y="155711"/>
                </a:cubicBezTo>
                <a:cubicBezTo>
                  <a:pt x="222238" y="155711"/>
                  <a:pt x="257622" y="170892"/>
                  <a:pt x="286643" y="201253"/>
                </a:cubicBezTo>
                <a:cubicBezTo>
                  <a:pt x="315665" y="231614"/>
                  <a:pt x="330175" y="271016"/>
                  <a:pt x="330175" y="319460"/>
                </a:cubicBezTo>
                <a:cubicBezTo>
                  <a:pt x="330175" y="359866"/>
                  <a:pt x="318455" y="395920"/>
                  <a:pt x="295015" y="427620"/>
                </a:cubicBezTo>
                <a:cubicBezTo>
                  <a:pt x="263091" y="470929"/>
                  <a:pt x="218778" y="492584"/>
                  <a:pt x="162074" y="492584"/>
                </a:cubicBezTo>
                <a:cubicBezTo>
                  <a:pt x="116756" y="492584"/>
                  <a:pt x="79809" y="480417"/>
                  <a:pt x="51234" y="456084"/>
                </a:cubicBezTo>
                <a:cubicBezTo>
                  <a:pt x="22659" y="431750"/>
                  <a:pt x="5581" y="399045"/>
                  <a:pt x="0" y="357969"/>
                </a:cubicBezTo>
                <a:lnTo>
                  <a:pt x="93762" y="348258"/>
                </a:lnTo>
                <a:cubicBezTo>
                  <a:pt x="96441" y="369466"/>
                  <a:pt x="104366" y="386265"/>
                  <a:pt x="117537" y="398655"/>
                </a:cubicBezTo>
                <a:cubicBezTo>
                  <a:pt x="130709" y="411045"/>
                  <a:pt x="145889" y="417240"/>
                  <a:pt x="163079" y="417240"/>
                </a:cubicBezTo>
                <a:cubicBezTo>
                  <a:pt x="182724" y="417240"/>
                  <a:pt x="199356" y="409259"/>
                  <a:pt x="212973" y="393297"/>
                </a:cubicBezTo>
                <a:cubicBezTo>
                  <a:pt x="226591" y="377335"/>
                  <a:pt x="233400" y="353281"/>
                  <a:pt x="233400" y="321134"/>
                </a:cubicBezTo>
                <a:cubicBezTo>
                  <a:pt x="233400" y="290996"/>
                  <a:pt x="226647" y="268393"/>
                  <a:pt x="213141" y="253324"/>
                </a:cubicBezTo>
                <a:cubicBezTo>
                  <a:pt x="199635" y="238255"/>
                  <a:pt x="182054" y="230721"/>
                  <a:pt x="160400" y="230721"/>
                </a:cubicBezTo>
                <a:cubicBezTo>
                  <a:pt x="133387" y="230721"/>
                  <a:pt x="109166" y="242664"/>
                  <a:pt x="87734" y="266551"/>
                </a:cubicBezTo>
                <a:lnTo>
                  <a:pt x="11386" y="25550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="" xmlns:a16="http://schemas.microsoft.com/office/drawing/2014/main" id="{C447C401-F04D-42F9-9FD5-7D55E755FBE1}"/>
              </a:ext>
            </a:extLst>
          </p:cNvPr>
          <p:cNvSpPr/>
          <p:nvPr/>
        </p:nvSpPr>
        <p:spPr>
          <a:xfrm>
            <a:off x="5738679" y="2007801"/>
            <a:ext cx="396164" cy="592035"/>
          </a:xfrm>
          <a:custGeom>
            <a:avLst/>
            <a:gdLst/>
            <a:ahLst/>
            <a:cxnLst/>
            <a:rect l="l" t="t" r="r" b="b"/>
            <a:pathLst>
              <a:path w="329840" h="492919">
                <a:moveTo>
                  <a:pt x="174129" y="0"/>
                </a:moveTo>
                <a:cubicBezTo>
                  <a:pt x="222572" y="0"/>
                  <a:pt x="260635" y="13060"/>
                  <a:pt x="288317" y="39179"/>
                </a:cubicBezTo>
                <a:cubicBezTo>
                  <a:pt x="315999" y="65299"/>
                  <a:pt x="329840" y="97780"/>
                  <a:pt x="329840" y="136625"/>
                </a:cubicBezTo>
                <a:cubicBezTo>
                  <a:pt x="329840" y="158726"/>
                  <a:pt x="325878" y="179766"/>
                  <a:pt x="317952" y="199746"/>
                </a:cubicBezTo>
                <a:cubicBezTo>
                  <a:pt x="310027" y="219727"/>
                  <a:pt x="297470" y="240655"/>
                  <a:pt x="280280" y="262533"/>
                </a:cubicBezTo>
                <a:cubicBezTo>
                  <a:pt x="268895" y="277044"/>
                  <a:pt x="248357" y="297917"/>
                  <a:pt x="218665" y="325153"/>
                </a:cubicBezTo>
                <a:cubicBezTo>
                  <a:pt x="188974" y="352388"/>
                  <a:pt x="170166" y="370471"/>
                  <a:pt x="162241" y="379401"/>
                </a:cubicBezTo>
                <a:cubicBezTo>
                  <a:pt x="154316" y="388330"/>
                  <a:pt x="147898" y="397037"/>
                  <a:pt x="142986" y="405520"/>
                </a:cubicBezTo>
                <a:lnTo>
                  <a:pt x="329840" y="405520"/>
                </a:lnTo>
                <a:lnTo>
                  <a:pt x="329840" y="492919"/>
                </a:lnTo>
                <a:lnTo>
                  <a:pt x="0" y="492919"/>
                </a:lnTo>
                <a:cubicBezTo>
                  <a:pt x="3572" y="459879"/>
                  <a:pt x="14287" y="428570"/>
                  <a:pt x="32147" y="398990"/>
                </a:cubicBezTo>
                <a:cubicBezTo>
                  <a:pt x="50006" y="369410"/>
                  <a:pt x="85278" y="330176"/>
                  <a:pt x="137963" y="281286"/>
                </a:cubicBezTo>
                <a:cubicBezTo>
                  <a:pt x="180379" y="241772"/>
                  <a:pt x="206387" y="214983"/>
                  <a:pt x="215987" y="200918"/>
                </a:cubicBezTo>
                <a:cubicBezTo>
                  <a:pt x="228935" y="181496"/>
                  <a:pt x="235409" y="162297"/>
                  <a:pt x="235409" y="143322"/>
                </a:cubicBezTo>
                <a:cubicBezTo>
                  <a:pt x="235409" y="122337"/>
                  <a:pt x="229772" y="106208"/>
                  <a:pt x="218498" y="94934"/>
                </a:cubicBezTo>
                <a:cubicBezTo>
                  <a:pt x="207224" y="83660"/>
                  <a:pt x="191653" y="78024"/>
                  <a:pt x="171785" y="78024"/>
                </a:cubicBezTo>
                <a:cubicBezTo>
                  <a:pt x="152139" y="78024"/>
                  <a:pt x="136512" y="83939"/>
                  <a:pt x="124904" y="95771"/>
                </a:cubicBezTo>
                <a:cubicBezTo>
                  <a:pt x="113295" y="107603"/>
                  <a:pt x="106598" y="127248"/>
                  <a:pt x="104812" y="154707"/>
                </a:cubicBezTo>
                <a:lnTo>
                  <a:pt x="11050" y="145331"/>
                </a:lnTo>
                <a:cubicBezTo>
                  <a:pt x="16631" y="93539"/>
                  <a:pt x="34156" y="56369"/>
                  <a:pt x="63624" y="33822"/>
                </a:cubicBezTo>
                <a:cubicBezTo>
                  <a:pt x="93092" y="11274"/>
                  <a:pt x="129927" y="0"/>
                  <a:pt x="174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500A91DE-DFAB-4C09-AD01-853556A9D3C3}"/>
              </a:ext>
            </a:extLst>
          </p:cNvPr>
          <p:cNvSpPr txBox="1"/>
          <p:nvPr/>
        </p:nvSpPr>
        <p:spPr bwMode="auto">
          <a:xfrm>
            <a:off x="6557682" y="1190575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rgbClr val="ED7D3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rgbClr val="ED7D3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F93D855C-D96D-4C33-AA08-4D632D80BE26}"/>
              </a:ext>
            </a:extLst>
          </p:cNvPr>
          <p:cNvSpPr txBox="1"/>
          <p:nvPr/>
        </p:nvSpPr>
        <p:spPr bwMode="auto">
          <a:xfrm>
            <a:off x="6557682" y="2164019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rgbClr val="ED7D3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rgbClr val="ED7D3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1FB886D1-3DA3-47EB-9E13-EDAE0FB352C4}"/>
              </a:ext>
            </a:extLst>
          </p:cNvPr>
          <p:cNvSpPr txBox="1"/>
          <p:nvPr/>
        </p:nvSpPr>
        <p:spPr bwMode="auto">
          <a:xfrm>
            <a:off x="6557682" y="3137463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rgbClr val="ED7D3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rgbClr val="ED7D3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7D8EAF21-0139-4D7C-B9A5-A21D66CDD0E3}"/>
              </a:ext>
            </a:extLst>
          </p:cNvPr>
          <p:cNvSpPr txBox="1"/>
          <p:nvPr/>
        </p:nvSpPr>
        <p:spPr bwMode="auto">
          <a:xfrm>
            <a:off x="6557682" y="4110907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rgbClr val="ED7D3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rgbClr val="ED7D3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046C1EDA-62AD-4EEB-85B5-BC982103F209}"/>
              </a:ext>
            </a:extLst>
          </p:cNvPr>
          <p:cNvSpPr txBox="1"/>
          <p:nvPr/>
        </p:nvSpPr>
        <p:spPr bwMode="auto">
          <a:xfrm>
            <a:off x="6557682" y="5084353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solidFill>
                  <a:srgbClr val="ED7D3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rgbClr val="ED7D3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2" name="Text Placeholder 4">
            <a:extLst>
              <a:ext uri="{FF2B5EF4-FFF2-40B4-BE49-F238E27FC236}">
                <a16:creationId xmlns="" xmlns:a16="http://schemas.microsoft.com/office/drawing/2014/main" id="{00A40F6C-3954-4D5B-AACE-D5470861626E}"/>
              </a:ext>
            </a:extLst>
          </p:cNvPr>
          <p:cNvSpPr txBox="1">
            <a:spLocks/>
          </p:cNvSpPr>
          <p:nvPr/>
        </p:nvSpPr>
        <p:spPr>
          <a:xfrm>
            <a:off x="-2916808" y="596211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accent2"/>
                </a:solidFill>
                <a:latin typeface="+mj-lt"/>
                <a:ea typeface="+mn-ea"/>
                <a:cs typeface="Arial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mtClean="0"/>
              <a:t>Our Team Style</a:t>
            </a:r>
            <a:endParaRPr lang="en-US" dirty="0"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3239" y="3976282"/>
            <a:ext cx="3833101" cy="2770140"/>
          </a:xfrm>
          <a:prstGeom prst="rect">
            <a:avLst/>
          </a:prstGeom>
        </p:spPr>
      </p:pic>
      <p:pic>
        <p:nvPicPr>
          <p:cNvPr id="21" name="Imagen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80258" y="2226857"/>
            <a:ext cx="848849" cy="74595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000321" y="217157"/>
            <a:ext cx="1114396" cy="973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/>
        </p:nvSpPr>
        <p:spPr>
          <a:xfrm>
            <a:off x="0" y="0"/>
            <a:ext cx="4749800" cy="6858000"/>
          </a:xfrm>
          <a:prstGeom prst="rect">
            <a:avLst/>
          </a:prstGeom>
          <a:solidFill>
            <a:schemeClr val="bg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05711EF0-BE91-4CA8-9BAB-82AC2547E63A}"/>
              </a:ext>
            </a:extLst>
          </p:cNvPr>
          <p:cNvGrpSpPr/>
          <p:nvPr/>
        </p:nvGrpSpPr>
        <p:grpSpPr>
          <a:xfrm>
            <a:off x="8841267" y="941072"/>
            <a:ext cx="3046452" cy="1662658"/>
            <a:chOff x="8070434" y="1545803"/>
            <a:chExt cx="2925465" cy="1662658"/>
          </a:xfrm>
        </p:grpSpPr>
        <p:sp>
          <p:nvSpPr>
            <p:cNvPr id="4" name="TextBox 3">
              <a:extLst>
                <a:ext uri="{FF2B5EF4-FFF2-40B4-BE49-F238E27FC236}">
                  <a16:creationId xmlns="" xmlns:a16="http://schemas.microsoft.com/office/drawing/2014/main" id="{498BBE91-1B0B-490B-BE2A-CD3D2D2882E8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FCC6EBD0-DF5B-4EE2-A230-D05A6519618A}"/>
                </a:ext>
              </a:extLst>
            </p:cNvPr>
            <p:cNvSpPr txBox="1"/>
            <p:nvPr/>
          </p:nvSpPr>
          <p:spPr>
            <a:xfrm>
              <a:off x="8070434" y="1545803"/>
              <a:ext cx="2925465" cy="507831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841267" y="4705873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357DD274-6419-4E37-BFF2-9D9446896092}"/>
              </a:ext>
            </a:extLst>
          </p:cNvPr>
          <p:cNvSpPr txBox="1"/>
          <p:nvPr/>
        </p:nvSpPr>
        <p:spPr>
          <a:xfrm>
            <a:off x="8841267" y="5598653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="" xmlns:a16="http://schemas.microsoft.com/office/drawing/2014/main" id="{9A689030-7A30-454E-88BE-A0D6E5C12432}"/>
              </a:ext>
            </a:extLst>
          </p:cNvPr>
          <p:cNvSpPr txBox="1">
            <a:spLocks/>
          </p:cNvSpPr>
          <p:nvPr/>
        </p:nvSpPr>
        <p:spPr>
          <a:xfrm>
            <a:off x="566929" y="4637422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>
                <a:solidFill>
                  <a:schemeClr val="accent1">
                    <a:lumMod val="50000"/>
                  </a:schemeClr>
                </a:solidFill>
              </a:rPr>
              <a:t>Simple Portfolio Presentation Designed</a:t>
            </a:r>
            <a:endParaRPr lang="ko-KR" altLang="en-US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12" name="TextBox 5">
            <a:extLst>
              <a:ext uri="{FF2B5EF4-FFF2-40B4-BE49-F238E27FC236}">
                <a16:creationId xmlns=""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841267" y="3813093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4" name="TextBox 5">
            <a:extLst>
              <a:ext uri="{FF2B5EF4-FFF2-40B4-BE49-F238E27FC236}">
                <a16:creationId xmlns=""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841267" y="3026420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3" name="TextBox 5">
            <a:extLst>
              <a:ext uri="{FF2B5EF4-FFF2-40B4-BE49-F238E27FC236}">
                <a16:creationId xmlns=""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5134612" y="4875246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6" name="TextBox 6">
            <a:extLst>
              <a:ext uri="{FF2B5EF4-FFF2-40B4-BE49-F238E27FC236}">
                <a16:creationId xmlns="" xmlns:a16="http://schemas.microsoft.com/office/drawing/2014/main" id="{357DD274-6419-4E37-BFF2-9D9446896092}"/>
              </a:ext>
            </a:extLst>
          </p:cNvPr>
          <p:cNvSpPr txBox="1"/>
          <p:nvPr/>
        </p:nvSpPr>
        <p:spPr>
          <a:xfrm>
            <a:off x="5134612" y="5768026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92371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sz="5500" dirty="0">
                <a:solidFill>
                  <a:schemeClr val="accent1">
                    <a:lumMod val="75000"/>
                  </a:schemeClr>
                </a:solidFill>
              </a:rPr>
              <a:t>Infographic Style</a:t>
            </a:r>
          </a:p>
        </p:txBody>
      </p:sp>
      <p:sp>
        <p:nvSpPr>
          <p:cNvPr id="3" name="Rounded Rectangle 58">
            <a:extLst>
              <a:ext uri="{FF2B5EF4-FFF2-40B4-BE49-F238E27FC236}">
                <a16:creationId xmlns="" xmlns:a16="http://schemas.microsoft.com/office/drawing/2014/main" id="{4BFDED60-1854-4EA1-A59D-B6F8E4DFBE99}"/>
              </a:ext>
            </a:extLst>
          </p:cNvPr>
          <p:cNvSpPr/>
          <p:nvPr/>
        </p:nvSpPr>
        <p:spPr>
          <a:xfrm rot="10800000">
            <a:off x="9595313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ounded Rectangle 60">
            <a:extLst>
              <a:ext uri="{FF2B5EF4-FFF2-40B4-BE49-F238E27FC236}">
                <a16:creationId xmlns="" xmlns:a16="http://schemas.microsoft.com/office/drawing/2014/main" id="{738BBBBE-74E6-442E-AFDF-1E51341E03AF}"/>
              </a:ext>
            </a:extLst>
          </p:cNvPr>
          <p:cNvSpPr/>
          <p:nvPr/>
        </p:nvSpPr>
        <p:spPr>
          <a:xfrm rot="10800000">
            <a:off x="630869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61">
            <a:extLst>
              <a:ext uri="{FF2B5EF4-FFF2-40B4-BE49-F238E27FC236}">
                <a16:creationId xmlns="" xmlns:a16="http://schemas.microsoft.com/office/drawing/2014/main" id="{08303F7F-924E-41C2-89CD-5EEF00DF5A28}"/>
              </a:ext>
            </a:extLst>
          </p:cNvPr>
          <p:cNvSpPr/>
          <p:nvPr/>
        </p:nvSpPr>
        <p:spPr>
          <a:xfrm rot="10800000">
            <a:off x="740423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62">
            <a:extLst>
              <a:ext uri="{FF2B5EF4-FFF2-40B4-BE49-F238E27FC236}">
                <a16:creationId xmlns="" xmlns:a16="http://schemas.microsoft.com/office/drawing/2014/main" id="{26A80601-A337-4BE3-838B-A6F5AE276963}"/>
              </a:ext>
            </a:extLst>
          </p:cNvPr>
          <p:cNvSpPr/>
          <p:nvPr/>
        </p:nvSpPr>
        <p:spPr>
          <a:xfrm rot="10800000">
            <a:off x="849977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63">
            <a:extLst>
              <a:ext uri="{FF2B5EF4-FFF2-40B4-BE49-F238E27FC236}">
                <a16:creationId xmlns="" xmlns:a16="http://schemas.microsoft.com/office/drawing/2014/main" id="{F04260B0-9F73-428E-A9A3-6597D02FBDE8}"/>
              </a:ext>
            </a:extLst>
          </p:cNvPr>
          <p:cNvSpPr/>
          <p:nvPr/>
        </p:nvSpPr>
        <p:spPr>
          <a:xfrm rot="10800000">
            <a:off x="10690854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8" name="Chart 7">
            <a:extLst>
              <a:ext uri="{FF2B5EF4-FFF2-40B4-BE49-F238E27FC236}">
                <a16:creationId xmlns="" xmlns:a16="http://schemas.microsoft.com/office/drawing/2014/main" id="{CE9ADD34-CCDF-4AFE-A050-AB7B6740A3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8771343"/>
              </p:ext>
            </p:extLst>
          </p:nvPr>
        </p:nvGraphicFramePr>
        <p:xfrm>
          <a:off x="5902412" y="2213520"/>
          <a:ext cx="5754130" cy="3526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Oval 8">
            <a:extLst>
              <a:ext uri="{FF2B5EF4-FFF2-40B4-BE49-F238E27FC236}">
                <a16:creationId xmlns="" xmlns:a16="http://schemas.microsoft.com/office/drawing/2014/main" id="{E503C18D-6298-4158-8662-20FCF44BFE38}"/>
              </a:ext>
            </a:extLst>
          </p:cNvPr>
          <p:cNvSpPr/>
          <p:nvPr/>
        </p:nvSpPr>
        <p:spPr>
          <a:xfrm>
            <a:off x="7437078" y="3680035"/>
            <a:ext cx="492846" cy="49284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="" xmlns:a16="http://schemas.microsoft.com/office/drawing/2014/main" id="{0A8D7B32-E1FC-4A61-878F-9F065429F00C}"/>
              </a:ext>
            </a:extLst>
          </p:cNvPr>
          <p:cNvSpPr/>
          <p:nvPr/>
        </p:nvSpPr>
        <p:spPr>
          <a:xfrm>
            <a:off x="8532716" y="3188879"/>
            <a:ext cx="492846" cy="49284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="" xmlns:a16="http://schemas.microsoft.com/office/drawing/2014/main" id="{271D1FCC-DDF1-4E14-9541-4126E6FD0975}"/>
              </a:ext>
            </a:extLst>
          </p:cNvPr>
          <p:cNvSpPr/>
          <p:nvPr/>
        </p:nvSpPr>
        <p:spPr>
          <a:xfrm>
            <a:off x="9628354" y="2543639"/>
            <a:ext cx="492846" cy="49284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="" xmlns:a16="http://schemas.microsoft.com/office/drawing/2014/main" id="{B3503BFC-540B-4D3C-808E-5448B6BE4DDD}"/>
              </a:ext>
            </a:extLst>
          </p:cNvPr>
          <p:cNvSpPr/>
          <p:nvPr/>
        </p:nvSpPr>
        <p:spPr>
          <a:xfrm>
            <a:off x="6341440" y="4165787"/>
            <a:ext cx="492846" cy="49284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="" xmlns:a16="http://schemas.microsoft.com/office/drawing/2014/main" id="{2DC7DB0B-4F8E-44A9-BEB3-2D936080E302}"/>
              </a:ext>
            </a:extLst>
          </p:cNvPr>
          <p:cNvSpPr/>
          <p:nvPr/>
        </p:nvSpPr>
        <p:spPr>
          <a:xfrm>
            <a:off x="6466669" y="5493253"/>
            <a:ext cx="241200" cy="24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4" name="Oval 13">
            <a:extLst>
              <a:ext uri="{FF2B5EF4-FFF2-40B4-BE49-F238E27FC236}">
                <a16:creationId xmlns="" xmlns:a16="http://schemas.microsoft.com/office/drawing/2014/main" id="{54C1F754-05FB-4658-865D-527ED8B6D026}"/>
              </a:ext>
            </a:extLst>
          </p:cNvPr>
          <p:cNvSpPr/>
          <p:nvPr/>
        </p:nvSpPr>
        <p:spPr>
          <a:xfrm>
            <a:off x="7562210" y="5493253"/>
            <a:ext cx="241200" cy="241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5" name="Oval 14">
            <a:extLst>
              <a:ext uri="{FF2B5EF4-FFF2-40B4-BE49-F238E27FC236}">
                <a16:creationId xmlns="" xmlns:a16="http://schemas.microsoft.com/office/drawing/2014/main" id="{33E0677B-5AF5-452B-A602-57D44E72B465}"/>
              </a:ext>
            </a:extLst>
          </p:cNvPr>
          <p:cNvSpPr/>
          <p:nvPr/>
        </p:nvSpPr>
        <p:spPr>
          <a:xfrm>
            <a:off x="8657751" y="5493253"/>
            <a:ext cx="241200" cy="241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6" name="Oval 15">
            <a:extLst>
              <a:ext uri="{FF2B5EF4-FFF2-40B4-BE49-F238E27FC236}">
                <a16:creationId xmlns="" xmlns:a16="http://schemas.microsoft.com/office/drawing/2014/main" id="{7EF8B40A-8808-48C0-9E79-3EFF9C6F02E2}"/>
              </a:ext>
            </a:extLst>
          </p:cNvPr>
          <p:cNvSpPr/>
          <p:nvPr/>
        </p:nvSpPr>
        <p:spPr>
          <a:xfrm>
            <a:off x="9753292" y="5493253"/>
            <a:ext cx="241200" cy="241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E2B082D5-B07D-42D2-9BBA-6A8231150ED0}"/>
              </a:ext>
            </a:extLst>
          </p:cNvPr>
          <p:cNvSpPr txBox="1"/>
          <p:nvPr/>
        </p:nvSpPr>
        <p:spPr>
          <a:xfrm>
            <a:off x="6330957" y="4273711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0EBFD3BA-FA55-458E-918A-E8C755D69B82}"/>
              </a:ext>
            </a:extLst>
          </p:cNvPr>
          <p:cNvSpPr txBox="1"/>
          <p:nvPr/>
        </p:nvSpPr>
        <p:spPr>
          <a:xfrm>
            <a:off x="7426595" y="3787961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45%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637A17F8-29BB-4518-8586-28453CBE9DE5}"/>
              </a:ext>
            </a:extLst>
          </p:cNvPr>
          <p:cNvSpPr txBox="1"/>
          <p:nvPr/>
        </p:nvSpPr>
        <p:spPr>
          <a:xfrm>
            <a:off x="8522233" y="329680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60%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="" xmlns:a16="http://schemas.microsoft.com/office/drawing/2014/main" id="{C753CEA4-A075-49EE-ABD4-BFFBE4AC2721}"/>
              </a:ext>
            </a:extLst>
          </p:cNvPr>
          <p:cNvSpPr txBox="1"/>
          <p:nvPr/>
        </p:nvSpPr>
        <p:spPr>
          <a:xfrm>
            <a:off x="9617871" y="265156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80%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EC0BBF04-1ABB-46B5-BFBE-B34FD955E69A}"/>
              </a:ext>
            </a:extLst>
          </p:cNvPr>
          <p:cNvSpPr txBox="1"/>
          <p:nvPr/>
        </p:nvSpPr>
        <p:spPr>
          <a:xfrm>
            <a:off x="6194231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0CD018F8-CFDD-4CC6-8EB1-D9EB2D539C5E}"/>
              </a:ext>
            </a:extLst>
          </p:cNvPr>
          <p:cNvSpPr txBox="1"/>
          <p:nvPr/>
        </p:nvSpPr>
        <p:spPr>
          <a:xfrm>
            <a:off x="7289772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ACD5EA89-5CA9-4309-B84D-D5F1CD3020C1}"/>
              </a:ext>
            </a:extLst>
          </p:cNvPr>
          <p:cNvSpPr txBox="1"/>
          <p:nvPr/>
        </p:nvSpPr>
        <p:spPr>
          <a:xfrm>
            <a:off x="8385313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4D607B86-5934-402D-931E-F1459EDC3E14}"/>
              </a:ext>
            </a:extLst>
          </p:cNvPr>
          <p:cNvSpPr txBox="1"/>
          <p:nvPr/>
        </p:nvSpPr>
        <p:spPr>
          <a:xfrm>
            <a:off x="9480854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="" xmlns:a16="http://schemas.microsoft.com/office/drawing/2014/main" id="{904814F3-C6E7-4A89-B3E3-DA63A2841B4E}"/>
              </a:ext>
            </a:extLst>
          </p:cNvPr>
          <p:cNvSpPr/>
          <p:nvPr/>
        </p:nvSpPr>
        <p:spPr>
          <a:xfrm>
            <a:off x="10848832" y="5493253"/>
            <a:ext cx="241200" cy="241200"/>
          </a:xfrm>
          <a:prstGeom prst="ellipse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26" name="Oval 25">
            <a:extLst>
              <a:ext uri="{FF2B5EF4-FFF2-40B4-BE49-F238E27FC236}">
                <a16:creationId xmlns="" xmlns:a16="http://schemas.microsoft.com/office/drawing/2014/main" id="{53A41B77-E374-4FBC-8071-64EE399817B7}"/>
              </a:ext>
            </a:extLst>
          </p:cNvPr>
          <p:cNvSpPr/>
          <p:nvPr/>
        </p:nvSpPr>
        <p:spPr>
          <a:xfrm>
            <a:off x="10723992" y="2217579"/>
            <a:ext cx="492846" cy="492846"/>
          </a:xfrm>
          <a:prstGeom prst="ellipse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73A33FBD-9E52-4FF3-8FD6-3A6AD950C6FE}"/>
              </a:ext>
            </a:extLst>
          </p:cNvPr>
          <p:cNvSpPr txBox="1"/>
          <p:nvPr/>
        </p:nvSpPr>
        <p:spPr>
          <a:xfrm>
            <a:off x="10713509" y="232550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90%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D4EA6D0B-D5AC-47A5-A36B-2985A8C61609}"/>
              </a:ext>
            </a:extLst>
          </p:cNvPr>
          <p:cNvSpPr txBox="1"/>
          <p:nvPr/>
        </p:nvSpPr>
        <p:spPr>
          <a:xfrm>
            <a:off x="10576394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="" xmlns:a16="http://schemas.microsoft.com/office/drawing/2014/main" id="{83BB821B-C8B2-489F-921A-E9F2D87A6009}"/>
              </a:ext>
            </a:extLst>
          </p:cNvPr>
          <p:cNvGrpSpPr/>
          <p:nvPr/>
        </p:nvGrpSpPr>
        <p:grpSpPr>
          <a:xfrm>
            <a:off x="940743" y="1894419"/>
            <a:ext cx="207464" cy="206152"/>
            <a:chOff x="2411760" y="3708613"/>
            <a:chExt cx="206152" cy="206152"/>
          </a:xfrm>
        </p:grpSpPr>
        <p:sp>
          <p:nvSpPr>
            <p:cNvPr id="30" name="Oval 29">
              <a:extLst>
                <a:ext uri="{FF2B5EF4-FFF2-40B4-BE49-F238E27FC236}">
                  <a16:creationId xmlns="" xmlns:a16="http://schemas.microsoft.com/office/drawing/2014/main" id="{392D774D-20FF-4B3E-AB58-65E59521AE14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Chevron 91">
              <a:extLst>
                <a:ext uri="{FF2B5EF4-FFF2-40B4-BE49-F238E27FC236}">
                  <a16:creationId xmlns="" xmlns:a16="http://schemas.microsoft.com/office/drawing/2014/main" id="{33107C0E-1835-46C5-AA30-55097C32F558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그룹 4">
            <a:extLst>
              <a:ext uri="{FF2B5EF4-FFF2-40B4-BE49-F238E27FC236}">
                <a16:creationId xmlns="" xmlns:a16="http://schemas.microsoft.com/office/drawing/2014/main" id="{93493AFE-3717-4565-B509-025D972331E8}"/>
              </a:ext>
            </a:extLst>
          </p:cNvPr>
          <p:cNvGrpSpPr/>
          <p:nvPr/>
        </p:nvGrpSpPr>
        <p:grpSpPr>
          <a:xfrm>
            <a:off x="1201729" y="1841797"/>
            <a:ext cx="4738195" cy="754955"/>
            <a:chOff x="1201728" y="1756072"/>
            <a:chExt cx="4738195" cy="754955"/>
          </a:xfrm>
        </p:grpSpPr>
        <p:sp>
          <p:nvSpPr>
            <p:cNvPr id="33" name="TextBox 32">
              <a:extLst>
                <a:ext uri="{FF2B5EF4-FFF2-40B4-BE49-F238E27FC236}">
                  <a16:creationId xmlns="" xmlns:a16="http://schemas.microsoft.com/office/drawing/2014/main" id="{2F4CF5AB-318A-491C-ACD8-26C4B0F38DEC}"/>
                </a:ext>
              </a:extLst>
            </p:cNvPr>
            <p:cNvSpPr txBox="1"/>
            <p:nvPr/>
          </p:nvSpPr>
          <p:spPr>
            <a:xfrm>
              <a:off x="1201728" y="175607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6584276B-32EC-4003-84EA-825CB7D9021B}"/>
                </a:ext>
              </a:extLst>
            </p:cNvPr>
            <p:cNvSpPr txBox="1"/>
            <p:nvPr/>
          </p:nvSpPr>
          <p:spPr>
            <a:xfrm>
              <a:off x="1201728" y="204936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="" xmlns:a16="http://schemas.microsoft.com/office/drawing/2014/main" id="{168E152B-53E7-4BDE-9BC6-C8157AEC964F}"/>
              </a:ext>
            </a:extLst>
          </p:cNvPr>
          <p:cNvGrpSpPr/>
          <p:nvPr/>
        </p:nvGrpSpPr>
        <p:grpSpPr>
          <a:xfrm>
            <a:off x="940743" y="2784794"/>
            <a:ext cx="207464" cy="206152"/>
            <a:chOff x="2411760" y="3708613"/>
            <a:chExt cx="206152" cy="206152"/>
          </a:xfrm>
        </p:grpSpPr>
        <p:sp>
          <p:nvSpPr>
            <p:cNvPr id="36" name="Oval 35">
              <a:extLst>
                <a:ext uri="{FF2B5EF4-FFF2-40B4-BE49-F238E27FC236}">
                  <a16:creationId xmlns="" xmlns:a16="http://schemas.microsoft.com/office/drawing/2014/main" id="{2DEFD882-9867-4BF6-9502-1A9D4BB65DA1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Chevron 98">
              <a:extLst>
                <a:ext uri="{FF2B5EF4-FFF2-40B4-BE49-F238E27FC236}">
                  <a16:creationId xmlns="" xmlns:a16="http://schemas.microsoft.com/office/drawing/2014/main" id="{BB2953E7-987E-4F1D-97FA-B48C785457EB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8" name="그룹 5">
            <a:extLst>
              <a:ext uri="{FF2B5EF4-FFF2-40B4-BE49-F238E27FC236}">
                <a16:creationId xmlns="" xmlns:a16="http://schemas.microsoft.com/office/drawing/2014/main" id="{85963B7C-744A-49C9-9140-939F1ED0090D}"/>
              </a:ext>
            </a:extLst>
          </p:cNvPr>
          <p:cNvGrpSpPr/>
          <p:nvPr/>
        </p:nvGrpSpPr>
        <p:grpSpPr>
          <a:xfrm>
            <a:off x="1201729" y="2732173"/>
            <a:ext cx="4738195" cy="754955"/>
            <a:chOff x="1201728" y="2646447"/>
            <a:chExt cx="4738195" cy="754955"/>
          </a:xfrm>
        </p:grpSpPr>
        <p:sp>
          <p:nvSpPr>
            <p:cNvPr id="39" name="TextBox 38">
              <a:extLst>
                <a:ext uri="{FF2B5EF4-FFF2-40B4-BE49-F238E27FC236}">
                  <a16:creationId xmlns="" xmlns:a16="http://schemas.microsoft.com/office/drawing/2014/main" id="{C2E66CE4-D178-4A68-8D38-C8BA211402A1}"/>
                </a:ext>
              </a:extLst>
            </p:cNvPr>
            <p:cNvSpPr txBox="1"/>
            <p:nvPr/>
          </p:nvSpPr>
          <p:spPr>
            <a:xfrm>
              <a:off x="1201728" y="2646447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="" xmlns:a16="http://schemas.microsoft.com/office/drawing/2014/main" id="{02805CFC-080C-46FD-BE30-CED255FD18CC}"/>
                </a:ext>
              </a:extLst>
            </p:cNvPr>
            <p:cNvSpPr txBox="1"/>
            <p:nvPr/>
          </p:nvSpPr>
          <p:spPr>
            <a:xfrm>
              <a:off x="1201728" y="2939737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="" xmlns:a16="http://schemas.microsoft.com/office/drawing/2014/main" id="{3F141057-7D8D-4018-A62F-3A6B3CEB54A7}"/>
              </a:ext>
            </a:extLst>
          </p:cNvPr>
          <p:cNvGrpSpPr/>
          <p:nvPr/>
        </p:nvGrpSpPr>
        <p:grpSpPr>
          <a:xfrm>
            <a:off x="940743" y="3675169"/>
            <a:ext cx="207464" cy="206152"/>
            <a:chOff x="2411760" y="3708613"/>
            <a:chExt cx="206152" cy="206152"/>
          </a:xfrm>
        </p:grpSpPr>
        <p:sp>
          <p:nvSpPr>
            <p:cNvPr id="42" name="Oval 41">
              <a:extLst>
                <a:ext uri="{FF2B5EF4-FFF2-40B4-BE49-F238E27FC236}">
                  <a16:creationId xmlns="" xmlns:a16="http://schemas.microsoft.com/office/drawing/2014/main" id="{BE388902-B92A-4CF5-88AE-C4EC594A27F4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Chevron 105">
              <a:extLst>
                <a:ext uri="{FF2B5EF4-FFF2-40B4-BE49-F238E27FC236}">
                  <a16:creationId xmlns="" xmlns:a16="http://schemas.microsoft.com/office/drawing/2014/main" id="{89953F2C-FDE7-458B-8F9F-F03E49A23006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4" name="그룹 6">
            <a:extLst>
              <a:ext uri="{FF2B5EF4-FFF2-40B4-BE49-F238E27FC236}">
                <a16:creationId xmlns="" xmlns:a16="http://schemas.microsoft.com/office/drawing/2014/main" id="{ADA78472-60E2-4033-A611-836A00D299A6}"/>
              </a:ext>
            </a:extLst>
          </p:cNvPr>
          <p:cNvGrpSpPr/>
          <p:nvPr/>
        </p:nvGrpSpPr>
        <p:grpSpPr>
          <a:xfrm>
            <a:off x="1201729" y="3622547"/>
            <a:ext cx="4738195" cy="754955"/>
            <a:chOff x="1201728" y="3536822"/>
            <a:chExt cx="4738195" cy="754955"/>
          </a:xfrm>
        </p:grpSpPr>
        <p:sp>
          <p:nvSpPr>
            <p:cNvPr id="45" name="TextBox 44">
              <a:extLst>
                <a:ext uri="{FF2B5EF4-FFF2-40B4-BE49-F238E27FC236}">
                  <a16:creationId xmlns="" xmlns:a16="http://schemas.microsoft.com/office/drawing/2014/main" id="{F29EFD5C-4C70-47A0-986E-14AA30EFC8C7}"/>
                </a:ext>
              </a:extLst>
            </p:cNvPr>
            <p:cNvSpPr txBox="1"/>
            <p:nvPr/>
          </p:nvSpPr>
          <p:spPr>
            <a:xfrm>
              <a:off x="1201728" y="353682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="" xmlns:a16="http://schemas.microsoft.com/office/drawing/2014/main" id="{A2312CC7-7AEF-4672-83B8-7B3D32726C1E}"/>
                </a:ext>
              </a:extLst>
            </p:cNvPr>
            <p:cNvSpPr txBox="1"/>
            <p:nvPr/>
          </p:nvSpPr>
          <p:spPr>
            <a:xfrm>
              <a:off x="1201728" y="383011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="" xmlns:a16="http://schemas.microsoft.com/office/drawing/2014/main" id="{F740636F-33EE-44F2-89B4-8D3CE05D2F0E}"/>
              </a:ext>
            </a:extLst>
          </p:cNvPr>
          <p:cNvGrpSpPr/>
          <p:nvPr/>
        </p:nvGrpSpPr>
        <p:grpSpPr>
          <a:xfrm>
            <a:off x="940743" y="4565544"/>
            <a:ext cx="207464" cy="206152"/>
            <a:chOff x="2411760" y="3708613"/>
            <a:chExt cx="206152" cy="206152"/>
          </a:xfrm>
        </p:grpSpPr>
        <p:sp>
          <p:nvSpPr>
            <p:cNvPr id="48" name="Oval 47">
              <a:extLst>
                <a:ext uri="{FF2B5EF4-FFF2-40B4-BE49-F238E27FC236}">
                  <a16:creationId xmlns="" xmlns:a16="http://schemas.microsoft.com/office/drawing/2014/main" id="{5914B147-2E5E-4FCB-AEA3-2FAB5A5556CE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Chevron 112">
              <a:extLst>
                <a:ext uri="{FF2B5EF4-FFF2-40B4-BE49-F238E27FC236}">
                  <a16:creationId xmlns="" xmlns:a16="http://schemas.microsoft.com/office/drawing/2014/main" id="{7980D4BB-EF32-4C94-A198-FBA8BABBCEAC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0" name="그룹 7">
            <a:extLst>
              <a:ext uri="{FF2B5EF4-FFF2-40B4-BE49-F238E27FC236}">
                <a16:creationId xmlns="" xmlns:a16="http://schemas.microsoft.com/office/drawing/2014/main" id="{1B222DBC-D407-4F45-B6BA-7B33AB78D987}"/>
              </a:ext>
            </a:extLst>
          </p:cNvPr>
          <p:cNvGrpSpPr/>
          <p:nvPr/>
        </p:nvGrpSpPr>
        <p:grpSpPr>
          <a:xfrm>
            <a:off x="1201729" y="4512922"/>
            <a:ext cx="4738195" cy="754955"/>
            <a:chOff x="1201728" y="4427197"/>
            <a:chExt cx="4738195" cy="754955"/>
          </a:xfrm>
        </p:grpSpPr>
        <p:sp>
          <p:nvSpPr>
            <p:cNvPr id="51" name="TextBox 50">
              <a:extLst>
                <a:ext uri="{FF2B5EF4-FFF2-40B4-BE49-F238E27FC236}">
                  <a16:creationId xmlns="" xmlns:a16="http://schemas.microsoft.com/office/drawing/2014/main" id="{9D5A8BA9-A64C-40FB-B335-9CF7988648BD}"/>
                </a:ext>
              </a:extLst>
            </p:cNvPr>
            <p:cNvSpPr txBox="1"/>
            <p:nvPr/>
          </p:nvSpPr>
          <p:spPr>
            <a:xfrm>
              <a:off x="1201728" y="4427197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="" xmlns:a16="http://schemas.microsoft.com/office/drawing/2014/main" id="{ABD8532F-B788-4105-AC89-E45E2589851C}"/>
                </a:ext>
              </a:extLst>
            </p:cNvPr>
            <p:cNvSpPr txBox="1"/>
            <p:nvPr/>
          </p:nvSpPr>
          <p:spPr>
            <a:xfrm>
              <a:off x="1201728" y="4720487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="" xmlns:a16="http://schemas.microsoft.com/office/drawing/2014/main" id="{22775B11-7B1A-423D-8602-1B998C0F63E7}"/>
              </a:ext>
            </a:extLst>
          </p:cNvPr>
          <p:cNvGrpSpPr/>
          <p:nvPr/>
        </p:nvGrpSpPr>
        <p:grpSpPr>
          <a:xfrm>
            <a:off x="940743" y="5455919"/>
            <a:ext cx="207464" cy="206152"/>
            <a:chOff x="2411760" y="3708613"/>
            <a:chExt cx="206152" cy="206152"/>
          </a:xfrm>
        </p:grpSpPr>
        <p:sp>
          <p:nvSpPr>
            <p:cNvPr id="54" name="Oval 53">
              <a:extLst>
                <a:ext uri="{FF2B5EF4-FFF2-40B4-BE49-F238E27FC236}">
                  <a16:creationId xmlns="" xmlns:a16="http://schemas.microsoft.com/office/drawing/2014/main" id="{F606CB07-D3A8-4531-B664-D6E1365CB075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Chevron 119">
              <a:extLst>
                <a:ext uri="{FF2B5EF4-FFF2-40B4-BE49-F238E27FC236}">
                  <a16:creationId xmlns="" xmlns:a16="http://schemas.microsoft.com/office/drawing/2014/main" id="{3EE74226-F006-456F-95D8-1DEB95DE6F21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6" name="그룹 8">
            <a:extLst>
              <a:ext uri="{FF2B5EF4-FFF2-40B4-BE49-F238E27FC236}">
                <a16:creationId xmlns="" xmlns:a16="http://schemas.microsoft.com/office/drawing/2014/main" id="{31E6153A-21D4-489E-A67E-4FC8A8BC5A3E}"/>
              </a:ext>
            </a:extLst>
          </p:cNvPr>
          <p:cNvGrpSpPr/>
          <p:nvPr/>
        </p:nvGrpSpPr>
        <p:grpSpPr>
          <a:xfrm>
            <a:off x="1201729" y="5403297"/>
            <a:ext cx="4738195" cy="754955"/>
            <a:chOff x="1201728" y="5317572"/>
            <a:chExt cx="4738195" cy="754955"/>
          </a:xfrm>
        </p:grpSpPr>
        <p:sp>
          <p:nvSpPr>
            <p:cNvPr id="57" name="TextBox 56">
              <a:extLst>
                <a:ext uri="{FF2B5EF4-FFF2-40B4-BE49-F238E27FC236}">
                  <a16:creationId xmlns="" xmlns:a16="http://schemas.microsoft.com/office/drawing/2014/main" id="{5C39C16F-3544-4D76-B3BA-DCCD2A44E3E3}"/>
                </a:ext>
              </a:extLst>
            </p:cNvPr>
            <p:cNvSpPr txBox="1"/>
            <p:nvPr/>
          </p:nvSpPr>
          <p:spPr>
            <a:xfrm>
              <a:off x="1201728" y="531757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="" xmlns:a16="http://schemas.microsoft.com/office/drawing/2014/main" id="{1311A5A8-A3EE-449F-83F9-509F3A3E572E}"/>
                </a:ext>
              </a:extLst>
            </p:cNvPr>
            <p:cNvSpPr txBox="1"/>
            <p:nvPr/>
          </p:nvSpPr>
          <p:spPr>
            <a:xfrm>
              <a:off x="1201728" y="561086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pic>
        <p:nvPicPr>
          <p:cNvPr id="59" name="Imagen 5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55264" y="131157"/>
            <a:ext cx="1161604" cy="1029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874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05711EF0-BE91-4CA8-9BAB-82AC2547E63A}"/>
              </a:ext>
            </a:extLst>
          </p:cNvPr>
          <p:cNvGrpSpPr/>
          <p:nvPr/>
        </p:nvGrpSpPr>
        <p:grpSpPr>
          <a:xfrm>
            <a:off x="811173" y="860004"/>
            <a:ext cx="3046452" cy="1662658"/>
            <a:chOff x="8070434" y="1545803"/>
            <a:chExt cx="2925465" cy="1662658"/>
          </a:xfrm>
        </p:grpSpPr>
        <p:sp>
          <p:nvSpPr>
            <p:cNvPr id="4" name="TextBox 3">
              <a:extLst>
                <a:ext uri="{FF2B5EF4-FFF2-40B4-BE49-F238E27FC236}">
                  <a16:creationId xmlns="" xmlns:a16="http://schemas.microsoft.com/office/drawing/2014/main" id="{498BBE91-1B0B-490B-BE2A-CD3D2D2882E8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rgbClr val="ED7D3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rgbClr val="ED7D3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en-US" altLang="ko-KR" sz="1200" dirty="0">
                <a:solidFill>
                  <a:srgbClr val="ED7D3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FCC6EBD0-DF5B-4EE2-A230-D05A6519618A}"/>
                </a:ext>
              </a:extLst>
            </p:cNvPr>
            <p:cNvSpPr txBox="1"/>
            <p:nvPr/>
          </p:nvSpPr>
          <p:spPr>
            <a:xfrm>
              <a:off x="8070434" y="1545803"/>
              <a:ext cx="2925465" cy="507831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700" b="1" dirty="0">
                  <a:solidFill>
                    <a:srgbClr val="ED7D31"/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rgbClr val="ED7D31"/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11173" y="276911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rgbClr val="ED7D3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rgbClr val="ED7D3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357DD274-6419-4E37-BFF2-9D9446896092}"/>
              </a:ext>
            </a:extLst>
          </p:cNvPr>
          <p:cNvSpPr txBox="1"/>
          <p:nvPr/>
        </p:nvSpPr>
        <p:spPr>
          <a:xfrm>
            <a:off x="811173" y="366189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rgbClr val="ED7D3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rgbClr val="ED7D3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141CE8CB-F23D-49AE-931B-E064ED37F5E9}"/>
              </a:ext>
            </a:extLst>
          </p:cNvPr>
          <p:cNvSpPr txBox="1"/>
          <p:nvPr/>
        </p:nvSpPr>
        <p:spPr>
          <a:xfrm>
            <a:off x="811173" y="455467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rgbClr val="ED7D3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rgbClr val="ED7D3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8102D300-D7EA-4F7D-B7AA-40CD1851A935}"/>
              </a:ext>
            </a:extLst>
          </p:cNvPr>
          <p:cNvSpPr txBox="1"/>
          <p:nvPr/>
        </p:nvSpPr>
        <p:spPr>
          <a:xfrm>
            <a:off x="811173" y="544745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rgbClr val="ED7D3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rgbClr val="ED7D3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="" xmlns:a16="http://schemas.microsoft.com/office/drawing/2014/main" id="{9A689030-7A30-454E-88BE-A0D6E5C12432}"/>
              </a:ext>
            </a:extLst>
          </p:cNvPr>
          <p:cNvSpPr txBox="1">
            <a:spLocks/>
          </p:cNvSpPr>
          <p:nvPr/>
        </p:nvSpPr>
        <p:spPr>
          <a:xfrm>
            <a:off x="4302277" y="453834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/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sp>
        <p:nvSpPr>
          <p:cNvPr id="13" name="Freeform 5"/>
          <p:cNvSpPr>
            <a:spLocks/>
          </p:cNvSpPr>
          <p:nvPr/>
        </p:nvSpPr>
        <p:spPr bwMode="auto">
          <a:xfrm>
            <a:off x="0" y="6273283"/>
            <a:ext cx="12192000" cy="584717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8" name="Marcador de posición de imagen 7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87105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5170755" y="748837"/>
            <a:ext cx="2612813" cy="1374309"/>
            <a:chOff x="3059831" y="2116291"/>
            <a:chExt cx="2760888" cy="1171080"/>
          </a:xfrm>
        </p:grpSpPr>
        <p:sp>
          <p:nvSpPr>
            <p:cNvPr id="18" name="TextBox 17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8825706" y="748837"/>
            <a:ext cx="2612813" cy="1374309"/>
            <a:chOff x="3059831" y="2116291"/>
            <a:chExt cx="2760888" cy="1171080"/>
          </a:xfrm>
        </p:grpSpPr>
        <p:sp>
          <p:nvSpPr>
            <p:cNvPr id="27" name="TextBox 26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187127" y="2863705"/>
            <a:ext cx="2612813" cy="1374309"/>
            <a:chOff x="3059831" y="2116291"/>
            <a:chExt cx="2760888" cy="1171080"/>
          </a:xfrm>
        </p:grpSpPr>
        <p:sp>
          <p:nvSpPr>
            <p:cNvPr id="31" name="TextBox 30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187128" y="4978573"/>
            <a:ext cx="2612813" cy="1374309"/>
            <a:chOff x="3059831" y="2116291"/>
            <a:chExt cx="2760888" cy="1171080"/>
          </a:xfrm>
        </p:grpSpPr>
        <p:sp>
          <p:nvSpPr>
            <p:cNvPr id="34" name="TextBox 33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8825706" y="2863705"/>
            <a:ext cx="2612813" cy="1374309"/>
            <a:chOff x="3059831" y="2116291"/>
            <a:chExt cx="2760888" cy="1171080"/>
          </a:xfrm>
        </p:grpSpPr>
        <p:sp>
          <p:nvSpPr>
            <p:cNvPr id="37" name="TextBox 36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8825706" y="4978573"/>
            <a:ext cx="2612813" cy="1374309"/>
            <a:chOff x="3059831" y="2116291"/>
            <a:chExt cx="2760888" cy="1171080"/>
          </a:xfrm>
        </p:grpSpPr>
        <p:sp>
          <p:nvSpPr>
            <p:cNvPr id="40" name="TextBox 39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C1F1EB98-F3E4-423A-AF6C-064249DBB50D}"/>
              </a:ext>
            </a:extLst>
          </p:cNvPr>
          <p:cNvSpPr txBox="1"/>
          <p:nvPr/>
        </p:nvSpPr>
        <p:spPr>
          <a:xfrm>
            <a:off x="258578" y="1780587"/>
            <a:ext cx="29797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OREM IPSUM DOLOR SIT AMET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="" xmlns:a16="http://schemas.microsoft.com/office/drawing/2014/main" id="{DA4BEAC0-CB69-4E9E-80F9-449CE21E2EB5}"/>
              </a:ext>
            </a:extLst>
          </p:cNvPr>
          <p:cNvGrpSpPr/>
          <p:nvPr/>
        </p:nvGrpSpPr>
        <p:grpSpPr>
          <a:xfrm>
            <a:off x="258578" y="442605"/>
            <a:ext cx="3433328" cy="1166461"/>
            <a:chOff x="3862980" y="5108508"/>
            <a:chExt cx="3433328" cy="1166461"/>
          </a:xfrm>
        </p:grpSpPr>
        <p:sp>
          <p:nvSpPr>
            <p:cNvPr id="53" name="TextBox 52">
              <a:extLst>
                <a:ext uri="{FF2B5EF4-FFF2-40B4-BE49-F238E27FC236}">
                  <a16:creationId xmlns="" xmlns:a16="http://schemas.microsoft.com/office/drawing/2014/main" id="{C2FF09F8-7E6A-403C-862B-7D13D74A5DB6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400" b="1" dirty="0">
                  <a:solidFill>
                    <a:schemeClr val="bg1"/>
                  </a:solidFill>
                  <a:cs typeface="Arial" pitchFamily="34" charset="0"/>
                </a:rPr>
                <a:t>AWESOME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="" xmlns:a16="http://schemas.microsoft.com/office/drawing/2014/main" id="{BE8A2336-269B-4BEF-B1C8-AE41D638ADD4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32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2" name="Freeform 5"/>
          <p:cNvSpPr>
            <a:spLocks/>
          </p:cNvSpPr>
          <p:nvPr/>
        </p:nvSpPr>
        <p:spPr bwMode="auto">
          <a:xfrm flipH="1">
            <a:off x="0" y="6403396"/>
            <a:ext cx="12192000" cy="478290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3" name="TextBox 17"/>
          <p:cNvSpPr txBox="1"/>
          <p:nvPr/>
        </p:nvSpPr>
        <p:spPr>
          <a:xfrm>
            <a:off x="279799" y="2309707"/>
            <a:ext cx="316678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 and Money.  </a:t>
            </a: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flipH="1">
            <a:off x="296275" y="4829533"/>
            <a:ext cx="3395631" cy="1959803"/>
          </a:xfrm>
          <a:prstGeom prst="rect">
            <a:avLst/>
          </a:prstGeom>
        </p:spPr>
      </p:pic>
      <p:pic>
        <p:nvPicPr>
          <p:cNvPr id="29" name="Imagen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57716" y="202640"/>
            <a:ext cx="1161604" cy="1029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2011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28765A1A-E430-484C-9685-50871E6809BA}"/>
              </a:ext>
            </a:extLst>
          </p:cNvPr>
          <p:cNvSpPr txBox="1"/>
          <p:nvPr/>
        </p:nvSpPr>
        <p:spPr>
          <a:xfrm>
            <a:off x="5553377" y="5123849"/>
            <a:ext cx="551501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rgbClr val="776721"/>
                </a:solidFill>
                <a:latin typeface="Arial Rounded MT Bold" panose="020F0704030504030204" pitchFamily="34" charset="0"/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D6385521-B375-4DB9-941A-4E49D95E96A0}"/>
              </a:ext>
            </a:extLst>
          </p:cNvPr>
          <p:cNvSpPr txBox="1"/>
          <p:nvPr/>
        </p:nvSpPr>
        <p:spPr>
          <a:xfrm>
            <a:off x="5258638" y="3884024"/>
            <a:ext cx="61044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" name="AutoShape 3"/>
          <p:cNvSpPr>
            <a:spLocks noChangeAspect="1" noChangeArrowheads="1" noTextEdit="1"/>
          </p:cNvSpPr>
          <p:nvPr/>
        </p:nvSpPr>
        <p:spPr bwMode="auto">
          <a:xfrm>
            <a:off x="-63500" y="3613150"/>
            <a:ext cx="6043613" cy="324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7" name="Marcador de posición de imagen 6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39BF6604-FAB0-4259-8E3A-A8B3F7568A24}"/>
              </a:ext>
            </a:extLst>
          </p:cNvPr>
          <p:cNvSpPr txBox="1"/>
          <p:nvPr/>
        </p:nvSpPr>
        <p:spPr>
          <a:xfrm>
            <a:off x="234373" y="280019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rgbClr val="8F7362"/>
                </a:solidFill>
                <a:latin typeface="+mj-lt"/>
                <a:cs typeface="Arial" pitchFamily="34" charset="0"/>
              </a:rPr>
              <a:t>We Create Professional Presentation Designed</a:t>
            </a:r>
            <a:endParaRPr lang="ko-KR" altLang="en-US" sz="3600" dirty="0">
              <a:solidFill>
                <a:srgbClr val="8F7362"/>
              </a:solidFill>
              <a:latin typeface="+mj-lt"/>
              <a:cs typeface="Arial" pitchFamily="34" charset="0"/>
            </a:endParaRPr>
          </a:p>
        </p:txBody>
      </p:sp>
      <p:sp>
        <p:nvSpPr>
          <p:cNvPr id="14" name="Freeform 5"/>
          <p:cNvSpPr>
            <a:spLocks/>
          </p:cNvSpPr>
          <p:nvPr/>
        </p:nvSpPr>
        <p:spPr bwMode="auto">
          <a:xfrm>
            <a:off x="0" y="6517562"/>
            <a:ext cx="12192000" cy="388644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3511" y="2585423"/>
            <a:ext cx="4371617" cy="3820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540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59A12EA9-D429-4E50-9D2F-DC676D8C9946}"/>
              </a:ext>
            </a:extLst>
          </p:cNvPr>
          <p:cNvGrpSpPr/>
          <p:nvPr/>
        </p:nvGrpSpPr>
        <p:grpSpPr>
          <a:xfrm flipH="1">
            <a:off x="934532" y="4369501"/>
            <a:ext cx="3234241" cy="1672960"/>
            <a:chOff x="783426" y="4293096"/>
            <a:chExt cx="2956243" cy="1529162"/>
          </a:xfrm>
          <a:solidFill>
            <a:srgbClr val="ED7D3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" name="Round Diagonal Corner Rectangle 6">
              <a:extLst>
                <a:ext uri="{FF2B5EF4-FFF2-40B4-BE49-F238E27FC236}">
                  <a16:creationId xmlns="" xmlns:a16="http://schemas.microsoft.com/office/drawing/2014/main" id="{84DB327E-2EDE-481C-ADE2-BA862A2767F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ound Diagonal Corner Rectangle 7">
              <a:extLst>
                <a:ext uri="{FF2B5EF4-FFF2-40B4-BE49-F238E27FC236}">
                  <a16:creationId xmlns="" xmlns:a16="http://schemas.microsoft.com/office/drawing/2014/main" id="{D434DF47-ABA1-495A-9333-86FA2066FB78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2D50BB76-FE32-4445-8677-26F8D52522C5}"/>
              </a:ext>
            </a:extLst>
          </p:cNvPr>
          <p:cNvGrpSpPr/>
          <p:nvPr/>
        </p:nvGrpSpPr>
        <p:grpSpPr>
          <a:xfrm flipH="1">
            <a:off x="3287534" y="3522583"/>
            <a:ext cx="3234241" cy="1672960"/>
            <a:chOff x="783426" y="4293096"/>
            <a:chExt cx="2956243" cy="1529162"/>
          </a:xfrm>
          <a:solidFill>
            <a:schemeClr val="accent1">
              <a:lumMod val="50000"/>
            </a:schemeClr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" name="Round Diagonal Corner Rectangle 9">
              <a:extLst>
                <a:ext uri="{FF2B5EF4-FFF2-40B4-BE49-F238E27FC236}">
                  <a16:creationId xmlns="" xmlns:a16="http://schemas.microsoft.com/office/drawing/2014/main" id="{37F5C6B1-D239-47A0-8E10-EFE784F90970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8164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ound Diagonal Corner Rectangle 10">
              <a:extLst>
                <a:ext uri="{FF2B5EF4-FFF2-40B4-BE49-F238E27FC236}">
                  <a16:creationId xmlns="" xmlns:a16="http://schemas.microsoft.com/office/drawing/2014/main" id="{0610A918-5F3F-464A-89DE-BA4F5D33B4EF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69F295C9-F54A-4482-8954-207266F99E87}"/>
              </a:ext>
            </a:extLst>
          </p:cNvPr>
          <p:cNvGrpSpPr/>
          <p:nvPr/>
        </p:nvGrpSpPr>
        <p:grpSpPr>
          <a:xfrm flipH="1">
            <a:off x="5640536" y="2675664"/>
            <a:ext cx="3234241" cy="1672960"/>
            <a:chOff x="783426" y="4293096"/>
            <a:chExt cx="2956243" cy="1529162"/>
          </a:xfrm>
          <a:solidFill>
            <a:srgbClr val="ED7D31"/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" name="Round Diagonal Corner Rectangle 12">
              <a:extLst>
                <a:ext uri="{FF2B5EF4-FFF2-40B4-BE49-F238E27FC236}">
                  <a16:creationId xmlns="" xmlns:a16="http://schemas.microsoft.com/office/drawing/2014/main" id="{CCD8CDB8-A4E1-485E-82BE-62B4D34DFFD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8705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1" name="Round Diagonal Corner Rectangle 13">
              <a:extLst>
                <a:ext uri="{FF2B5EF4-FFF2-40B4-BE49-F238E27FC236}">
                  <a16:creationId xmlns="" xmlns:a16="http://schemas.microsoft.com/office/drawing/2014/main" id="{3DF73D4C-A576-49F5-B2F9-46E9F9B2D7A1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F79FE7F9-C245-4A64-A0D2-2EC5C1C8E49C}"/>
              </a:ext>
            </a:extLst>
          </p:cNvPr>
          <p:cNvGrpSpPr/>
          <p:nvPr/>
        </p:nvGrpSpPr>
        <p:grpSpPr>
          <a:xfrm flipH="1">
            <a:off x="7993537" y="1828745"/>
            <a:ext cx="3234241" cy="1672960"/>
            <a:chOff x="783426" y="4293096"/>
            <a:chExt cx="2956243" cy="1529162"/>
          </a:xfrm>
          <a:solidFill>
            <a:schemeClr val="bg2">
              <a:lumMod val="50000"/>
            </a:schemeClr>
          </a:solidFill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3" name="Round Diagonal Corner Rectangle 15">
              <a:extLst>
                <a:ext uri="{FF2B5EF4-FFF2-40B4-BE49-F238E27FC236}">
                  <a16:creationId xmlns="" xmlns:a16="http://schemas.microsoft.com/office/drawing/2014/main" id="{AED33652-934A-42BB-A6DA-9EACB79BDC38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7081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Round Diagonal Corner Rectangle 16">
              <a:extLst>
                <a:ext uri="{FF2B5EF4-FFF2-40B4-BE49-F238E27FC236}">
                  <a16:creationId xmlns="" xmlns:a16="http://schemas.microsoft.com/office/drawing/2014/main" id="{082E9CEE-A53E-4A39-BE23-55A37F57D61B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15" name="Text Placeholder 12">
            <a:extLst>
              <a:ext uri="{FF2B5EF4-FFF2-40B4-BE49-F238E27FC236}">
                <a16:creationId xmlns="" xmlns:a16="http://schemas.microsoft.com/office/drawing/2014/main" id="{2E385D3D-B3BD-4518-8867-835777125AB4}"/>
              </a:ext>
            </a:extLst>
          </p:cNvPr>
          <p:cNvSpPr txBox="1">
            <a:spLocks/>
          </p:cNvSpPr>
          <p:nvPr/>
        </p:nvSpPr>
        <p:spPr>
          <a:xfrm>
            <a:off x="8457326" y="1966024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="" xmlns:a16="http://schemas.microsoft.com/office/drawing/2014/main" id="{DA278E94-6FEE-4698-BAE7-E6EE52D965AF}"/>
              </a:ext>
            </a:extLst>
          </p:cNvPr>
          <p:cNvSpPr txBox="1">
            <a:spLocks/>
          </p:cNvSpPr>
          <p:nvPr/>
        </p:nvSpPr>
        <p:spPr>
          <a:xfrm>
            <a:off x="6098500" y="2814038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="" xmlns:a16="http://schemas.microsoft.com/office/drawing/2014/main" id="{50B0A726-216D-49FF-B3FF-1E0004A5BA0B}"/>
              </a:ext>
            </a:extLst>
          </p:cNvPr>
          <p:cNvSpPr txBox="1">
            <a:spLocks/>
          </p:cNvSpPr>
          <p:nvPr/>
        </p:nvSpPr>
        <p:spPr>
          <a:xfrm>
            <a:off x="3739673" y="3662050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="" xmlns:a16="http://schemas.microsoft.com/office/drawing/2014/main" id="{83EADD46-7A2E-4432-8192-69FF44146520}"/>
              </a:ext>
            </a:extLst>
          </p:cNvPr>
          <p:cNvSpPr txBox="1">
            <a:spLocks/>
          </p:cNvSpPr>
          <p:nvPr/>
        </p:nvSpPr>
        <p:spPr>
          <a:xfrm>
            <a:off x="1380846" y="4510064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618724B5-9DBB-48A5-9C70-A03258690B6A}"/>
              </a:ext>
            </a:extLst>
          </p:cNvPr>
          <p:cNvSpPr txBox="1"/>
          <p:nvPr/>
        </p:nvSpPr>
        <p:spPr>
          <a:xfrm>
            <a:off x="1079312" y="5230770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="" xmlns:a16="http://schemas.microsoft.com/office/drawing/2014/main" id="{FA2F0D83-1BA8-47C7-B011-B3E0907A0F5B}"/>
              </a:ext>
            </a:extLst>
          </p:cNvPr>
          <p:cNvSpPr txBox="1"/>
          <p:nvPr/>
        </p:nvSpPr>
        <p:spPr>
          <a:xfrm>
            <a:off x="1079311" y="4869576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="" xmlns:a16="http://schemas.microsoft.com/office/drawing/2014/main" id="{533D799A-3725-4AA4-9369-3E645F44C038}"/>
              </a:ext>
            </a:extLst>
          </p:cNvPr>
          <p:cNvSpPr txBox="1"/>
          <p:nvPr/>
        </p:nvSpPr>
        <p:spPr>
          <a:xfrm>
            <a:off x="3434701" y="4382200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="" xmlns:a16="http://schemas.microsoft.com/office/drawing/2014/main" id="{B59E65F3-679C-4011-B3B4-89D17AB54A97}"/>
              </a:ext>
            </a:extLst>
          </p:cNvPr>
          <p:cNvSpPr txBox="1"/>
          <p:nvPr/>
        </p:nvSpPr>
        <p:spPr>
          <a:xfrm>
            <a:off x="3434700" y="4021006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0644F69C-2C7A-412C-AA6C-DB1FFDFBDADE}"/>
              </a:ext>
            </a:extLst>
          </p:cNvPr>
          <p:cNvSpPr txBox="1"/>
          <p:nvPr/>
        </p:nvSpPr>
        <p:spPr>
          <a:xfrm>
            <a:off x="5790090" y="3533632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="" xmlns:a16="http://schemas.microsoft.com/office/drawing/2014/main" id="{0DC9B1A2-C65B-4E62-9D36-563AED9FB8A6}"/>
              </a:ext>
            </a:extLst>
          </p:cNvPr>
          <p:cNvSpPr txBox="1"/>
          <p:nvPr/>
        </p:nvSpPr>
        <p:spPr>
          <a:xfrm>
            <a:off x="5790089" y="3172438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C0BA9DFD-95C1-4AE7-9093-720283C7BF30}"/>
              </a:ext>
            </a:extLst>
          </p:cNvPr>
          <p:cNvSpPr txBox="1"/>
          <p:nvPr/>
        </p:nvSpPr>
        <p:spPr>
          <a:xfrm>
            <a:off x="8145478" y="2685062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="" xmlns:a16="http://schemas.microsoft.com/office/drawing/2014/main" id="{2FBA7D33-395C-4FF8-887C-30E2218124E1}"/>
              </a:ext>
            </a:extLst>
          </p:cNvPr>
          <p:cNvSpPr txBox="1"/>
          <p:nvPr/>
        </p:nvSpPr>
        <p:spPr>
          <a:xfrm>
            <a:off x="8145477" y="2323868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="" xmlns:a16="http://schemas.microsoft.com/office/drawing/2014/main" id="{01BDCA0C-5FA9-4B23-B933-D1B8F870DC96}"/>
              </a:ext>
            </a:extLst>
          </p:cNvPr>
          <p:cNvCxnSpPr/>
          <p:nvPr/>
        </p:nvCxnSpPr>
        <p:spPr>
          <a:xfrm flipV="1">
            <a:off x="8189451" y="2665252"/>
            <a:ext cx="1440000" cy="1134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="" xmlns:a16="http://schemas.microsoft.com/office/drawing/2014/main" id="{41269A3E-E2D2-4042-970F-F73775A315F5}"/>
              </a:ext>
            </a:extLst>
          </p:cNvPr>
          <p:cNvCxnSpPr/>
          <p:nvPr/>
        </p:nvCxnSpPr>
        <p:spPr>
          <a:xfrm>
            <a:off x="5832503" y="3512968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="" xmlns:a16="http://schemas.microsoft.com/office/drawing/2014/main" id="{603118B9-EE97-4BEC-967B-EE7C6E397E90}"/>
              </a:ext>
            </a:extLst>
          </p:cNvPr>
          <p:cNvCxnSpPr/>
          <p:nvPr/>
        </p:nvCxnSpPr>
        <p:spPr>
          <a:xfrm>
            <a:off x="3475555" y="4355590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="" xmlns:a16="http://schemas.microsoft.com/office/drawing/2014/main" id="{EDD60C96-FA1A-4C6C-84E4-AD4526C6A3EA}"/>
              </a:ext>
            </a:extLst>
          </p:cNvPr>
          <p:cNvCxnSpPr/>
          <p:nvPr/>
        </p:nvCxnSpPr>
        <p:spPr>
          <a:xfrm>
            <a:off x="1118607" y="5198212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0798AA49-1C71-46AD-B56E-BB63110B434F}"/>
              </a:ext>
            </a:extLst>
          </p:cNvPr>
          <p:cNvSpPr txBox="1"/>
          <p:nvPr/>
        </p:nvSpPr>
        <p:spPr>
          <a:xfrm>
            <a:off x="673739" y="1248328"/>
            <a:ext cx="2205835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400" dirty="0">
                <a:cs typeface="Arial" pitchFamily="34" charset="0"/>
              </a:rPr>
              <a:t> Layout</a:t>
            </a:r>
          </a:p>
          <a:p>
            <a:r>
              <a:rPr lang="en-GB" altLang="ko-KR" sz="2400" dirty="0">
                <a:solidFill>
                  <a:schemeClr val="accent2"/>
                </a:solidFill>
                <a:cs typeface="Arial" pitchFamily="34" charset="0"/>
              </a:rPr>
              <a:t>Clean Text </a:t>
            </a:r>
            <a:r>
              <a:rPr lang="en-GB" altLang="ko-KR" sz="2400" dirty="0">
                <a:cs typeface="Arial" pitchFamily="34" charset="0"/>
              </a:rPr>
              <a:t>Slide for your Presentation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A671CAFA-0853-470B-AEA1-378D276530E1}"/>
              </a:ext>
            </a:extLst>
          </p:cNvPr>
          <p:cNvSpPr txBox="1"/>
          <p:nvPr/>
        </p:nvSpPr>
        <p:spPr>
          <a:xfrm>
            <a:off x="6487435" y="5490368"/>
            <a:ext cx="5302891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400" dirty="0">
                <a:solidFill>
                  <a:srgbClr val="ED7D31"/>
                </a:solidFill>
              </a:rPr>
              <a:t>We Create Quality </a:t>
            </a:r>
          </a:p>
          <a:p>
            <a:pPr algn="r"/>
            <a:r>
              <a:rPr lang="en-US" altLang="ko-KR" sz="2400" dirty="0">
                <a:solidFill>
                  <a:srgbClr val="ED7D31"/>
                </a:solidFill>
              </a:rPr>
              <a:t>Professional PPT Presentation</a:t>
            </a:r>
            <a:endParaRPr lang="ko-KR" altLang="en-US" sz="2400" dirty="0">
              <a:solidFill>
                <a:srgbClr val="ED7D31"/>
              </a:solidFill>
            </a:endParaRPr>
          </a:p>
        </p:txBody>
      </p:sp>
      <p:sp>
        <p:nvSpPr>
          <p:cNvPr id="41" name="Freeform 5"/>
          <p:cNvSpPr>
            <a:spLocks/>
          </p:cNvSpPr>
          <p:nvPr/>
        </p:nvSpPr>
        <p:spPr bwMode="auto">
          <a:xfrm>
            <a:off x="0" y="6270354"/>
            <a:ext cx="12192000" cy="584717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31" name="Imagen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4003" y="4457576"/>
            <a:ext cx="703087" cy="613432"/>
          </a:xfrm>
          <a:prstGeom prst="rect">
            <a:avLst/>
          </a:prstGeom>
        </p:spPr>
      </p:pic>
      <p:pic>
        <p:nvPicPr>
          <p:cNvPr id="38" name="Imagen 3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57733" y="3655665"/>
            <a:ext cx="965247" cy="618611"/>
          </a:xfrm>
          <a:prstGeom prst="rect">
            <a:avLst/>
          </a:prstGeom>
        </p:spPr>
      </p:pic>
      <p:pic>
        <p:nvPicPr>
          <p:cNvPr id="42" name="Imagen 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7174965" y="2971933"/>
            <a:ext cx="763904" cy="496998"/>
          </a:xfrm>
          <a:prstGeom prst="rect">
            <a:avLst/>
          </a:prstGeom>
        </p:spPr>
      </p:pic>
      <p:pic>
        <p:nvPicPr>
          <p:cNvPr id="43" name="Imagen 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9710373" y="1922858"/>
            <a:ext cx="1045410" cy="790758"/>
          </a:xfrm>
          <a:prstGeom prst="rect">
            <a:avLst/>
          </a:prstGeom>
        </p:spPr>
      </p:pic>
      <p:pic>
        <p:nvPicPr>
          <p:cNvPr id="44" name="Imagen 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848690" y="79876"/>
            <a:ext cx="1161604" cy="1029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2864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348343" y="448582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sz="3600" dirty="0">
                <a:solidFill>
                  <a:srgbClr val="ED7D31"/>
                </a:solidFill>
              </a:rPr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="" xmlns:a16="http://schemas.microsoft.com/office/drawing/2014/main" id="{BFE9292F-20DD-4F57-829D-61BFFDA0E4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0251828"/>
              </p:ext>
            </p:extLst>
          </p:nvPr>
        </p:nvGraphicFramePr>
        <p:xfrm>
          <a:off x="995987" y="1508215"/>
          <a:ext cx="10345780" cy="338328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06915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06915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069156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069156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069156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44773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/>
        </p:nvSpPr>
        <p:spPr>
          <a:xfrm>
            <a:off x="-69012" y="5882538"/>
            <a:ext cx="12467574" cy="992715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95248" y="142763"/>
            <a:ext cx="1161604" cy="1029719"/>
          </a:xfrm>
          <a:prstGeom prst="rect">
            <a:avLst/>
          </a:prstGeom>
        </p:spPr>
      </p:pic>
      <p:sp>
        <p:nvSpPr>
          <p:cNvPr id="9" name="Freeform 5"/>
          <p:cNvSpPr>
            <a:spLocks/>
          </p:cNvSpPr>
          <p:nvPr/>
        </p:nvSpPr>
        <p:spPr bwMode="auto">
          <a:xfrm>
            <a:off x="-4749800" y="4111625"/>
            <a:ext cx="4752975" cy="847726"/>
          </a:xfrm>
          <a:custGeom>
            <a:avLst/>
            <a:gdLst>
              <a:gd name="T0" fmla="*/ 1252 w 1698"/>
              <a:gd name="T1" fmla="*/ 104 h 300"/>
              <a:gd name="T2" fmla="*/ 1243 w 1698"/>
              <a:gd name="T3" fmla="*/ 136 h 300"/>
              <a:gd name="T4" fmla="*/ 1332 w 1698"/>
              <a:gd name="T5" fmla="*/ 85 h 300"/>
              <a:gd name="T6" fmla="*/ 1303 w 1698"/>
              <a:gd name="T7" fmla="*/ 142 h 300"/>
              <a:gd name="T8" fmla="*/ 1296 w 1698"/>
              <a:gd name="T9" fmla="*/ 204 h 300"/>
              <a:gd name="T10" fmla="*/ 1354 w 1698"/>
              <a:gd name="T11" fmla="*/ 128 h 300"/>
              <a:gd name="T12" fmla="*/ 1440 w 1698"/>
              <a:gd name="T13" fmla="*/ 170 h 300"/>
              <a:gd name="T14" fmla="*/ 1468 w 1698"/>
              <a:gd name="T15" fmla="*/ 111 h 300"/>
              <a:gd name="T16" fmla="*/ 1566 w 1698"/>
              <a:gd name="T17" fmla="*/ 54 h 300"/>
              <a:gd name="T18" fmla="*/ 1568 w 1698"/>
              <a:gd name="T19" fmla="*/ 84 h 300"/>
              <a:gd name="T20" fmla="*/ 1577 w 1698"/>
              <a:gd name="T21" fmla="*/ 138 h 300"/>
              <a:gd name="T22" fmla="*/ 1613 w 1698"/>
              <a:gd name="T23" fmla="*/ 130 h 300"/>
              <a:gd name="T24" fmla="*/ 1672 w 1698"/>
              <a:gd name="T25" fmla="*/ 137 h 300"/>
              <a:gd name="T26" fmla="*/ 1666 w 1698"/>
              <a:gd name="T27" fmla="*/ 155 h 300"/>
              <a:gd name="T28" fmla="*/ 1626 w 1698"/>
              <a:gd name="T29" fmla="*/ 244 h 300"/>
              <a:gd name="T30" fmla="*/ 1698 w 1698"/>
              <a:gd name="T31" fmla="*/ 253 h 300"/>
              <a:gd name="T32" fmla="*/ 1630 w 1698"/>
              <a:gd name="T33" fmla="*/ 294 h 300"/>
              <a:gd name="T34" fmla="*/ 611 w 1698"/>
              <a:gd name="T35" fmla="*/ 294 h 300"/>
              <a:gd name="T36" fmla="*/ 75 w 1698"/>
              <a:gd name="T37" fmla="*/ 270 h 300"/>
              <a:gd name="T38" fmla="*/ 0 w 1698"/>
              <a:gd name="T39" fmla="*/ 239 h 300"/>
              <a:gd name="T40" fmla="*/ 159 w 1698"/>
              <a:gd name="T41" fmla="*/ 270 h 300"/>
              <a:gd name="T42" fmla="*/ 107 w 1698"/>
              <a:gd name="T43" fmla="*/ 183 h 300"/>
              <a:gd name="T44" fmla="*/ 204 w 1698"/>
              <a:gd name="T45" fmla="*/ 237 h 300"/>
              <a:gd name="T46" fmla="*/ 209 w 1698"/>
              <a:gd name="T47" fmla="*/ 228 h 300"/>
              <a:gd name="T48" fmla="*/ 238 w 1698"/>
              <a:gd name="T49" fmla="*/ 236 h 300"/>
              <a:gd name="T50" fmla="*/ 262 w 1698"/>
              <a:gd name="T51" fmla="*/ 239 h 300"/>
              <a:gd name="T52" fmla="*/ 275 w 1698"/>
              <a:gd name="T53" fmla="*/ 185 h 300"/>
              <a:gd name="T54" fmla="*/ 286 w 1698"/>
              <a:gd name="T55" fmla="*/ 179 h 300"/>
              <a:gd name="T56" fmla="*/ 333 w 1698"/>
              <a:gd name="T57" fmla="*/ 147 h 300"/>
              <a:gd name="T58" fmla="*/ 379 w 1698"/>
              <a:gd name="T59" fmla="*/ 204 h 300"/>
              <a:gd name="T60" fmla="*/ 397 w 1698"/>
              <a:gd name="T61" fmla="*/ 110 h 300"/>
              <a:gd name="T62" fmla="*/ 409 w 1698"/>
              <a:gd name="T63" fmla="*/ 110 h 300"/>
              <a:gd name="T64" fmla="*/ 476 w 1698"/>
              <a:gd name="T65" fmla="*/ 121 h 300"/>
              <a:gd name="T66" fmla="*/ 492 w 1698"/>
              <a:gd name="T67" fmla="*/ 128 h 300"/>
              <a:gd name="T68" fmla="*/ 532 w 1698"/>
              <a:gd name="T69" fmla="*/ 58 h 300"/>
              <a:gd name="T70" fmla="*/ 535 w 1698"/>
              <a:gd name="T71" fmla="*/ 110 h 300"/>
              <a:gd name="T72" fmla="*/ 553 w 1698"/>
              <a:gd name="T73" fmla="*/ 227 h 300"/>
              <a:gd name="T74" fmla="*/ 598 w 1698"/>
              <a:gd name="T75" fmla="*/ 207 h 300"/>
              <a:gd name="T76" fmla="*/ 683 w 1698"/>
              <a:gd name="T77" fmla="*/ 153 h 300"/>
              <a:gd name="T78" fmla="*/ 692 w 1698"/>
              <a:gd name="T79" fmla="*/ 82 h 300"/>
              <a:gd name="T80" fmla="*/ 717 w 1698"/>
              <a:gd name="T81" fmla="*/ 83 h 300"/>
              <a:gd name="T82" fmla="*/ 715 w 1698"/>
              <a:gd name="T83" fmla="*/ 2 h 300"/>
              <a:gd name="T84" fmla="*/ 739 w 1698"/>
              <a:gd name="T85" fmla="*/ 42 h 300"/>
              <a:gd name="T86" fmla="*/ 779 w 1698"/>
              <a:gd name="T87" fmla="*/ 110 h 300"/>
              <a:gd name="T88" fmla="*/ 811 w 1698"/>
              <a:gd name="T89" fmla="*/ 186 h 300"/>
              <a:gd name="T90" fmla="*/ 849 w 1698"/>
              <a:gd name="T91" fmla="*/ 196 h 300"/>
              <a:gd name="T92" fmla="*/ 858 w 1698"/>
              <a:gd name="T93" fmla="*/ 142 h 300"/>
              <a:gd name="T94" fmla="*/ 882 w 1698"/>
              <a:gd name="T95" fmla="*/ 186 h 300"/>
              <a:gd name="T96" fmla="*/ 894 w 1698"/>
              <a:gd name="T97" fmla="*/ 142 h 300"/>
              <a:gd name="T98" fmla="*/ 916 w 1698"/>
              <a:gd name="T99" fmla="*/ 71 h 300"/>
              <a:gd name="T100" fmla="*/ 942 w 1698"/>
              <a:gd name="T101" fmla="*/ 45 h 300"/>
              <a:gd name="T102" fmla="*/ 958 w 1698"/>
              <a:gd name="T103" fmla="*/ 54 h 300"/>
              <a:gd name="T104" fmla="*/ 963 w 1698"/>
              <a:gd name="T105" fmla="*/ 150 h 300"/>
              <a:gd name="T106" fmla="*/ 978 w 1698"/>
              <a:gd name="T107" fmla="*/ 150 h 300"/>
              <a:gd name="T108" fmla="*/ 982 w 1698"/>
              <a:gd name="T109" fmla="*/ 134 h 300"/>
              <a:gd name="T110" fmla="*/ 1118 w 1698"/>
              <a:gd name="T111" fmla="*/ 23 h 300"/>
              <a:gd name="T112" fmla="*/ 1121 w 1698"/>
              <a:gd name="T113" fmla="*/ 94 h 300"/>
              <a:gd name="T114" fmla="*/ 1211 w 1698"/>
              <a:gd name="T115" fmla="*/ 60 h 300"/>
              <a:gd name="T116" fmla="*/ 1250 w 1698"/>
              <a:gd name="T117" fmla="*/ 8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8" h="300">
                <a:moveTo>
                  <a:pt x="1250" y="86"/>
                </a:moveTo>
                <a:cubicBezTo>
                  <a:pt x="1252" y="86"/>
                  <a:pt x="1255" y="86"/>
                  <a:pt x="1258" y="86"/>
                </a:cubicBezTo>
                <a:cubicBezTo>
                  <a:pt x="1261" y="94"/>
                  <a:pt x="1256" y="98"/>
                  <a:pt x="1252" y="104"/>
                </a:cubicBezTo>
                <a:cubicBezTo>
                  <a:pt x="1246" y="111"/>
                  <a:pt x="1241" y="120"/>
                  <a:pt x="1236" y="127"/>
                </a:cubicBezTo>
                <a:cubicBezTo>
                  <a:pt x="1234" y="130"/>
                  <a:pt x="1233" y="134"/>
                  <a:pt x="1236" y="136"/>
                </a:cubicBezTo>
                <a:cubicBezTo>
                  <a:pt x="1238" y="139"/>
                  <a:pt x="1240" y="137"/>
                  <a:pt x="1243" y="136"/>
                </a:cubicBezTo>
                <a:cubicBezTo>
                  <a:pt x="1256" y="124"/>
                  <a:pt x="1274" y="119"/>
                  <a:pt x="1283" y="103"/>
                </a:cubicBezTo>
                <a:cubicBezTo>
                  <a:pt x="1284" y="103"/>
                  <a:pt x="1285" y="103"/>
                  <a:pt x="1286" y="102"/>
                </a:cubicBezTo>
                <a:cubicBezTo>
                  <a:pt x="1300" y="93"/>
                  <a:pt x="1315" y="85"/>
                  <a:pt x="1332" y="85"/>
                </a:cubicBezTo>
                <a:cubicBezTo>
                  <a:pt x="1338" y="85"/>
                  <a:pt x="1345" y="83"/>
                  <a:pt x="1347" y="87"/>
                </a:cubicBezTo>
                <a:cubicBezTo>
                  <a:pt x="1351" y="93"/>
                  <a:pt x="1344" y="96"/>
                  <a:pt x="1340" y="100"/>
                </a:cubicBezTo>
                <a:cubicBezTo>
                  <a:pt x="1328" y="114"/>
                  <a:pt x="1315" y="127"/>
                  <a:pt x="1303" y="142"/>
                </a:cubicBezTo>
                <a:cubicBezTo>
                  <a:pt x="1291" y="156"/>
                  <a:pt x="1282" y="172"/>
                  <a:pt x="1277" y="190"/>
                </a:cubicBezTo>
                <a:cubicBezTo>
                  <a:pt x="1275" y="197"/>
                  <a:pt x="1274" y="204"/>
                  <a:pt x="1280" y="209"/>
                </a:cubicBezTo>
                <a:cubicBezTo>
                  <a:pt x="1286" y="213"/>
                  <a:pt x="1291" y="208"/>
                  <a:pt x="1296" y="204"/>
                </a:cubicBezTo>
                <a:cubicBezTo>
                  <a:pt x="1304" y="198"/>
                  <a:pt x="1312" y="192"/>
                  <a:pt x="1319" y="185"/>
                </a:cubicBezTo>
                <a:cubicBezTo>
                  <a:pt x="1340" y="163"/>
                  <a:pt x="1340" y="162"/>
                  <a:pt x="1352" y="189"/>
                </a:cubicBezTo>
                <a:cubicBezTo>
                  <a:pt x="1358" y="170"/>
                  <a:pt x="1347" y="149"/>
                  <a:pt x="1354" y="128"/>
                </a:cubicBezTo>
                <a:cubicBezTo>
                  <a:pt x="1376" y="166"/>
                  <a:pt x="1388" y="166"/>
                  <a:pt x="1410" y="130"/>
                </a:cubicBezTo>
                <a:cubicBezTo>
                  <a:pt x="1415" y="122"/>
                  <a:pt x="1417" y="113"/>
                  <a:pt x="1428" y="108"/>
                </a:cubicBezTo>
                <a:cubicBezTo>
                  <a:pt x="1433" y="129"/>
                  <a:pt x="1427" y="151"/>
                  <a:pt x="1440" y="170"/>
                </a:cubicBezTo>
                <a:cubicBezTo>
                  <a:pt x="1453" y="141"/>
                  <a:pt x="1448" y="111"/>
                  <a:pt x="1454" y="82"/>
                </a:cubicBezTo>
                <a:cubicBezTo>
                  <a:pt x="1454" y="82"/>
                  <a:pt x="1454" y="82"/>
                  <a:pt x="1454" y="82"/>
                </a:cubicBezTo>
                <a:cubicBezTo>
                  <a:pt x="1465" y="88"/>
                  <a:pt x="1467" y="99"/>
                  <a:pt x="1468" y="111"/>
                </a:cubicBezTo>
                <a:cubicBezTo>
                  <a:pt x="1469" y="119"/>
                  <a:pt x="1467" y="129"/>
                  <a:pt x="1477" y="133"/>
                </a:cubicBezTo>
                <a:cubicBezTo>
                  <a:pt x="1486" y="137"/>
                  <a:pt x="1493" y="130"/>
                  <a:pt x="1500" y="124"/>
                </a:cubicBezTo>
                <a:cubicBezTo>
                  <a:pt x="1525" y="104"/>
                  <a:pt x="1544" y="78"/>
                  <a:pt x="1566" y="54"/>
                </a:cubicBezTo>
                <a:cubicBezTo>
                  <a:pt x="1566" y="54"/>
                  <a:pt x="1566" y="54"/>
                  <a:pt x="1566" y="54"/>
                </a:cubicBezTo>
                <a:cubicBezTo>
                  <a:pt x="1569" y="55"/>
                  <a:pt x="1577" y="45"/>
                  <a:pt x="1575" y="58"/>
                </a:cubicBezTo>
                <a:cubicBezTo>
                  <a:pt x="1574" y="67"/>
                  <a:pt x="1570" y="76"/>
                  <a:pt x="1568" y="84"/>
                </a:cubicBezTo>
                <a:cubicBezTo>
                  <a:pt x="1568" y="84"/>
                  <a:pt x="1568" y="85"/>
                  <a:pt x="1568" y="85"/>
                </a:cubicBezTo>
                <a:cubicBezTo>
                  <a:pt x="1555" y="113"/>
                  <a:pt x="1545" y="142"/>
                  <a:pt x="1542" y="179"/>
                </a:cubicBezTo>
                <a:cubicBezTo>
                  <a:pt x="1557" y="164"/>
                  <a:pt x="1569" y="152"/>
                  <a:pt x="1577" y="138"/>
                </a:cubicBezTo>
                <a:cubicBezTo>
                  <a:pt x="1583" y="133"/>
                  <a:pt x="1588" y="128"/>
                  <a:pt x="1594" y="123"/>
                </a:cubicBezTo>
                <a:cubicBezTo>
                  <a:pt x="1603" y="122"/>
                  <a:pt x="1610" y="106"/>
                  <a:pt x="1621" y="118"/>
                </a:cubicBezTo>
                <a:cubicBezTo>
                  <a:pt x="1616" y="120"/>
                  <a:pt x="1614" y="124"/>
                  <a:pt x="1613" y="130"/>
                </a:cubicBezTo>
                <a:cubicBezTo>
                  <a:pt x="1595" y="147"/>
                  <a:pt x="1581" y="167"/>
                  <a:pt x="1570" y="195"/>
                </a:cubicBezTo>
                <a:cubicBezTo>
                  <a:pt x="1582" y="188"/>
                  <a:pt x="1590" y="182"/>
                  <a:pt x="1597" y="176"/>
                </a:cubicBezTo>
                <a:cubicBezTo>
                  <a:pt x="1619" y="157"/>
                  <a:pt x="1641" y="137"/>
                  <a:pt x="1672" y="137"/>
                </a:cubicBezTo>
                <a:cubicBezTo>
                  <a:pt x="1673" y="138"/>
                  <a:pt x="1674" y="138"/>
                  <a:pt x="1674" y="139"/>
                </a:cubicBezTo>
                <a:cubicBezTo>
                  <a:pt x="1675" y="146"/>
                  <a:pt x="1667" y="148"/>
                  <a:pt x="1666" y="154"/>
                </a:cubicBezTo>
                <a:cubicBezTo>
                  <a:pt x="1666" y="154"/>
                  <a:pt x="1666" y="155"/>
                  <a:pt x="1666" y="155"/>
                </a:cubicBezTo>
                <a:cubicBezTo>
                  <a:pt x="1650" y="171"/>
                  <a:pt x="1639" y="191"/>
                  <a:pt x="1634" y="214"/>
                </a:cubicBezTo>
                <a:cubicBezTo>
                  <a:pt x="1630" y="217"/>
                  <a:pt x="1629" y="221"/>
                  <a:pt x="1630" y="226"/>
                </a:cubicBezTo>
                <a:cubicBezTo>
                  <a:pt x="1626" y="232"/>
                  <a:pt x="1622" y="239"/>
                  <a:pt x="1626" y="244"/>
                </a:cubicBezTo>
                <a:cubicBezTo>
                  <a:pt x="1630" y="249"/>
                  <a:pt x="1637" y="244"/>
                  <a:pt x="1643" y="243"/>
                </a:cubicBezTo>
                <a:cubicBezTo>
                  <a:pt x="1657" y="240"/>
                  <a:pt x="1672" y="240"/>
                  <a:pt x="1687" y="244"/>
                </a:cubicBezTo>
                <a:cubicBezTo>
                  <a:pt x="1692" y="245"/>
                  <a:pt x="1698" y="246"/>
                  <a:pt x="1698" y="253"/>
                </a:cubicBezTo>
                <a:cubicBezTo>
                  <a:pt x="1697" y="259"/>
                  <a:pt x="1690" y="259"/>
                  <a:pt x="1685" y="258"/>
                </a:cubicBezTo>
                <a:cubicBezTo>
                  <a:pt x="1666" y="257"/>
                  <a:pt x="1653" y="265"/>
                  <a:pt x="1649" y="285"/>
                </a:cubicBezTo>
                <a:cubicBezTo>
                  <a:pt x="1646" y="296"/>
                  <a:pt x="1638" y="295"/>
                  <a:pt x="1630" y="294"/>
                </a:cubicBezTo>
                <a:cubicBezTo>
                  <a:pt x="1592" y="289"/>
                  <a:pt x="1554" y="294"/>
                  <a:pt x="1517" y="294"/>
                </a:cubicBezTo>
                <a:cubicBezTo>
                  <a:pt x="1322" y="293"/>
                  <a:pt x="1127" y="294"/>
                  <a:pt x="932" y="294"/>
                </a:cubicBezTo>
                <a:cubicBezTo>
                  <a:pt x="825" y="294"/>
                  <a:pt x="718" y="293"/>
                  <a:pt x="611" y="294"/>
                </a:cubicBezTo>
                <a:cubicBezTo>
                  <a:pt x="443" y="294"/>
                  <a:pt x="275" y="294"/>
                  <a:pt x="107" y="294"/>
                </a:cubicBezTo>
                <a:cubicBezTo>
                  <a:pt x="99" y="294"/>
                  <a:pt x="86" y="300"/>
                  <a:pt x="91" y="281"/>
                </a:cubicBezTo>
                <a:cubicBezTo>
                  <a:pt x="93" y="275"/>
                  <a:pt x="84" y="269"/>
                  <a:pt x="75" y="270"/>
                </a:cubicBezTo>
                <a:cubicBezTo>
                  <a:pt x="71" y="269"/>
                  <a:pt x="68" y="267"/>
                  <a:pt x="64" y="265"/>
                </a:cubicBezTo>
                <a:cubicBezTo>
                  <a:pt x="63" y="255"/>
                  <a:pt x="54" y="255"/>
                  <a:pt x="47" y="252"/>
                </a:cubicBezTo>
                <a:cubicBezTo>
                  <a:pt x="31" y="247"/>
                  <a:pt x="16" y="243"/>
                  <a:pt x="0" y="239"/>
                </a:cubicBezTo>
                <a:cubicBezTo>
                  <a:pt x="10" y="234"/>
                  <a:pt x="19" y="234"/>
                  <a:pt x="29" y="236"/>
                </a:cubicBezTo>
                <a:cubicBezTo>
                  <a:pt x="73" y="243"/>
                  <a:pt x="115" y="260"/>
                  <a:pt x="158" y="270"/>
                </a:cubicBezTo>
                <a:cubicBezTo>
                  <a:pt x="158" y="270"/>
                  <a:pt x="159" y="270"/>
                  <a:pt x="159" y="270"/>
                </a:cubicBezTo>
                <a:cubicBezTo>
                  <a:pt x="158" y="270"/>
                  <a:pt x="158" y="270"/>
                  <a:pt x="158" y="270"/>
                </a:cubicBezTo>
                <a:cubicBezTo>
                  <a:pt x="161" y="262"/>
                  <a:pt x="154" y="258"/>
                  <a:pt x="150" y="252"/>
                </a:cubicBezTo>
                <a:cubicBezTo>
                  <a:pt x="135" y="229"/>
                  <a:pt x="114" y="210"/>
                  <a:pt x="107" y="183"/>
                </a:cubicBezTo>
                <a:cubicBezTo>
                  <a:pt x="110" y="183"/>
                  <a:pt x="113" y="184"/>
                  <a:pt x="115" y="184"/>
                </a:cubicBezTo>
                <a:cubicBezTo>
                  <a:pt x="129" y="196"/>
                  <a:pt x="143" y="205"/>
                  <a:pt x="159" y="213"/>
                </a:cubicBezTo>
                <a:cubicBezTo>
                  <a:pt x="174" y="221"/>
                  <a:pt x="185" y="236"/>
                  <a:pt x="204" y="237"/>
                </a:cubicBezTo>
                <a:cubicBezTo>
                  <a:pt x="206" y="238"/>
                  <a:pt x="208" y="239"/>
                  <a:pt x="209" y="239"/>
                </a:cubicBezTo>
                <a:cubicBezTo>
                  <a:pt x="211" y="237"/>
                  <a:pt x="210" y="234"/>
                  <a:pt x="208" y="232"/>
                </a:cubicBezTo>
                <a:cubicBezTo>
                  <a:pt x="208" y="231"/>
                  <a:pt x="209" y="230"/>
                  <a:pt x="209" y="228"/>
                </a:cubicBezTo>
                <a:cubicBezTo>
                  <a:pt x="210" y="220"/>
                  <a:pt x="197" y="207"/>
                  <a:pt x="206" y="204"/>
                </a:cubicBezTo>
                <a:cubicBezTo>
                  <a:pt x="217" y="200"/>
                  <a:pt x="219" y="217"/>
                  <a:pt x="225" y="225"/>
                </a:cubicBezTo>
                <a:cubicBezTo>
                  <a:pt x="229" y="229"/>
                  <a:pt x="230" y="239"/>
                  <a:pt x="238" y="236"/>
                </a:cubicBezTo>
                <a:cubicBezTo>
                  <a:pt x="245" y="233"/>
                  <a:pt x="242" y="225"/>
                  <a:pt x="241" y="220"/>
                </a:cubicBezTo>
                <a:cubicBezTo>
                  <a:pt x="240" y="210"/>
                  <a:pt x="239" y="200"/>
                  <a:pt x="237" y="186"/>
                </a:cubicBezTo>
                <a:cubicBezTo>
                  <a:pt x="252" y="204"/>
                  <a:pt x="254" y="223"/>
                  <a:pt x="262" y="239"/>
                </a:cubicBezTo>
                <a:cubicBezTo>
                  <a:pt x="265" y="244"/>
                  <a:pt x="266" y="251"/>
                  <a:pt x="273" y="249"/>
                </a:cubicBezTo>
                <a:cubicBezTo>
                  <a:pt x="279" y="248"/>
                  <a:pt x="278" y="241"/>
                  <a:pt x="279" y="236"/>
                </a:cubicBezTo>
                <a:cubicBezTo>
                  <a:pt x="282" y="219"/>
                  <a:pt x="276" y="202"/>
                  <a:pt x="275" y="185"/>
                </a:cubicBezTo>
                <a:cubicBezTo>
                  <a:pt x="275" y="180"/>
                  <a:pt x="270" y="170"/>
                  <a:pt x="283" y="174"/>
                </a:cubicBezTo>
                <a:cubicBezTo>
                  <a:pt x="284" y="176"/>
                  <a:pt x="285" y="177"/>
                  <a:pt x="286" y="179"/>
                </a:cubicBezTo>
                <a:cubicBezTo>
                  <a:pt x="286" y="179"/>
                  <a:pt x="286" y="179"/>
                  <a:pt x="286" y="179"/>
                </a:cubicBezTo>
                <a:cubicBezTo>
                  <a:pt x="289" y="193"/>
                  <a:pt x="296" y="205"/>
                  <a:pt x="303" y="216"/>
                </a:cubicBezTo>
                <a:cubicBezTo>
                  <a:pt x="311" y="229"/>
                  <a:pt x="319" y="227"/>
                  <a:pt x="325" y="215"/>
                </a:cubicBezTo>
                <a:cubicBezTo>
                  <a:pt x="335" y="194"/>
                  <a:pt x="340" y="171"/>
                  <a:pt x="333" y="147"/>
                </a:cubicBezTo>
                <a:cubicBezTo>
                  <a:pt x="331" y="140"/>
                  <a:pt x="329" y="133"/>
                  <a:pt x="332" y="124"/>
                </a:cubicBezTo>
                <a:cubicBezTo>
                  <a:pt x="341" y="128"/>
                  <a:pt x="347" y="134"/>
                  <a:pt x="352" y="142"/>
                </a:cubicBezTo>
                <a:cubicBezTo>
                  <a:pt x="364" y="161"/>
                  <a:pt x="370" y="183"/>
                  <a:pt x="379" y="204"/>
                </a:cubicBezTo>
                <a:cubicBezTo>
                  <a:pt x="381" y="207"/>
                  <a:pt x="381" y="214"/>
                  <a:pt x="388" y="213"/>
                </a:cubicBezTo>
                <a:cubicBezTo>
                  <a:pt x="393" y="212"/>
                  <a:pt x="393" y="206"/>
                  <a:pt x="393" y="201"/>
                </a:cubicBezTo>
                <a:cubicBezTo>
                  <a:pt x="395" y="171"/>
                  <a:pt x="396" y="140"/>
                  <a:pt x="397" y="110"/>
                </a:cubicBezTo>
                <a:cubicBezTo>
                  <a:pt x="397" y="102"/>
                  <a:pt x="398" y="94"/>
                  <a:pt x="399" y="86"/>
                </a:cubicBezTo>
                <a:cubicBezTo>
                  <a:pt x="401" y="86"/>
                  <a:pt x="404" y="86"/>
                  <a:pt x="406" y="86"/>
                </a:cubicBezTo>
                <a:cubicBezTo>
                  <a:pt x="407" y="94"/>
                  <a:pt x="408" y="102"/>
                  <a:pt x="409" y="110"/>
                </a:cubicBezTo>
                <a:cubicBezTo>
                  <a:pt x="407" y="119"/>
                  <a:pt x="409" y="128"/>
                  <a:pt x="414" y="142"/>
                </a:cubicBezTo>
                <a:cubicBezTo>
                  <a:pt x="430" y="108"/>
                  <a:pt x="437" y="72"/>
                  <a:pt x="468" y="49"/>
                </a:cubicBezTo>
                <a:cubicBezTo>
                  <a:pt x="474" y="74"/>
                  <a:pt x="466" y="99"/>
                  <a:pt x="476" y="121"/>
                </a:cubicBezTo>
                <a:cubicBezTo>
                  <a:pt x="476" y="123"/>
                  <a:pt x="475" y="124"/>
                  <a:pt x="475" y="126"/>
                </a:cubicBezTo>
                <a:cubicBezTo>
                  <a:pt x="473" y="137"/>
                  <a:pt x="476" y="147"/>
                  <a:pt x="480" y="157"/>
                </a:cubicBezTo>
                <a:cubicBezTo>
                  <a:pt x="488" y="149"/>
                  <a:pt x="488" y="137"/>
                  <a:pt x="492" y="128"/>
                </a:cubicBezTo>
                <a:cubicBezTo>
                  <a:pt x="493" y="125"/>
                  <a:pt x="495" y="117"/>
                  <a:pt x="498" y="120"/>
                </a:cubicBezTo>
                <a:cubicBezTo>
                  <a:pt x="511" y="133"/>
                  <a:pt x="509" y="117"/>
                  <a:pt x="510" y="114"/>
                </a:cubicBezTo>
                <a:cubicBezTo>
                  <a:pt x="518" y="95"/>
                  <a:pt x="525" y="76"/>
                  <a:pt x="532" y="58"/>
                </a:cubicBezTo>
                <a:cubicBezTo>
                  <a:pt x="533" y="58"/>
                  <a:pt x="534" y="58"/>
                  <a:pt x="535" y="59"/>
                </a:cubicBezTo>
                <a:cubicBezTo>
                  <a:pt x="535" y="69"/>
                  <a:pt x="535" y="80"/>
                  <a:pt x="535" y="90"/>
                </a:cubicBezTo>
                <a:cubicBezTo>
                  <a:pt x="535" y="97"/>
                  <a:pt x="535" y="103"/>
                  <a:pt x="535" y="110"/>
                </a:cubicBezTo>
                <a:cubicBezTo>
                  <a:pt x="533" y="127"/>
                  <a:pt x="529" y="144"/>
                  <a:pt x="532" y="163"/>
                </a:cubicBezTo>
                <a:cubicBezTo>
                  <a:pt x="539" y="158"/>
                  <a:pt x="540" y="149"/>
                  <a:pt x="549" y="149"/>
                </a:cubicBezTo>
                <a:cubicBezTo>
                  <a:pt x="555" y="173"/>
                  <a:pt x="545" y="199"/>
                  <a:pt x="553" y="227"/>
                </a:cubicBezTo>
                <a:cubicBezTo>
                  <a:pt x="567" y="202"/>
                  <a:pt x="590" y="188"/>
                  <a:pt x="598" y="163"/>
                </a:cubicBezTo>
                <a:cubicBezTo>
                  <a:pt x="597" y="164"/>
                  <a:pt x="598" y="165"/>
                  <a:pt x="598" y="166"/>
                </a:cubicBezTo>
                <a:cubicBezTo>
                  <a:pt x="598" y="180"/>
                  <a:pt x="598" y="193"/>
                  <a:pt x="598" y="207"/>
                </a:cubicBezTo>
                <a:cubicBezTo>
                  <a:pt x="600" y="207"/>
                  <a:pt x="602" y="208"/>
                  <a:pt x="605" y="208"/>
                </a:cubicBezTo>
                <a:cubicBezTo>
                  <a:pt x="643" y="164"/>
                  <a:pt x="626" y="102"/>
                  <a:pt x="648" y="50"/>
                </a:cubicBezTo>
                <a:cubicBezTo>
                  <a:pt x="660" y="85"/>
                  <a:pt x="661" y="121"/>
                  <a:pt x="683" y="153"/>
                </a:cubicBezTo>
                <a:cubicBezTo>
                  <a:pt x="688" y="139"/>
                  <a:pt x="691" y="129"/>
                  <a:pt x="689" y="118"/>
                </a:cubicBezTo>
                <a:cubicBezTo>
                  <a:pt x="690" y="106"/>
                  <a:pt x="690" y="95"/>
                  <a:pt x="691" y="83"/>
                </a:cubicBezTo>
                <a:cubicBezTo>
                  <a:pt x="691" y="82"/>
                  <a:pt x="692" y="82"/>
                  <a:pt x="692" y="82"/>
                </a:cubicBezTo>
                <a:cubicBezTo>
                  <a:pt x="692" y="81"/>
                  <a:pt x="691" y="80"/>
                  <a:pt x="691" y="79"/>
                </a:cubicBezTo>
                <a:cubicBezTo>
                  <a:pt x="692" y="71"/>
                  <a:pt x="693" y="62"/>
                  <a:pt x="694" y="54"/>
                </a:cubicBezTo>
                <a:cubicBezTo>
                  <a:pt x="716" y="53"/>
                  <a:pt x="704" y="78"/>
                  <a:pt x="717" y="83"/>
                </a:cubicBezTo>
                <a:cubicBezTo>
                  <a:pt x="719" y="74"/>
                  <a:pt x="722" y="64"/>
                  <a:pt x="718" y="54"/>
                </a:cubicBezTo>
                <a:cubicBezTo>
                  <a:pt x="719" y="43"/>
                  <a:pt x="719" y="32"/>
                  <a:pt x="715" y="22"/>
                </a:cubicBezTo>
                <a:cubicBezTo>
                  <a:pt x="715" y="15"/>
                  <a:pt x="715" y="9"/>
                  <a:pt x="715" y="2"/>
                </a:cubicBezTo>
                <a:cubicBezTo>
                  <a:pt x="717" y="0"/>
                  <a:pt x="720" y="1"/>
                  <a:pt x="722" y="2"/>
                </a:cubicBezTo>
                <a:cubicBezTo>
                  <a:pt x="726" y="10"/>
                  <a:pt x="730" y="18"/>
                  <a:pt x="734" y="26"/>
                </a:cubicBezTo>
                <a:cubicBezTo>
                  <a:pt x="734" y="32"/>
                  <a:pt x="735" y="37"/>
                  <a:pt x="739" y="42"/>
                </a:cubicBezTo>
                <a:cubicBezTo>
                  <a:pt x="747" y="71"/>
                  <a:pt x="754" y="100"/>
                  <a:pt x="762" y="129"/>
                </a:cubicBezTo>
                <a:cubicBezTo>
                  <a:pt x="765" y="123"/>
                  <a:pt x="766" y="117"/>
                  <a:pt x="766" y="112"/>
                </a:cubicBezTo>
                <a:cubicBezTo>
                  <a:pt x="768" y="96"/>
                  <a:pt x="774" y="108"/>
                  <a:pt x="779" y="110"/>
                </a:cubicBezTo>
                <a:cubicBezTo>
                  <a:pt x="779" y="137"/>
                  <a:pt x="786" y="163"/>
                  <a:pt x="795" y="189"/>
                </a:cubicBezTo>
                <a:cubicBezTo>
                  <a:pt x="796" y="193"/>
                  <a:pt x="798" y="200"/>
                  <a:pt x="805" y="199"/>
                </a:cubicBezTo>
                <a:cubicBezTo>
                  <a:pt x="811" y="197"/>
                  <a:pt x="810" y="191"/>
                  <a:pt x="811" y="186"/>
                </a:cubicBezTo>
                <a:cubicBezTo>
                  <a:pt x="811" y="178"/>
                  <a:pt x="810" y="171"/>
                  <a:pt x="815" y="164"/>
                </a:cubicBezTo>
                <a:cubicBezTo>
                  <a:pt x="823" y="169"/>
                  <a:pt x="826" y="179"/>
                  <a:pt x="831" y="187"/>
                </a:cubicBezTo>
                <a:cubicBezTo>
                  <a:pt x="835" y="193"/>
                  <a:pt x="841" y="199"/>
                  <a:pt x="849" y="196"/>
                </a:cubicBezTo>
                <a:cubicBezTo>
                  <a:pt x="857" y="192"/>
                  <a:pt x="852" y="184"/>
                  <a:pt x="850" y="178"/>
                </a:cubicBezTo>
                <a:cubicBezTo>
                  <a:pt x="841" y="152"/>
                  <a:pt x="837" y="124"/>
                  <a:pt x="839" y="96"/>
                </a:cubicBezTo>
                <a:cubicBezTo>
                  <a:pt x="845" y="111"/>
                  <a:pt x="852" y="127"/>
                  <a:pt x="858" y="142"/>
                </a:cubicBezTo>
                <a:cubicBezTo>
                  <a:pt x="858" y="145"/>
                  <a:pt x="859" y="148"/>
                  <a:pt x="862" y="150"/>
                </a:cubicBezTo>
                <a:cubicBezTo>
                  <a:pt x="863" y="155"/>
                  <a:pt x="864" y="159"/>
                  <a:pt x="865" y="163"/>
                </a:cubicBezTo>
                <a:cubicBezTo>
                  <a:pt x="869" y="173"/>
                  <a:pt x="874" y="186"/>
                  <a:pt x="882" y="186"/>
                </a:cubicBezTo>
                <a:cubicBezTo>
                  <a:pt x="893" y="185"/>
                  <a:pt x="890" y="170"/>
                  <a:pt x="892" y="162"/>
                </a:cubicBezTo>
                <a:cubicBezTo>
                  <a:pt x="894" y="158"/>
                  <a:pt x="893" y="154"/>
                  <a:pt x="893" y="150"/>
                </a:cubicBezTo>
                <a:cubicBezTo>
                  <a:pt x="894" y="147"/>
                  <a:pt x="894" y="145"/>
                  <a:pt x="894" y="142"/>
                </a:cubicBezTo>
                <a:cubicBezTo>
                  <a:pt x="901" y="118"/>
                  <a:pt x="900" y="94"/>
                  <a:pt x="904" y="70"/>
                </a:cubicBezTo>
                <a:cubicBezTo>
                  <a:pt x="905" y="65"/>
                  <a:pt x="903" y="55"/>
                  <a:pt x="911" y="56"/>
                </a:cubicBezTo>
                <a:cubicBezTo>
                  <a:pt x="918" y="56"/>
                  <a:pt x="916" y="65"/>
                  <a:pt x="916" y="71"/>
                </a:cubicBezTo>
                <a:cubicBezTo>
                  <a:pt x="917" y="102"/>
                  <a:pt x="916" y="134"/>
                  <a:pt x="916" y="165"/>
                </a:cubicBezTo>
                <a:cubicBezTo>
                  <a:pt x="923" y="160"/>
                  <a:pt x="924" y="152"/>
                  <a:pt x="925" y="146"/>
                </a:cubicBezTo>
                <a:cubicBezTo>
                  <a:pt x="933" y="112"/>
                  <a:pt x="939" y="79"/>
                  <a:pt x="942" y="45"/>
                </a:cubicBezTo>
                <a:cubicBezTo>
                  <a:pt x="943" y="36"/>
                  <a:pt x="941" y="25"/>
                  <a:pt x="950" y="18"/>
                </a:cubicBezTo>
                <a:cubicBezTo>
                  <a:pt x="950" y="18"/>
                  <a:pt x="950" y="18"/>
                  <a:pt x="950" y="18"/>
                </a:cubicBezTo>
                <a:cubicBezTo>
                  <a:pt x="953" y="30"/>
                  <a:pt x="956" y="42"/>
                  <a:pt x="958" y="54"/>
                </a:cubicBezTo>
                <a:cubicBezTo>
                  <a:pt x="959" y="58"/>
                  <a:pt x="959" y="62"/>
                  <a:pt x="959" y="66"/>
                </a:cubicBezTo>
                <a:cubicBezTo>
                  <a:pt x="959" y="89"/>
                  <a:pt x="958" y="112"/>
                  <a:pt x="962" y="134"/>
                </a:cubicBezTo>
                <a:cubicBezTo>
                  <a:pt x="963" y="139"/>
                  <a:pt x="963" y="145"/>
                  <a:pt x="963" y="150"/>
                </a:cubicBezTo>
                <a:cubicBezTo>
                  <a:pt x="961" y="160"/>
                  <a:pt x="961" y="170"/>
                  <a:pt x="967" y="181"/>
                </a:cubicBezTo>
                <a:cubicBezTo>
                  <a:pt x="974" y="170"/>
                  <a:pt x="978" y="161"/>
                  <a:pt x="978" y="150"/>
                </a:cubicBezTo>
                <a:cubicBezTo>
                  <a:pt x="978" y="150"/>
                  <a:pt x="978" y="150"/>
                  <a:pt x="978" y="150"/>
                </a:cubicBezTo>
                <a:cubicBezTo>
                  <a:pt x="978" y="150"/>
                  <a:pt x="979" y="150"/>
                  <a:pt x="979" y="149"/>
                </a:cubicBezTo>
                <a:cubicBezTo>
                  <a:pt x="979" y="148"/>
                  <a:pt x="979" y="147"/>
                  <a:pt x="979" y="147"/>
                </a:cubicBezTo>
                <a:cubicBezTo>
                  <a:pt x="980" y="142"/>
                  <a:pt x="981" y="138"/>
                  <a:pt x="982" y="134"/>
                </a:cubicBezTo>
                <a:cubicBezTo>
                  <a:pt x="998" y="103"/>
                  <a:pt x="1002" y="68"/>
                  <a:pt x="1015" y="31"/>
                </a:cubicBezTo>
                <a:cubicBezTo>
                  <a:pt x="1032" y="84"/>
                  <a:pt x="1030" y="134"/>
                  <a:pt x="1029" y="185"/>
                </a:cubicBezTo>
                <a:cubicBezTo>
                  <a:pt x="1064" y="133"/>
                  <a:pt x="1099" y="83"/>
                  <a:pt x="1118" y="23"/>
                </a:cubicBezTo>
                <a:cubicBezTo>
                  <a:pt x="1118" y="23"/>
                  <a:pt x="1118" y="23"/>
                  <a:pt x="1118" y="23"/>
                </a:cubicBezTo>
                <a:cubicBezTo>
                  <a:pt x="1125" y="44"/>
                  <a:pt x="1117" y="65"/>
                  <a:pt x="1122" y="86"/>
                </a:cubicBezTo>
                <a:cubicBezTo>
                  <a:pt x="1121" y="89"/>
                  <a:pt x="1121" y="91"/>
                  <a:pt x="1121" y="94"/>
                </a:cubicBezTo>
                <a:cubicBezTo>
                  <a:pt x="1116" y="121"/>
                  <a:pt x="1115" y="148"/>
                  <a:pt x="1109" y="176"/>
                </a:cubicBezTo>
                <a:cubicBezTo>
                  <a:pt x="1133" y="148"/>
                  <a:pt x="1156" y="119"/>
                  <a:pt x="1180" y="91"/>
                </a:cubicBezTo>
                <a:cubicBezTo>
                  <a:pt x="1190" y="81"/>
                  <a:pt x="1200" y="70"/>
                  <a:pt x="1211" y="60"/>
                </a:cubicBezTo>
                <a:cubicBezTo>
                  <a:pt x="1219" y="58"/>
                  <a:pt x="1222" y="47"/>
                  <a:pt x="1235" y="48"/>
                </a:cubicBezTo>
                <a:cubicBezTo>
                  <a:pt x="1222" y="76"/>
                  <a:pt x="1196" y="95"/>
                  <a:pt x="1180" y="127"/>
                </a:cubicBezTo>
                <a:cubicBezTo>
                  <a:pt x="1206" y="110"/>
                  <a:pt x="1227" y="95"/>
                  <a:pt x="1250" y="86"/>
                </a:cubicBezTo>
                <a:close/>
              </a:path>
            </a:pathLst>
          </a:custGeom>
          <a:solidFill>
            <a:srgbClr val="739A2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84875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05711EF0-BE91-4CA8-9BAB-82AC2547E63A}"/>
              </a:ext>
            </a:extLst>
          </p:cNvPr>
          <p:cNvGrpSpPr/>
          <p:nvPr/>
        </p:nvGrpSpPr>
        <p:grpSpPr>
          <a:xfrm>
            <a:off x="8841267" y="941072"/>
            <a:ext cx="3046452" cy="1662658"/>
            <a:chOff x="8070434" y="1545803"/>
            <a:chExt cx="2925465" cy="1662658"/>
          </a:xfrm>
        </p:grpSpPr>
        <p:sp>
          <p:nvSpPr>
            <p:cNvPr id="4" name="TextBox 3">
              <a:extLst>
                <a:ext uri="{FF2B5EF4-FFF2-40B4-BE49-F238E27FC236}">
                  <a16:creationId xmlns="" xmlns:a16="http://schemas.microsoft.com/office/drawing/2014/main" id="{498BBE91-1B0B-490B-BE2A-CD3D2D2882E8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bg1"/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en-US" altLang="ko-KR" sz="120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FCC6EBD0-DF5B-4EE2-A230-D05A6519618A}"/>
                </a:ext>
              </a:extLst>
            </p:cNvPr>
            <p:cNvSpPr txBox="1"/>
            <p:nvPr/>
          </p:nvSpPr>
          <p:spPr>
            <a:xfrm>
              <a:off x="8070434" y="1545803"/>
              <a:ext cx="2925465" cy="507831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841267" y="4705873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357DD274-6419-4E37-BFF2-9D9446896092}"/>
              </a:ext>
            </a:extLst>
          </p:cNvPr>
          <p:cNvSpPr txBox="1"/>
          <p:nvPr/>
        </p:nvSpPr>
        <p:spPr>
          <a:xfrm>
            <a:off x="8841267" y="5598653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="" xmlns:a16="http://schemas.microsoft.com/office/drawing/2014/main" id="{9A689030-7A30-454E-88BE-A0D6E5C12432}"/>
              </a:ext>
            </a:extLst>
          </p:cNvPr>
          <p:cNvSpPr txBox="1">
            <a:spLocks/>
          </p:cNvSpPr>
          <p:nvPr/>
        </p:nvSpPr>
        <p:spPr>
          <a:xfrm>
            <a:off x="566929" y="409337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>
                <a:solidFill>
                  <a:schemeClr val="bg1"/>
                </a:solidFill>
              </a:rPr>
              <a:t>Simple Portfolio Presentation Designed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2" name="TextBox 5">
            <a:extLst>
              <a:ext uri="{FF2B5EF4-FFF2-40B4-BE49-F238E27FC236}">
                <a16:creationId xmlns=""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841267" y="3813093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4" name="TextBox 5">
            <a:extLst>
              <a:ext uri="{FF2B5EF4-FFF2-40B4-BE49-F238E27FC236}">
                <a16:creationId xmlns=""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841267" y="3026420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bg1"/>
              </a:solidFill>
              <a:ea typeface="FZShuTi" pitchFamily="2" charset="-122"/>
              <a:cs typeface="Arial" pitchFamily="34" charset="0"/>
            </a:endParaRPr>
          </a:p>
        </p:txBody>
      </p:sp>
      <p:pic>
        <p:nvPicPr>
          <p:cNvPr id="13" name="Imagen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590" y="5921818"/>
            <a:ext cx="848849" cy="7459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428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="" xmlns:a16="http://schemas.microsoft.com/office/drawing/2014/main" id="{656F0653-AEDA-4B83-B698-1694671E8953}"/>
              </a:ext>
            </a:extLst>
          </p:cNvPr>
          <p:cNvSpPr txBox="1">
            <a:spLocks/>
          </p:cNvSpPr>
          <p:nvPr/>
        </p:nvSpPr>
        <p:spPr>
          <a:xfrm rot="16200000">
            <a:off x="-2083117" y="2906913"/>
            <a:ext cx="6164031" cy="104417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="" xmlns:a16="http://schemas.microsoft.com/office/drawing/2014/main" id="{988DF95D-8EA6-4B03-B481-AE91E556CC05}"/>
              </a:ext>
            </a:extLst>
          </p:cNvPr>
          <p:cNvGrpSpPr/>
          <p:nvPr/>
        </p:nvGrpSpPr>
        <p:grpSpPr>
          <a:xfrm>
            <a:off x="6784836" y="670680"/>
            <a:ext cx="4685903" cy="1377966"/>
            <a:chOff x="8070434" y="1645829"/>
            <a:chExt cx="2925465" cy="1377966"/>
          </a:xfrm>
        </p:grpSpPr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FD306876-491C-4FF4-A133-F6784DEB662B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="" xmlns:a16="http://schemas.microsoft.com/office/drawing/2014/main" id="{2DB107CD-258A-4A79-AFED-1DE703FC4410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76375540-0184-4AF7-8F84-5C4D3DDD32EE}"/>
              </a:ext>
            </a:extLst>
          </p:cNvPr>
          <p:cNvSpPr txBox="1"/>
          <p:nvPr/>
        </p:nvSpPr>
        <p:spPr>
          <a:xfrm>
            <a:off x="6784836" y="2451512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rgbClr val="256B54"/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rgbClr val="256B54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FEB40189-0BB7-4E65-84FF-6065BEDAE97E}"/>
              </a:ext>
            </a:extLst>
          </p:cNvPr>
          <p:cNvSpPr txBox="1"/>
          <p:nvPr/>
        </p:nvSpPr>
        <p:spPr>
          <a:xfrm>
            <a:off x="6784836" y="3149919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rgbClr val="256B54"/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rgbClr val="256B54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33C45423-0ED1-4690-87B7-DC3572937E5E}"/>
              </a:ext>
            </a:extLst>
          </p:cNvPr>
          <p:cNvSpPr txBox="1"/>
          <p:nvPr/>
        </p:nvSpPr>
        <p:spPr>
          <a:xfrm>
            <a:off x="6784836" y="3848326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rgbClr val="256B54"/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rgbClr val="256B54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9752A29D-DBC7-4617-B465-F7AB9179A8A3}"/>
              </a:ext>
            </a:extLst>
          </p:cNvPr>
          <p:cNvSpPr txBox="1"/>
          <p:nvPr/>
        </p:nvSpPr>
        <p:spPr>
          <a:xfrm>
            <a:off x="6784836" y="4546734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rgbClr val="256B54"/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rgbClr val="256B54"/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409756A4-101C-4EEE-8D85-4B78920996A4}"/>
              </a:ext>
            </a:extLst>
          </p:cNvPr>
          <p:cNvSpPr txBox="1"/>
          <p:nvPr/>
        </p:nvSpPr>
        <p:spPr>
          <a:xfrm>
            <a:off x="6613364" y="5437255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rgbClr val="256B54"/>
                </a:solidFill>
              </a:rPr>
              <a:t>Portfolio Designed</a:t>
            </a:r>
          </a:p>
        </p:txBody>
      </p:sp>
      <p:sp>
        <p:nvSpPr>
          <p:cNvPr id="12" name="Marcador de posición de imagen 11"/>
          <p:cNvSpPr>
            <a:spLocks noGrp="1"/>
          </p:cNvSpPr>
          <p:nvPr>
            <p:ph type="pic" sz="quarter" idx="12"/>
          </p:nvPr>
        </p:nvSpPr>
        <p:spPr/>
      </p:sp>
      <p:pic>
        <p:nvPicPr>
          <p:cNvPr id="13" name="Imagen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29489" y="5222891"/>
            <a:ext cx="1811500" cy="15145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6481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15E77BCC-A91B-4214-820D-C33ED4709E42}"/>
              </a:ext>
            </a:extLst>
          </p:cNvPr>
          <p:cNvGrpSpPr/>
          <p:nvPr/>
        </p:nvGrpSpPr>
        <p:grpSpPr>
          <a:xfrm>
            <a:off x="883520" y="5068822"/>
            <a:ext cx="5168054" cy="1071006"/>
            <a:chOff x="883520" y="4996904"/>
            <a:chExt cx="5168054" cy="1071006"/>
          </a:xfrm>
        </p:grpSpPr>
        <p:sp>
          <p:nvSpPr>
            <p:cNvPr id="5" name="직사각형 31">
              <a:extLst>
                <a:ext uri="{FF2B5EF4-FFF2-40B4-BE49-F238E27FC236}">
                  <a16:creationId xmlns="" xmlns:a16="http://schemas.microsoft.com/office/drawing/2014/main" id="{354A755E-7577-4C0D-A95D-721192B90F4A}"/>
                </a:ext>
              </a:extLst>
            </p:cNvPr>
            <p:cNvSpPr/>
            <p:nvPr userDrawn="1"/>
          </p:nvSpPr>
          <p:spPr>
            <a:xfrm flipH="1">
              <a:off x="883520" y="4997368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bg2">
                      <a:lumMod val="50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bg2">
                      <a:lumMod val="50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bg2">
                      <a:lumMod val="50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6" name="직사각형 32">
              <a:extLst>
                <a:ext uri="{FF2B5EF4-FFF2-40B4-BE49-F238E27FC236}">
                  <a16:creationId xmlns="" xmlns:a16="http://schemas.microsoft.com/office/drawing/2014/main" id="{04028476-AB85-4F1F-808E-FB1F6AD6D26D}"/>
                </a:ext>
              </a:extLst>
            </p:cNvPr>
            <p:cNvSpPr/>
            <p:nvPr userDrawn="1"/>
          </p:nvSpPr>
          <p:spPr>
            <a:xfrm flipH="1">
              <a:off x="883520" y="5373438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bg2">
                      <a:lumMod val="50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bg2">
                      <a:lumMod val="50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bg2">
                      <a:lumMod val="50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7" name="직사각형 33">
              <a:extLst>
                <a:ext uri="{FF2B5EF4-FFF2-40B4-BE49-F238E27FC236}">
                  <a16:creationId xmlns="" xmlns:a16="http://schemas.microsoft.com/office/drawing/2014/main" id="{C475E7BF-EEBD-4AA5-80FC-5650A91948EA}"/>
                </a:ext>
              </a:extLst>
            </p:cNvPr>
            <p:cNvSpPr/>
            <p:nvPr userDrawn="1"/>
          </p:nvSpPr>
          <p:spPr>
            <a:xfrm flipH="1">
              <a:off x="883520" y="5749510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bg2">
                      <a:lumMod val="50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bg2">
                      <a:lumMod val="50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bg2">
                      <a:lumMod val="50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8" name="Rounded Rectangle 10">
              <a:extLst>
                <a:ext uri="{FF2B5EF4-FFF2-40B4-BE49-F238E27FC236}">
                  <a16:creationId xmlns="" xmlns:a16="http://schemas.microsoft.com/office/drawing/2014/main" id="{B7470703-E54F-4E76-8204-0FA5A582EE42}"/>
                </a:ext>
              </a:extLst>
            </p:cNvPr>
            <p:cNvSpPr/>
            <p:nvPr userDrawn="1"/>
          </p:nvSpPr>
          <p:spPr>
            <a:xfrm flipH="1">
              <a:off x="5817564" y="4996904"/>
              <a:ext cx="193643" cy="25626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9" name="Rectangle 16">
              <a:extLst>
                <a:ext uri="{FF2B5EF4-FFF2-40B4-BE49-F238E27FC236}">
                  <a16:creationId xmlns="" xmlns:a16="http://schemas.microsoft.com/office/drawing/2014/main" id="{22D75754-F8B9-4BD3-8EAC-5DA721296E89}"/>
                </a:ext>
              </a:extLst>
            </p:cNvPr>
            <p:cNvSpPr/>
            <p:nvPr userDrawn="1"/>
          </p:nvSpPr>
          <p:spPr>
            <a:xfrm rot="18900000" flipH="1">
              <a:off x="5813084" y="5704681"/>
              <a:ext cx="202603" cy="36322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="" xmlns:a16="http://schemas.microsoft.com/office/drawing/2014/main" id="{DA7715FE-89DF-4221-8C23-134CA9B96755}"/>
                </a:ext>
              </a:extLst>
            </p:cNvPr>
            <p:cNvSpPr/>
            <p:nvPr userDrawn="1"/>
          </p:nvSpPr>
          <p:spPr>
            <a:xfrm flipH="1">
              <a:off x="5777197" y="5390661"/>
              <a:ext cx="274377" cy="256841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78721C79-ED27-431D-90AD-09505ACCB01C}"/>
              </a:ext>
            </a:extLst>
          </p:cNvPr>
          <p:cNvSpPr txBox="1"/>
          <p:nvPr/>
        </p:nvSpPr>
        <p:spPr>
          <a:xfrm>
            <a:off x="660913" y="387300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rgbClr val="ED7D31"/>
                </a:solidFill>
                <a:latin typeface="+mj-lt"/>
                <a:cs typeface="Arial" pitchFamily="34" charset="0"/>
              </a:rPr>
              <a:t>We Create Professional Presentation Designed</a:t>
            </a:r>
            <a:endParaRPr lang="ko-KR" altLang="en-US" sz="3600" dirty="0">
              <a:solidFill>
                <a:srgbClr val="ED7D3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="" xmlns:a16="http://schemas.microsoft.com/office/drawing/2014/main" id="{84E62A79-7F7C-4FB9-819B-BA4FDDE8D086}"/>
              </a:ext>
            </a:extLst>
          </p:cNvPr>
          <p:cNvSpPr/>
          <p:nvPr/>
        </p:nvSpPr>
        <p:spPr>
          <a:xfrm>
            <a:off x="7275681" y="4871955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15DE5D31-340F-4649-873B-75CA92BEA9AD}"/>
              </a:ext>
            </a:extLst>
          </p:cNvPr>
          <p:cNvSpPr txBox="1"/>
          <p:nvPr/>
        </p:nvSpPr>
        <p:spPr>
          <a:xfrm>
            <a:off x="7275681" y="5409362"/>
            <a:ext cx="2927477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We Create Quality </a:t>
            </a:r>
          </a:p>
          <a:p>
            <a:r>
              <a:rPr lang="en-US" altLang="ko-KR" sz="2400" dirty="0">
                <a:solidFill>
                  <a:schemeClr val="bg1"/>
                </a:solidFill>
              </a:rPr>
              <a:t>Professional PPT Presentation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sz="quarter" idx="10"/>
          </p:nvPr>
        </p:nvSpPr>
        <p:spPr/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19830" y="381042"/>
            <a:ext cx="1157388" cy="10564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3426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자유형 34">
            <a:extLst>
              <a:ext uri="{FF2B5EF4-FFF2-40B4-BE49-F238E27FC236}">
                <a16:creationId xmlns="" xmlns:a16="http://schemas.microsoft.com/office/drawing/2014/main" id="{99B85AD5-8150-424F-90BB-6463D31F2116}"/>
              </a:ext>
            </a:extLst>
          </p:cNvPr>
          <p:cNvSpPr/>
          <p:nvPr/>
        </p:nvSpPr>
        <p:spPr>
          <a:xfrm>
            <a:off x="3614008" y="1936964"/>
            <a:ext cx="2160000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5" name="자유형 35">
            <a:extLst>
              <a:ext uri="{FF2B5EF4-FFF2-40B4-BE49-F238E27FC236}">
                <a16:creationId xmlns="" xmlns:a16="http://schemas.microsoft.com/office/drawing/2014/main" id="{46BD4CA1-1B2B-44CD-8CED-837079FA47B8}"/>
              </a:ext>
            </a:extLst>
          </p:cNvPr>
          <p:cNvSpPr/>
          <p:nvPr/>
        </p:nvSpPr>
        <p:spPr>
          <a:xfrm flipH="1">
            <a:off x="6427771" y="1936964"/>
            <a:ext cx="2160000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6" name="자유형 38">
            <a:extLst>
              <a:ext uri="{FF2B5EF4-FFF2-40B4-BE49-F238E27FC236}">
                <a16:creationId xmlns="" xmlns:a16="http://schemas.microsoft.com/office/drawing/2014/main" id="{73387719-237E-468C-A2EA-34B9129387CA}"/>
              </a:ext>
            </a:extLst>
          </p:cNvPr>
          <p:cNvSpPr/>
          <p:nvPr/>
        </p:nvSpPr>
        <p:spPr>
          <a:xfrm>
            <a:off x="3614008" y="4789077"/>
            <a:ext cx="2160000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7" name="자유형 39">
            <a:extLst>
              <a:ext uri="{FF2B5EF4-FFF2-40B4-BE49-F238E27FC236}">
                <a16:creationId xmlns="" xmlns:a16="http://schemas.microsoft.com/office/drawing/2014/main" id="{A234A5E6-D661-4818-868A-78A6656C2BAC}"/>
              </a:ext>
            </a:extLst>
          </p:cNvPr>
          <p:cNvSpPr/>
          <p:nvPr/>
        </p:nvSpPr>
        <p:spPr>
          <a:xfrm flipH="1">
            <a:off x="6427771" y="4789077"/>
            <a:ext cx="2160000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00A40F6C-3954-4D5B-AACE-D5470861626E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41333" y="395047"/>
            <a:ext cx="11572875" cy="723900"/>
          </a:xfrm>
          <a:prstGeom prst="rect">
            <a:avLst/>
          </a:prstGeom>
          <a:noFill/>
        </p:spPr>
        <p:txBody>
          <a:bodyPr/>
          <a:lstStyle/>
          <a:p>
            <a:r>
              <a:rPr lang="en-US" sz="3600" b="1" dirty="0">
                <a:solidFill>
                  <a:schemeClr val="accent1">
                    <a:lumMod val="50000"/>
                  </a:schemeClr>
                </a:solidFill>
              </a:rPr>
              <a:t>Our Team Style</a:t>
            </a:r>
          </a:p>
        </p:txBody>
      </p:sp>
      <p:sp>
        <p:nvSpPr>
          <p:cNvPr id="40" name="자유형 29">
            <a:extLst>
              <a:ext uri="{FF2B5EF4-FFF2-40B4-BE49-F238E27FC236}">
                <a16:creationId xmlns="" xmlns:a16="http://schemas.microsoft.com/office/drawing/2014/main" id="{CF1113D8-6FB0-47B4-93BF-72285D388451}"/>
              </a:ext>
            </a:extLst>
          </p:cNvPr>
          <p:cNvSpPr/>
          <p:nvPr/>
        </p:nvSpPr>
        <p:spPr>
          <a:xfrm>
            <a:off x="1517438" y="1823676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자유형 30">
            <a:extLst>
              <a:ext uri="{FF2B5EF4-FFF2-40B4-BE49-F238E27FC236}">
                <a16:creationId xmlns="" xmlns:a16="http://schemas.microsoft.com/office/drawing/2014/main" id="{3F7AB747-6B06-412B-9DA1-8863E1CBCC87}"/>
              </a:ext>
            </a:extLst>
          </p:cNvPr>
          <p:cNvSpPr/>
          <p:nvPr/>
        </p:nvSpPr>
        <p:spPr>
          <a:xfrm flipH="1">
            <a:off x="9054562" y="1823676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자유형 31">
            <a:extLst>
              <a:ext uri="{FF2B5EF4-FFF2-40B4-BE49-F238E27FC236}">
                <a16:creationId xmlns="" xmlns:a16="http://schemas.microsoft.com/office/drawing/2014/main" id="{21B8AE1A-E28F-4D7F-ADDE-D5089156A9D7}"/>
              </a:ext>
            </a:extLst>
          </p:cNvPr>
          <p:cNvSpPr/>
          <p:nvPr/>
        </p:nvSpPr>
        <p:spPr>
          <a:xfrm flipV="1">
            <a:off x="1517438" y="5568193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자유형 32">
            <a:extLst>
              <a:ext uri="{FF2B5EF4-FFF2-40B4-BE49-F238E27FC236}">
                <a16:creationId xmlns="" xmlns:a16="http://schemas.microsoft.com/office/drawing/2014/main" id="{F40B646B-93A9-4112-B963-2AE7A313BEC7}"/>
              </a:ext>
            </a:extLst>
          </p:cNvPr>
          <p:cNvSpPr/>
          <p:nvPr/>
        </p:nvSpPr>
        <p:spPr>
          <a:xfrm flipH="1" flipV="1">
            <a:off x="9054562" y="5568193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49" name="직선 연결선 48">
            <a:extLst>
              <a:ext uri="{FF2B5EF4-FFF2-40B4-BE49-F238E27FC236}">
                <a16:creationId xmlns="" xmlns:a16="http://schemas.microsoft.com/office/drawing/2014/main" id="{48A329FF-F930-4626-BF4A-DDCA89B52752}"/>
              </a:ext>
            </a:extLst>
          </p:cNvPr>
          <p:cNvCxnSpPr/>
          <p:nvPr/>
        </p:nvCxnSpPr>
        <p:spPr>
          <a:xfrm flipH="1">
            <a:off x="6089159" y="2180456"/>
            <a:ext cx="6843" cy="630108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>
            <a:extLst>
              <a:ext uri="{FF2B5EF4-FFF2-40B4-BE49-F238E27FC236}">
                <a16:creationId xmlns="" xmlns:a16="http://schemas.microsoft.com/office/drawing/2014/main" id="{B0E37236-314B-4A4E-8E25-DEF3284B220A}"/>
              </a:ext>
            </a:extLst>
          </p:cNvPr>
          <p:cNvSpPr/>
          <p:nvPr/>
        </p:nvSpPr>
        <p:spPr>
          <a:xfrm>
            <a:off x="5305154" y="1762116"/>
            <a:ext cx="158169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2700" dirty="0">
                <a:solidFill>
                  <a:schemeClr val="accent2">
                    <a:lumMod val="75000"/>
                  </a:schemeClr>
                </a:solidFill>
              </a:rPr>
              <a:t>CEO</a:t>
            </a:r>
          </a:p>
          <a:p>
            <a:pPr algn="ctr"/>
            <a:r>
              <a:rPr lang="en-US" altLang="ko-KR" sz="2700" dirty="0">
                <a:solidFill>
                  <a:schemeClr val="accent2">
                    <a:lumMod val="75000"/>
                  </a:schemeClr>
                </a:solidFill>
              </a:rPr>
              <a:t>NAME</a:t>
            </a:r>
            <a:endParaRPr lang="ko-KR" altLang="en-US" sz="2700" dirty="0">
              <a:solidFill>
                <a:schemeClr val="accent2">
                  <a:lumMod val="75000"/>
                </a:schemeClr>
              </a:solidFill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="" xmlns:a16="http://schemas.microsoft.com/office/drawing/2014/main" id="{D1A60980-E189-4C36-85F6-DC2B8D914838}"/>
              </a:ext>
            </a:extLst>
          </p:cNvPr>
          <p:cNvGrpSpPr/>
          <p:nvPr/>
        </p:nvGrpSpPr>
        <p:grpSpPr>
          <a:xfrm>
            <a:off x="882489" y="2334553"/>
            <a:ext cx="1800000" cy="1047746"/>
            <a:chOff x="1005145" y="4295053"/>
            <a:chExt cx="2088000" cy="1047746"/>
          </a:xfrm>
        </p:grpSpPr>
        <p:sp>
          <p:nvSpPr>
            <p:cNvPr id="30" name="Text Placeholder 17">
              <a:extLst>
                <a:ext uri="{FF2B5EF4-FFF2-40B4-BE49-F238E27FC236}">
                  <a16:creationId xmlns="" xmlns:a16="http://schemas.microsoft.com/office/drawing/2014/main" id="{3839D519-7D70-4085-A1F7-A151B1A6A866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accent1"/>
                  </a:solidFill>
                </a:rPr>
                <a:t>HR HEAD</a:t>
              </a:r>
            </a:p>
          </p:txBody>
        </p:sp>
        <p:sp>
          <p:nvSpPr>
            <p:cNvPr id="31" name="Text Placeholder 18">
              <a:extLst>
                <a:ext uri="{FF2B5EF4-FFF2-40B4-BE49-F238E27FC236}">
                  <a16:creationId xmlns="" xmlns:a16="http://schemas.microsoft.com/office/drawing/2014/main" id="{05340286-5F2C-4D9B-8661-117BED516619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4531660F-9842-441E-AF92-5918AD154D0C}"/>
                </a:ext>
              </a:extLst>
            </p:cNvPr>
            <p:cNvSpPr txBox="1"/>
            <p:nvPr userDrawn="1"/>
          </p:nvSpPr>
          <p:spPr>
            <a:xfrm>
              <a:off x="1005145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그룹 32">
            <a:extLst>
              <a:ext uri="{FF2B5EF4-FFF2-40B4-BE49-F238E27FC236}">
                <a16:creationId xmlns="" xmlns:a16="http://schemas.microsoft.com/office/drawing/2014/main" id="{73EF13E1-0BA4-48D5-A9DB-3AC7855F1C6F}"/>
              </a:ext>
            </a:extLst>
          </p:cNvPr>
          <p:cNvGrpSpPr/>
          <p:nvPr/>
        </p:nvGrpSpPr>
        <p:grpSpPr>
          <a:xfrm>
            <a:off x="882489" y="4520421"/>
            <a:ext cx="1800000" cy="1047746"/>
            <a:chOff x="3699181" y="4295053"/>
            <a:chExt cx="2088000" cy="1047746"/>
          </a:xfrm>
        </p:grpSpPr>
        <p:sp>
          <p:nvSpPr>
            <p:cNvPr id="34" name="Text Placeholder 17">
              <a:extLst>
                <a:ext uri="{FF2B5EF4-FFF2-40B4-BE49-F238E27FC236}">
                  <a16:creationId xmlns="" xmlns:a16="http://schemas.microsoft.com/office/drawing/2014/main" id="{6EF24443-9BF0-4811-AD3B-2F76A65ABA15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accent4"/>
                  </a:solidFill>
                </a:rPr>
                <a:t>PRODUCTION</a:t>
              </a:r>
            </a:p>
          </p:txBody>
        </p:sp>
        <p:sp>
          <p:nvSpPr>
            <p:cNvPr id="35" name="Text Placeholder 18">
              <a:extLst>
                <a:ext uri="{FF2B5EF4-FFF2-40B4-BE49-F238E27FC236}">
                  <a16:creationId xmlns="" xmlns:a16="http://schemas.microsoft.com/office/drawing/2014/main" id="{D9B19BE1-F1A4-4C4E-9E4F-C45C1C9B40DC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="" xmlns:a16="http://schemas.microsoft.com/office/drawing/2014/main" id="{23E7F6B8-67F3-4204-A011-2659A83A63AD}"/>
                </a:ext>
              </a:extLst>
            </p:cNvPr>
            <p:cNvSpPr txBox="1"/>
            <p:nvPr userDrawn="1"/>
          </p:nvSpPr>
          <p:spPr>
            <a:xfrm>
              <a:off x="3699181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="" xmlns:a16="http://schemas.microsoft.com/office/drawing/2014/main" id="{7A04D627-EDDA-4D16-AA5F-584BFE35203F}"/>
              </a:ext>
            </a:extLst>
          </p:cNvPr>
          <p:cNvGrpSpPr/>
          <p:nvPr/>
        </p:nvGrpSpPr>
        <p:grpSpPr>
          <a:xfrm>
            <a:off x="9526341" y="2334553"/>
            <a:ext cx="1800000" cy="1047746"/>
            <a:chOff x="6412268" y="4295053"/>
            <a:chExt cx="2088000" cy="1047746"/>
          </a:xfrm>
        </p:grpSpPr>
        <p:sp>
          <p:nvSpPr>
            <p:cNvPr id="38" name="Text Placeholder 17">
              <a:extLst>
                <a:ext uri="{FF2B5EF4-FFF2-40B4-BE49-F238E27FC236}">
                  <a16:creationId xmlns="" xmlns:a16="http://schemas.microsoft.com/office/drawing/2014/main" id="{DF5F421F-6485-44FC-8CA3-FA49822D779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accent2"/>
                  </a:solidFill>
                </a:rPr>
                <a:t>MARKETING</a:t>
              </a:r>
            </a:p>
          </p:txBody>
        </p:sp>
        <p:sp>
          <p:nvSpPr>
            <p:cNvPr id="50" name="Text Placeholder 18">
              <a:extLst>
                <a:ext uri="{FF2B5EF4-FFF2-40B4-BE49-F238E27FC236}">
                  <a16:creationId xmlns="" xmlns:a16="http://schemas.microsoft.com/office/drawing/2014/main" id="{FFA52191-2B78-40EC-80E9-6BB03E74A56C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="" xmlns:a16="http://schemas.microsoft.com/office/drawing/2014/main" id="{1F4E0594-3091-40B3-A465-6574A17438C7}"/>
                </a:ext>
              </a:extLst>
            </p:cNvPr>
            <p:cNvSpPr txBox="1"/>
            <p:nvPr userDrawn="1"/>
          </p:nvSpPr>
          <p:spPr>
            <a:xfrm>
              <a:off x="6412268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="" xmlns:a16="http://schemas.microsoft.com/office/drawing/2014/main" id="{1A606830-B0F6-41EA-AB58-67E755580B29}"/>
              </a:ext>
            </a:extLst>
          </p:cNvPr>
          <p:cNvGrpSpPr/>
          <p:nvPr/>
        </p:nvGrpSpPr>
        <p:grpSpPr>
          <a:xfrm>
            <a:off x="9526341" y="4520421"/>
            <a:ext cx="1800000" cy="1047746"/>
            <a:chOff x="9116563" y="4295053"/>
            <a:chExt cx="2088000" cy="1047746"/>
          </a:xfrm>
        </p:grpSpPr>
        <p:sp>
          <p:nvSpPr>
            <p:cNvPr id="53" name="Text Placeholder 17">
              <a:extLst>
                <a:ext uri="{FF2B5EF4-FFF2-40B4-BE49-F238E27FC236}">
                  <a16:creationId xmlns="" xmlns:a16="http://schemas.microsoft.com/office/drawing/2014/main" id="{0B0CF050-74CF-4DC2-921F-1FD9A9858933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accent3"/>
                  </a:solidFill>
                </a:rPr>
                <a:t>SOCIAL MEDIA</a:t>
              </a:r>
            </a:p>
          </p:txBody>
        </p:sp>
        <p:sp>
          <p:nvSpPr>
            <p:cNvPr id="54" name="Text Placeholder 18">
              <a:extLst>
                <a:ext uri="{FF2B5EF4-FFF2-40B4-BE49-F238E27FC236}">
                  <a16:creationId xmlns="" xmlns:a16="http://schemas.microsoft.com/office/drawing/2014/main" id="{C3F43D8F-8260-40F8-A411-7FB94A2B052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NAME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="" xmlns:a16="http://schemas.microsoft.com/office/drawing/2014/main" id="{5A0AC1AE-49A2-4721-9BF3-FE05B1A02805}"/>
                </a:ext>
              </a:extLst>
            </p:cNvPr>
            <p:cNvSpPr txBox="1"/>
            <p:nvPr userDrawn="1"/>
          </p:nvSpPr>
          <p:spPr>
            <a:xfrm>
              <a:off x="9116563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6" name="Picture Placeholder 27"/>
          <p:cNvSpPr txBox="1">
            <a:spLocks/>
          </p:cNvSpPr>
          <p:nvPr/>
        </p:nvSpPr>
        <p:spPr>
          <a:xfrm>
            <a:off x="7928065" y="2323740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mtClean="0"/>
              <a:t>Place Your Picture Here</a:t>
            </a:r>
            <a:endParaRPr lang="en-JM" altLang="ko-KR" dirty="0"/>
          </a:p>
        </p:txBody>
      </p:sp>
      <p:sp>
        <p:nvSpPr>
          <p:cNvPr id="57" name="Picture Placeholder 27"/>
          <p:cNvSpPr txBox="1">
            <a:spLocks/>
          </p:cNvSpPr>
          <p:nvPr/>
        </p:nvSpPr>
        <p:spPr>
          <a:xfrm>
            <a:off x="7928065" y="4509608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mtClean="0"/>
              <a:t>Place Your Picture Here</a:t>
            </a:r>
            <a:endParaRPr lang="en-JM" altLang="ko-KR" dirty="0"/>
          </a:p>
        </p:txBody>
      </p:sp>
      <p:sp>
        <p:nvSpPr>
          <p:cNvPr id="58" name="Picture Placeholder 27"/>
          <p:cNvSpPr txBox="1">
            <a:spLocks/>
          </p:cNvSpPr>
          <p:nvPr/>
        </p:nvSpPr>
        <p:spPr>
          <a:xfrm>
            <a:off x="2954319" y="2323740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20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 smtClean="0"/>
              <a:t>Place Your Picture Here</a:t>
            </a:r>
            <a:endParaRPr lang="en-JM" dirty="0"/>
          </a:p>
        </p:txBody>
      </p:sp>
      <p:sp>
        <p:nvSpPr>
          <p:cNvPr id="59" name="Picture Placeholder 27"/>
          <p:cNvSpPr txBox="1">
            <a:spLocks/>
          </p:cNvSpPr>
          <p:nvPr/>
        </p:nvSpPr>
        <p:spPr>
          <a:xfrm>
            <a:off x="2954319" y="4509608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mtClean="0"/>
              <a:t>Place Your Picture Here</a:t>
            </a:r>
            <a:endParaRPr lang="en-JM" altLang="ko-KR" dirty="0"/>
          </a:p>
        </p:txBody>
      </p:sp>
      <p:sp>
        <p:nvSpPr>
          <p:cNvPr id="60" name="Picture Placeholder 27"/>
          <p:cNvSpPr txBox="1">
            <a:spLocks/>
          </p:cNvSpPr>
          <p:nvPr/>
        </p:nvSpPr>
        <p:spPr>
          <a:xfrm>
            <a:off x="5039579" y="3012130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 smtClean="0"/>
              <a:t>Place Your Picture Here</a:t>
            </a:r>
            <a:endParaRPr lang="en-JM" altLang="ko-KR" dirty="0"/>
          </a:p>
        </p:txBody>
      </p:sp>
      <p:sp>
        <p:nvSpPr>
          <p:cNvPr id="39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/>
        </p:nvSpPr>
        <p:spPr>
          <a:xfrm>
            <a:off x="-145282" y="5968244"/>
            <a:ext cx="12567319" cy="950141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48" name="Imagen 4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065385" y="223013"/>
            <a:ext cx="1114396" cy="973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611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00B0F0"/>
                </a:solidFill>
              </a:rPr>
              <a:t>Infographic Style</a:t>
            </a:r>
          </a:p>
        </p:txBody>
      </p:sp>
      <p:sp>
        <p:nvSpPr>
          <p:cNvPr id="12" name="Oval 11">
            <a:extLst>
              <a:ext uri="{FF2B5EF4-FFF2-40B4-BE49-F238E27FC236}">
                <a16:creationId xmlns="" xmlns:a16="http://schemas.microsoft.com/office/drawing/2014/main" id="{15AE53A5-7DBD-4EA6-9E1B-121CE8F0D79B}"/>
              </a:ext>
            </a:extLst>
          </p:cNvPr>
          <p:cNvSpPr/>
          <p:nvPr/>
        </p:nvSpPr>
        <p:spPr>
          <a:xfrm>
            <a:off x="1795857" y="3595621"/>
            <a:ext cx="790220" cy="79022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="" xmlns:a16="http://schemas.microsoft.com/office/drawing/2014/main" id="{9E228D50-74F2-4792-8E67-F9BA9899F25F}"/>
              </a:ext>
            </a:extLst>
          </p:cNvPr>
          <p:cNvSpPr/>
          <p:nvPr/>
        </p:nvSpPr>
        <p:spPr>
          <a:xfrm>
            <a:off x="3355097" y="3595621"/>
            <a:ext cx="790220" cy="79022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Oval 13">
            <a:extLst>
              <a:ext uri="{FF2B5EF4-FFF2-40B4-BE49-F238E27FC236}">
                <a16:creationId xmlns="" xmlns:a16="http://schemas.microsoft.com/office/drawing/2014/main" id="{B1EF947B-59C7-46C6-9350-05672AD0860C}"/>
              </a:ext>
            </a:extLst>
          </p:cNvPr>
          <p:cNvSpPr/>
          <p:nvPr/>
        </p:nvSpPr>
        <p:spPr>
          <a:xfrm>
            <a:off x="4914337" y="3595621"/>
            <a:ext cx="790220" cy="79022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="" xmlns:a16="http://schemas.microsoft.com/office/drawing/2014/main" id="{F09AEA3A-AA44-4921-A7F9-910D7F6ADAE7}"/>
              </a:ext>
            </a:extLst>
          </p:cNvPr>
          <p:cNvSpPr/>
          <p:nvPr/>
        </p:nvSpPr>
        <p:spPr>
          <a:xfrm>
            <a:off x="6473577" y="3595621"/>
            <a:ext cx="790220" cy="79022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Oval 15">
            <a:extLst>
              <a:ext uri="{FF2B5EF4-FFF2-40B4-BE49-F238E27FC236}">
                <a16:creationId xmlns="" xmlns:a16="http://schemas.microsoft.com/office/drawing/2014/main" id="{264B062A-43AC-4C79-B822-8D326055E624}"/>
              </a:ext>
            </a:extLst>
          </p:cNvPr>
          <p:cNvSpPr/>
          <p:nvPr/>
        </p:nvSpPr>
        <p:spPr>
          <a:xfrm>
            <a:off x="8032817" y="3595621"/>
            <a:ext cx="790220" cy="79022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Oval 16">
            <a:extLst>
              <a:ext uri="{FF2B5EF4-FFF2-40B4-BE49-F238E27FC236}">
                <a16:creationId xmlns="" xmlns:a16="http://schemas.microsoft.com/office/drawing/2014/main" id="{CC863446-287D-471E-9283-0559664F4FCB}"/>
              </a:ext>
            </a:extLst>
          </p:cNvPr>
          <p:cNvSpPr/>
          <p:nvPr/>
        </p:nvSpPr>
        <p:spPr>
          <a:xfrm>
            <a:off x="9592059" y="3595621"/>
            <a:ext cx="790220" cy="79022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352EA756-BA50-44CE-BAE7-5F5BA38AAF56}"/>
              </a:ext>
            </a:extLst>
          </p:cNvPr>
          <p:cNvGrpSpPr/>
          <p:nvPr/>
        </p:nvGrpSpPr>
        <p:grpSpPr>
          <a:xfrm>
            <a:off x="2891237" y="1889831"/>
            <a:ext cx="1716151" cy="1035098"/>
            <a:chOff x="1775729" y="2204864"/>
            <a:chExt cx="1716151" cy="1035098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D27B62CE-0B5B-441A-BE90-FF746FC568F2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1683D0BD-3709-4C35-90DF-3EA8844D3E41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96D714EE-3187-45AF-8010-DE8AB7C1CB1C}"/>
              </a:ext>
            </a:extLst>
          </p:cNvPr>
          <p:cNvGrpSpPr/>
          <p:nvPr/>
        </p:nvGrpSpPr>
        <p:grpSpPr>
          <a:xfrm>
            <a:off x="6010165" y="1889831"/>
            <a:ext cx="1716151" cy="1035098"/>
            <a:chOff x="1775729" y="2204864"/>
            <a:chExt cx="1716151" cy="1035098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DA1E041B-3B59-4B0A-ADA7-73C99E799DE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A52312E6-E1DA-4645-90ED-5BCA1D632206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="" xmlns:a16="http://schemas.microsoft.com/office/drawing/2014/main" id="{8F8611F4-3F35-4747-A6C1-134E3D9C31C2}"/>
              </a:ext>
            </a:extLst>
          </p:cNvPr>
          <p:cNvGrpSpPr/>
          <p:nvPr/>
        </p:nvGrpSpPr>
        <p:grpSpPr>
          <a:xfrm>
            <a:off x="9129094" y="1889831"/>
            <a:ext cx="1716151" cy="1035098"/>
            <a:chOff x="1775729" y="2204864"/>
            <a:chExt cx="1716151" cy="1035098"/>
          </a:xfrm>
        </p:grpSpPr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498F397A-3B34-47BC-B41D-2AEB12E316A2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073ABC99-90C3-4EA8-B609-E814A1D18514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6" name="Isosceles Triangle 51">
            <a:extLst>
              <a:ext uri="{FF2B5EF4-FFF2-40B4-BE49-F238E27FC236}">
                <a16:creationId xmlns="" xmlns:a16="http://schemas.microsoft.com/office/drawing/2014/main" id="{76C2A1B2-5841-4B8A-AEEC-DD70B17F5582}"/>
              </a:ext>
            </a:extLst>
          </p:cNvPr>
          <p:cNvSpPr/>
          <p:nvPr/>
        </p:nvSpPr>
        <p:spPr>
          <a:xfrm>
            <a:off x="9820718" y="3855726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7">
            <a:extLst>
              <a:ext uri="{FF2B5EF4-FFF2-40B4-BE49-F238E27FC236}">
                <a16:creationId xmlns="" xmlns:a16="http://schemas.microsoft.com/office/drawing/2014/main" id="{B5844C1E-47E0-422B-9077-631536C4E0F7}"/>
              </a:ext>
            </a:extLst>
          </p:cNvPr>
          <p:cNvSpPr/>
          <p:nvPr/>
        </p:nvSpPr>
        <p:spPr>
          <a:xfrm>
            <a:off x="8288665" y="3816816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32">
            <a:extLst>
              <a:ext uri="{FF2B5EF4-FFF2-40B4-BE49-F238E27FC236}">
                <a16:creationId xmlns="" xmlns:a16="http://schemas.microsoft.com/office/drawing/2014/main" id="{581182A3-E63A-4303-A9FA-AE3BBC0B5AE9}"/>
              </a:ext>
            </a:extLst>
          </p:cNvPr>
          <p:cNvSpPr/>
          <p:nvPr/>
        </p:nvSpPr>
        <p:spPr>
          <a:xfrm>
            <a:off x="5148139" y="3834981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="" xmlns:a16="http://schemas.microsoft.com/office/drawing/2014/main" id="{D1C4AD9D-7620-4462-B315-AF2A2BFCE169}"/>
              </a:ext>
            </a:extLst>
          </p:cNvPr>
          <p:cNvSpPr/>
          <p:nvPr/>
        </p:nvSpPr>
        <p:spPr>
          <a:xfrm>
            <a:off x="6708821" y="3831454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Frame 17">
            <a:extLst>
              <a:ext uri="{FF2B5EF4-FFF2-40B4-BE49-F238E27FC236}">
                <a16:creationId xmlns="" xmlns:a16="http://schemas.microsoft.com/office/drawing/2014/main" id="{00C8D05B-3C61-4856-BC80-AA585E8252F8}"/>
              </a:ext>
            </a:extLst>
          </p:cNvPr>
          <p:cNvSpPr/>
          <p:nvPr/>
        </p:nvSpPr>
        <p:spPr>
          <a:xfrm>
            <a:off x="3566382" y="3810593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Freeform 53">
            <a:extLst>
              <a:ext uri="{FF2B5EF4-FFF2-40B4-BE49-F238E27FC236}">
                <a16:creationId xmlns="" xmlns:a16="http://schemas.microsoft.com/office/drawing/2014/main" id="{39C1ECCA-5A01-4934-BC0F-A5FE77B85599}"/>
              </a:ext>
            </a:extLst>
          </p:cNvPr>
          <p:cNvSpPr/>
          <p:nvPr/>
        </p:nvSpPr>
        <p:spPr>
          <a:xfrm>
            <a:off x="1998274" y="3837404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A71FC41F-B461-4D58-A50E-8CE7EE5DD184}"/>
              </a:ext>
            </a:extLst>
          </p:cNvPr>
          <p:cNvGrpSpPr/>
          <p:nvPr/>
        </p:nvGrpSpPr>
        <p:grpSpPr>
          <a:xfrm>
            <a:off x="1331773" y="5063323"/>
            <a:ext cx="1716151" cy="1035098"/>
            <a:chOff x="1775729" y="2204864"/>
            <a:chExt cx="1716151" cy="1035098"/>
          </a:xfrm>
        </p:grpSpPr>
        <p:sp>
          <p:nvSpPr>
            <p:cNvPr id="28" name="TextBox 27">
              <a:extLst>
                <a:ext uri="{FF2B5EF4-FFF2-40B4-BE49-F238E27FC236}">
                  <a16:creationId xmlns="" xmlns:a16="http://schemas.microsoft.com/office/drawing/2014/main" id="{F6E7F01F-68B4-4652-8AA6-438AF88C246B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E07EE6DF-B241-46D8-B59D-C5E8F31EE492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323B1F2E-FBE0-422E-8FFE-CF10AF5A9CB1}"/>
              </a:ext>
            </a:extLst>
          </p:cNvPr>
          <p:cNvGrpSpPr/>
          <p:nvPr/>
        </p:nvGrpSpPr>
        <p:grpSpPr>
          <a:xfrm>
            <a:off x="4450701" y="5063323"/>
            <a:ext cx="1716151" cy="1035098"/>
            <a:chOff x="1775729" y="2204864"/>
            <a:chExt cx="1716151" cy="1035098"/>
          </a:xfrm>
        </p:grpSpPr>
        <p:sp>
          <p:nvSpPr>
            <p:cNvPr id="31" name="TextBox 30">
              <a:extLst>
                <a:ext uri="{FF2B5EF4-FFF2-40B4-BE49-F238E27FC236}">
                  <a16:creationId xmlns="" xmlns:a16="http://schemas.microsoft.com/office/drawing/2014/main" id="{BCA18749-B0C3-4BFB-BEDA-505123F3B8AE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494B5F7D-0755-4B18-8C87-8CB88A6977D7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7DB2DA20-7591-4F5D-B96F-05A7E2ECE05F}"/>
              </a:ext>
            </a:extLst>
          </p:cNvPr>
          <p:cNvGrpSpPr/>
          <p:nvPr/>
        </p:nvGrpSpPr>
        <p:grpSpPr>
          <a:xfrm>
            <a:off x="7569629" y="5063323"/>
            <a:ext cx="1716151" cy="1035098"/>
            <a:chOff x="1775729" y="2204864"/>
            <a:chExt cx="1716151" cy="1035098"/>
          </a:xfrm>
        </p:grpSpPr>
        <p:sp>
          <p:nvSpPr>
            <p:cNvPr id="34" name="TextBox 33">
              <a:extLst>
                <a:ext uri="{FF2B5EF4-FFF2-40B4-BE49-F238E27FC236}">
                  <a16:creationId xmlns="" xmlns:a16="http://schemas.microsoft.com/office/drawing/2014/main" id="{993973C4-23AD-4D77-9F56-1506AC72399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7983C145-BC05-40A7-A6FB-140B8CEFEC25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4E76DAE9-D33F-4A97-8C12-2849B93C5934}"/>
              </a:ext>
            </a:extLst>
          </p:cNvPr>
          <p:cNvGrpSpPr/>
          <p:nvPr/>
        </p:nvGrpSpPr>
        <p:grpSpPr>
          <a:xfrm>
            <a:off x="1227134" y="1535958"/>
            <a:ext cx="9737734" cy="4909510"/>
            <a:chOff x="539550" y="1688899"/>
            <a:chExt cx="8551823" cy="4311602"/>
          </a:xfrm>
        </p:grpSpPr>
        <p:sp>
          <p:nvSpPr>
            <p:cNvPr id="4" name="Block Arc 3">
              <a:extLst>
                <a:ext uri="{FF2B5EF4-FFF2-40B4-BE49-F238E27FC236}">
                  <a16:creationId xmlns="" xmlns:a16="http://schemas.microsoft.com/office/drawing/2014/main" id="{78F99952-86E4-4295-B944-08A903C5EF77}"/>
                </a:ext>
              </a:extLst>
            </p:cNvPr>
            <p:cNvSpPr/>
            <p:nvPr/>
          </p:nvSpPr>
          <p:spPr>
            <a:xfrm rot="10800000">
              <a:off x="539552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="" xmlns:a16="http://schemas.microsoft.com/office/drawing/2014/main" id="{57142F4C-00E6-4DCC-A0D9-242C2D2D48EB}"/>
                </a:ext>
              </a:extLst>
            </p:cNvPr>
            <p:cNvSpPr/>
            <p:nvPr/>
          </p:nvSpPr>
          <p:spPr>
            <a:xfrm>
              <a:off x="1911728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" name="Block Arc 5">
              <a:extLst>
                <a:ext uri="{FF2B5EF4-FFF2-40B4-BE49-F238E27FC236}">
                  <a16:creationId xmlns="" xmlns:a16="http://schemas.microsoft.com/office/drawing/2014/main" id="{19DB1826-1CC9-4F2F-967B-CBF8211163BB}"/>
                </a:ext>
              </a:extLst>
            </p:cNvPr>
            <p:cNvSpPr/>
            <p:nvPr/>
          </p:nvSpPr>
          <p:spPr>
            <a:xfrm rot="10800000">
              <a:off x="3283905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="" xmlns:a16="http://schemas.microsoft.com/office/drawing/2014/main" id="{F41DC233-F05D-4ADA-9E59-01A94EE083E0}"/>
                </a:ext>
              </a:extLst>
            </p:cNvPr>
            <p:cNvSpPr/>
            <p:nvPr/>
          </p:nvSpPr>
          <p:spPr>
            <a:xfrm>
              <a:off x="4656081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="" xmlns:a16="http://schemas.microsoft.com/office/drawing/2014/main" id="{428FCB43-93C6-4BE3-946C-3437049E6DF4}"/>
                </a:ext>
              </a:extLst>
            </p:cNvPr>
            <p:cNvSpPr/>
            <p:nvPr/>
          </p:nvSpPr>
          <p:spPr>
            <a:xfrm rot="10800000">
              <a:off x="6028258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="" xmlns:a16="http://schemas.microsoft.com/office/drawing/2014/main" id="{8EE6237E-3059-4425-8F53-4DD3FD78F2D9}"/>
                </a:ext>
              </a:extLst>
            </p:cNvPr>
            <p:cNvSpPr/>
            <p:nvPr/>
          </p:nvSpPr>
          <p:spPr>
            <a:xfrm>
              <a:off x="7400434" y="2996950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="" xmlns:a16="http://schemas.microsoft.com/office/drawing/2014/main" id="{68753F26-E5FE-46BF-980F-0EB404FDF8C8}"/>
                </a:ext>
              </a:extLst>
            </p:cNvPr>
            <p:cNvSpPr/>
            <p:nvPr/>
          </p:nvSpPr>
          <p:spPr>
            <a:xfrm>
              <a:off x="539550" y="1688899"/>
              <a:ext cx="319787" cy="2160240"/>
            </a:xfrm>
            <a:prstGeom prst="rect">
              <a:avLst/>
            </a:prstGeom>
            <a:gradFill flip="none" rotWithShape="1">
              <a:gsLst>
                <a:gs pos="0">
                  <a:schemeClr val="accent6"/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="" xmlns:a16="http://schemas.microsoft.com/office/drawing/2014/main" id="{02AFFCA1-9CFF-4AA2-8DDA-4AF65BEA3735}"/>
                </a:ext>
              </a:extLst>
            </p:cNvPr>
            <p:cNvSpPr/>
            <p:nvPr/>
          </p:nvSpPr>
          <p:spPr>
            <a:xfrm>
              <a:off x="8774940" y="3840261"/>
              <a:ext cx="316433" cy="2160240"/>
            </a:xfrm>
            <a:prstGeom prst="rect">
              <a:avLst/>
            </a:prstGeom>
            <a:gradFill flip="none" rotWithShape="1">
              <a:gsLst>
                <a:gs pos="0">
                  <a:schemeClr val="accent5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pic>
        <p:nvPicPr>
          <p:cNvPr id="44" name="Imagen 4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673720" y="5228188"/>
            <a:ext cx="2463750" cy="1563750"/>
          </a:xfrm>
          <a:prstGeom prst="rect">
            <a:avLst/>
          </a:prstGeom>
        </p:spPr>
      </p:pic>
      <p:pic>
        <p:nvPicPr>
          <p:cNvPr id="45" name="Imagen 4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20995" y="238847"/>
            <a:ext cx="1161604" cy="1029719"/>
          </a:xfrm>
          <a:prstGeom prst="rect">
            <a:avLst/>
          </a:prstGeom>
        </p:spPr>
      </p:pic>
      <p:pic>
        <p:nvPicPr>
          <p:cNvPr id="42" name="Imagen 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3650" y="1259303"/>
            <a:ext cx="1676250" cy="153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0195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/>
        </p:nvSpPr>
        <p:spPr>
          <a:xfrm>
            <a:off x="0" y="6116595"/>
            <a:ext cx="12192001" cy="741405"/>
          </a:xfrm>
          <a:prstGeom prst="rect">
            <a:avLst/>
          </a:pr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Text Placeholder 2">
            <a:extLst>
              <a:ext uri="{FF2B5EF4-FFF2-40B4-BE49-F238E27FC236}">
                <a16:creationId xmlns="" xmlns:a16="http://schemas.microsoft.com/office/drawing/2014/main" id="{291ED073-273B-4D47-A13E-D29B3E672C7D}"/>
              </a:ext>
            </a:extLst>
          </p:cNvPr>
          <p:cNvSpPr txBox="1">
            <a:spLocks/>
          </p:cNvSpPr>
          <p:nvPr/>
        </p:nvSpPr>
        <p:spPr>
          <a:xfrm>
            <a:off x="624957" y="1290240"/>
            <a:ext cx="3096000" cy="396000"/>
          </a:xfrm>
          <a:prstGeom prst="rect">
            <a:avLst/>
          </a:prstGeom>
          <a:solidFill>
            <a:srgbClr val="538A2E"/>
          </a:solidFill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bg1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="" xmlns:a16="http://schemas.microsoft.com/office/drawing/2014/main" id="{EA6B7FA7-C512-4AAC-AE45-E33D13BF495A}"/>
              </a:ext>
            </a:extLst>
          </p:cNvPr>
          <p:cNvSpPr txBox="1">
            <a:spLocks/>
          </p:cNvSpPr>
          <p:nvPr/>
        </p:nvSpPr>
        <p:spPr>
          <a:xfrm>
            <a:off x="624956" y="1707228"/>
            <a:ext cx="3790131" cy="120485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ko-KR" sz="3600" dirty="0"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6" name="직사각형 1">
            <a:extLst>
              <a:ext uri="{FF2B5EF4-FFF2-40B4-BE49-F238E27FC236}">
                <a16:creationId xmlns="" xmlns:a16="http://schemas.microsoft.com/office/drawing/2014/main" id="{1DE0A808-F112-46A6-A93B-DE13DE7E9061}"/>
              </a:ext>
            </a:extLst>
          </p:cNvPr>
          <p:cNvSpPr/>
          <p:nvPr/>
        </p:nvSpPr>
        <p:spPr>
          <a:xfrm>
            <a:off x="624956" y="3498505"/>
            <a:ext cx="4343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sz="quarter" idx="10"/>
          </p:nvPr>
        </p:nvSpPr>
        <p:spPr/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7425" y="4683212"/>
            <a:ext cx="4099829" cy="20869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040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 5"/>
          <p:cNvSpPr>
            <a:spLocks/>
          </p:cNvSpPr>
          <p:nvPr/>
        </p:nvSpPr>
        <p:spPr bwMode="auto">
          <a:xfrm>
            <a:off x="-249687" y="6031073"/>
            <a:ext cx="4752975" cy="847726"/>
          </a:xfrm>
          <a:custGeom>
            <a:avLst/>
            <a:gdLst>
              <a:gd name="T0" fmla="*/ 1252 w 1698"/>
              <a:gd name="T1" fmla="*/ 104 h 300"/>
              <a:gd name="T2" fmla="*/ 1243 w 1698"/>
              <a:gd name="T3" fmla="*/ 136 h 300"/>
              <a:gd name="T4" fmla="*/ 1332 w 1698"/>
              <a:gd name="T5" fmla="*/ 85 h 300"/>
              <a:gd name="T6" fmla="*/ 1303 w 1698"/>
              <a:gd name="T7" fmla="*/ 142 h 300"/>
              <a:gd name="T8" fmla="*/ 1296 w 1698"/>
              <a:gd name="T9" fmla="*/ 204 h 300"/>
              <a:gd name="T10" fmla="*/ 1354 w 1698"/>
              <a:gd name="T11" fmla="*/ 128 h 300"/>
              <a:gd name="T12" fmla="*/ 1440 w 1698"/>
              <a:gd name="T13" fmla="*/ 170 h 300"/>
              <a:gd name="T14" fmla="*/ 1468 w 1698"/>
              <a:gd name="T15" fmla="*/ 111 h 300"/>
              <a:gd name="T16" fmla="*/ 1566 w 1698"/>
              <a:gd name="T17" fmla="*/ 54 h 300"/>
              <a:gd name="T18" fmla="*/ 1568 w 1698"/>
              <a:gd name="T19" fmla="*/ 84 h 300"/>
              <a:gd name="T20" fmla="*/ 1577 w 1698"/>
              <a:gd name="T21" fmla="*/ 138 h 300"/>
              <a:gd name="T22" fmla="*/ 1613 w 1698"/>
              <a:gd name="T23" fmla="*/ 130 h 300"/>
              <a:gd name="T24" fmla="*/ 1672 w 1698"/>
              <a:gd name="T25" fmla="*/ 137 h 300"/>
              <a:gd name="T26" fmla="*/ 1666 w 1698"/>
              <a:gd name="T27" fmla="*/ 155 h 300"/>
              <a:gd name="T28" fmla="*/ 1626 w 1698"/>
              <a:gd name="T29" fmla="*/ 244 h 300"/>
              <a:gd name="T30" fmla="*/ 1698 w 1698"/>
              <a:gd name="T31" fmla="*/ 253 h 300"/>
              <a:gd name="T32" fmla="*/ 1630 w 1698"/>
              <a:gd name="T33" fmla="*/ 294 h 300"/>
              <a:gd name="T34" fmla="*/ 611 w 1698"/>
              <a:gd name="T35" fmla="*/ 294 h 300"/>
              <a:gd name="T36" fmla="*/ 75 w 1698"/>
              <a:gd name="T37" fmla="*/ 270 h 300"/>
              <a:gd name="T38" fmla="*/ 0 w 1698"/>
              <a:gd name="T39" fmla="*/ 239 h 300"/>
              <a:gd name="T40" fmla="*/ 159 w 1698"/>
              <a:gd name="T41" fmla="*/ 270 h 300"/>
              <a:gd name="T42" fmla="*/ 107 w 1698"/>
              <a:gd name="T43" fmla="*/ 183 h 300"/>
              <a:gd name="T44" fmla="*/ 204 w 1698"/>
              <a:gd name="T45" fmla="*/ 237 h 300"/>
              <a:gd name="T46" fmla="*/ 209 w 1698"/>
              <a:gd name="T47" fmla="*/ 228 h 300"/>
              <a:gd name="T48" fmla="*/ 238 w 1698"/>
              <a:gd name="T49" fmla="*/ 236 h 300"/>
              <a:gd name="T50" fmla="*/ 262 w 1698"/>
              <a:gd name="T51" fmla="*/ 239 h 300"/>
              <a:gd name="T52" fmla="*/ 275 w 1698"/>
              <a:gd name="T53" fmla="*/ 185 h 300"/>
              <a:gd name="T54" fmla="*/ 286 w 1698"/>
              <a:gd name="T55" fmla="*/ 179 h 300"/>
              <a:gd name="T56" fmla="*/ 333 w 1698"/>
              <a:gd name="T57" fmla="*/ 147 h 300"/>
              <a:gd name="T58" fmla="*/ 379 w 1698"/>
              <a:gd name="T59" fmla="*/ 204 h 300"/>
              <a:gd name="T60" fmla="*/ 397 w 1698"/>
              <a:gd name="T61" fmla="*/ 110 h 300"/>
              <a:gd name="T62" fmla="*/ 409 w 1698"/>
              <a:gd name="T63" fmla="*/ 110 h 300"/>
              <a:gd name="T64" fmla="*/ 476 w 1698"/>
              <a:gd name="T65" fmla="*/ 121 h 300"/>
              <a:gd name="T66" fmla="*/ 492 w 1698"/>
              <a:gd name="T67" fmla="*/ 128 h 300"/>
              <a:gd name="T68" fmla="*/ 532 w 1698"/>
              <a:gd name="T69" fmla="*/ 58 h 300"/>
              <a:gd name="T70" fmla="*/ 535 w 1698"/>
              <a:gd name="T71" fmla="*/ 110 h 300"/>
              <a:gd name="T72" fmla="*/ 553 w 1698"/>
              <a:gd name="T73" fmla="*/ 227 h 300"/>
              <a:gd name="T74" fmla="*/ 598 w 1698"/>
              <a:gd name="T75" fmla="*/ 207 h 300"/>
              <a:gd name="T76" fmla="*/ 683 w 1698"/>
              <a:gd name="T77" fmla="*/ 153 h 300"/>
              <a:gd name="T78" fmla="*/ 692 w 1698"/>
              <a:gd name="T79" fmla="*/ 82 h 300"/>
              <a:gd name="T80" fmla="*/ 717 w 1698"/>
              <a:gd name="T81" fmla="*/ 83 h 300"/>
              <a:gd name="T82" fmla="*/ 715 w 1698"/>
              <a:gd name="T83" fmla="*/ 2 h 300"/>
              <a:gd name="T84" fmla="*/ 739 w 1698"/>
              <a:gd name="T85" fmla="*/ 42 h 300"/>
              <a:gd name="T86" fmla="*/ 779 w 1698"/>
              <a:gd name="T87" fmla="*/ 110 h 300"/>
              <a:gd name="T88" fmla="*/ 811 w 1698"/>
              <a:gd name="T89" fmla="*/ 186 h 300"/>
              <a:gd name="T90" fmla="*/ 849 w 1698"/>
              <a:gd name="T91" fmla="*/ 196 h 300"/>
              <a:gd name="T92" fmla="*/ 858 w 1698"/>
              <a:gd name="T93" fmla="*/ 142 h 300"/>
              <a:gd name="T94" fmla="*/ 882 w 1698"/>
              <a:gd name="T95" fmla="*/ 186 h 300"/>
              <a:gd name="T96" fmla="*/ 894 w 1698"/>
              <a:gd name="T97" fmla="*/ 142 h 300"/>
              <a:gd name="T98" fmla="*/ 916 w 1698"/>
              <a:gd name="T99" fmla="*/ 71 h 300"/>
              <a:gd name="T100" fmla="*/ 942 w 1698"/>
              <a:gd name="T101" fmla="*/ 45 h 300"/>
              <a:gd name="T102" fmla="*/ 958 w 1698"/>
              <a:gd name="T103" fmla="*/ 54 h 300"/>
              <a:gd name="T104" fmla="*/ 963 w 1698"/>
              <a:gd name="T105" fmla="*/ 150 h 300"/>
              <a:gd name="T106" fmla="*/ 978 w 1698"/>
              <a:gd name="T107" fmla="*/ 150 h 300"/>
              <a:gd name="T108" fmla="*/ 982 w 1698"/>
              <a:gd name="T109" fmla="*/ 134 h 300"/>
              <a:gd name="T110" fmla="*/ 1118 w 1698"/>
              <a:gd name="T111" fmla="*/ 23 h 300"/>
              <a:gd name="T112" fmla="*/ 1121 w 1698"/>
              <a:gd name="T113" fmla="*/ 94 h 300"/>
              <a:gd name="T114" fmla="*/ 1211 w 1698"/>
              <a:gd name="T115" fmla="*/ 60 h 300"/>
              <a:gd name="T116" fmla="*/ 1250 w 1698"/>
              <a:gd name="T117" fmla="*/ 8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8" h="300">
                <a:moveTo>
                  <a:pt x="1250" y="86"/>
                </a:moveTo>
                <a:cubicBezTo>
                  <a:pt x="1252" y="86"/>
                  <a:pt x="1255" y="86"/>
                  <a:pt x="1258" y="86"/>
                </a:cubicBezTo>
                <a:cubicBezTo>
                  <a:pt x="1261" y="94"/>
                  <a:pt x="1256" y="98"/>
                  <a:pt x="1252" y="104"/>
                </a:cubicBezTo>
                <a:cubicBezTo>
                  <a:pt x="1246" y="111"/>
                  <a:pt x="1241" y="120"/>
                  <a:pt x="1236" y="127"/>
                </a:cubicBezTo>
                <a:cubicBezTo>
                  <a:pt x="1234" y="130"/>
                  <a:pt x="1233" y="134"/>
                  <a:pt x="1236" y="136"/>
                </a:cubicBezTo>
                <a:cubicBezTo>
                  <a:pt x="1238" y="139"/>
                  <a:pt x="1240" y="137"/>
                  <a:pt x="1243" y="136"/>
                </a:cubicBezTo>
                <a:cubicBezTo>
                  <a:pt x="1256" y="124"/>
                  <a:pt x="1274" y="119"/>
                  <a:pt x="1283" y="103"/>
                </a:cubicBezTo>
                <a:cubicBezTo>
                  <a:pt x="1284" y="103"/>
                  <a:pt x="1285" y="103"/>
                  <a:pt x="1286" y="102"/>
                </a:cubicBezTo>
                <a:cubicBezTo>
                  <a:pt x="1300" y="93"/>
                  <a:pt x="1315" y="85"/>
                  <a:pt x="1332" y="85"/>
                </a:cubicBezTo>
                <a:cubicBezTo>
                  <a:pt x="1338" y="85"/>
                  <a:pt x="1345" y="83"/>
                  <a:pt x="1347" y="87"/>
                </a:cubicBezTo>
                <a:cubicBezTo>
                  <a:pt x="1351" y="93"/>
                  <a:pt x="1344" y="96"/>
                  <a:pt x="1340" y="100"/>
                </a:cubicBezTo>
                <a:cubicBezTo>
                  <a:pt x="1328" y="114"/>
                  <a:pt x="1315" y="127"/>
                  <a:pt x="1303" y="142"/>
                </a:cubicBezTo>
                <a:cubicBezTo>
                  <a:pt x="1291" y="156"/>
                  <a:pt x="1282" y="172"/>
                  <a:pt x="1277" y="190"/>
                </a:cubicBezTo>
                <a:cubicBezTo>
                  <a:pt x="1275" y="197"/>
                  <a:pt x="1274" y="204"/>
                  <a:pt x="1280" y="209"/>
                </a:cubicBezTo>
                <a:cubicBezTo>
                  <a:pt x="1286" y="213"/>
                  <a:pt x="1291" y="208"/>
                  <a:pt x="1296" y="204"/>
                </a:cubicBezTo>
                <a:cubicBezTo>
                  <a:pt x="1304" y="198"/>
                  <a:pt x="1312" y="192"/>
                  <a:pt x="1319" y="185"/>
                </a:cubicBezTo>
                <a:cubicBezTo>
                  <a:pt x="1340" y="163"/>
                  <a:pt x="1340" y="162"/>
                  <a:pt x="1352" y="189"/>
                </a:cubicBezTo>
                <a:cubicBezTo>
                  <a:pt x="1358" y="170"/>
                  <a:pt x="1347" y="149"/>
                  <a:pt x="1354" y="128"/>
                </a:cubicBezTo>
                <a:cubicBezTo>
                  <a:pt x="1376" y="166"/>
                  <a:pt x="1388" y="166"/>
                  <a:pt x="1410" y="130"/>
                </a:cubicBezTo>
                <a:cubicBezTo>
                  <a:pt x="1415" y="122"/>
                  <a:pt x="1417" y="113"/>
                  <a:pt x="1428" y="108"/>
                </a:cubicBezTo>
                <a:cubicBezTo>
                  <a:pt x="1433" y="129"/>
                  <a:pt x="1427" y="151"/>
                  <a:pt x="1440" y="170"/>
                </a:cubicBezTo>
                <a:cubicBezTo>
                  <a:pt x="1453" y="141"/>
                  <a:pt x="1448" y="111"/>
                  <a:pt x="1454" y="82"/>
                </a:cubicBezTo>
                <a:cubicBezTo>
                  <a:pt x="1454" y="82"/>
                  <a:pt x="1454" y="82"/>
                  <a:pt x="1454" y="82"/>
                </a:cubicBezTo>
                <a:cubicBezTo>
                  <a:pt x="1465" y="88"/>
                  <a:pt x="1467" y="99"/>
                  <a:pt x="1468" y="111"/>
                </a:cubicBezTo>
                <a:cubicBezTo>
                  <a:pt x="1469" y="119"/>
                  <a:pt x="1467" y="129"/>
                  <a:pt x="1477" y="133"/>
                </a:cubicBezTo>
                <a:cubicBezTo>
                  <a:pt x="1486" y="137"/>
                  <a:pt x="1493" y="130"/>
                  <a:pt x="1500" y="124"/>
                </a:cubicBezTo>
                <a:cubicBezTo>
                  <a:pt x="1525" y="104"/>
                  <a:pt x="1544" y="78"/>
                  <a:pt x="1566" y="54"/>
                </a:cubicBezTo>
                <a:cubicBezTo>
                  <a:pt x="1566" y="54"/>
                  <a:pt x="1566" y="54"/>
                  <a:pt x="1566" y="54"/>
                </a:cubicBezTo>
                <a:cubicBezTo>
                  <a:pt x="1569" y="55"/>
                  <a:pt x="1577" y="45"/>
                  <a:pt x="1575" y="58"/>
                </a:cubicBezTo>
                <a:cubicBezTo>
                  <a:pt x="1574" y="67"/>
                  <a:pt x="1570" y="76"/>
                  <a:pt x="1568" y="84"/>
                </a:cubicBezTo>
                <a:cubicBezTo>
                  <a:pt x="1568" y="84"/>
                  <a:pt x="1568" y="85"/>
                  <a:pt x="1568" y="85"/>
                </a:cubicBezTo>
                <a:cubicBezTo>
                  <a:pt x="1555" y="113"/>
                  <a:pt x="1545" y="142"/>
                  <a:pt x="1542" y="179"/>
                </a:cubicBezTo>
                <a:cubicBezTo>
                  <a:pt x="1557" y="164"/>
                  <a:pt x="1569" y="152"/>
                  <a:pt x="1577" y="138"/>
                </a:cubicBezTo>
                <a:cubicBezTo>
                  <a:pt x="1583" y="133"/>
                  <a:pt x="1588" y="128"/>
                  <a:pt x="1594" y="123"/>
                </a:cubicBezTo>
                <a:cubicBezTo>
                  <a:pt x="1603" y="122"/>
                  <a:pt x="1610" y="106"/>
                  <a:pt x="1621" y="118"/>
                </a:cubicBezTo>
                <a:cubicBezTo>
                  <a:pt x="1616" y="120"/>
                  <a:pt x="1614" y="124"/>
                  <a:pt x="1613" y="130"/>
                </a:cubicBezTo>
                <a:cubicBezTo>
                  <a:pt x="1595" y="147"/>
                  <a:pt x="1581" y="167"/>
                  <a:pt x="1570" y="195"/>
                </a:cubicBezTo>
                <a:cubicBezTo>
                  <a:pt x="1582" y="188"/>
                  <a:pt x="1590" y="182"/>
                  <a:pt x="1597" y="176"/>
                </a:cubicBezTo>
                <a:cubicBezTo>
                  <a:pt x="1619" y="157"/>
                  <a:pt x="1641" y="137"/>
                  <a:pt x="1672" y="137"/>
                </a:cubicBezTo>
                <a:cubicBezTo>
                  <a:pt x="1673" y="138"/>
                  <a:pt x="1674" y="138"/>
                  <a:pt x="1674" y="139"/>
                </a:cubicBezTo>
                <a:cubicBezTo>
                  <a:pt x="1675" y="146"/>
                  <a:pt x="1667" y="148"/>
                  <a:pt x="1666" y="154"/>
                </a:cubicBezTo>
                <a:cubicBezTo>
                  <a:pt x="1666" y="154"/>
                  <a:pt x="1666" y="155"/>
                  <a:pt x="1666" y="155"/>
                </a:cubicBezTo>
                <a:cubicBezTo>
                  <a:pt x="1650" y="171"/>
                  <a:pt x="1639" y="191"/>
                  <a:pt x="1634" y="214"/>
                </a:cubicBezTo>
                <a:cubicBezTo>
                  <a:pt x="1630" y="217"/>
                  <a:pt x="1629" y="221"/>
                  <a:pt x="1630" y="226"/>
                </a:cubicBezTo>
                <a:cubicBezTo>
                  <a:pt x="1626" y="232"/>
                  <a:pt x="1622" y="239"/>
                  <a:pt x="1626" y="244"/>
                </a:cubicBezTo>
                <a:cubicBezTo>
                  <a:pt x="1630" y="249"/>
                  <a:pt x="1637" y="244"/>
                  <a:pt x="1643" y="243"/>
                </a:cubicBezTo>
                <a:cubicBezTo>
                  <a:pt x="1657" y="240"/>
                  <a:pt x="1672" y="240"/>
                  <a:pt x="1687" y="244"/>
                </a:cubicBezTo>
                <a:cubicBezTo>
                  <a:pt x="1692" y="245"/>
                  <a:pt x="1698" y="246"/>
                  <a:pt x="1698" y="253"/>
                </a:cubicBezTo>
                <a:cubicBezTo>
                  <a:pt x="1697" y="259"/>
                  <a:pt x="1690" y="259"/>
                  <a:pt x="1685" y="258"/>
                </a:cubicBezTo>
                <a:cubicBezTo>
                  <a:pt x="1666" y="257"/>
                  <a:pt x="1653" y="265"/>
                  <a:pt x="1649" y="285"/>
                </a:cubicBezTo>
                <a:cubicBezTo>
                  <a:pt x="1646" y="296"/>
                  <a:pt x="1638" y="295"/>
                  <a:pt x="1630" y="294"/>
                </a:cubicBezTo>
                <a:cubicBezTo>
                  <a:pt x="1592" y="289"/>
                  <a:pt x="1554" y="294"/>
                  <a:pt x="1517" y="294"/>
                </a:cubicBezTo>
                <a:cubicBezTo>
                  <a:pt x="1322" y="293"/>
                  <a:pt x="1127" y="294"/>
                  <a:pt x="932" y="294"/>
                </a:cubicBezTo>
                <a:cubicBezTo>
                  <a:pt x="825" y="294"/>
                  <a:pt x="718" y="293"/>
                  <a:pt x="611" y="294"/>
                </a:cubicBezTo>
                <a:cubicBezTo>
                  <a:pt x="443" y="294"/>
                  <a:pt x="275" y="294"/>
                  <a:pt x="107" y="294"/>
                </a:cubicBezTo>
                <a:cubicBezTo>
                  <a:pt x="99" y="294"/>
                  <a:pt x="86" y="300"/>
                  <a:pt x="91" y="281"/>
                </a:cubicBezTo>
                <a:cubicBezTo>
                  <a:pt x="93" y="275"/>
                  <a:pt x="84" y="269"/>
                  <a:pt x="75" y="270"/>
                </a:cubicBezTo>
                <a:cubicBezTo>
                  <a:pt x="71" y="269"/>
                  <a:pt x="68" y="267"/>
                  <a:pt x="64" y="265"/>
                </a:cubicBezTo>
                <a:cubicBezTo>
                  <a:pt x="63" y="255"/>
                  <a:pt x="54" y="255"/>
                  <a:pt x="47" y="252"/>
                </a:cubicBezTo>
                <a:cubicBezTo>
                  <a:pt x="31" y="247"/>
                  <a:pt x="16" y="243"/>
                  <a:pt x="0" y="239"/>
                </a:cubicBezTo>
                <a:cubicBezTo>
                  <a:pt x="10" y="234"/>
                  <a:pt x="19" y="234"/>
                  <a:pt x="29" y="236"/>
                </a:cubicBezTo>
                <a:cubicBezTo>
                  <a:pt x="73" y="243"/>
                  <a:pt x="115" y="260"/>
                  <a:pt x="158" y="270"/>
                </a:cubicBezTo>
                <a:cubicBezTo>
                  <a:pt x="158" y="270"/>
                  <a:pt x="159" y="270"/>
                  <a:pt x="159" y="270"/>
                </a:cubicBezTo>
                <a:cubicBezTo>
                  <a:pt x="158" y="270"/>
                  <a:pt x="158" y="270"/>
                  <a:pt x="158" y="270"/>
                </a:cubicBezTo>
                <a:cubicBezTo>
                  <a:pt x="161" y="262"/>
                  <a:pt x="154" y="258"/>
                  <a:pt x="150" y="252"/>
                </a:cubicBezTo>
                <a:cubicBezTo>
                  <a:pt x="135" y="229"/>
                  <a:pt x="114" y="210"/>
                  <a:pt x="107" y="183"/>
                </a:cubicBezTo>
                <a:cubicBezTo>
                  <a:pt x="110" y="183"/>
                  <a:pt x="113" y="184"/>
                  <a:pt x="115" y="184"/>
                </a:cubicBezTo>
                <a:cubicBezTo>
                  <a:pt x="129" y="196"/>
                  <a:pt x="143" y="205"/>
                  <a:pt x="159" y="213"/>
                </a:cubicBezTo>
                <a:cubicBezTo>
                  <a:pt x="174" y="221"/>
                  <a:pt x="185" y="236"/>
                  <a:pt x="204" y="237"/>
                </a:cubicBezTo>
                <a:cubicBezTo>
                  <a:pt x="206" y="238"/>
                  <a:pt x="208" y="239"/>
                  <a:pt x="209" y="239"/>
                </a:cubicBezTo>
                <a:cubicBezTo>
                  <a:pt x="211" y="237"/>
                  <a:pt x="210" y="234"/>
                  <a:pt x="208" y="232"/>
                </a:cubicBezTo>
                <a:cubicBezTo>
                  <a:pt x="208" y="231"/>
                  <a:pt x="209" y="230"/>
                  <a:pt x="209" y="228"/>
                </a:cubicBezTo>
                <a:cubicBezTo>
                  <a:pt x="210" y="220"/>
                  <a:pt x="197" y="207"/>
                  <a:pt x="206" y="204"/>
                </a:cubicBezTo>
                <a:cubicBezTo>
                  <a:pt x="217" y="200"/>
                  <a:pt x="219" y="217"/>
                  <a:pt x="225" y="225"/>
                </a:cubicBezTo>
                <a:cubicBezTo>
                  <a:pt x="229" y="229"/>
                  <a:pt x="230" y="239"/>
                  <a:pt x="238" y="236"/>
                </a:cubicBezTo>
                <a:cubicBezTo>
                  <a:pt x="245" y="233"/>
                  <a:pt x="242" y="225"/>
                  <a:pt x="241" y="220"/>
                </a:cubicBezTo>
                <a:cubicBezTo>
                  <a:pt x="240" y="210"/>
                  <a:pt x="239" y="200"/>
                  <a:pt x="237" y="186"/>
                </a:cubicBezTo>
                <a:cubicBezTo>
                  <a:pt x="252" y="204"/>
                  <a:pt x="254" y="223"/>
                  <a:pt x="262" y="239"/>
                </a:cubicBezTo>
                <a:cubicBezTo>
                  <a:pt x="265" y="244"/>
                  <a:pt x="266" y="251"/>
                  <a:pt x="273" y="249"/>
                </a:cubicBezTo>
                <a:cubicBezTo>
                  <a:pt x="279" y="248"/>
                  <a:pt x="278" y="241"/>
                  <a:pt x="279" y="236"/>
                </a:cubicBezTo>
                <a:cubicBezTo>
                  <a:pt x="282" y="219"/>
                  <a:pt x="276" y="202"/>
                  <a:pt x="275" y="185"/>
                </a:cubicBezTo>
                <a:cubicBezTo>
                  <a:pt x="275" y="180"/>
                  <a:pt x="270" y="170"/>
                  <a:pt x="283" y="174"/>
                </a:cubicBezTo>
                <a:cubicBezTo>
                  <a:pt x="284" y="176"/>
                  <a:pt x="285" y="177"/>
                  <a:pt x="286" y="179"/>
                </a:cubicBezTo>
                <a:cubicBezTo>
                  <a:pt x="286" y="179"/>
                  <a:pt x="286" y="179"/>
                  <a:pt x="286" y="179"/>
                </a:cubicBezTo>
                <a:cubicBezTo>
                  <a:pt x="289" y="193"/>
                  <a:pt x="296" y="205"/>
                  <a:pt x="303" y="216"/>
                </a:cubicBezTo>
                <a:cubicBezTo>
                  <a:pt x="311" y="229"/>
                  <a:pt x="319" y="227"/>
                  <a:pt x="325" y="215"/>
                </a:cubicBezTo>
                <a:cubicBezTo>
                  <a:pt x="335" y="194"/>
                  <a:pt x="340" y="171"/>
                  <a:pt x="333" y="147"/>
                </a:cubicBezTo>
                <a:cubicBezTo>
                  <a:pt x="331" y="140"/>
                  <a:pt x="329" y="133"/>
                  <a:pt x="332" y="124"/>
                </a:cubicBezTo>
                <a:cubicBezTo>
                  <a:pt x="341" y="128"/>
                  <a:pt x="347" y="134"/>
                  <a:pt x="352" y="142"/>
                </a:cubicBezTo>
                <a:cubicBezTo>
                  <a:pt x="364" y="161"/>
                  <a:pt x="370" y="183"/>
                  <a:pt x="379" y="204"/>
                </a:cubicBezTo>
                <a:cubicBezTo>
                  <a:pt x="381" y="207"/>
                  <a:pt x="381" y="214"/>
                  <a:pt x="388" y="213"/>
                </a:cubicBezTo>
                <a:cubicBezTo>
                  <a:pt x="393" y="212"/>
                  <a:pt x="393" y="206"/>
                  <a:pt x="393" y="201"/>
                </a:cubicBezTo>
                <a:cubicBezTo>
                  <a:pt x="395" y="171"/>
                  <a:pt x="396" y="140"/>
                  <a:pt x="397" y="110"/>
                </a:cubicBezTo>
                <a:cubicBezTo>
                  <a:pt x="397" y="102"/>
                  <a:pt x="398" y="94"/>
                  <a:pt x="399" y="86"/>
                </a:cubicBezTo>
                <a:cubicBezTo>
                  <a:pt x="401" y="86"/>
                  <a:pt x="404" y="86"/>
                  <a:pt x="406" y="86"/>
                </a:cubicBezTo>
                <a:cubicBezTo>
                  <a:pt x="407" y="94"/>
                  <a:pt x="408" y="102"/>
                  <a:pt x="409" y="110"/>
                </a:cubicBezTo>
                <a:cubicBezTo>
                  <a:pt x="407" y="119"/>
                  <a:pt x="409" y="128"/>
                  <a:pt x="414" y="142"/>
                </a:cubicBezTo>
                <a:cubicBezTo>
                  <a:pt x="430" y="108"/>
                  <a:pt x="437" y="72"/>
                  <a:pt x="468" y="49"/>
                </a:cubicBezTo>
                <a:cubicBezTo>
                  <a:pt x="474" y="74"/>
                  <a:pt x="466" y="99"/>
                  <a:pt x="476" y="121"/>
                </a:cubicBezTo>
                <a:cubicBezTo>
                  <a:pt x="476" y="123"/>
                  <a:pt x="475" y="124"/>
                  <a:pt x="475" y="126"/>
                </a:cubicBezTo>
                <a:cubicBezTo>
                  <a:pt x="473" y="137"/>
                  <a:pt x="476" y="147"/>
                  <a:pt x="480" y="157"/>
                </a:cubicBezTo>
                <a:cubicBezTo>
                  <a:pt x="488" y="149"/>
                  <a:pt x="488" y="137"/>
                  <a:pt x="492" y="128"/>
                </a:cubicBezTo>
                <a:cubicBezTo>
                  <a:pt x="493" y="125"/>
                  <a:pt x="495" y="117"/>
                  <a:pt x="498" y="120"/>
                </a:cubicBezTo>
                <a:cubicBezTo>
                  <a:pt x="511" y="133"/>
                  <a:pt x="509" y="117"/>
                  <a:pt x="510" y="114"/>
                </a:cubicBezTo>
                <a:cubicBezTo>
                  <a:pt x="518" y="95"/>
                  <a:pt x="525" y="76"/>
                  <a:pt x="532" y="58"/>
                </a:cubicBezTo>
                <a:cubicBezTo>
                  <a:pt x="533" y="58"/>
                  <a:pt x="534" y="58"/>
                  <a:pt x="535" y="59"/>
                </a:cubicBezTo>
                <a:cubicBezTo>
                  <a:pt x="535" y="69"/>
                  <a:pt x="535" y="80"/>
                  <a:pt x="535" y="90"/>
                </a:cubicBezTo>
                <a:cubicBezTo>
                  <a:pt x="535" y="97"/>
                  <a:pt x="535" y="103"/>
                  <a:pt x="535" y="110"/>
                </a:cubicBezTo>
                <a:cubicBezTo>
                  <a:pt x="533" y="127"/>
                  <a:pt x="529" y="144"/>
                  <a:pt x="532" y="163"/>
                </a:cubicBezTo>
                <a:cubicBezTo>
                  <a:pt x="539" y="158"/>
                  <a:pt x="540" y="149"/>
                  <a:pt x="549" y="149"/>
                </a:cubicBezTo>
                <a:cubicBezTo>
                  <a:pt x="555" y="173"/>
                  <a:pt x="545" y="199"/>
                  <a:pt x="553" y="227"/>
                </a:cubicBezTo>
                <a:cubicBezTo>
                  <a:pt x="567" y="202"/>
                  <a:pt x="590" y="188"/>
                  <a:pt x="598" y="163"/>
                </a:cubicBezTo>
                <a:cubicBezTo>
                  <a:pt x="597" y="164"/>
                  <a:pt x="598" y="165"/>
                  <a:pt x="598" y="166"/>
                </a:cubicBezTo>
                <a:cubicBezTo>
                  <a:pt x="598" y="180"/>
                  <a:pt x="598" y="193"/>
                  <a:pt x="598" y="207"/>
                </a:cubicBezTo>
                <a:cubicBezTo>
                  <a:pt x="600" y="207"/>
                  <a:pt x="602" y="208"/>
                  <a:pt x="605" y="208"/>
                </a:cubicBezTo>
                <a:cubicBezTo>
                  <a:pt x="643" y="164"/>
                  <a:pt x="626" y="102"/>
                  <a:pt x="648" y="50"/>
                </a:cubicBezTo>
                <a:cubicBezTo>
                  <a:pt x="660" y="85"/>
                  <a:pt x="661" y="121"/>
                  <a:pt x="683" y="153"/>
                </a:cubicBezTo>
                <a:cubicBezTo>
                  <a:pt x="688" y="139"/>
                  <a:pt x="691" y="129"/>
                  <a:pt x="689" y="118"/>
                </a:cubicBezTo>
                <a:cubicBezTo>
                  <a:pt x="690" y="106"/>
                  <a:pt x="690" y="95"/>
                  <a:pt x="691" y="83"/>
                </a:cubicBezTo>
                <a:cubicBezTo>
                  <a:pt x="691" y="82"/>
                  <a:pt x="692" y="82"/>
                  <a:pt x="692" y="82"/>
                </a:cubicBezTo>
                <a:cubicBezTo>
                  <a:pt x="692" y="81"/>
                  <a:pt x="691" y="80"/>
                  <a:pt x="691" y="79"/>
                </a:cubicBezTo>
                <a:cubicBezTo>
                  <a:pt x="692" y="71"/>
                  <a:pt x="693" y="62"/>
                  <a:pt x="694" y="54"/>
                </a:cubicBezTo>
                <a:cubicBezTo>
                  <a:pt x="716" y="53"/>
                  <a:pt x="704" y="78"/>
                  <a:pt x="717" y="83"/>
                </a:cubicBezTo>
                <a:cubicBezTo>
                  <a:pt x="719" y="74"/>
                  <a:pt x="722" y="64"/>
                  <a:pt x="718" y="54"/>
                </a:cubicBezTo>
                <a:cubicBezTo>
                  <a:pt x="719" y="43"/>
                  <a:pt x="719" y="32"/>
                  <a:pt x="715" y="22"/>
                </a:cubicBezTo>
                <a:cubicBezTo>
                  <a:pt x="715" y="15"/>
                  <a:pt x="715" y="9"/>
                  <a:pt x="715" y="2"/>
                </a:cubicBezTo>
                <a:cubicBezTo>
                  <a:pt x="717" y="0"/>
                  <a:pt x="720" y="1"/>
                  <a:pt x="722" y="2"/>
                </a:cubicBezTo>
                <a:cubicBezTo>
                  <a:pt x="726" y="10"/>
                  <a:pt x="730" y="18"/>
                  <a:pt x="734" y="26"/>
                </a:cubicBezTo>
                <a:cubicBezTo>
                  <a:pt x="734" y="32"/>
                  <a:pt x="735" y="37"/>
                  <a:pt x="739" y="42"/>
                </a:cubicBezTo>
                <a:cubicBezTo>
                  <a:pt x="747" y="71"/>
                  <a:pt x="754" y="100"/>
                  <a:pt x="762" y="129"/>
                </a:cubicBezTo>
                <a:cubicBezTo>
                  <a:pt x="765" y="123"/>
                  <a:pt x="766" y="117"/>
                  <a:pt x="766" y="112"/>
                </a:cubicBezTo>
                <a:cubicBezTo>
                  <a:pt x="768" y="96"/>
                  <a:pt x="774" y="108"/>
                  <a:pt x="779" y="110"/>
                </a:cubicBezTo>
                <a:cubicBezTo>
                  <a:pt x="779" y="137"/>
                  <a:pt x="786" y="163"/>
                  <a:pt x="795" y="189"/>
                </a:cubicBezTo>
                <a:cubicBezTo>
                  <a:pt x="796" y="193"/>
                  <a:pt x="798" y="200"/>
                  <a:pt x="805" y="199"/>
                </a:cubicBezTo>
                <a:cubicBezTo>
                  <a:pt x="811" y="197"/>
                  <a:pt x="810" y="191"/>
                  <a:pt x="811" y="186"/>
                </a:cubicBezTo>
                <a:cubicBezTo>
                  <a:pt x="811" y="178"/>
                  <a:pt x="810" y="171"/>
                  <a:pt x="815" y="164"/>
                </a:cubicBezTo>
                <a:cubicBezTo>
                  <a:pt x="823" y="169"/>
                  <a:pt x="826" y="179"/>
                  <a:pt x="831" y="187"/>
                </a:cubicBezTo>
                <a:cubicBezTo>
                  <a:pt x="835" y="193"/>
                  <a:pt x="841" y="199"/>
                  <a:pt x="849" y="196"/>
                </a:cubicBezTo>
                <a:cubicBezTo>
                  <a:pt x="857" y="192"/>
                  <a:pt x="852" y="184"/>
                  <a:pt x="850" y="178"/>
                </a:cubicBezTo>
                <a:cubicBezTo>
                  <a:pt x="841" y="152"/>
                  <a:pt x="837" y="124"/>
                  <a:pt x="839" y="96"/>
                </a:cubicBezTo>
                <a:cubicBezTo>
                  <a:pt x="845" y="111"/>
                  <a:pt x="852" y="127"/>
                  <a:pt x="858" y="142"/>
                </a:cubicBezTo>
                <a:cubicBezTo>
                  <a:pt x="858" y="145"/>
                  <a:pt x="859" y="148"/>
                  <a:pt x="862" y="150"/>
                </a:cubicBezTo>
                <a:cubicBezTo>
                  <a:pt x="863" y="155"/>
                  <a:pt x="864" y="159"/>
                  <a:pt x="865" y="163"/>
                </a:cubicBezTo>
                <a:cubicBezTo>
                  <a:pt x="869" y="173"/>
                  <a:pt x="874" y="186"/>
                  <a:pt x="882" y="186"/>
                </a:cubicBezTo>
                <a:cubicBezTo>
                  <a:pt x="893" y="185"/>
                  <a:pt x="890" y="170"/>
                  <a:pt x="892" y="162"/>
                </a:cubicBezTo>
                <a:cubicBezTo>
                  <a:pt x="894" y="158"/>
                  <a:pt x="893" y="154"/>
                  <a:pt x="893" y="150"/>
                </a:cubicBezTo>
                <a:cubicBezTo>
                  <a:pt x="894" y="147"/>
                  <a:pt x="894" y="145"/>
                  <a:pt x="894" y="142"/>
                </a:cubicBezTo>
                <a:cubicBezTo>
                  <a:pt x="901" y="118"/>
                  <a:pt x="900" y="94"/>
                  <a:pt x="904" y="70"/>
                </a:cubicBezTo>
                <a:cubicBezTo>
                  <a:pt x="905" y="65"/>
                  <a:pt x="903" y="55"/>
                  <a:pt x="911" y="56"/>
                </a:cubicBezTo>
                <a:cubicBezTo>
                  <a:pt x="918" y="56"/>
                  <a:pt x="916" y="65"/>
                  <a:pt x="916" y="71"/>
                </a:cubicBezTo>
                <a:cubicBezTo>
                  <a:pt x="917" y="102"/>
                  <a:pt x="916" y="134"/>
                  <a:pt x="916" y="165"/>
                </a:cubicBezTo>
                <a:cubicBezTo>
                  <a:pt x="923" y="160"/>
                  <a:pt x="924" y="152"/>
                  <a:pt x="925" y="146"/>
                </a:cubicBezTo>
                <a:cubicBezTo>
                  <a:pt x="933" y="112"/>
                  <a:pt x="939" y="79"/>
                  <a:pt x="942" y="45"/>
                </a:cubicBezTo>
                <a:cubicBezTo>
                  <a:pt x="943" y="36"/>
                  <a:pt x="941" y="25"/>
                  <a:pt x="950" y="18"/>
                </a:cubicBezTo>
                <a:cubicBezTo>
                  <a:pt x="950" y="18"/>
                  <a:pt x="950" y="18"/>
                  <a:pt x="950" y="18"/>
                </a:cubicBezTo>
                <a:cubicBezTo>
                  <a:pt x="953" y="30"/>
                  <a:pt x="956" y="42"/>
                  <a:pt x="958" y="54"/>
                </a:cubicBezTo>
                <a:cubicBezTo>
                  <a:pt x="959" y="58"/>
                  <a:pt x="959" y="62"/>
                  <a:pt x="959" y="66"/>
                </a:cubicBezTo>
                <a:cubicBezTo>
                  <a:pt x="959" y="89"/>
                  <a:pt x="958" y="112"/>
                  <a:pt x="962" y="134"/>
                </a:cubicBezTo>
                <a:cubicBezTo>
                  <a:pt x="963" y="139"/>
                  <a:pt x="963" y="145"/>
                  <a:pt x="963" y="150"/>
                </a:cubicBezTo>
                <a:cubicBezTo>
                  <a:pt x="961" y="160"/>
                  <a:pt x="961" y="170"/>
                  <a:pt x="967" y="181"/>
                </a:cubicBezTo>
                <a:cubicBezTo>
                  <a:pt x="974" y="170"/>
                  <a:pt x="978" y="161"/>
                  <a:pt x="978" y="150"/>
                </a:cubicBezTo>
                <a:cubicBezTo>
                  <a:pt x="978" y="150"/>
                  <a:pt x="978" y="150"/>
                  <a:pt x="978" y="150"/>
                </a:cubicBezTo>
                <a:cubicBezTo>
                  <a:pt x="978" y="150"/>
                  <a:pt x="979" y="150"/>
                  <a:pt x="979" y="149"/>
                </a:cubicBezTo>
                <a:cubicBezTo>
                  <a:pt x="979" y="148"/>
                  <a:pt x="979" y="147"/>
                  <a:pt x="979" y="147"/>
                </a:cubicBezTo>
                <a:cubicBezTo>
                  <a:pt x="980" y="142"/>
                  <a:pt x="981" y="138"/>
                  <a:pt x="982" y="134"/>
                </a:cubicBezTo>
                <a:cubicBezTo>
                  <a:pt x="998" y="103"/>
                  <a:pt x="1002" y="68"/>
                  <a:pt x="1015" y="31"/>
                </a:cubicBezTo>
                <a:cubicBezTo>
                  <a:pt x="1032" y="84"/>
                  <a:pt x="1030" y="134"/>
                  <a:pt x="1029" y="185"/>
                </a:cubicBezTo>
                <a:cubicBezTo>
                  <a:pt x="1064" y="133"/>
                  <a:pt x="1099" y="83"/>
                  <a:pt x="1118" y="23"/>
                </a:cubicBezTo>
                <a:cubicBezTo>
                  <a:pt x="1118" y="23"/>
                  <a:pt x="1118" y="23"/>
                  <a:pt x="1118" y="23"/>
                </a:cubicBezTo>
                <a:cubicBezTo>
                  <a:pt x="1125" y="44"/>
                  <a:pt x="1117" y="65"/>
                  <a:pt x="1122" y="86"/>
                </a:cubicBezTo>
                <a:cubicBezTo>
                  <a:pt x="1121" y="89"/>
                  <a:pt x="1121" y="91"/>
                  <a:pt x="1121" y="94"/>
                </a:cubicBezTo>
                <a:cubicBezTo>
                  <a:pt x="1116" y="121"/>
                  <a:pt x="1115" y="148"/>
                  <a:pt x="1109" y="176"/>
                </a:cubicBezTo>
                <a:cubicBezTo>
                  <a:pt x="1133" y="148"/>
                  <a:pt x="1156" y="119"/>
                  <a:pt x="1180" y="91"/>
                </a:cubicBezTo>
                <a:cubicBezTo>
                  <a:pt x="1190" y="81"/>
                  <a:pt x="1200" y="70"/>
                  <a:pt x="1211" y="60"/>
                </a:cubicBezTo>
                <a:cubicBezTo>
                  <a:pt x="1219" y="58"/>
                  <a:pt x="1222" y="47"/>
                  <a:pt x="1235" y="48"/>
                </a:cubicBezTo>
                <a:cubicBezTo>
                  <a:pt x="1222" y="76"/>
                  <a:pt x="1196" y="95"/>
                  <a:pt x="1180" y="127"/>
                </a:cubicBezTo>
                <a:cubicBezTo>
                  <a:pt x="1206" y="110"/>
                  <a:pt x="1227" y="95"/>
                  <a:pt x="1250" y="86"/>
                </a:cubicBezTo>
                <a:close/>
              </a:path>
            </a:pathLst>
          </a:custGeom>
          <a:solidFill>
            <a:srgbClr val="739A2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" name="Freeform 5"/>
          <p:cNvSpPr>
            <a:spLocks/>
          </p:cNvSpPr>
          <p:nvPr/>
        </p:nvSpPr>
        <p:spPr bwMode="auto">
          <a:xfrm flipH="1">
            <a:off x="7322831" y="5933298"/>
            <a:ext cx="5314579" cy="947892"/>
          </a:xfrm>
          <a:custGeom>
            <a:avLst/>
            <a:gdLst>
              <a:gd name="T0" fmla="*/ 1252 w 1698"/>
              <a:gd name="T1" fmla="*/ 104 h 300"/>
              <a:gd name="T2" fmla="*/ 1243 w 1698"/>
              <a:gd name="T3" fmla="*/ 136 h 300"/>
              <a:gd name="T4" fmla="*/ 1332 w 1698"/>
              <a:gd name="T5" fmla="*/ 85 h 300"/>
              <a:gd name="T6" fmla="*/ 1303 w 1698"/>
              <a:gd name="T7" fmla="*/ 142 h 300"/>
              <a:gd name="T8" fmla="*/ 1296 w 1698"/>
              <a:gd name="T9" fmla="*/ 204 h 300"/>
              <a:gd name="T10" fmla="*/ 1354 w 1698"/>
              <a:gd name="T11" fmla="*/ 128 h 300"/>
              <a:gd name="T12" fmla="*/ 1440 w 1698"/>
              <a:gd name="T13" fmla="*/ 170 h 300"/>
              <a:gd name="T14" fmla="*/ 1468 w 1698"/>
              <a:gd name="T15" fmla="*/ 111 h 300"/>
              <a:gd name="T16" fmla="*/ 1566 w 1698"/>
              <a:gd name="T17" fmla="*/ 54 h 300"/>
              <a:gd name="T18" fmla="*/ 1568 w 1698"/>
              <a:gd name="T19" fmla="*/ 84 h 300"/>
              <a:gd name="T20" fmla="*/ 1577 w 1698"/>
              <a:gd name="T21" fmla="*/ 138 h 300"/>
              <a:gd name="T22" fmla="*/ 1613 w 1698"/>
              <a:gd name="T23" fmla="*/ 130 h 300"/>
              <a:gd name="T24" fmla="*/ 1672 w 1698"/>
              <a:gd name="T25" fmla="*/ 137 h 300"/>
              <a:gd name="T26" fmla="*/ 1666 w 1698"/>
              <a:gd name="T27" fmla="*/ 155 h 300"/>
              <a:gd name="T28" fmla="*/ 1626 w 1698"/>
              <a:gd name="T29" fmla="*/ 244 h 300"/>
              <a:gd name="T30" fmla="*/ 1698 w 1698"/>
              <a:gd name="T31" fmla="*/ 253 h 300"/>
              <a:gd name="T32" fmla="*/ 1630 w 1698"/>
              <a:gd name="T33" fmla="*/ 294 h 300"/>
              <a:gd name="T34" fmla="*/ 611 w 1698"/>
              <a:gd name="T35" fmla="*/ 294 h 300"/>
              <a:gd name="T36" fmla="*/ 75 w 1698"/>
              <a:gd name="T37" fmla="*/ 270 h 300"/>
              <a:gd name="T38" fmla="*/ 0 w 1698"/>
              <a:gd name="T39" fmla="*/ 239 h 300"/>
              <a:gd name="T40" fmla="*/ 159 w 1698"/>
              <a:gd name="T41" fmla="*/ 270 h 300"/>
              <a:gd name="T42" fmla="*/ 107 w 1698"/>
              <a:gd name="T43" fmla="*/ 183 h 300"/>
              <a:gd name="T44" fmla="*/ 204 w 1698"/>
              <a:gd name="T45" fmla="*/ 237 h 300"/>
              <a:gd name="T46" fmla="*/ 209 w 1698"/>
              <a:gd name="T47" fmla="*/ 228 h 300"/>
              <a:gd name="T48" fmla="*/ 238 w 1698"/>
              <a:gd name="T49" fmla="*/ 236 h 300"/>
              <a:gd name="T50" fmla="*/ 262 w 1698"/>
              <a:gd name="T51" fmla="*/ 239 h 300"/>
              <a:gd name="T52" fmla="*/ 275 w 1698"/>
              <a:gd name="T53" fmla="*/ 185 h 300"/>
              <a:gd name="T54" fmla="*/ 286 w 1698"/>
              <a:gd name="T55" fmla="*/ 179 h 300"/>
              <a:gd name="T56" fmla="*/ 333 w 1698"/>
              <a:gd name="T57" fmla="*/ 147 h 300"/>
              <a:gd name="T58" fmla="*/ 379 w 1698"/>
              <a:gd name="T59" fmla="*/ 204 h 300"/>
              <a:gd name="T60" fmla="*/ 397 w 1698"/>
              <a:gd name="T61" fmla="*/ 110 h 300"/>
              <a:gd name="T62" fmla="*/ 409 w 1698"/>
              <a:gd name="T63" fmla="*/ 110 h 300"/>
              <a:gd name="T64" fmla="*/ 476 w 1698"/>
              <a:gd name="T65" fmla="*/ 121 h 300"/>
              <a:gd name="T66" fmla="*/ 492 w 1698"/>
              <a:gd name="T67" fmla="*/ 128 h 300"/>
              <a:gd name="T68" fmla="*/ 532 w 1698"/>
              <a:gd name="T69" fmla="*/ 58 h 300"/>
              <a:gd name="T70" fmla="*/ 535 w 1698"/>
              <a:gd name="T71" fmla="*/ 110 h 300"/>
              <a:gd name="T72" fmla="*/ 553 w 1698"/>
              <a:gd name="T73" fmla="*/ 227 h 300"/>
              <a:gd name="T74" fmla="*/ 598 w 1698"/>
              <a:gd name="T75" fmla="*/ 207 h 300"/>
              <a:gd name="T76" fmla="*/ 683 w 1698"/>
              <a:gd name="T77" fmla="*/ 153 h 300"/>
              <a:gd name="T78" fmla="*/ 692 w 1698"/>
              <a:gd name="T79" fmla="*/ 82 h 300"/>
              <a:gd name="T80" fmla="*/ 717 w 1698"/>
              <a:gd name="T81" fmla="*/ 83 h 300"/>
              <a:gd name="T82" fmla="*/ 715 w 1698"/>
              <a:gd name="T83" fmla="*/ 2 h 300"/>
              <a:gd name="T84" fmla="*/ 739 w 1698"/>
              <a:gd name="T85" fmla="*/ 42 h 300"/>
              <a:gd name="T86" fmla="*/ 779 w 1698"/>
              <a:gd name="T87" fmla="*/ 110 h 300"/>
              <a:gd name="T88" fmla="*/ 811 w 1698"/>
              <a:gd name="T89" fmla="*/ 186 h 300"/>
              <a:gd name="T90" fmla="*/ 849 w 1698"/>
              <a:gd name="T91" fmla="*/ 196 h 300"/>
              <a:gd name="T92" fmla="*/ 858 w 1698"/>
              <a:gd name="T93" fmla="*/ 142 h 300"/>
              <a:gd name="T94" fmla="*/ 882 w 1698"/>
              <a:gd name="T95" fmla="*/ 186 h 300"/>
              <a:gd name="T96" fmla="*/ 894 w 1698"/>
              <a:gd name="T97" fmla="*/ 142 h 300"/>
              <a:gd name="T98" fmla="*/ 916 w 1698"/>
              <a:gd name="T99" fmla="*/ 71 h 300"/>
              <a:gd name="T100" fmla="*/ 942 w 1698"/>
              <a:gd name="T101" fmla="*/ 45 h 300"/>
              <a:gd name="T102" fmla="*/ 958 w 1698"/>
              <a:gd name="T103" fmla="*/ 54 h 300"/>
              <a:gd name="T104" fmla="*/ 963 w 1698"/>
              <a:gd name="T105" fmla="*/ 150 h 300"/>
              <a:gd name="T106" fmla="*/ 978 w 1698"/>
              <a:gd name="T107" fmla="*/ 150 h 300"/>
              <a:gd name="T108" fmla="*/ 982 w 1698"/>
              <a:gd name="T109" fmla="*/ 134 h 300"/>
              <a:gd name="T110" fmla="*/ 1118 w 1698"/>
              <a:gd name="T111" fmla="*/ 23 h 300"/>
              <a:gd name="T112" fmla="*/ 1121 w 1698"/>
              <a:gd name="T113" fmla="*/ 94 h 300"/>
              <a:gd name="T114" fmla="*/ 1211 w 1698"/>
              <a:gd name="T115" fmla="*/ 60 h 300"/>
              <a:gd name="T116" fmla="*/ 1250 w 1698"/>
              <a:gd name="T117" fmla="*/ 8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8" h="300">
                <a:moveTo>
                  <a:pt x="1250" y="86"/>
                </a:moveTo>
                <a:cubicBezTo>
                  <a:pt x="1252" y="86"/>
                  <a:pt x="1255" y="86"/>
                  <a:pt x="1258" y="86"/>
                </a:cubicBezTo>
                <a:cubicBezTo>
                  <a:pt x="1261" y="94"/>
                  <a:pt x="1256" y="98"/>
                  <a:pt x="1252" y="104"/>
                </a:cubicBezTo>
                <a:cubicBezTo>
                  <a:pt x="1246" y="111"/>
                  <a:pt x="1241" y="120"/>
                  <a:pt x="1236" y="127"/>
                </a:cubicBezTo>
                <a:cubicBezTo>
                  <a:pt x="1234" y="130"/>
                  <a:pt x="1233" y="134"/>
                  <a:pt x="1236" y="136"/>
                </a:cubicBezTo>
                <a:cubicBezTo>
                  <a:pt x="1238" y="139"/>
                  <a:pt x="1240" y="137"/>
                  <a:pt x="1243" y="136"/>
                </a:cubicBezTo>
                <a:cubicBezTo>
                  <a:pt x="1256" y="124"/>
                  <a:pt x="1274" y="119"/>
                  <a:pt x="1283" y="103"/>
                </a:cubicBezTo>
                <a:cubicBezTo>
                  <a:pt x="1284" y="103"/>
                  <a:pt x="1285" y="103"/>
                  <a:pt x="1286" y="102"/>
                </a:cubicBezTo>
                <a:cubicBezTo>
                  <a:pt x="1300" y="93"/>
                  <a:pt x="1315" y="85"/>
                  <a:pt x="1332" y="85"/>
                </a:cubicBezTo>
                <a:cubicBezTo>
                  <a:pt x="1338" y="85"/>
                  <a:pt x="1345" y="83"/>
                  <a:pt x="1347" y="87"/>
                </a:cubicBezTo>
                <a:cubicBezTo>
                  <a:pt x="1351" y="93"/>
                  <a:pt x="1344" y="96"/>
                  <a:pt x="1340" y="100"/>
                </a:cubicBezTo>
                <a:cubicBezTo>
                  <a:pt x="1328" y="114"/>
                  <a:pt x="1315" y="127"/>
                  <a:pt x="1303" y="142"/>
                </a:cubicBezTo>
                <a:cubicBezTo>
                  <a:pt x="1291" y="156"/>
                  <a:pt x="1282" y="172"/>
                  <a:pt x="1277" y="190"/>
                </a:cubicBezTo>
                <a:cubicBezTo>
                  <a:pt x="1275" y="197"/>
                  <a:pt x="1274" y="204"/>
                  <a:pt x="1280" y="209"/>
                </a:cubicBezTo>
                <a:cubicBezTo>
                  <a:pt x="1286" y="213"/>
                  <a:pt x="1291" y="208"/>
                  <a:pt x="1296" y="204"/>
                </a:cubicBezTo>
                <a:cubicBezTo>
                  <a:pt x="1304" y="198"/>
                  <a:pt x="1312" y="192"/>
                  <a:pt x="1319" y="185"/>
                </a:cubicBezTo>
                <a:cubicBezTo>
                  <a:pt x="1340" y="163"/>
                  <a:pt x="1340" y="162"/>
                  <a:pt x="1352" y="189"/>
                </a:cubicBezTo>
                <a:cubicBezTo>
                  <a:pt x="1358" y="170"/>
                  <a:pt x="1347" y="149"/>
                  <a:pt x="1354" y="128"/>
                </a:cubicBezTo>
                <a:cubicBezTo>
                  <a:pt x="1376" y="166"/>
                  <a:pt x="1388" y="166"/>
                  <a:pt x="1410" y="130"/>
                </a:cubicBezTo>
                <a:cubicBezTo>
                  <a:pt x="1415" y="122"/>
                  <a:pt x="1417" y="113"/>
                  <a:pt x="1428" y="108"/>
                </a:cubicBezTo>
                <a:cubicBezTo>
                  <a:pt x="1433" y="129"/>
                  <a:pt x="1427" y="151"/>
                  <a:pt x="1440" y="170"/>
                </a:cubicBezTo>
                <a:cubicBezTo>
                  <a:pt x="1453" y="141"/>
                  <a:pt x="1448" y="111"/>
                  <a:pt x="1454" y="82"/>
                </a:cubicBezTo>
                <a:cubicBezTo>
                  <a:pt x="1454" y="82"/>
                  <a:pt x="1454" y="82"/>
                  <a:pt x="1454" y="82"/>
                </a:cubicBezTo>
                <a:cubicBezTo>
                  <a:pt x="1465" y="88"/>
                  <a:pt x="1467" y="99"/>
                  <a:pt x="1468" y="111"/>
                </a:cubicBezTo>
                <a:cubicBezTo>
                  <a:pt x="1469" y="119"/>
                  <a:pt x="1467" y="129"/>
                  <a:pt x="1477" y="133"/>
                </a:cubicBezTo>
                <a:cubicBezTo>
                  <a:pt x="1486" y="137"/>
                  <a:pt x="1493" y="130"/>
                  <a:pt x="1500" y="124"/>
                </a:cubicBezTo>
                <a:cubicBezTo>
                  <a:pt x="1525" y="104"/>
                  <a:pt x="1544" y="78"/>
                  <a:pt x="1566" y="54"/>
                </a:cubicBezTo>
                <a:cubicBezTo>
                  <a:pt x="1566" y="54"/>
                  <a:pt x="1566" y="54"/>
                  <a:pt x="1566" y="54"/>
                </a:cubicBezTo>
                <a:cubicBezTo>
                  <a:pt x="1569" y="55"/>
                  <a:pt x="1577" y="45"/>
                  <a:pt x="1575" y="58"/>
                </a:cubicBezTo>
                <a:cubicBezTo>
                  <a:pt x="1574" y="67"/>
                  <a:pt x="1570" y="76"/>
                  <a:pt x="1568" y="84"/>
                </a:cubicBezTo>
                <a:cubicBezTo>
                  <a:pt x="1568" y="84"/>
                  <a:pt x="1568" y="85"/>
                  <a:pt x="1568" y="85"/>
                </a:cubicBezTo>
                <a:cubicBezTo>
                  <a:pt x="1555" y="113"/>
                  <a:pt x="1545" y="142"/>
                  <a:pt x="1542" y="179"/>
                </a:cubicBezTo>
                <a:cubicBezTo>
                  <a:pt x="1557" y="164"/>
                  <a:pt x="1569" y="152"/>
                  <a:pt x="1577" y="138"/>
                </a:cubicBezTo>
                <a:cubicBezTo>
                  <a:pt x="1583" y="133"/>
                  <a:pt x="1588" y="128"/>
                  <a:pt x="1594" y="123"/>
                </a:cubicBezTo>
                <a:cubicBezTo>
                  <a:pt x="1603" y="122"/>
                  <a:pt x="1610" y="106"/>
                  <a:pt x="1621" y="118"/>
                </a:cubicBezTo>
                <a:cubicBezTo>
                  <a:pt x="1616" y="120"/>
                  <a:pt x="1614" y="124"/>
                  <a:pt x="1613" y="130"/>
                </a:cubicBezTo>
                <a:cubicBezTo>
                  <a:pt x="1595" y="147"/>
                  <a:pt x="1581" y="167"/>
                  <a:pt x="1570" y="195"/>
                </a:cubicBezTo>
                <a:cubicBezTo>
                  <a:pt x="1582" y="188"/>
                  <a:pt x="1590" y="182"/>
                  <a:pt x="1597" y="176"/>
                </a:cubicBezTo>
                <a:cubicBezTo>
                  <a:pt x="1619" y="157"/>
                  <a:pt x="1641" y="137"/>
                  <a:pt x="1672" y="137"/>
                </a:cubicBezTo>
                <a:cubicBezTo>
                  <a:pt x="1673" y="138"/>
                  <a:pt x="1674" y="138"/>
                  <a:pt x="1674" y="139"/>
                </a:cubicBezTo>
                <a:cubicBezTo>
                  <a:pt x="1675" y="146"/>
                  <a:pt x="1667" y="148"/>
                  <a:pt x="1666" y="154"/>
                </a:cubicBezTo>
                <a:cubicBezTo>
                  <a:pt x="1666" y="154"/>
                  <a:pt x="1666" y="155"/>
                  <a:pt x="1666" y="155"/>
                </a:cubicBezTo>
                <a:cubicBezTo>
                  <a:pt x="1650" y="171"/>
                  <a:pt x="1639" y="191"/>
                  <a:pt x="1634" y="214"/>
                </a:cubicBezTo>
                <a:cubicBezTo>
                  <a:pt x="1630" y="217"/>
                  <a:pt x="1629" y="221"/>
                  <a:pt x="1630" y="226"/>
                </a:cubicBezTo>
                <a:cubicBezTo>
                  <a:pt x="1626" y="232"/>
                  <a:pt x="1622" y="239"/>
                  <a:pt x="1626" y="244"/>
                </a:cubicBezTo>
                <a:cubicBezTo>
                  <a:pt x="1630" y="249"/>
                  <a:pt x="1637" y="244"/>
                  <a:pt x="1643" y="243"/>
                </a:cubicBezTo>
                <a:cubicBezTo>
                  <a:pt x="1657" y="240"/>
                  <a:pt x="1672" y="240"/>
                  <a:pt x="1687" y="244"/>
                </a:cubicBezTo>
                <a:cubicBezTo>
                  <a:pt x="1692" y="245"/>
                  <a:pt x="1698" y="246"/>
                  <a:pt x="1698" y="253"/>
                </a:cubicBezTo>
                <a:cubicBezTo>
                  <a:pt x="1697" y="259"/>
                  <a:pt x="1690" y="259"/>
                  <a:pt x="1685" y="258"/>
                </a:cubicBezTo>
                <a:cubicBezTo>
                  <a:pt x="1666" y="257"/>
                  <a:pt x="1653" y="265"/>
                  <a:pt x="1649" y="285"/>
                </a:cubicBezTo>
                <a:cubicBezTo>
                  <a:pt x="1646" y="296"/>
                  <a:pt x="1638" y="295"/>
                  <a:pt x="1630" y="294"/>
                </a:cubicBezTo>
                <a:cubicBezTo>
                  <a:pt x="1592" y="289"/>
                  <a:pt x="1554" y="294"/>
                  <a:pt x="1517" y="294"/>
                </a:cubicBezTo>
                <a:cubicBezTo>
                  <a:pt x="1322" y="293"/>
                  <a:pt x="1127" y="294"/>
                  <a:pt x="932" y="294"/>
                </a:cubicBezTo>
                <a:cubicBezTo>
                  <a:pt x="825" y="294"/>
                  <a:pt x="718" y="293"/>
                  <a:pt x="611" y="294"/>
                </a:cubicBezTo>
                <a:cubicBezTo>
                  <a:pt x="443" y="294"/>
                  <a:pt x="275" y="294"/>
                  <a:pt x="107" y="294"/>
                </a:cubicBezTo>
                <a:cubicBezTo>
                  <a:pt x="99" y="294"/>
                  <a:pt x="86" y="300"/>
                  <a:pt x="91" y="281"/>
                </a:cubicBezTo>
                <a:cubicBezTo>
                  <a:pt x="93" y="275"/>
                  <a:pt x="84" y="269"/>
                  <a:pt x="75" y="270"/>
                </a:cubicBezTo>
                <a:cubicBezTo>
                  <a:pt x="71" y="269"/>
                  <a:pt x="68" y="267"/>
                  <a:pt x="64" y="265"/>
                </a:cubicBezTo>
                <a:cubicBezTo>
                  <a:pt x="63" y="255"/>
                  <a:pt x="54" y="255"/>
                  <a:pt x="47" y="252"/>
                </a:cubicBezTo>
                <a:cubicBezTo>
                  <a:pt x="31" y="247"/>
                  <a:pt x="16" y="243"/>
                  <a:pt x="0" y="239"/>
                </a:cubicBezTo>
                <a:cubicBezTo>
                  <a:pt x="10" y="234"/>
                  <a:pt x="19" y="234"/>
                  <a:pt x="29" y="236"/>
                </a:cubicBezTo>
                <a:cubicBezTo>
                  <a:pt x="73" y="243"/>
                  <a:pt x="115" y="260"/>
                  <a:pt x="158" y="270"/>
                </a:cubicBezTo>
                <a:cubicBezTo>
                  <a:pt x="158" y="270"/>
                  <a:pt x="159" y="270"/>
                  <a:pt x="159" y="270"/>
                </a:cubicBezTo>
                <a:cubicBezTo>
                  <a:pt x="158" y="270"/>
                  <a:pt x="158" y="270"/>
                  <a:pt x="158" y="270"/>
                </a:cubicBezTo>
                <a:cubicBezTo>
                  <a:pt x="161" y="262"/>
                  <a:pt x="154" y="258"/>
                  <a:pt x="150" y="252"/>
                </a:cubicBezTo>
                <a:cubicBezTo>
                  <a:pt x="135" y="229"/>
                  <a:pt x="114" y="210"/>
                  <a:pt x="107" y="183"/>
                </a:cubicBezTo>
                <a:cubicBezTo>
                  <a:pt x="110" y="183"/>
                  <a:pt x="113" y="184"/>
                  <a:pt x="115" y="184"/>
                </a:cubicBezTo>
                <a:cubicBezTo>
                  <a:pt x="129" y="196"/>
                  <a:pt x="143" y="205"/>
                  <a:pt x="159" y="213"/>
                </a:cubicBezTo>
                <a:cubicBezTo>
                  <a:pt x="174" y="221"/>
                  <a:pt x="185" y="236"/>
                  <a:pt x="204" y="237"/>
                </a:cubicBezTo>
                <a:cubicBezTo>
                  <a:pt x="206" y="238"/>
                  <a:pt x="208" y="239"/>
                  <a:pt x="209" y="239"/>
                </a:cubicBezTo>
                <a:cubicBezTo>
                  <a:pt x="211" y="237"/>
                  <a:pt x="210" y="234"/>
                  <a:pt x="208" y="232"/>
                </a:cubicBezTo>
                <a:cubicBezTo>
                  <a:pt x="208" y="231"/>
                  <a:pt x="209" y="230"/>
                  <a:pt x="209" y="228"/>
                </a:cubicBezTo>
                <a:cubicBezTo>
                  <a:pt x="210" y="220"/>
                  <a:pt x="197" y="207"/>
                  <a:pt x="206" y="204"/>
                </a:cubicBezTo>
                <a:cubicBezTo>
                  <a:pt x="217" y="200"/>
                  <a:pt x="219" y="217"/>
                  <a:pt x="225" y="225"/>
                </a:cubicBezTo>
                <a:cubicBezTo>
                  <a:pt x="229" y="229"/>
                  <a:pt x="230" y="239"/>
                  <a:pt x="238" y="236"/>
                </a:cubicBezTo>
                <a:cubicBezTo>
                  <a:pt x="245" y="233"/>
                  <a:pt x="242" y="225"/>
                  <a:pt x="241" y="220"/>
                </a:cubicBezTo>
                <a:cubicBezTo>
                  <a:pt x="240" y="210"/>
                  <a:pt x="239" y="200"/>
                  <a:pt x="237" y="186"/>
                </a:cubicBezTo>
                <a:cubicBezTo>
                  <a:pt x="252" y="204"/>
                  <a:pt x="254" y="223"/>
                  <a:pt x="262" y="239"/>
                </a:cubicBezTo>
                <a:cubicBezTo>
                  <a:pt x="265" y="244"/>
                  <a:pt x="266" y="251"/>
                  <a:pt x="273" y="249"/>
                </a:cubicBezTo>
                <a:cubicBezTo>
                  <a:pt x="279" y="248"/>
                  <a:pt x="278" y="241"/>
                  <a:pt x="279" y="236"/>
                </a:cubicBezTo>
                <a:cubicBezTo>
                  <a:pt x="282" y="219"/>
                  <a:pt x="276" y="202"/>
                  <a:pt x="275" y="185"/>
                </a:cubicBezTo>
                <a:cubicBezTo>
                  <a:pt x="275" y="180"/>
                  <a:pt x="270" y="170"/>
                  <a:pt x="283" y="174"/>
                </a:cubicBezTo>
                <a:cubicBezTo>
                  <a:pt x="284" y="176"/>
                  <a:pt x="285" y="177"/>
                  <a:pt x="286" y="179"/>
                </a:cubicBezTo>
                <a:cubicBezTo>
                  <a:pt x="286" y="179"/>
                  <a:pt x="286" y="179"/>
                  <a:pt x="286" y="179"/>
                </a:cubicBezTo>
                <a:cubicBezTo>
                  <a:pt x="289" y="193"/>
                  <a:pt x="296" y="205"/>
                  <a:pt x="303" y="216"/>
                </a:cubicBezTo>
                <a:cubicBezTo>
                  <a:pt x="311" y="229"/>
                  <a:pt x="319" y="227"/>
                  <a:pt x="325" y="215"/>
                </a:cubicBezTo>
                <a:cubicBezTo>
                  <a:pt x="335" y="194"/>
                  <a:pt x="340" y="171"/>
                  <a:pt x="333" y="147"/>
                </a:cubicBezTo>
                <a:cubicBezTo>
                  <a:pt x="331" y="140"/>
                  <a:pt x="329" y="133"/>
                  <a:pt x="332" y="124"/>
                </a:cubicBezTo>
                <a:cubicBezTo>
                  <a:pt x="341" y="128"/>
                  <a:pt x="347" y="134"/>
                  <a:pt x="352" y="142"/>
                </a:cubicBezTo>
                <a:cubicBezTo>
                  <a:pt x="364" y="161"/>
                  <a:pt x="370" y="183"/>
                  <a:pt x="379" y="204"/>
                </a:cubicBezTo>
                <a:cubicBezTo>
                  <a:pt x="381" y="207"/>
                  <a:pt x="381" y="214"/>
                  <a:pt x="388" y="213"/>
                </a:cubicBezTo>
                <a:cubicBezTo>
                  <a:pt x="393" y="212"/>
                  <a:pt x="393" y="206"/>
                  <a:pt x="393" y="201"/>
                </a:cubicBezTo>
                <a:cubicBezTo>
                  <a:pt x="395" y="171"/>
                  <a:pt x="396" y="140"/>
                  <a:pt x="397" y="110"/>
                </a:cubicBezTo>
                <a:cubicBezTo>
                  <a:pt x="397" y="102"/>
                  <a:pt x="398" y="94"/>
                  <a:pt x="399" y="86"/>
                </a:cubicBezTo>
                <a:cubicBezTo>
                  <a:pt x="401" y="86"/>
                  <a:pt x="404" y="86"/>
                  <a:pt x="406" y="86"/>
                </a:cubicBezTo>
                <a:cubicBezTo>
                  <a:pt x="407" y="94"/>
                  <a:pt x="408" y="102"/>
                  <a:pt x="409" y="110"/>
                </a:cubicBezTo>
                <a:cubicBezTo>
                  <a:pt x="407" y="119"/>
                  <a:pt x="409" y="128"/>
                  <a:pt x="414" y="142"/>
                </a:cubicBezTo>
                <a:cubicBezTo>
                  <a:pt x="430" y="108"/>
                  <a:pt x="437" y="72"/>
                  <a:pt x="468" y="49"/>
                </a:cubicBezTo>
                <a:cubicBezTo>
                  <a:pt x="474" y="74"/>
                  <a:pt x="466" y="99"/>
                  <a:pt x="476" y="121"/>
                </a:cubicBezTo>
                <a:cubicBezTo>
                  <a:pt x="476" y="123"/>
                  <a:pt x="475" y="124"/>
                  <a:pt x="475" y="126"/>
                </a:cubicBezTo>
                <a:cubicBezTo>
                  <a:pt x="473" y="137"/>
                  <a:pt x="476" y="147"/>
                  <a:pt x="480" y="157"/>
                </a:cubicBezTo>
                <a:cubicBezTo>
                  <a:pt x="488" y="149"/>
                  <a:pt x="488" y="137"/>
                  <a:pt x="492" y="128"/>
                </a:cubicBezTo>
                <a:cubicBezTo>
                  <a:pt x="493" y="125"/>
                  <a:pt x="495" y="117"/>
                  <a:pt x="498" y="120"/>
                </a:cubicBezTo>
                <a:cubicBezTo>
                  <a:pt x="511" y="133"/>
                  <a:pt x="509" y="117"/>
                  <a:pt x="510" y="114"/>
                </a:cubicBezTo>
                <a:cubicBezTo>
                  <a:pt x="518" y="95"/>
                  <a:pt x="525" y="76"/>
                  <a:pt x="532" y="58"/>
                </a:cubicBezTo>
                <a:cubicBezTo>
                  <a:pt x="533" y="58"/>
                  <a:pt x="534" y="58"/>
                  <a:pt x="535" y="59"/>
                </a:cubicBezTo>
                <a:cubicBezTo>
                  <a:pt x="535" y="69"/>
                  <a:pt x="535" y="80"/>
                  <a:pt x="535" y="90"/>
                </a:cubicBezTo>
                <a:cubicBezTo>
                  <a:pt x="535" y="97"/>
                  <a:pt x="535" y="103"/>
                  <a:pt x="535" y="110"/>
                </a:cubicBezTo>
                <a:cubicBezTo>
                  <a:pt x="533" y="127"/>
                  <a:pt x="529" y="144"/>
                  <a:pt x="532" y="163"/>
                </a:cubicBezTo>
                <a:cubicBezTo>
                  <a:pt x="539" y="158"/>
                  <a:pt x="540" y="149"/>
                  <a:pt x="549" y="149"/>
                </a:cubicBezTo>
                <a:cubicBezTo>
                  <a:pt x="555" y="173"/>
                  <a:pt x="545" y="199"/>
                  <a:pt x="553" y="227"/>
                </a:cubicBezTo>
                <a:cubicBezTo>
                  <a:pt x="567" y="202"/>
                  <a:pt x="590" y="188"/>
                  <a:pt x="598" y="163"/>
                </a:cubicBezTo>
                <a:cubicBezTo>
                  <a:pt x="597" y="164"/>
                  <a:pt x="598" y="165"/>
                  <a:pt x="598" y="166"/>
                </a:cubicBezTo>
                <a:cubicBezTo>
                  <a:pt x="598" y="180"/>
                  <a:pt x="598" y="193"/>
                  <a:pt x="598" y="207"/>
                </a:cubicBezTo>
                <a:cubicBezTo>
                  <a:pt x="600" y="207"/>
                  <a:pt x="602" y="208"/>
                  <a:pt x="605" y="208"/>
                </a:cubicBezTo>
                <a:cubicBezTo>
                  <a:pt x="643" y="164"/>
                  <a:pt x="626" y="102"/>
                  <a:pt x="648" y="50"/>
                </a:cubicBezTo>
                <a:cubicBezTo>
                  <a:pt x="660" y="85"/>
                  <a:pt x="661" y="121"/>
                  <a:pt x="683" y="153"/>
                </a:cubicBezTo>
                <a:cubicBezTo>
                  <a:pt x="688" y="139"/>
                  <a:pt x="691" y="129"/>
                  <a:pt x="689" y="118"/>
                </a:cubicBezTo>
                <a:cubicBezTo>
                  <a:pt x="690" y="106"/>
                  <a:pt x="690" y="95"/>
                  <a:pt x="691" y="83"/>
                </a:cubicBezTo>
                <a:cubicBezTo>
                  <a:pt x="691" y="82"/>
                  <a:pt x="692" y="82"/>
                  <a:pt x="692" y="82"/>
                </a:cubicBezTo>
                <a:cubicBezTo>
                  <a:pt x="692" y="81"/>
                  <a:pt x="691" y="80"/>
                  <a:pt x="691" y="79"/>
                </a:cubicBezTo>
                <a:cubicBezTo>
                  <a:pt x="692" y="71"/>
                  <a:pt x="693" y="62"/>
                  <a:pt x="694" y="54"/>
                </a:cubicBezTo>
                <a:cubicBezTo>
                  <a:pt x="716" y="53"/>
                  <a:pt x="704" y="78"/>
                  <a:pt x="717" y="83"/>
                </a:cubicBezTo>
                <a:cubicBezTo>
                  <a:pt x="719" y="74"/>
                  <a:pt x="722" y="64"/>
                  <a:pt x="718" y="54"/>
                </a:cubicBezTo>
                <a:cubicBezTo>
                  <a:pt x="719" y="43"/>
                  <a:pt x="719" y="32"/>
                  <a:pt x="715" y="22"/>
                </a:cubicBezTo>
                <a:cubicBezTo>
                  <a:pt x="715" y="15"/>
                  <a:pt x="715" y="9"/>
                  <a:pt x="715" y="2"/>
                </a:cubicBezTo>
                <a:cubicBezTo>
                  <a:pt x="717" y="0"/>
                  <a:pt x="720" y="1"/>
                  <a:pt x="722" y="2"/>
                </a:cubicBezTo>
                <a:cubicBezTo>
                  <a:pt x="726" y="10"/>
                  <a:pt x="730" y="18"/>
                  <a:pt x="734" y="26"/>
                </a:cubicBezTo>
                <a:cubicBezTo>
                  <a:pt x="734" y="32"/>
                  <a:pt x="735" y="37"/>
                  <a:pt x="739" y="42"/>
                </a:cubicBezTo>
                <a:cubicBezTo>
                  <a:pt x="747" y="71"/>
                  <a:pt x="754" y="100"/>
                  <a:pt x="762" y="129"/>
                </a:cubicBezTo>
                <a:cubicBezTo>
                  <a:pt x="765" y="123"/>
                  <a:pt x="766" y="117"/>
                  <a:pt x="766" y="112"/>
                </a:cubicBezTo>
                <a:cubicBezTo>
                  <a:pt x="768" y="96"/>
                  <a:pt x="774" y="108"/>
                  <a:pt x="779" y="110"/>
                </a:cubicBezTo>
                <a:cubicBezTo>
                  <a:pt x="779" y="137"/>
                  <a:pt x="786" y="163"/>
                  <a:pt x="795" y="189"/>
                </a:cubicBezTo>
                <a:cubicBezTo>
                  <a:pt x="796" y="193"/>
                  <a:pt x="798" y="200"/>
                  <a:pt x="805" y="199"/>
                </a:cubicBezTo>
                <a:cubicBezTo>
                  <a:pt x="811" y="197"/>
                  <a:pt x="810" y="191"/>
                  <a:pt x="811" y="186"/>
                </a:cubicBezTo>
                <a:cubicBezTo>
                  <a:pt x="811" y="178"/>
                  <a:pt x="810" y="171"/>
                  <a:pt x="815" y="164"/>
                </a:cubicBezTo>
                <a:cubicBezTo>
                  <a:pt x="823" y="169"/>
                  <a:pt x="826" y="179"/>
                  <a:pt x="831" y="187"/>
                </a:cubicBezTo>
                <a:cubicBezTo>
                  <a:pt x="835" y="193"/>
                  <a:pt x="841" y="199"/>
                  <a:pt x="849" y="196"/>
                </a:cubicBezTo>
                <a:cubicBezTo>
                  <a:pt x="857" y="192"/>
                  <a:pt x="852" y="184"/>
                  <a:pt x="850" y="178"/>
                </a:cubicBezTo>
                <a:cubicBezTo>
                  <a:pt x="841" y="152"/>
                  <a:pt x="837" y="124"/>
                  <a:pt x="839" y="96"/>
                </a:cubicBezTo>
                <a:cubicBezTo>
                  <a:pt x="845" y="111"/>
                  <a:pt x="852" y="127"/>
                  <a:pt x="858" y="142"/>
                </a:cubicBezTo>
                <a:cubicBezTo>
                  <a:pt x="858" y="145"/>
                  <a:pt x="859" y="148"/>
                  <a:pt x="862" y="150"/>
                </a:cubicBezTo>
                <a:cubicBezTo>
                  <a:pt x="863" y="155"/>
                  <a:pt x="864" y="159"/>
                  <a:pt x="865" y="163"/>
                </a:cubicBezTo>
                <a:cubicBezTo>
                  <a:pt x="869" y="173"/>
                  <a:pt x="874" y="186"/>
                  <a:pt x="882" y="186"/>
                </a:cubicBezTo>
                <a:cubicBezTo>
                  <a:pt x="893" y="185"/>
                  <a:pt x="890" y="170"/>
                  <a:pt x="892" y="162"/>
                </a:cubicBezTo>
                <a:cubicBezTo>
                  <a:pt x="894" y="158"/>
                  <a:pt x="893" y="154"/>
                  <a:pt x="893" y="150"/>
                </a:cubicBezTo>
                <a:cubicBezTo>
                  <a:pt x="894" y="147"/>
                  <a:pt x="894" y="145"/>
                  <a:pt x="894" y="142"/>
                </a:cubicBezTo>
                <a:cubicBezTo>
                  <a:pt x="901" y="118"/>
                  <a:pt x="900" y="94"/>
                  <a:pt x="904" y="70"/>
                </a:cubicBezTo>
                <a:cubicBezTo>
                  <a:pt x="905" y="65"/>
                  <a:pt x="903" y="55"/>
                  <a:pt x="911" y="56"/>
                </a:cubicBezTo>
                <a:cubicBezTo>
                  <a:pt x="918" y="56"/>
                  <a:pt x="916" y="65"/>
                  <a:pt x="916" y="71"/>
                </a:cubicBezTo>
                <a:cubicBezTo>
                  <a:pt x="917" y="102"/>
                  <a:pt x="916" y="134"/>
                  <a:pt x="916" y="165"/>
                </a:cubicBezTo>
                <a:cubicBezTo>
                  <a:pt x="923" y="160"/>
                  <a:pt x="924" y="152"/>
                  <a:pt x="925" y="146"/>
                </a:cubicBezTo>
                <a:cubicBezTo>
                  <a:pt x="933" y="112"/>
                  <a:pt x="939" y="79"/>
                  <a:pt x="942" y="45"/>
                </a:cubicBezTo>
                <a:cubicBezTo>
                  <a:pt x="943" y="36"/>
                  <a:pt x="941" y="25"/>
                  <a:pt x="950" y="18"/>
                </a:cubicBezTo>
                <a:cubicBezTo>
                  <a:pt x="950" y="18"/>
                  <a:pt x="950" y="18"/>
                  <a:pt x="950" y="18"/>
                </a:cubicBezTo>
                <a:cubicBezTo>
                  <a:pt x="953" y="30"/>
                  <a:pt x="956" y="42"/>
                  <a:pt x="958" y="54"/>
                </a:cubicBezTo>
                <a:cubicBezTo>
                  <a:pt x="959" y="58"/>
                  <a:pt x="959" y="62"/>
                  <a:pt x="959" y="66"/>
                </a:cubicBezTo>
                <a:cubicBezTo>
                  <a:pt x="959" y="89"/>
                  <a:pt x="958" y="112"/>
                  <a:pt x="962" y="134"/>
                </a:cubicBezTo>
                <a:cubicBezTo>
                  <a:pt x="963" y="139"/>
                  <a:pt x="963" y="145"/>
                  <a:pt x="963" y="150"/>
                </a:cubicBezTo>
                <a:cubicBezTo>
                  <a:pt x="961" y="160"/>
                  <a:pt x="961" y="170"/>
                  <a:pt x="967" y="181"/>
                </a:cubicBezTo>
                <a:cubicBezTo>
                  <a:pt x="974" y="170"/>
                  <a:pt x="978" y="161"/>
                  <a:pt x="978" y="150"/>
                </a:cubicBezTo>
                <a:cubicBezTo>
                  <a:pt x="978" y="150"/>
                  <a:pt x="978" y="150"/>
                  <a:pt x="978" y="150"/>
                </a:cubicBezTo>
                <a:cubicBezTo>
                  <a:pt x="978" y="150"/>
                  <a:pt x="979" y="150"/>
                  <a:pt x="979" y="149"/>
                </a:cubicBezTo>
                <a:cubicBezTo>
                  <a:pt x="979" y="148"/>
                  <a:pt x="979" y="147"/>
                  <a:pt x="979" y="147"/>
                </a:cubicBezTo>
                <a:cubicBezTo>
                  <a:pt x="980" y="142"/>
                  <a:pt x="981" y="138"/>
                  <a:pt x="982" y="134"/>
                </a:cubicBezTo>
                <a:cubicBezTo>
                  <a:pt x="998" y="103"/>
                  <a:pt x="1002" y="68"/>
                  <a:pt x="1015" y="31"/>
                </a:cubicBezTo>
                <a:cubicBezTo>
                  <a:pt x="1032" y="84"/>
                  <a:pt x="1030" y="134"/>
                  <a:pt x="1029" y="185"/>
                </a:cubicBezTo>
                <a:cubicBezTo>
                  <a:pt x="1064" y="133"/>
                  <a:pt x="1099" y="83"/>
                  <a:pt x="1118" y="23"/>
                </a:cubicBezTo>
                <a:cubicBezTo>
                  <a:pt x="1118" y="23"/>
                  <a:pt x="1118" y="23"/>
                  <a:pt x="1118" y="23"/>
                </a:cubicBezTo>
                <a:cubicBezTo>
                  <a:pt x="1125" y="44"/>
                  <a:pt x="1117" y="65"/>
                  <a:pt x="1122" y="86"/>
                </a:cubicBezTo>
                <a:cubicBezTo>
                  <a:pt x="1121" y="89"/>
                  <a:pt x="1121" y="91"/>
                  <a:pt x="1121" y="94"/>
                </a:cubicBezTo>
                <a:cubicBezTo>
                  <a:pt x="1116" y="121"/>
                  <a:pt x="1115" y="148"/>
                  <a:pt x="1109" y="176"/>
                </a:cubicBezTo>
                <a:cubicBezTo>
                  <a:pt x="1133" y="148"/>
                  <a:pt x="1156" y="119"/>
                  <a:pt x="1180" y="91"/>
                </a:cubicBezTo>
                <a:cubicBezTo>
                  <a:pt x="1190" y="81"/>
                  <a:pt x="1200" y="70"/>
                  <a:pt x="1211" y="60"/>
                </a:cubicBezTo>
                <a:cubicBezTo>
                  <a:pt x="1219" y="58"/>
                  <a:pt x="1222" y="47"/>
                  <a:pt x="1235" y="48"/>
                </a:cubicBezTo>
                <a:cubicBezTo>
                  <a:pt x="1222" y="76"/>
                  <a:pt x="1196" y="95"/>
                  <a:pt x="1180" y="127"/>
                </a:cubicBezTo>
                <a:cubicBezTo>
                  <a:pt x="1206" y="110"/>
                  <a:pt x="1227" y="95"/>
                  <a:pt x="1250" y="86"/>
                </a:cubicBezTo>
                <a:close/>
              </a:path>
            </a:pathLst>
          </a:custGeom>
          <a:solidFill>
            <a:srgbClr val="739A2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="" xmlns:a16="http://schemas.microsoft.com/office/drawing/2014/main" id="{0AE75B81-DF1A-4E81-AEFE-3CBB5772F76A}"/>
              </a:ext>
            </a:extLst>
          </p:cNvPr>
          <p:cNvSpPr/>
          <p:nvPr/>
        </p:nvSpPr>
        <p:spPr>
          <a:xfrm>
            <a:off x="6653628" y="4857554"/>
            <a:ext cx="68481" cy="166310"/>
          </a:xfrm>
          <a:custGeom>
            <a:avLst/>
            <a:gdLst>
              <a:gd name="connsiteX0" fmla="*/ 8572 w 66675"/>
              <a:gd name="connsiteY0" fmla="*/ 0 h 161925"/>
              <a:gd name="connsiteX1" fmla="*/ 66675 w 66675"/>
              <a:gd name="connsiteY1" fmla="*/ 165735 h 161925"/>
              <a:gd name="connsiteX2" fmla="*/ 0 w 66675"/>
              <a:gd name="connsiteY2" fmla="*/ 8572 h 161925"/>
              <a:gd name="connsiteX3" fmla="*/ 8572 w 66675"/>
              <a:gd name="connsiteY3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675" h="161925">
                <a:moveTo>
                  <a:pt x="8572" y="0"/>
                </a:moveTo>
                <a:cubicBezTo>
                  <a:pt x="38100" y="51435"/>
                  <a:pt x="56197" y="107632"/>
                  <a:pt x="66675" y="165735"/>
                </a:cubicBezTo>
                <a:cubicBezTo>
                  <a:pt x="44768" y="113347"/>
                  <a:pt x="21907" y="60960"/>
                  <a:pt x="0" y="8572"/>
                </a:cubicBezTo>
                <a:cubicBezTo>
                  <a:pt x="1905" y="5715"/>
                  <a:pt x="4763" y="2857"/>
                  <a:pt x="8572" y="0"/>
                </a:cubicBezTo>
                <a:close/>
              </a:path>
            </a:pathLst>
          </a:custGeom>
          <a:solidFill>
            <a:srgbClr val="C6C6C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" name="Grupo 11"/>
          <p:cNvGrpSpPr/>
          <p:nvPr/>
        </p:nvGrpSpPr>
        <p:grpSpPr>
          <a:xfrm>
            <a:off x="632945" y="1965214"/>
            <a:ext cx="11249654" cy="4234197"/>
            <a:chOff x="817892" y="1760260"/>
            <a:chExt cx="10530707" cy="4362830"/>
          </a:xfrm>
        </p:grpSpPr>
        <p:grpSp>
          <p:nvGrpSpPr>
            <p:cNvPr id="17" name="Group 16">
              <a:extLst>
                <a:ext uri="{FF2B5EF4-FFF2-40B4-BE49-F238E27FC236}">
                  <a16:creationId xmlns="" xmlns:a16="http://schemas.microsoft.com/office/drawing/2014/main" id="{DA092AB6-4A69-458D-91B0-68C4B1305185}"/>
                </a:ext>
              </a:extLst>
            </p:cNvPr>
            <p:cNvGrpSpPr/>
            <p:nvPr/>
          </p:nvGrpSpPr>
          <p:grpSpPr>
            <a:xfrm>
              <a:off x="8252599" y="1760260"/>
              <a:ext cx="3096000" cy="1037971"/>
              <a:chOff x="910640" y="3014284"/>
              <a:chExt cx="1527408" cy="2596135"/>
            </a:xfrm>
          </p:grpSpPr>
          <p:sp>
            <p:nvSpPr>
              <p:cNvPr id="18" name="TextBox 17">
                <a:extLst>
                  <a:ext uri="{FF2B5EF4-FFF2-40B4-BE49-F238E27FC236}">
                    <a16:creationId xmlns="" xmlns:a16="http://schemas.microsoft.com/office/drawing/2014/main" id="{8A013F14-ED46-4F39-8DE8-805EE9A52EEE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="" xmlns:a16="http://schemas.microsoft.com/office/drawing/2014/main" id="{E10C4AC6-A974-42E8-9B9E-814EF57042D8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6036E707-0E22-4AC5-875F-BE6D28BC9907}"/>
                </a:ext>
              </a:extLst>
            </p:cNvPr>
            <p:cNvGrpSpPr/>
            <p:nvPr/>
          </p:nvGrpSpPr>
          <p:grpSpPr>
            <a:xfrm>
              <a:off x="8252599" y="3414994"/>
              <a:ext cx="3096000" cy="1037971"/>
              <a:chOff x="910640" y="3014284"/>
              <a:chExt cx="1527408" cy="2596135"/>
            </a:xfrm>
          </p:grpSpPr>
          <p:sp>
            <p:nvSpPr>
              <p:cNvPr id="21" name="TextBox 20">
                <a:extLst>
                  <a:ext uri="{FF2B5EF4-FFF2-40B4-BE49-F238E27FC236}">
                    <a16:creationId xmlns="" xmlns:a16="http://schemas.microsoft.com/office/drawing/2014/main" id="{AA9C9922-9B18-44D1-B74F-298A63EE25A2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="" xmlns:a16="http://schemas.microsoft.com/office/drawing/2014/main" id="{529831CF-D7A5-41B1-B8D2-CF2596CF5389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="" xmlns:a16="http://schemas.microsoft.com/office/drawing/2014/main" id="{1A85F9A9-FEC6-450F-B17F-68662441B412}"/>
                </a:ext>
              </a:extLst>
            </p:cNvPr>
            <p:cNvGrpSpPr/>
            <p:nvPr/>
          </p:nvGrpSpPr>
          <p:grpSpPr>
            <a:xfrm>
              <a:off x="8252599" y="5085119"/>
              <a:ext cx="3096000" cy="1037971"/>
              <a:chOff x="910640" y="3014284"/>
              <a:chExt cx="1527408" cy="2596137"/>
            </a:xfrm>
          </p:grpSpPr>
          <p:sp>
            <p:nvSpPr>
              <p:cNvPr id="24" name="TextBox 23">
                <a:extLst>
                  <a:ext uri="{FF2B5EF4-FFF2-40B4-BE49-F238E27FC236}">
                    <a16:creationId xmlns="" xmlns:a16="http://schemas.microsoft.com/office/drawing/2014/main" id="{DA5A1CF4-C6E7-4323-9854-F4676FCF2B9B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="" xmlns:a16="http://schemas.microsoft.com/office/drawing/2014/main" id="{30C0271D-7293-4213-BB59-F04CEC6BE8B1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1AB436A7-6E23-4F47-8B9F-1AFF98C7F78A}"/>
                </a:ext>
              </a:extLst>
            </p:cNvPr>
            <p:cNvGrpSpPr/>
            <p:nvPr/>
          </p:nvGrpSpPr>
          <p:grpSpPr>
            <a:xfrm>
              <a:off x="817892" y="1760260"/>
              <a:ext cx="3096000" cy="1037971"/>
              <a:chOff x="910640" y="3014284"/>
              <a:chExt cx="1527408" cy="2596135"/>
            </a:xfrm>
          </p:grpSpPr>
          <p:sp>
            <p:nvSpPr>
              <p:cNvPr id="27" name="TextBox 26">
                <a:extLst>
                  <a:ext uri="{FF2B5EF4-FFF2-40B4-BE49-F238E27FC236}">
                    <a16:creationId xmlns="" xmlns:a16="http://schemas.microsoft.com/office/drawing/2014/main" id="{5D0142DD-CC7A-4CDE-84F7-66A387F4EB1F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8" name="TextBox 27">
                <a:extLst>
                  <a:ext uri="{FF2B5EF4-FFF2-40B4-BE49-F238E27FC236}">
                    <a16:creationId xmlns="" xmlns:a16="http://schemas.microsoft.com/office/drawing/2014/main" id="{A7D1A9D7-FFCF-43C2-82A0-0F6C395093FF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="" xmlns:a16="http://schemas.microsoft.com/office/drawing/2014/main" id="{C562C9EA-22D1-4115-B74C-0F3EFFFEA05C}"/>
                </a:ext>
              </a:extLst>
            </p:cNvPr>
            <p:cNvGrpSpPr/>
            <p:nvPr/>
          </p:nvGrpSpPr>
          <p:grpSpPr>
            <a:xfrm>
              <a:off x="817892" y="3422690"/>
              <a:ext cx="3096000" cy="1037971"/>
              <a:chOff x="910640" y="3014284"/>
              <a:chExt cx="1527408" cy="2596135"/>
            </a:xfrm>
          </p:grpSpPr>
          <p:sp>
            <p:nvSpPr>
              <p:cNvPr id="30" name="TextBox 29">
                <a:extLst>
                  <a:ext uri="{FF2B5EF4-FFF2-40B4-BE49-F238E27FC236}">
                    <a16:creationId xmlns="" xmlns:a16="http://schemas.microsoft.com/office/drawing/2014/main" id="{1CA503B6-74C7-4B07-8296-BDB67DA2078C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="" xmlns:a16="http://schemas.microsoft.com/office/drawing/2014/main" id="{8E0E15DC-4A7F-43AB-9312-4CC99E221E45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AEEB6C4B-D9D1-49D4-8E79-8D92140891F9}"/>
                </a:ext>
              </a:extLst>
            </p:cNvPr>
            <p:cNvGrpSpPr/>
            <p:nvPr/>
          </p:nvGrpSpPr>
          <p:grpSpPr>
            <a:xfrm>
              <a:off x="817892" y="5085118"/>
              <a:ext cx="3096000" cy="1037971"/>
              <a:chOff x="910640" y="3014284"/>
              <a:chExt cx="1527408" cy="2596135"/>
            </a:xfrm>
          </p:grpSpPr>
          <p:sp>
            <p:nvSpPr>
              <p:cNvPr id="33" name="TextBox 32">
                <a:extLst>
                  <a:ext uri="{FF2B5EF4-FFF2-40B4-BE49-F238E27FC236}">
                    <a16:creationId xmlns="" xmlns:a16="http://schemas.microsoft.com/office/drawing/2014/main" id="{531645B0-F41C-4610-B392-CAEB44AB7E91}"/>
                  </a:ext>
                </a:extLst>
              </p:cNvPr>
              <p:cNvSpPr txBox="1"/>
              <p:nvPr/>
            </p:nvSpPr>
            <p:spPr>
              <a:xfrm>
                <a:off x="910640" y="3014284"/>
                <a:ext cx="1527408" cy="69282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  Here</a:t>
                </a:r>
                <a:endParaRPr lang="ko-KR" altLang="en-US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="" xmlns:a16="http://schemas.microsoft.com/office/drawing/2014/main" id="{83018FF0-44AB-47CC-8F5B-6D713A85ABB2}"/>
                  </a:ext>
                </a:extLst>
              </p:cNvPr>
              <p:cNvSpPr txBox="1"/>
              <p:nvPr/>
            </p:nvSpPr>
            <p:spPr>
              <a:xfrm>
                <a:off x="910640" y="3531960"/>
                <a:ext cx="1527408" cy="207845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Get a modern PowerPoint  Presentation that is beautifully designed. You can simply impress your audience and add a unique zing and appeal to your Presentations.  </a:t>
                </a:r>
                <a:endPara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40" name="Right Triangle 17">
            <a:extLst>
              <a:ext uri="{FF2B5EF4-FFF2-40B4-BE49-F238E27FC236}">
                <a16:creationId xmlns=""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3287338" y="4725472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Right Triangle 17">
            <a:extLst>
              <a:ext uri="{FF2B5EF4-FFF2-40B4-BE49-F238E27FC236}">
                <a16:creationId xmlns=""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3287338" y="3050593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2" name="Right Triangle 17">
            <a:extLst>
              <a:ext uri="{FF2B5EF4-FFF2-40B4-BE49-F238E27FC236}">
                <a16:creationId xmlns=""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3319088" y="1441166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3" name="Right Triangle 17">
            <a:extLst>
              <a:ext uri="{FF2B5EF4-FFF2-40B4-BE49-F238E27FC236}">
                <a16:creationId xmlns=""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8912170" y="4725472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4" name="Right Triangle 17">
            <a:extLst>
              <a:ext uri="{FF2B5EF4-FFF2-40B4-BE49-F238E27FC236}">
                <a16:creationId xmlns=""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8912170" y="3092461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5" name="Right Triangle 17">
            <a:extLst>
              <a:ext uri="{FF2B5EF4-FFF2-40B4-BE49-F238E27FC236}">
                <a16:creationId xmlns=""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8912170" y="1350356"/>
            <a:ext cx="336698" cy="476863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57361" y="1679597"/>
            <a:ext cx="2976972" cy="49810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6239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Freeform 5"/>
          <p:cNvSpPr>
            <a:spLocks/>
          </p:cNvSpPr>
          <p:nvPr/>
        </p:nvSpPr>
        <p:spPr bwMode="auto">
          <a:xfrm flipH="1">
            <a:off x="7166923" y="5934822"/>
            <a:ext cx="5314579" cy="947892"/>
          </a:xfrm>
          <a:custGeom>
            <a:avLst/>
            <a:gdLst>
              <a:gd name="T0" fmla="*/ 1252 w 1698"/>
              <a:gd name="T1" fmla="*/ 104 h 300"/>
              <a:gd name="T2" fmla="*/ 1243 w 1698"/>
              <a:gd name="T3" fmla="*/ 136 h 300"/>
              <a:gd name="T4" fmla="*/ 1332 w 1698"/>
              <a:gd name="T5" fmla="*/ 85 h 300"/>
              <a:gd name="T6" fmla="*/ 1303 w 1698"/>
              <a:gd name="T7" fmla="*/ 142 h 300"/>
              <a:gd name="T8" fmla="*/ 1296 w 1698"/>
              <a:gd name="T9" fmla="*/ 204 h 300"/>
              <a:gd name="T10" fmla="*/ 1354 w 1698"/>
              <a:gd name="T11" fmla="*/ 128 h 300"/>
              <a:gd name="T12" fmla="*/ 1440 w 1698"/>
              <a:gd name="T13" fmla="*/ 170 h 300"/>
              <a:gd name="T14" fmla="*/ 1468 w 1698"/>
              <a:gd name="T15" fmla="*/ 111 h 300"/>
              <a:gd name="T16" fmla="*/ 1566 w 1698"/>
              <a:gd name="T17" fmla="*/ 54 h 300"/>
              <a:gd name="T18" fmla="*/ 1568 w 1698"/>
              <a:gd name="T19" fmla="*/ 84 h 300"/>
              <a:gd name="T20" fmla="*/ 1577 w 1698"/>
              <a:gd name="T21" fmla="*/ 138 h 300"/>
              <a:gd name="T22" fmla="*/ 1613 w 1698"/>
              <a:gd name="T23" fmla="*/ 130 h 300"/>
              <a:gd name="T24" fmla="*/ 1672 w 1698"/>
              <a:gd name="T25" fmla="*/ 137 h 300"/>
              <a:gd name="T26" fmla="*/ 1666 w 1698"/>
              <a:gd name="T27" fmla="*/ 155 h 300"/>
              <a:gd name="T28" fmla="*/ 1626 w 1698"/>
              <a:gd name="T29" fmla="*/ 244 h 300"/>
              <a:gd name="T30" fmla="*/ 1698 w 1698"/>
              <a:gd name="T31" fmla="*/ 253 h 300"/>
              <a:gd name="T32" fmla="*/ 1630 w 1698"/>
              <a:gd name="T33" fmla="*/ 294 h 300"/>
              <a:gd name="T34" fmla="*/ 611 w 1698"/>
              <a:gd name="T35" fmla="*/ 294 h 300"/>
              <a:gd name="T36" fmla="*/ 75 w 1698"/>
              <a:gd name="T37" fmla="*/ 270 h 300"/>
              <a:gd name="T38" fmla="*/ 0 w 1698"/>
              <a:gd name="T39" fmla="*/ 239 h 300"/>
              <a:gd name="T40" fmla="*/ 159 w 1698"/>
              <a:gd name="T41" fmla="*/ 270 h 300"/>
              <a:gd name="T42" fmla="*/ 107 w 1698"/>
              <a:gd name="T43" fmla="*/ 183 h 300"/>
              <a:gd name="T44" fmla="*/ 204 w 1698"/>
              <a:gd name="T45" fmla="*/ 237 h 300"/>
              <a:gd name="T46" fmla="*/ 209 w 1698"/>
              <a:gd name="T47" fmla="*/ 228 h 300"/>
              <a:gd name="T48" fmla="*/ 238 w 1698"/>
              <a:gd name="T49" fmla="*/ 236 h 300"/>
              <a:gd name="T50" fmla="*/ 262 w 1698"/>
              <a:gd name="T51" fmla="*/ 239 h 300"/>
              <a:gd name="T52" fmla="*/ 275 w 1698"/>
              <a:gd name="T53" fmla="*/ 185 h 300"/>
              <a:gd name="T54" fmla="*/ 286 w 1698"/>
              <a:gd name="T55" fmla="*/ 179 h 300"/>
              <a:gd name="T56" fmla="*/ 333 w 1698"/>
              <a:gd name="T57" fmla="*/ 147 h 300"/>
              <a:gd name="T58" fmla="*/ 379 w 1698"/>
              <a:gd name="T59" fmla="*/ 204 h 300"/>
              <a:gd name="T60" fmla="*/ 397 w 1698"/>
              <a:gd name="T61" fmla="*/ 110 h 300"/>
              <a:gd name="T62" fmla="*/ 409 w 1698"/>
              <a:gd name="T63" fmla="*/ 110 h 300"/>
              <a:gd name="T64" fmla="*/ 476 w 1698"/>
              <a:gd name="T65" fmla="*/ 121 h 300"/>
              <a:gd name="T66" fmla="*/ 492 w 1698"/>
              <a:gd name="T67" fmla="*/ 128 h 300"/>
              <a:gd name="T68" fmla="*/ 532 w 1698"/>
              <a:gd name="T69" fmla="*/ 58 h 300"/>
              <a:gd name="T70" fmla="*/ 535 w 1698"/>
              <a:gd name="T71" fmla="*/ 110 h 300"/>
              <a:gd name="T72" fmla="*/ 553 w 1698"/>
              <a:gd name="T73" fmla="*/ 227 h 300"/>
              <a:gd name="T74" fmla="*/ 598 w 1698"/>
              <a:gd name="T75" fmla="*/ 207 h 300"/>
              <a:gd name="T76" fmla="*/ 683 w 1698"/>
              <a:gd name="T77" fmla="*/ 153 h 300"/>
              <a:gd name="T78" fmla="*/ 692 w 1698"/>
              <a:gd name="T79" fmla="*/ 82 h 300"/>
              <a:gd name="T80" fmla="*/ 717 w 1698"/>
              <a:gd name="T81" fmla="*/ 83 h 300"/>
              <a:gd name="T82" fmla="*/ 715 w 1698"/>
              <a:gd name="T83" fmla="*/ 2 h 300"/>
              <a:gd name="T84" fmla="*/ 739 w 1698"/>
              <a:gd name="T85" fmla="*/ 42 h 300"/>
              <a:gd name="T86" fmla="*/ 779 w 1698"/>
              <a:gd name="T87" fmla="*/ 110 h 300"/>
              <a:gd name="T88" fmla="*/ 811 w 1698"/>
              <a:gd name="T89" fmla="*/ 186 h 300"/>
              <a:gd name="T90" fmla="*/ 849 w 1698"/>
              <a:gd name="T91" fmla="*/ 196 h 300"/>
              <a:gd name="T92" fmla="*/ 858 w 1698"/>
              <a:gd name="T93" fmla="*/ 142 h 300"/>
              <a:gd name="T94" fmla="*/ 882 w 1698"/>
              <a:gd name="T95" fmla="*/ 186 h 300"/>
              <a:gd name="T96" fmla="*/ 894 w 1698"/>
              <a:gd name="T97" fmla="*/ 142 h 300"/>
              <a:gd name="T98" fmla="*/ 916 w 1698"/>
              <a:gd name="T99" fmla="*/ 71 h 300"/>
              <a:gd name="T100" fmla="*/ 942 w 1698"/>
              <a:gd name="T101" fmla="*/ 45 h 300"/>
              <a:gd name="T102" fmla="*/ 958 w 1698"/>
              <a:gd name="T103" fmla="*/ 54 h 300"/>
              <a:gd name="T104" fmla="*/ 963 w 1698"/>
              <a:gd name="T105" fmla="*/ 150 h 300"/>
              <a:gd name="T106" fmla="*/ 978 w 1698"/>
              <a:gd name="T107" fmla="*/ 150 h 300"/>
              <a:gd name="T108" fmla="*/ 982 w 1698"/>
              <a:gd name="T109" fmla="*/ 134 h 300"/>
              <a:gd name="T110" fmla="*/ 1118 w 1698"/>
              <a:gd name="T111" fmla="*/ 23 h 300"/>
              <a:gd name="T112" fmla="*/ 1121 w 1698"/>
              <a:gd name="T113" fmla="*/ 94 h 300"/>
              <a:gd name="T114" fmla="*/ 1211 w 1698"/>
              <a:gd name="T115" fmla="*/ 60 h 300"/>
              <a:gd name="T116" fmla="*/ 1250 w 1698"/>
              <a:gd name="T117" fmla="*/ 8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8" h="300">
                <a:moveTo>
                  <a:pt x="1250" y="86"/>
                </a:moveTo>
                <a:cubicBezTo>
                  <a:pt x="1252" y="86"/>
                  <a:pt x="1255" y="86"/>
                  <a:pt x="1258" y="86"/>
                </a:cubicBezTo>
                <a:cubicBezTo>
                  <a:pt x="1261" y="94"/>
                  <a:pt x="1256" y="98"/>
                  <a:pt x="1252" y="104"/>
                </a:cubicBezTo>
                <a:cubicBezTo>
                  <a:pt x="1246" y="111"/>
                  <a:pt x="1241" y="120"/>
                  <a:pt x="1236" y="127"/>
                </a:cubicBezTo>
                <a:cubicBezTo>
                  <a:pt x="1234" y="130"/>
                  <a:pt x="1233" y="134"/>
                  <a:pt x="1236" y="136"/>
                </a:cubicBezTo>
                <a:cubicBezTo>
                  <a:pt x="1238" y="139"/>
                  <a:pt x="1240" y="137"/>
                  <a:pt x="1243" y="136"/>
                </a:cubicBezTo>
                <a:cubicBezTo>
                  <a:pt x="1256" y="124"/>
                  <a:pt x="1274" y="119"/>
                  <a:pt x="1283" y="103"/>
                </a:cubicBezTo>
                <a:cubicBezTo>
                  <a:pt x="1284" y="103"/>
                  <a:pt x="1285" y="103"/>
                  <a:pt x="1286" y="102"/>
                </a:cubicBezTo>
                <a:cubicBezTo>
                  <a:pt x="1300" y="93"/>
                  <a:pt x="1315" y="85"/>
                  <a:pt x="1332" y="85"/>
                </a:cubicBezTo>
                <a:cubicBezTo>
                  <a:pt x="1338" y="85"/>
                  <a:pt x="1345" y="83"/>
                  <a:pt x="1347" y="87"/>
                </a:cubicBezTo>
                <a:cubicBezTo>
                  <a:pt x="1351" y="93"/>
                  <a:pt x="1344" y="96"/>
                  <a:pt x="1340" y="100"/>
                </a:cubicBezTo>
                <a:cubicBezTo>
                  <a:pt x="1328" y="114"/>
                  <a:pt x="1315" y="127"/>
                  <a:pt x="1303" y="142"/>
                </a:cubicBezTo>
                <a:cubicBezTo>
                  <a:pt x="1291" y="156"/>
                  <a:pt x="1282" y="172"/>
                  <a:pt x="1277" y="190"/>
                </a:cubicBezTo>
                <a:cubicBezTo>
                  <a:pt x="1275" y="197"/>
                  <a:pt x="1274" y="204"/>
                  <a:pt x="1280" y="209"/>
                </a:cubicBezTo>
                <a:cubicBezTo>
                  <a:pt x="1286" y="213"/>
                  <a:pt x="1291" y="208"/>
                  <a:pt x="1296" y="204"/>
                </a:cubicBezTo>
                <a:cubicBezTo>
                  <a:pt x="1304" y="198"/>
                  <a:pt x="1312" y="192"/>
                  <a:pt x="1319" y="185"/>
                </a:cubicBezTo>
                <a:cubicBezTo>
                  <a:pt x="1340" y="163"/>
                  <a:pt x="1340" y="162"/>
                  <a:pt x="1352" y="189"/>
                </a:cubicBezTo>
                <a:cubicBezTo>
                  <a:pt x="1358" y="170"/>
                  <a:pt x="1347" y="149"/>
                  <a:pt x="1354" y="128"/>
                </a:cubicBezTo>
                <a:cubicBezTo>
                  <a:pt x="1376" y="166"/>
                  <a:pt x="1388" y="166"/>
                  <a:pt x="1410" y="130"/>
                </a:cubicBezTo>
                <a:cubicBezTo>
                  <a:pt x="1415" y="122"/>
                  <a:pt x="1417" y="113"/>
                  <a:pt x="1428" y="108"/>
                </a:cubicBezTo>
                <a:cubicBezTo>
                  <a:pt x="1433" y="129"/>
                  <a:pt x="1427" y="151"/>
                  <a:pt x="1440" y="170"/>
                </a:cubicBezTo>
                <a:cubicBezTo>
                  <a:pt x="1453" y="141"/>
                  <a:pt x="1448" y="111"/>
                  <a:pt x="1454" y="82"/>
                </a:cubicBezTo>
                <a:cubicBezTo>
                  <a:pt x="1454" y="82"/>
                  <a:pt x="1454" y="82"/>
                  <a:pt x="1454" y="82"/>
                </a:cubicBezTo>
                <a:cubicBezTo>
                  <a:pt x="1465" y="88"/>
                  <a:pt x="1467" y="99"/>
                  <a:pt x="1468" y="111"/>
                </a:cubicBezTo>
                <a:cubicBezTo>
                  <a:pt x="1469" y="119"/>
                  <a:pt x="1467" y="129"/>
                  <a:pt x="1477" y="133"/>
                </a:cubicBezTo>
                <a:cubicBezTo>
                  <a:pt x="1486" y="137"/>
                  <a:pt x="1493" y="130"/>
                  <a:pt x="1500" y="124"/>
                </a:cubicBezTo>
                <a:cubicBezTo>
                  <a:pt x="1525" y="104"/>
                  <a:pt x="1544" y="78"/>
                  <a:pt x="1566" y="54"/>
                </a:cubicBezTo>
                <a:cubicBezTo>
                  <a:pt x="1566" y="54"/>
                  <a:pt x="1566" y="54"/>
                  <a:pt x="1566" y="54"/>
                </a:cubicBezTo>
                <a:cubicBezTo>
                  <a:pt x="1569" y="55"/>
                  <a:pt x="1577" y="45"/>
                  <a:pt x="1575" y="58"/>
                </a:cubicBezTo>
                <a:cubicBezTo>
                  <a:pt x="1574" y="67"/>
                  <a:pt x="1570" y="76"/>
                  <a:pt x="1568" y="84"/>
                </a:cubicBezTo>
                <a:cubicBezTo>
                  <a:pt x="1568" y="84"/>
                  <a:pt x="1568" y="85"/>
                  <a:pt x="1568" y="85"/>
                </a:cubicBezTo>
                <a:cubicBezTo>
                  <a:pt x="1555" y="113"/>
                  <a:pt x="1545" y="142"/>
                  <a:pt x="1542" y="179"/>
                </a:cubicBezTo>
                <a:cubicBezTo>
                  <a:pt x="1557" y="164"/>
                  <a:pt x="1569" y="152"/>
                  <a:pt x="1577" y="138"/>
                </a:cubicBezTo>
                <a:cubicBezTo>
                  <a:pt x="1583" y="133"/>
                  <a:pt x="1588" y="128"/>
                  <a:pt x="1594" y="123"/>
                </a:cubicBezTo>
                <a:cubicBezTo>
                  <a:pt x="1603" y="122"/>
                  <a:pt x="1610" y="106"/>
                  <a:pt x="1621" y="118"/>
                </a:cubicBezTo>
                <a:cubicBezTo>
                  <a:pt x="1616" y="120"/>
                  <a:pt x="1614" y="124"/>
                  <a:pt x="1613" y="130"/>
                </a:cubicBezTo>
                <a:cubicBezTo>
                  <a:pt x="1595" y="147"/>
                  <a:pt x="1581" y="167"/>
                  <a:pt x="1570" y="195"/>
                </a:cubicBezTo>
                <a:cubicBezTo>
                  <a:pt x="1582" y="188"/>
                  <a:pt x="1590" y="182"/>
                  <a:pt x="1597" y="176"/>
                </a:cubicBezTo>
                <a:cubicBezTo>
                  <a:pt x="1619" y="157"/>
                  <a:pt x="1641" y="137"/>
                  <a:pt x="1672" y="137"/>
                </a:cubicBezTo>
                <a:cubicBezTo>
                  <a:pt x="1673" y="138"/>
                  <a:pt x="1674" y="138"/>
                  <a:pt x="1674" y="139"/>
                </a:cubicBezTo>
                <a:cubicBezTo>
                  <a:pt x="1675" y="146"/>
                  <a:pt x="1667" y="148"/>
                  <a:pt x="1666" y="154"/>
                </a:cubicBezTo>
                <a:cubicBezTo>
                  <a:pt x="1666" y="154"/>
                  <a:pt x="1666" y="155"/>
                  <a:pt x="1666" y="155"/>
                </a:cubicBezTo>
                <a:cubicBezTo>
                  <a:pt x="1650" y="171"/>
                  <a:pt x="1639" y="191"/>
                  <a:pt x="1634" y="214"/>
                </a:cubicBezTo>
                <a:cubicBezTo>
                  <a:pt x="1630" y="217"/>
                  <a:pt x="1629" y="221"/>
                  <a:pt x="1630" y="226"/>
                </a:cubicBezTo>
                <a:cubicBezTo>
                  <a:pt x="1626" y="232"/>
                  <a:pt x="1622" y="239"/>
                  <a:pt x="1626" y="244"/>
                </a:cubicBezTo>
                <a:cubicBezTo>
                  <a:pt x="1630" y="249"/>
                  <a:pt x="1637" y="244"/>
                  <a:pt x="1643" y="243"/>
                </a:cubicBezTo>
                <a:cubicBezTo>
                  <a:pt x="1657" y="240"/>
                  <a:pt x="1672" y="240"/>
                  <a:pt x="1687" y="244"/>
                </a:cubicBezTo>
                <a:cubicBezTo>
                  <a:pt x="1692" y="245"/>
                  <a:pt x="1698" y="246"/>
                  <a:pt x="1698" y="253"/>
                </a:cubicBezTo>
                <a:cubicBezTo>
                  <a:pt x="1697" y="259"/>
                  <a:pt x="1690" y="259"/>
                  <a:pt x="1685" y="258"/>
                </a:cubicBezTo>
                <a:cubicBezTo>
                  <a:pt x="1666" y="257"/>
                  <a:pt x="1653" y="265"/>
                  <a:pt x="1649" y="285"/>
                </a:cubicBezTo>
                <a:cubicBezTo>
                  <a:pt x="1646" y="296"/>
                  <a:pt x="1638" y="295"/>
                  <a:pt x="1630" y="294"/>
                </a:cubicBezTo>
                <a:cubicBezTo>
                  <a:pt x="1592" y="289"/>
                  <a:pt x="1554" y="294"/>
                  <a:pt x="1517" y="294"/>
                </a:cubicBezTo>
                <a:cubicBezTo>
                  <a:pt x="1322" y="293"/>
                  <a:pt x="1127" y="294"/>
                  <a:pt x="932" y="294"/>
                </a:cubicBezTo>
                <a:cubicBezTo>
                  <a:pt x="825" y="294"/>
                  <a:pt x="718" y="293"/>
                  <a:pt x="611" y="294"/>
                </a:cubicBezTo>
                <a:cubicBezTo>
                  <a:pt x="443" y="294"/>
                  <a:pt x="275" y="294"/>
                  <a:pt x="107" y="294"/>
                </a:cubicBezTo>
                <a:cubicBezTo>
                  <a:pt x="99" y="294"/>
                  <a:pt x="86" y="300"/>
                  <a:pt x="91" y="281"/>
                </a:cubicBezTo>
                <a:cubicBezTo>
                  <a:pt x="93" y="275"/>
                  <a:pt x="84" y="269"/>
                  <a:pt x="75" y="270"/>
                </a:cubicBezTo>
                <a:cubicBezTo>
                  <a:pt x="71" y="269"/>
                  <a:pt x="68" y="267"/>
                  <a:pt x="64" y="265"/>
                </a:cubicBezTo>
                <a:cubicBezTo>
                  <a:pt x="63" y="255"/>
                  <a:pt x="54" y="255"/>
                  <a:pt x="47" y="252"/>
                </a:cubicBezTo>
                <a:cubicBezTo>
                  <a:pt x="31" y="247"/>
                  <a:pt x="16" y="243"/>
                  <a:pt x="0" y="239"/>
                </a:cubicBezTo>
                <a:cubicBezTo>
                  <a:pt x="10" y="234"/>
                  <a:pt x="19" y="234"/>
                  <a:pt x="29" y="236"/>
                </a:cubicBezTo>
                <a:cubicBezTo>
                  <a:pt x="73" y="243"/>
                  <a:pt x="115" y="260"/>
                  <a:pt x="158" y="270"/>
                </a:cubicBezTo>
                <a:cubicBezTo>
                  <a:pt x="158" y="270"/>
                  <a:pt x="159" y="270"/>
                  <a:pt x="159" y="270"/>
                </a:cubicBezTo>
                <a:cubicBezTo>
                  <a:pt x="158" y="270"/>
                  <a:pt x="158" y="270"/>
                  <a:pt x="158" y="270"/>
                </a:cubicBezTo>
                <a:cubicBezTo>
                  <a:pt x="161" y="262"/>
                  <a:pt x="154" y="258"/>
                  <a:pt x="150" y="252"/>
                </a:cubicBezTo>
                <a:cubicBezTo>
                  <a:pt x="135" y="229"/>
                  <a:pt x="114" y="210"/>
                  <a:pt x="107" y="183"/>
                </a:cubicBezTo>
                <a:cubicBezTo>
                  <a:pt x="110" y="183"/>
                  <a:pt x="113" y="184"/>
                  <a:pt x="115" y="184"/>
                </a:cubicBezTo>
                <a:cubicBezTo>
                  <a:pt x="129" y="196"/>
                  <a:pt x="143" y="205"/>
                  <a:pt x="159" y="213"/>
                </a:cubicBezTo>
                <a:cubicBezTo>
                  <a:pt x="174" y="221"/>
                  <a:pt x="185" y="236"/>
                  <a:pt x="204" y="237"/>
                </a:cubicBezTo>
                <a:cubicBezTo>
                  <a:pt x="206" y="238"/>
                  <a:pt x="208" y="239"/>
                  <a:pt x="209" y="239"/>
                </a:cubicBezTo>
                <a:cubicBezTo>
                  <a:pt x="211" y="237"/>
                  <a:pt x="210" y="234"/>
                  <a:pt x="208" y="232"/>
                </a:cubicBezTo>
                <a:cubicBezTo>
                  <a:pt x="208" y="231"/>
                  <a:pt x="209" y="230"/>
                  <a:pt x="209" y="228"/>
                </a:cubicBezTo>
                <a:cubicBezTo>
                  <a:pt x="210" y="220"/>
                  <a:pt x="197" y="207"/>
                  <a:pt x="206" y="204"/>
                </a:cubicBezTo>
                <a:cubicBezTo>
                  <a:pt x="217" y="200"/>
                  <a:pt x="219" y="217"/>
                  <a:pt x="225" y="225"/>
                </a:cubicBezTo>
                <a:cubicBezTo>
                  <a:pt x="229" y="229"/>
                  <a:pt x="230" y="239"/>
                  <a:pt x="238" y="236"/>
                </a:cubicBezTo>
                <a:cubicBezTo>
                  <a:pt x="245" y="233"/>
                  <a:pt x="242" y="225"/>
                  <a:pt x="241" y="220"/>
                </a:cubicBezTo>
                <a:cubicBezTo>
                  <a:pt x="240" y="210"/>
                  <a:pt x="239" y="200"/>
                  <a:pt x="237" y="186"/>
                </a:cubicBezTo>
                <a:cubicBezTo>
                  <a:pt x="252" y="204"/>
                  <a:pt x="254" y="223"/>
                  <a:pt x="262" y="239"/>
                </a:cubicBezTo>
                <a:cubicBezTo>
                  <a:pt x="265" y="244"/>
                  <a:pt x="266" y="251"/>
                  <a:pt x="273" y="249"/>
                </a:cubicBezTo>
                <a:cubicBezTo>
                  <a:pt x="279" y="248"/>
                  <a:pt x="278" y="241"/>
                  <a:pt x="279" y="236"/>
                </a:cubicBezTo>
                <a:cubicBezTo>
                  <a:pt x="282" y="219"/>
                  <a:pt x="276" y="202"/>
                  <a:pt x="275" y="185"/>
                </a:cubicBezTo>
                <a:cubicBezTo>
                  <a:pt x="275" y="180"/>
                  <a:pt x="270" y="170"/>
                  <a:pt x="283" y="174"/>
                </a:cubicBezTo>
                <a:cubicBezTo>
                  <a:pt x="284" y="176"/>
                  <a:pt x="285" y="177"/>
                  <a:pt x="286" y="179"/>
                </a:cubicBezTo>
                <a:cubicBezTo>
                  <a:pt x="286" y="179"/>
                  <a:pt x="286" y="179"/>
                  <a:pt x="286" y="179"/>
                </a:cubicBezTo>
                <a:cubicBezTo>
                  <a:pt x="289" y="193"/>
                  <a:pt x="296" y="205"/>
                  <a:pt x="303" y="216"/>
                </a:cubicBezTo>
                <a:cubicBezTo>
                  <a:pt x="311" y="229"/>
                  <a:pt x="319" y="227"/>
                  <a:pt x="325" y="215"/>
                </a:cubicBezTo>
                <a:cubicBezTo>
                  <a:pt x="335" y="194"/>
                  <a:pt x="340" y="171"/>
                  <a:pt x="333" y="147"/>
                </a:cubicBezTo>
                <a:cubicBezTo>
                  <a:pt x="331" y="140"/>
                  <a:pt x="329" y="133"/>
                  <a:pt x="332" y="124"/>
                </a:cubicBezTo>
                <a:cubicBezTo>
                  <a:pt x="341" y="128"/>
                  <a:pt x="347" y="134"/>
                  <a:pt x="352" y="142"/>
                </a:cubicBezTo>
                <a:cubicBezTo>
                  <a:pt x="364" y="161"/>
                  <a:pt x="370" y="183"/>
                  <a:pt x="379" y="204"/>
                </a:cubicBezTo>
                <a:cubicBezTo>
                  <a:pt x="381" y="207"/>
                  <a:pt x="381" y="214"/>
                  <a:pt x="388" y="213"/>
                </a:cubicBezTo>
                <a:cubicBezTo>
                  <a:pt x="393" y="212"/>
                  <a:pt x="393" y="206"/>
                  <a:pt x="393" y="201"/>
                </a:cubicBezTo>
                <a:cubicBezTo>
                  <a:pt x="395" y="171"/>
                  <a:pt x="396" y="140"/>
                  <a:pt x="397" y="110"/>
                </a:cubicBezTo>
                <a:cubicBezTo>
                  <a:pt x="397" y="102"/>
                  <a:pt x="398" y="94"/>
                  <a:pt x="399" y="86"/>
                </a:cubicBezTo>
                <a:cubicBezTo>
                  <a:pt x="401" y="86"/>
                  <a:pt x="404" y="86"/>
                  <a:pt x="406" y="86"/>
                </a:cubicBezTo>
                <a:cubicBezTo>
                  <a:pt x="407" y="94"/>
                  <a:pt x="408" y="102"/>
                  <a:pt x="409" y="110"/>
                </a:cubicBezTo>
                <a:cubicBezTo>
                  <a:pt x="407" y="119"/>
                  <a:pt x="409" y="128"/>
                  <a:pt x="414" y="142"/>
                </a:cubicBezTo>
                <a:cubicBezTo>
                  <a:pt x="430" y="108"/>
                  <a:pt x="437" y="72"/>
                  <a:pt x="468" y="49"/>
                </a:cubicBezTo>
                <a:cubicBezTo>
                  <a:pt x="474" y="74"/>
                  <a:pt x="466" y="99"/>
                  <a:pt x="476" y="121"/>
                </a:cubicBezTo>
                <a:cubicBezTo>
                  <a:pt x="476" y="123"/>
                  <a:pt x="475" y="124"/>
                  <a:pt x="475" y="126"/>
                </a:cubicBezTo>
                <a:cubicBezTo>
                  <a:pt x="473" y="137"/>
                  <a:pt x="476" y="147"/>
                  <a:pt x="480" y="157"/>
                </a:cubicBezTo>
                <a:cubicBezTo>
                  <a:pt x="488" y="149"/>
                  <a:pt x="488" y="137"/>
                  <a:pt x="492" y="128"/>
                </a:cubicBezTo>
                <a:cubicBezTo>
                  <a:pt x="493" y="125"/>
                  <a:pt x="495" y="117"/>
                  <a:pt x="498" y="120"/>
                </a:cubicBezTo>
                <a:cubicBezTo>
                  <a:pt x="511" y="133"/>
                  <a:pt x="509" y="117"/>
                  <a:pt x="510" y="114"/>
                </a:cubicBezTo>
                <a:cubicBezTo>
                  <a:pt x="518" y="95"/>
                  <a:pt x="525" y="76"/>
                  <a:pt x="532" y="58"/>
                </a:cubicBezTo>
                <a:cubicBezTo>
                  <a:pt x="533" y="58"/>
                  <a:pt x="534" y="58"/>
                  <a:pt x="535" y="59"/>
                </a:cubicBezTo>
                <a:cubicBezTo>
                  <a:pt x="535" y="69"/>
                  <a:pt x="535" y="80"/>
                  <a:pt x="535" y="90"/>
                </a:cubicBezTo>
                <a:cubicBezTo>
                  <a:pt x="535" y="97"/>
                  <a:pt x="535" y="103"/>
                  <a:pt x="535" y="110"/>
                </a:cubicBezTo>
                <a:cubicBezTo>
                  <a:pt x="533" y="127"/>
                  <a:pt x="529" y="144"/>
                  <a:pt x="532" y="163"/>
                </a:cubicBezTo>
                <a:cubicBezTo>
                  <a:pt x="539" y="158"/>
                  <a:pt x="540" y="149"/>
                  <a:pt x="549" y="149"/>
                </a:cubicBezTo>
                <a:cubicBezTo>
                  <a:pt x="555" y="173"/>
                  <a:pt x="545" y="199"/>
                  <a:pt x="553" y="227"/>
                </a:cubicBezTo>
                <a:cubicBezTo>
                  <a:pt x="567" y="202"/>
                  <a:pt x="590" y="188"/>
                  <a:pt x="598" y="163"/>
                </a:cubicBezTo>
                <a:cubicBezTo>
                  <a:pt x="597" y="164"/>
                  <a:pt x="598" y="165"/>
                  <a:pt x="598" y="166"/>
                </a:cubicBezTo>
                <a:cubicBezTo>
                  <a:pt x="598" y="180"/>
                  <a:pt x="598" y="193"/>
                  <a:pt x="598" y="207"/>
                </a:cubicBezTo>
                <a:cubicBezTo>
                  <a:pt x="600" y="207"/>
                  <a:pt x="602" y="208"/>
                  <a:pt x="605" y="208"/>
                </a:cubicBezTo>
                <a:cubicBezTo>
                  <a:pt x="643" y="164"/>
                  <a:pt x="626" y="102"/>
                  <a:pt x="648" y="50"/>
                </a:cubicBezTo>
                <a:cubicBezTo>
                  <a:pt x="660" y="85"/>
                  <a:pt x="661" y="121"/>
                  <a:pt x="683" y="153"/>
                </a:cubicBezTo>
                <a:cubicBezTo>
                  <a:pt x="688" y="139"/>
                  <a:pt x="691" y="129"/>
                  <a:pt x="689" y="118"/>
                </a:cubicBezTo>
                <a:cubicBezTo>
                  <a:pt x="690" y="106"/>
                  <a:pt x="690" y="95"/>
                  <a:pt x="691" y="83"/>
                </a:cubicBezTo>
                <a:cubicBezTo>
                  <a:pt x="691" y="82"/>
                  <a:pt x="692" y="82"/>
                  <a:pt x="692" y="82"/>
                </a:cubicBezTo>
                <a:cubicBezTo>
                  <a:pt x="692" y="81"/>
                  <a:pt x="691" y="80"/>
                  <a:pt x="691" y="79"/>
                </a:cubicBezTo>
                <a:cubicBezTo>
                  <a:pt x="692" y="71"/>
                  <a:pt x="693" y="62"/>
                  <a:pt x="694" y="54"/>
                </a:cubicBezTo>
                <a:cubicBezTo>
                  <a:pt x="716" y="53"/>
                  <a:pt x="704" y="78"/>
                  <a:pt x="717" y="83"/>
                </a:cubicBezTo>
                <a:cubicBezTo>
                  <a:pt x="719" y="74"/>
                  <a:pt x="722" y="64"/>
                  <a:pt x="718" y="54"/>
                </a:cubicBezTo>
                <a:cubicBezTo>
                  <a:pt x="719" y="43"/>
                  <a:pt x="719" y="32"/>
                  <a:pt x="715" y="22"/>
                </a:cubicBezTo>
                <a:cubicBezTo>
                  <a:pt x="715" y="15"/>
                  <a:pt x="715" y="9"/>
                  <a:pt x="715" y="2"/>
                </a:cubicBezTo>
                <a:cubicBezTo>
                  <a:pt x="717" y="0"/>
                  <a:pt x="720" y="1"/>
                  <a:pt x="722" y="2"/>
                </a:cubicBezTo>
                <a:cubicBezTo>
                  <a:pt x="726" y="10"/>
                  <a:pt x="730" y="18"/>
                  <a:pt x="734" y="26"/>
                </a:cubicBezTo>
                <a:cubicBezTo>
                  <a:pt x="734" y="32"/>
                  <a:pt x="735" y="37"/>
                  <a:pt x="739" y="42"/>
                </a:cubicBezTo>
                <a:cubicBezTo>
                  <a:pt x="747" y="71"/>
                  <a:pt x="754" y="100"/>
                  <a:pt x="762" y="129"/>
                </a:cubicBezTo>
                <a:cubicBezTo>
                  <a:pt x="765" y="123"/>
                  <a:pt x="766" y="117"/>
                  <a:pt x="766" y="112"/>
                </a:cubicBezTo>
                <a:cubicBezTo>
                  <a:pt x="768" y="96"/>
                  <a:pt x="774" y="108"/>
                  <a:pt x="779" y="110"/>
                </a:cubicBezTo>
                <a:cubicBezTo>
                  <a:pt x="779" y="137"/>
                  <a:pt x="786" y="163"/>
                  <a:pt x="795" y="189"/>
                </a:cubicBezTo>
                <a:cubicBezTo>
                  <a:pt x="796" y="193"/>
                  <a:pt x="798" y="200"/>
                  <a:pt x="805" y="199"/>
                </a:cubicBezTo>
                <a:cubicBezTo>
                  <a:pt x="811" y="197"/>
                  <a:pt x="810" y="191"/>
                  <a:pt x="811" y="186"/>
                </a:cubicBezTo>
                <a:cubicBezTo>
                  <a:pt x="811" y="178"/>
                  <a:pt x="810" y="171"/>
                  <a:pt x="815" y="164"/>
                </a:cubicBezTo>
                <a:cubicBezTo>
                  <a:pt x="823" y="169"/>
                  <a:pt x="826" y="179"/>
                  <a:pt x="831" y="187"/>
                </a:cubicBezTo>
                <a:cubicBezTo>
                  <a:pt x="835" y="193"/>
                  <a:pt x="841" y="199"/>
                  <a:pt x="849" y="196"/>
                </a:cubicBezTo>
                <a:cubicBezTo>
                  <a:pt x="857" y="192"/>
                  <a:pt x="852" y="184"/>
                  <a:pt x="850" y="178"/>
                </a:cubicBezTo>
                <a:cubicBezTo>
                  <a:pt x="841" y="152"/>
                  <a:pt x="837" y="124"/>
                  <a:pt x="839" y="96"/>
                </a:cubicBezTo>
                <a:cubicBezTo>
                  <a:pt x="845" y="111"/>
                  <a:pt x="852" y="127"/>
                  <a:pt x="858" y="142"/>
                </a:cubicBezTo>
                <a:cubicBezTo>
                  <a:pt x="858" y="145"/>
                  <a:pt x="859" y="148"/>
                  <a:pt x="862" y="150"/>
                </a:cubicBezTo>
                <a:cubicBezTo>
                  <a:pt x="863" y="155"/>
                  <a:pt x="864" y="159"/>
                  <a:pt x="865" y="163"/>
                </a:cubicBezTo>
                <a:cubicBezTo>
                  <a:pt x="869" y="173"/>
                  <a:pt x="874" y="186"/>
                  <a:pt x="882" y="186"/>
                </a:cubicBezTo>
                <a:cubicBezTo>
                  <a:pt x="893" y="185"/>
                  <a:pt x="890" y="170"/>
                  <a:pt x="892" y="162"/>
                </a:cubicBezTo>
                <a:cubicBezTo>
                  <a:pt x="894" y="158"/>
                  <a:pt x="893" y="154"/>
                  <a:pt x="893" y="150"/>
                </a:cubicBezTo>
                <a:cubicBezTo>
                  <a:pt x="894" y="147"/>
                  <a:pt x="894" y="145"/>
                  <a:pt x="894" y="142"/>
                </a:cubicBezTo>
                <a:cubicBezTo>
                  <a:pt x="901" y="118"/>
                  <a:pt x="900" y="94"/>
                  <a:pt x="904" y="70"/>
                </a:cubicBezTo>
                <a:cubicBezTo>
                  <a:pt x="905" y="65"/>
                  <a:pt x="903" y="55"/>
                  <a:pt x="911" y="56"/>
                </a:cubicBezTo>
                <a:cubicBezTo>
                  <a:pt x="918" y="56"/>
                  <a:pt x="916" y="65"/>
                  <a:pt x="916" y="71"/>
                </a:cubicBezTo>
                <a:cubicBezTo>
                  <a:pt x="917" y="102"/>
                  <a:pt x="916" y="134"/>
                  <a:pt x="916" y="165"/>
                </a:cubicBezTo>
                <a:cubicBezTo>
                  <a:pt x="923" y="160"/>
                  <a:pt x="924" y="152"/>
                  <a:pt x="925" y="146"/>
                </a:cubicBezTo>
                <a:cubicBezTo>
                  <a:pt x="933" y="112"/>
                  <a:pt x="939" y="79"/>
                  <a:pt x="942" y="45"/>
                </a:cubicBezTo>
                <a:cubicBezTo>
                  <a:pt x="943" y="36"/>
                  <a:pt x="941" y="25"/>
                  <a:pt x="950" y="18"/>
                </a:cubicBezTo>
                <a:cubicBezTo>
                  <a:pt x="950" y="18"/>
                  <a:pt x="950" y="18"/>
                  <a:pt x="950" y="18"/>
                </a:cubicBezTo>
                <a:cubicBezTo>
                  <a:pt x="953" y="30"/>
                  <a:pt x="956" y="42"/>
                  <a:pt x="958" y="54"/>
                </a:cubicBezTo>
                <a:cubicBezTo>
                  <a:pt x="959" y="58"/>
                  <a:pt x="959" y="62"/>
                  <a:pt x="959" y="66"/>
                </a:cubicBezTo>
                <a:cubicBezTo>
                  <a:pt x="959" y="89"/>
                  <a:pt x="958" y="112"/>
                  <a:pt x="962" y="134"/>
                </a:cubicBezTo>
                <a:cubicBezTo>
                  <a:pt x="963" y="139"/>
                  <a:pt x="963" y="145"/>
                  <a:pt x="963" y="150"/>
                </a:cubicBezTo>
                <a:cubicBezTo>
                  <a:pt x="961" y="160"/>
                  <a:pt x="961" y="170"/>
                  <a:pt x="967" y="181"/>
                </a:cubicBezTo>
                <a:cubicBezTo>
                  <a:pt x="974" y="170"/>
                  <a:pt x="978" y="161"/>
                  <a:pt x="978" y="150"/>
                </a:cubicBezTo>
                <a:cubicBezTo>
                  <a:pt x="978" y="150"/>
                  <a:pt x="978" y="150"/>
                  <a:pt x="978" y="150"/>
                </a:cubicBezTo>
                <a:cubicBezTo>
                  <a:pt x="978" y="150"/>
                  <a:pt x="979" y="150"/>
                  <a:pt x="979" y="149"/>
                </a:cubicBezTo>
                <a:cubicBezTo>
                  <a:pt x="979" y="148"/>
                  <a:pt x="979" y="147"/>
                  <a:pt x="979" y="147"/>
                </a:cubicBezTo>
                <a:cubicBezTo>
                  <a:pt x="980" y="142"/>
                  <a:pt x="981" y="138"/>
                  <a:pt x="982" y="134"/>
                </a:cubicBezTo>
                <a:cubicBezTo>
                  <a:pt x="998" y="103"/>
                  <a:pt x="1002" y="68"/>
                  <a:pt x="1015" y="31"/>
                </a:cubicBezTo>
                <a:cubicBezTo>
                  <a:pt x="1032" y="84"/>
                  <a:pt x="1030" y="134"/>
                  <a:pt x="1029" y="185"/>
                </a:cubicBezTo>
                <a:cubicBezTo>
                  <a:pt x="1064" y="133"/>
                  <a:pt x="1099" y="83"/>
                  <a:pt x="1118" y="23"/>
                </a:cubicBezTo>
                <a:cubicBezTo>
                  <a:pt x="1118" y="23"/>
                  <a:pt x="1118" y="23"/>
                  <a:pt x="1118" y="23"/>
                </a:cubicBezTo>
                <a:cubicBezTo>
                  <a:pt x="1125" y="44"/>
                  <a:pt x="1117" y="65"/>
                  <a:pt x="1122" y="86"/>
                </a:cubicBezTo>
                <a:cubicBezTo>
                  <a:pt x="1121" y="89"/>
                  <a:pt x="1121" y="91"/>
                  <a:pt x="1121" y="94"/>
                </a:cubicBezTo>
                <a:cubicBezTo>
                  <a:pt x="1116" y="121"/>
                  <a:pt x="1115" y="148"/>
                  <a:pt x="1109" y="176"/>
                </a:cubicBezTo>
                <a:cubicBezTo>
                  <a:pt x="1133" y="148"/>
                  <a:pt x="1156" y="119"/>
                  <a:pt x="1180" y="91"/>
                </a:cubicBezTo>
                <a:cubicBezTo>
                  <a:pt x="1190" y="81"/>
                  <a:pt x="1200" y="70"/>
                  <a:pt x="1211" y="60"/>
                </a:cubicBezTo>
                <a:cubicBezTo>
                  <a:pt x="1219" y="58"/>
                  <a:pt x="1222" y="47"/>
                  <a:pt x="1235" y="48"/>
                </a:cubicBezTo>
                <a:cubicBezTo>
                  <a:pt x="1222" y="76"/>
                  <a:pt x="1196" y="95"/>
                  <a:pt x="1180" y="127"/>
                </a:cubicBezTo>
                <a:cubicBezTo>
                  <a:pt x="1206" y="110"/>
                  <a:pt x="1227" y="95"/>
                  <a:pt x="1250" y="86"/>
                </a:cubicBezTo>
                <a:close/>
              </a:path>
            </a:pathLst>
          </a:custGeom>
          <a:solidFill>
            <a:srgbClr val="739A2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9" name="Text Placeholder 2"/>
          <p:cNvSpPr txBox="1">
            <a:spLocks/>
          </p:cNvSpPr>
          <p:nvPr/>
        </p:nvSpPr>
        <p:spPr>
          <a:xfrm>
            <a:off x="620838" y="543804"/>
            <a:ext cx="5903913" cy="114935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fontAlgn="auto">
              <a:spcAft>
                <a:spcPts val="0"/>
              </a:spcAft>
              <a:buFont typeface="Arial" panose="020B0604020202020204" pitchFamily="34" charset="0"/>
              <a:buNone/>
            </a:pPr>
            <a:r>
              <a:rPr lang="en-US" altLang="ko-KR" sz="4800" b="1" dirty="0" smtClean="0">
                <a:solidFill>
                  <a:schemeClr val="bg1"/>
                </a:solidFill>
                <a:ea typeface="맑은 고딕" pitchFamily="50" charset="-127"/>
              </a:rPr>
              <a:t>FREE </a:t>
            </a:r>
          </a:p>
          <a:p>
            <a:pPr marL="0" indent="0" fontAlgn="auto">
              <a:spcAft>
                <a:spcPts val="0"/>
              </a:spcAft>
              <a:buFont typeface="Arial" panose="020B0604020202020204" pitchFamily="34" charset="0"/>
              <a:buNone/>
            </a:pPr>
            <a:r>
              <a:rPr lang="en-US" altLang="ko-KR" sz="4800" b="1" dirty="0" smtClean="0">
                <a:solidFill>
                  <a:schemeClr val="bg1"/>
                </a:solidFill>
                <a:ea typeface="맑은 고딕" pitchFamily="50" charset="-127"/>
              </a:rPr>
              <a:t>TEMPLATES</a:t>
            </a:r>
            <a:endParaRPr lang="en-US" altLang="ko-KR" sz="4800" b="1" dirty="0">
              <a:solidFill>
                <a:schemeClr val="bg1"/>
              </a:solidFill>
            </a:endParaRPr>
          </a:p>
        </p:txBody>
      </p:sp>
      <p:sp>
        <p:nvSpPr>
          <p:cNvPr id="52" name="TextBox 11">
            <a:extLst>
              <a:ext uri="{FF2B5EF4-FFF2-40B4-BE49-F238E27FC236}">
                <a16:creationId xmlns:a16="http://schemas.microsoft.com/office/drawing/2014/main" xmlns="" id="{28765A1A-E430-484C-9685-50871E6809BA}"/>
              </a:ext>
            </a:extLst>
          </p:cNvPr>
          <p:cNvSpPr txBox="1"/>
          <p:nvPr/>
        </p:nvSpPr>
        <p:spPr>
          <a:xfrm>
            <a:off x="850811" y="3104012"/>
            <a:ext cx="3721189" cy="138499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rgbClr val="C4937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53" name="TextBox 11">
            <a:extLst>
              <a:ext uri="{FF2B5EF4-FFF2-40B4-BE49-F238E27FC236}">
                <a16:creationId xmlns:a16="http://schemas.microsoft.com/office/drawing/2014/main" xmlns="" id="{28765A1A-E430-484C-9685-50871E6809BA}"/>
              </a:ext>
            </a:extLst>
          </p:cNvPr>
          <p:cNvSpPr txBox="1"/>
          <p:nvPr/>
        </p:nvSpPr>
        <p:spPr>
          <a:xfrm>
            <a:off x="828766" y="2321501"/>
            <a:ext cx="37211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You can simply </a:t>
            </a:r>
            <a:r>
              <a:rPr lang="en-US" altLang="ko-KR" sz="2000" dirty="0" smtClean="0">
                <a:solidFill>
                  <a:schemeClr val="bg1"/>
                </a:solidFill>
                <a:cs typeface="Arial" pitchFamily="34" charset="0"/>
              </a:rPr>
              <a:t>impress. </a:t>
            </a:r>
            <a:endParaRPr lang="en-US" altLang="ko-KR" sz="2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4" name="TextBox 11">
            <a:extLst>
              <a:ext uri="{FF2B5EF4-FFF2-40B4-BE49-F238E27FC236}">
                <a16:creationId xmlns:a16="http://schemas.microsoft.com/office/drawing/2014/main" xmlns="" id="{28765A1A-E430-484C-9685-50871E6809BA}"/>
              </a:ext>
            </a:extLst>
          </p:cNvPr>
          <p:cNvSpPr txBox="1"/>
          <p:nvPr/>
        </p:nvSpPr>
        <p:spPr>
          <a:xfrm>
            <a:off x="828765" y="4552673"/>
            <a:ext cx="3721189" cy="138499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rgbClr val="C4937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2559052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ángulo 33"/>
          <p:cNvSpPr/>
          <p:nvPr/>
        </p:nvSpPr>
        <p:spPr>
          <a:xfrm>
            <a:off x="1" y="1567"/>
            <a:ext cx="12192000" cy="760820"/>
          </a:xfrm>
          <a:prstGeom prst="rect">
            <a:avLst/>
          </a:pr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Freeform: Shape 3">
            <a:extLst>
              <a:ext uri="{FF2B5EF4-FFF2-40B4-BE49-F238E27FC236}">
                <a16:creationId xmlns="" xmlns:a16="http://schemas.microsoft.com/office/drawing/2014/main" id="{0CB8D6D5-3993-4D6B-96F1-79820AC70334}"/>
              </a:ext>
            </a:extLst>
          </p:cNvPr>
          <p:cNvSpPr/>
          <p:nvPr/>
        </p:nvSpPr>
        <p:spPr>
          <a:xfrm>
            <a:off x="8002512" y="1272139"/>
            <a:ext cx="4194628" cy="4333601"/>
          </a:xfrm>
          <a:custGeom>
            <a:avLst/>
            <a:gdLst>
              <a:gd name="connsiteX0" fmla="*/ 779861 w 4194628"/>
              <a:gd name="connsiteY0" fmla="*/ 0 h 4333601"/>
              <a:gd name="connsiteX1" fmla="*/ 4194628 w 4194628"/>
              <a:gd name="connsiteY1" fmla="*/ 0 h 4333601"/>
              <a:gd name="connsiteX2" fmla="*/ 4194628 w 4194628"/>
              <a:gd name="connsiteY2" fmla="*/ 4333601 h 4333601"/>
              <a:gd name="connsiteX3" fmla="*/ 0 w 4194628"/>
              <a:gd name="connsiteY3" fmla="*/ 4333601 h 433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4628" h="4333601">
                <a:moveTo>
                  <a:pt x="779861" y="0"/>
                </a:moveTo>
                <a:lnTo>
                  <a:pt x="4194628" y="0"/>
                </a:lnTo>
                <a:lnTo>
                  <a:pt x="4194628" y="4333601"/>
                </a:lnTo>
                <a:lnTo>
                  <a:pt x="0" y="4333601"/>
                </a:lnTo>
                <a:close/>
              </a:path>
            </a:pathLst>
          </a:custGeom>
          <a:solidFill>
            <a:srgbClr val="BDAD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="" xmlns:a16="http://schemas.microsoft.com/office/drawing/2014/main" id="{8533AF8F-BD51-4D26-9044-5ED543475FB2}"/>
              </a:ext>
            </a:extLst>
          </p:cNvPr>
          <p:cNvSpPr/>
          <p:nvPr/>
        </p:nvSpPr>
        <p:spPr>
          <a:xfrm>
            <a:off x="0" y="1277784"/>
            <a:ext cx="4204103" cy="4328169"/>
          </a:xfrm>
          <a:custGeom>
            <a:avLst/>
            <a:gdLst>
              <a:gd name="connsiteX0" fmla="*/ 0 w 4204103"/>
              <a:gd name="connsiteY0" fmla="*/ 0 h 4328169"/>
              <a:gd name="connsiteX1" fmla="*/ 4204103 w 4204103"/>
              <a:gd name="connsiteY1" fmla="*/ 4559 h 4328169"/>
              <a:gd name="connsiteX2" fmla="*/ 3401521 w 4204103"/>
              <a:gd name="connsiteY2" fmla="*/ 4328051 h 4328169"/>
              <a:gd name="connsiteX3" fmla="*/ 0 w 4204103"/>
              <a:gd name="connsiteY3" fmla="*/ 4328169 h 432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4103" h="4328169">
                <a:moveTo>
                  <a:pt x="0" y="0"/>
                </a:moveTo>
                <a:lnTo>
                  <a:pt x="4204103" y="4559"/>
                </a:lnTo>
                <a:lnTo>
                  <a:pt x="3401521" y="4328051"/>
                </a:lnTo>
                <a:lnTo>
                  <a:pt x="0" y="4328169"/>
                </a:lnTo>
                <a:close/>
              </a:path>
            </a:pathLst>
          </a:custGeom>
          <a:solidFill>
            <a:srgbClr val="BDAD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52916116-EC07-4072-AE68-AE888D406440}"/>
              </a:ext>
            </a:extLst>
          </p:cNvPr>
          <p:cNvSpPr txBox="1"/>
          <p:nvPr/>
        </p:nvSpPr>
        <p:spPr>
          <a:xfrm>
            <a:off x="486549" y="1472672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i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CEC5B25F-8ED5-47FF-8B78-FD489A409EAA}"/>
              </a:ext>
            </a:extLst>
          </p:cNvPr>
          <p:cNvSpPr txBox="1"/>
          <p:nvPr/>
        </p:nvSpPr>
        <p:spPr>
          <a:xfrm>
            <a:off x="324720" y="4872456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42781329-72B1-403B-9212-AEE81434030E}"/>
              </a:ext>
            </a:extLst>
          </p:cNvPr>
          <p:cNvSpPr txBox="1"/>
          <p:nvPr/>
        </p:nvSpPr>
        <p:spPr>
          <a:xfrm>
            <a:off x="544059" y="411163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7E235989-85DD-41F4-9DD8-96905AE97C13}"/>
              </a:ext>
            </a:extLst>
          </p:cNvPr>
          <p:cNvSpPr txBox="1"/>
          <p:nvPr/>
        </p:nvSpPr>
        <p:spPr>
          <a:xfrm>
            <a:off x="8211107" y="4872456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0E28B64F-551A-4B45-BC85-07BF641AA0E8}"/>
              </a:ext>
            </a:extLst>
          </p:cNvPr>
          <p:cNvSpPr txBox="1"/>
          <p:nvPr/>
        </p:nvSpPr>
        <p:spPr>
          <a:xfrm>
            <a:off x="8430446" y="411163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5" name="Freeform 5"/>
          <p:cNvSpPr>
            <a:spLocks/>
          </p:cNvSpPr>
          <p:nvPr/>
        </p:nvSpPr>
        <p:spPr bwMode="auto">
          <a:xfrm>
            <a:off x="-356779" y="6059213"/>
            <a:ext cx="4752975" cy="847726"/>
          </a:xfrm>
          <a:custGeom>
            <a:avLst/>
            <a:gdLst>
              <a:gd name="T0" fmla="*/ 1252 w 1698"/>
              <a:gd name="T1" fmla="*/ 104 h 300"/>
              <a:gd name="T2" fmla="*/ 1243 w 1698"/>
              <a:gd name="T3" fmla="*/ 136 h 300"/>
              <a:gd name="T4" fmla="*/ 1332 w 1698"/>
              <a:gd name="T5" fmla="*/ 85 h 300"/>
              <a:gd name="T6" fmla="*/ 1303 w 1698"/>
              <a:gd name="T7" fmla="*/ 142 h 300"/>
              <a:gd name="T8" fmla="*/ 1296 w 1698"/>
              <a:gd name="T9" fmla="*/ 204 h 300"/>
              <a:gd name="T10" fmla="*/ 1354 w 1698"/>
              <a:gd name="T11" fmla="*/ 128 h 300"/>
              <a:gd name="T12" fmla="*/ 1440 w 1698"/>
              <a:gd name="T13" fmla="*/ 170 h 300"/>
              <a:gd name="T14" fmla="*/ 1468 w 1698"/>
              <a:gd name="T15" fmla="*/ 111 h 300"/>
              <a:gd name="T16" fmla="*/ 1566 w 1698"/>
              <a:gd name="T17" fmla="*/ 54 h 300"/>
              <a:gd name="T18" fmla="*/ 1568 w 1698"/>
              <a:gd name="T19" fmla="*/ 84 h 300"/>
              <a:gd name="T20" fmla="*/ 1577 w 1698"/>
              <a:gd name="T21" fmla="*/ 138 h 300"/>
              <a:gd name="T22" fmla="*/ 1613 w 1698"/>
              <a:gd name="T23" fmla="*/ 130 h 300"/>
              <a:gd name="T24" fmla="*/ 1672 w 1698"/>
              <a:gd name="T25" fmla="*/ 137 h 300"/>
              <a:gd name="T26" fmla="*/ 1666 w 1698"/>
              <a:gd name="T27" fmla="*/ 155 h 300"/>
              <a:gd name="T28" fmla="*/ 1626 w 1698"/>
              <a:gd name="T29" fmla="*/ 244 h 300"/>
              <a:gd name="T30" fmla="*/ 1698 w 1698"/>
              <a:gd name="T31" fmla="*/ 253 h 300"/>
              <a:gd name="T32" fmla="*/ 1630 w 1698"/>
              <a:gd name="T33" fmla="*/ 294 h 300"/>
              <a:gd name="T34" fmla="*/ 611 w 1698"/>
              <a:gd name="T35" fmla="*/ 294 h 300"/>
              <a:gd name="T36" fmla="*/ 75 w 1698"/>
              <a:gd name="T37" fmla="*/ 270 h 300"/>
              <a:gd name="T38" fmla="*/ 0 w 1698"/>
              <a:gd name="T39" fmla="*/ 239 h 300"/>
              <a:gd name="T40" fmla="*/ 159 w 1698"/>
              <a:gd name="T41" fmla="*/ 270 h 300"/>
              <a:gd name="T42" fmla="*/ 107 w 1698"/>
              <a:gd name="T43" fmla="*/ 183 h 300"/>
              <a:gd name="T44" fmla="*/ 204 w 1698"/>
              <a:gd name="T45" fmla="*/ 237 h 300"/>
              <a:gd name="T46" fmla="*/ 209 w 1698"/>
              <a:gd name="T47" fmla="*/ 228 h 300"/>
              <a:gd name="T48" fmla="*/ 238 w 1698"/>
              <a:gd name="T49" fmla="*/ 236 h 300"/>
              <a:gd name="T50" fmla="*/ 262 w 1698"/>
              <a:gd name="T51" fmla="*/ 239 h 300"/>
              <a:gd name="T52" fmla="*/ 275 w 1698"/>
              <a:gd name="T53" fmla="*/ 185 h 300"/>
              <a:gd name="T54" fmla="*/ 286 w 1698"/>
              <a:gd name="T55" fmla="*/ 179 h 300"/>
              <a:gd name="T56" fmla="*/ 333 w 1698"/>
              <a:gd name="T57" fmla="*/ 147 h 300"/>
              <a:gd name="T58" fmla="*/ 379 w 1698"/>
              <a:gd name="T59" fmla="*/ 204 h 300"/>
              <a:gd name="T60" fmla="*/ 397 w 1698"/>
              <a:gd name="T61" fmla="*/ 110 h 300"/>
              <a:gd name="T62" fmla="*/ 409 w 1698"/>
              <a:gd name="T63" fmla="*/ 110 h 300"/>
              <a:gd name="T64" fmla="*/ 476 w 1698"/>
              <a:gd name="T65" fmla="*/ 121 h 300"/>
              <a:gd name="T66" fmla="*/ 492 w 1698"/>
              <a:gd name="T67" fmla="*/ 128 h 300"/>
              <a:gd name="T68" fmla="*/ 532 w 1698"/>
              <a:gd name="T69" fmla="*/ 58 h 300"/>
              <a:gd name="T70" fmla="*/ 535 w 1698"/>
              <a:gd name="T71" fmla="*/ 110 h 300"/>
              <a:gd name="T72" fmla="*/ 553 w 1698"/>
              <a:gd name="T73" fmla="*/ 227 h 300"/>
              <a:gd name="T74" fmla="*/ 598 w 1698"/>
              <a:gd name="T75" fmla="*/ 207 h 300"/>
              <a:gd name="T76" fmla="*/ 683 w 1698"/>
              <a:gd name="T77" fmla="*/ 153 h 300"/>
              <a:gd name="T78" fmla="*/ 692 w 1698"/>
              <a:gd name="T79" fmla="*/ 82 h 300"/>
              <a:gd name="T80" fmla="*/ 717 w 1698"/>
              <a:gd name="T81" fmla="*/ 83 h 300"/>
              <a:gd name="T82" fmla="*/ 715 w 1698"/>
              <a:gd name="T83" fmla="*/ 2 h 300"/>
              <a:gd name="T84" fmla="*/ 739 w 1698"/>
              <a:gd name="T85" fmla="*/ 42 h 300"/>
              <a:gd name="T86" fmla="*/ 779 w 1698"/>
              <a:gd name="T87" fmla="*/ 110 h 300"/>
              <a:gd name="T88" fmla="*/ 811 w 1698"/>
              <a:gd name="T89" fmla="*/ 186 h 300"/>
              <a:gd name="T90" fmla="*/ 849 w 1698"/>
              <a:gd name="T91" fmla="*/ 196 h 300"/>
              <a:gd name="T92" fmla="*/ 858 w 1698"/>
              <a:gd name="T93" fmla="*/ 142 h 300"/>
              <a:gd name="T94" fmla="*/ 882 w 1698"/>
              <a:gd name="T95" fmla="*/ 186 h 300"/>
              <a:gd name="T96" fmla="*/ 894 w 1698"/>
              <a:gd name="T97" fmla="*/ 142 h 300"/>
              <a:gd name="T98" fmla="*/ 916 w 1698"/>
              <a:gd name="T99" fmla="*/ 71 h 300"/>
              <a:gd name="T100" fmla="*/ 942 w 1698"/>
              <a:gd name="T101" fmla="*/ 45 h 300"/>
              <a:gd name="T102" fmla="*/ 958 w 1698"/>
              <a:gd name="T103" fmla="*/ 54 h 300"/>
              <a:gd name="T104" fmla="*/ 963 w 1698"/>
              <a:gd name="T105" fmla="*/ 150 h 300"/>
              <a:gd name="T106" fmla="*/ 978 w 1698"/>
              <a:gd name="T107" fmla="*/ 150 h 300"/>
              <a:gd name="T108" fmla="*/ 982 w 1698"/>
              <a:gd name="T109" fmla="*/ 134 h 300"/>
              <a:gd name="T110" fmla="*/ 1118 w 1698"/>
              <a:gd name="T111" fmla="*/ 23 h 300"/>
              <a:gd name="T112" fmla="*/ 1121 w 1698"/>
              <a:gd name="T113" fmla="*/ 94 h 300"/>
              <a:gd name="T114" fmla="*/ 1211 w 1698"/>
              <a:gd name="T115" fmla="*/ 60 h 300"/>
              <a:gd name="T116" fmla="*/ 1250 w 1698"/>
              <a:gd name="T117" fmla="*/ 8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8" h="300">
                <a:moveTo>
                  <a:pt x="1250" y="86"/>
                </a:moveTo>
                <a:cubicBezTo>
                  <a:pt x="1252" y="86"/>
                  <a:pt x="1255" y="86"/>
                  <a:pt x="1258" y="86"/>
                </a:cubicBezTo>
                <a:cubicBezTo>
                  <a:pt x="1261" y="94"/>
                  <a:pt x="1256" y="98"/>
                  <a:pt x="1252" y="104"/>
                </a:cubicBezTo>
                <a:cubicBezTo>
                  <a:pt x="1246" y="111"/>
                  <a:pt x="1241" y="120"/>
                  <a:pt x="1236" y="127"/>
                </a:cubicBezTo>
                <a:cubicBezTo>
                  <a:pt x="1234" y="130"/>
                  <a:pt x="1233" y="134"/>
                  <a:pt x="1236" y="136"/>
                </a:cubicBezTo>
                <a:cubicBezTo>
                  <a:pt x="1238" y="139"/>
                  <a:pt x="1240" y="137"/>
                  <a:pt x="1243" y="136"/>
                </a:cubicBezTo>
                <a:cubicBezTo>
                  <a:pt x="1256" y="124"/>
                  <a:pt x="1274" y="119"/>
                  <a:pt x="1283" y="103"/>
                </a:cubicBezTo>
                <a:cubicBezTo>
                  <a:pt x="1284" y="103"/>
                  <a:pt x="1285" y="103"/>
                  <a:pt x="1286" y="102"/>
                </a:cubicBezTo>
                <a:cubicBezTo>
                  <a:pt x="1300" y="93"/>
                  <a:pt x="1315" y="85"/>
                  <a:pt x="1332" y="85"/>
                </a:cubicBezTo>
                <a:cubicBezTo>
                  <a:pt x="1338" y="85"/>
                  <a:pt x="1345" y="83"/>
                  <a:pt x="1347" y="87"/>
                </a:cubicBezTo>
                <a:cubicBezTo>
                  <a:pt x="1351" y="93"/>
                  <a:pt x="1344" y="96"/>
                  <a:pt x="1340" y="100"/>
                </a:cubicBezTo>
                <a:cubicBezTo>
                  <a:pt x="1328" y="114"/>
                  <a:pt x="1315" y="127"/>
                  <a:pt x="1303" y="142"/>
                </a:cubicBezTo>
                <a:cubicBezTo>
                  <a:pt x="1291" y="156"/>
                  <a:pt x="1282" y="172"/>
                  <a:pt x="1277" y="190"/>
                </a:cubicBezTo>
                <a:cubicBezTo>
                  <a:pt x="1275" y="197"/>
                  <a:pt x="1274" y="204"/>
                  <a:pt x="1280" y="209"/>
                </a:cubicBezTo>
                <a:cubicBezTo>
                  <a:pt x="1286" y="213"/>
                  <a:pt x="1291" y="208"/>
                  <a:pt x="1296" y="204"/>
                </a:cubicBezTo>
                <a:cubicBezTo>
                  <a:pt x="1304" y="198"/>
                  <a:pt x="1312" y="192"/>
                  <a:pt x="1319" y="185"/>
                </a:cubicBezTo>
                <a:cubicBezTo>
                  <a:pt x="1340" y="163"/>
                  <a:pt x="1340" y="162"/>
                  <a:pt x="1352" y="189"/>
                </a:cubicBezTo>
                <a:cubicBezTo>
                  <a:pt x="1358" y="170"/>
                  <a:pt x="1347" y="149"/>
                  <a:pt x="1354" y="128"/>
                </a:cubicBezTo>
                <a:cubicBezTo>
                  <a:pt x="1376" y="166"/>
                  <a:pt x="1388" y="166"/>
                  <a:pt x="1410" y="130"/>
                </a:cubicBezTo>
                <a:cubicBezTo>
                  <a:pt x="1415" y="122"/>
                  <a:pt x="1417" y="113"/>
                  <a:pt x="1428" y="108"/>
                </a:cubicBezTo>
                <a:cubicBezTo>
                  <a:pt x="1433" y="129"/>
                  <a:pt x="1427" y="151"/>
                  <a:pt x="1440" y="170"/>
                </a:cubicBezTo>
                <a:cubicBezTo>
                  <a:pt x="1453" y="141"/>
                  <a:pt x="1448" y="111"/>
                  <a:pt x="1454" y="82"/>
                </a:cubicBezTo>
                <a:cubicBezTo>
                  <a:pt x="1454" y="82"/>
                  <a:pt x="1454" y="82"/>
                  <a:pt x="1454" y="82"/>
                </a:cubicBezTo>
                <a:cubicBezTo>
                  <a:pt x="1465" y="88"/>
                  <a:pt x="1467" y="99"/>
                  <a:pt x="1468" y="111"/>
                </a:cubicBezTo>
                <a:cubicBezTo>
                  <a:pt x="1469" y="119"/>
                  <a:pt x="1467" y="129"/>
                  <a:pt x="1477" y="133"/>
                </a:cubicBezTo>
                <a:cubicBezTo>
                  <a:pt x="1486" y="137"/>
                  <a:pt x="1493" y="130"/>
                  <a:pt x="1500" y="124"/>
                </a:cubicBezTo>
                <a:cubicBezTo>
                  <a:pt x="1525" y="104"/>
                  <a:pt x="1544" y="78"/>
                  <a:pt x="1566" y="54"/>
                </a:cubicBezTo>
                <a:cubicBezTo>
                  <a:pt x="1566" y="54"/>
                  <a:pt x="1566" y="54"/>
                  <a:pt x="1566" y="54"/>
                </a:cubicBezTo>
                <a:cubicBezTo>
                  <a:pt x="1569" y="55"/>
                  <a:pt x="1577" y="45"/>
                  <a:pt x="1575" y="58"/>
                </a:cubicBezTo>
                <a:cubicBezTo>
                  <a:pt x="1574" y="67"/>
                  <a:pt x="1570" y="76"/>
                  <a:pt x="1568" y="84"/>
                </a:cubicBezTo>
                <a:cubicBezTo>
                  <a:pt x="1568" y="84"/>
                  <a:pt x="1568" y="85"/>
                  <a:pt x="1568" y="85"/>
                </a:cubicBezTo>
                <a:cubicBezTo>
                  <a:pt x="1555" y="113"/>
                  <a:pt x="1545" y="142"/>
                  <a:pt x="1542" y="179"/>
                </a:cubicBezTo>
                <a:cubicBezTo>
                  <a:pt x="1557" y="164"/>
                  <a:pt x="1569" y="152"/>
                  <a:pt x="1577" y="138"/>
                </a:cubicBezTo>
                <a:cubicBezTo>
                  <a:pt x="1583" y="133"/>
                  <a:pt x="1588" y="128"/>
                  <a:pt x="1594" y="123"/>
                </a:cubicBezTo>
                <a:cubicBezTo>
                  <a:pt x="1603" y="122"/>
                  <a:pt x="1610" y="106"/>
                  <a:pt x="1621" y="118"/>
                </a:cubicBezTo>
                <a:cubicBezTo>
                  <a:pt x="1616" y="120"/>
                  <a:pt x="1614" y="124"/>
                  <a:pt x="1613" y="130"/>
                </a:cubicBezTo>
                <a:cubicBezTo>
                  <a:pt x="1595" y="147"/>
                  <a:pt x="1581" y="167"/>
                  <a:pt x="1570" y="195"/>
                </a:cubicBezTo>
                <a:cubicBezTo>
                  <a:pt x="1582" y="188"/>
                  <a:pt x="1590" y="182"/>
                  <a:pt x="1597" y="176"/>
                </a:cubicBezTo>
                <a:cubicBezTo>
                  <a:pt x="1619" y="157"/>
                  <a:pt x="1641" y="137"/>
                  <a:pt x="1672" y="137"/>
                </a:cubicBezTo>
                <a:cubicBezTo>
                  <a:pt x="1673" y="138"/>
                  <a:pt x="1674" y="138"/>
                  <a:pt x="1674" y="139"/>
                </a:cubicBezTo>
                <a:cubicBezTo>
                  <a:pt x="1675" y="146"/>
                  <a:pt x="1667" y="148"/>
                  <a:pt x="1666" y="154"/>
                </a:cubicBezTo>
                <a:cubicBezTo>
                  <a:pt x="1666" y="154"/>
                  <a:pt x="1666" y="155"/>
                  <a:pt x="1666" y="155"/>
                </a:cubicBezTo>
                <a:cubicBezTo>
                  <a:pt x="1650" y="171"/>
                  <a:pt x="1639" y="191"/>
                  <a:pt x="1634" y="214"/>
                </a:cubicBezTo>
                <a:cubicBezTo>
                  <a:pt x="1630" y="217"/>
                  <a:pt x="1629" y="221"/>
                  <a:pt x="1630" y="226"/>
                </a:cubicBezTo>
                <a:cubicBezTo>
                  <a:pt x="1626" y="232"/>
                  <a:pt x="1622" y="239"/>
                  <a:pt x="1626" y="244"/>
                </a:cubicBezTo>
                <a:cubicBezTo>
                  <a:pt x="1630" y="249"/>
                  <a:pt x="1637" y="244"/>
                  <a:pt x="1643" y="243"/>
                </a:cubicBezTo>
                <a:cubicBezTo>
                  <a:pt x="1657" y="240"/>
                  <a:pt x="1672" y="240"/>
                  <a:pt x="1687" y="244"/>
                </a:cubicBezTo>
                <a:cubicBezTo>
                  <a:pt x="1692" y="245"/>
                  <a:pt x="1698" y="246"/>
                  <a:pt x="1698" y="253"/>
                </a:cubicBezTo>
                <a:cubicBezTo>
                  <a:pt x="1697" y="259"/>
                  <a:pt x="1690" y="259"/>
                  <a:pt x="1685" y="258"/>
                </a:cubicBezTo>
                <a:cubicBezTo>
                  <a:pt x="1666" y="257"/>
                  <a:pt x="1653" y="265"/>
                  <a:pt x="1649" y="285"/>
                </a:cubicBezTo>
                <a:cubicBezTo>
                  <a:pt x="1646" y="296"/>
                  <a:pt x="1638" y="295"/>
                  <a:pt x="1630" y="294"/>
                </a:cubicBezTo>
                <a:cubicBezTo>
                  <a:pt x="1592" y="289"/>
                  <a:pt x="1554" y="294"/>
                  <a:pt x="1517" y="294"/>
                </a:cubicBezTo>
                <a:cubicBezTo>
                  <a:pt x="1322" y="293"/>
                  <a:pt x="1127" y="294"/>
                  <a:pt x="932" y="294"/>
                </a:cubicBezTo>
                <a:cubicBezTo>
                  <a:pt x="825" y="294"/>
                  <a:pt x="718" y="293"/>
                  <a:pt x="611" y="294"/>
                </a:cubicBezTo>
                <a:cubicBezTo>
                  <a:pt x="443" y="294"/>
                  <a:pt x="275" y="294"/>
                  <a:pt x="107" y="294"/>
                </a:cubicBezTo>
                <a:cubicBezTo>
                  <a:pt x="99" y="294"/>
                  <a:pt x="86" y="300"/>
                  <a:pt x="91" y="281"/>
                </a:cubicBezTo>
                <a:cubicBezTo>
                  <a:pt x="93" y="275"/>
                  <a:pt x="84" y="269"/>
                  <a:pt x="75" y="270"/>
                </a:cubicBezTo>
                <a:cubicBezTo>
                  <a:pt x="71" y="269"/>
                  <a:pt x="68" y="267"/>
                  <a:pt x="64" y="265"/>
                </a:cubicBezTo>
                <a:cubicBezTo>
                  <a:pt x="63" y="255"/>
                  <a:pt x="54" y="255"/>
                  <a:pt x="47" y="252"/>
                </a:cubicBezTo>
                <a:cubicBezTo>
                  <a:pt x="31" y="247"/>
                  <a:pt x="16" y="243"/>
                  <a:pt x="0" y="239"/>
                </a:cubicBezTo>
                <a:cubicBezTo>
                  <a:pt x="10" y="234"/>
                  <a:pt x="19" y="234"/>
                  <a:pt x="29" y="236"/>
                </a:cubicBezTo>
                <a:cubicBezTo>
                  <a:pt x="73" y="243"/>
                  <a:pt x="115" y="260"/>
                  <a:pt x="158" y="270"/>
                </a:cubicBezTo>
                <a:cubicBezTo>
                  <a:pt x="158" y="270"/>
                  <a:pt x="159" y="270"/>
                  <a:pt x="159" y="270"/>
                </a:cubicBezTo>
                <a:cubicBezTo>
                  <a:pt x="158" y="270"/>
                  <a:pt x="158" y="270"/>
                  <a:pt x="158" y="270"/>
                </a:cubicBezTo>
                <a:cubicBezTo>
                  <a:pt x="161" y="262"/>
                  <a:pt x="154" y="258"/>
                  <a:pt x="150" y="252"/>
                </a:cubicBezTo>
                <a:cubicBezTo>
                  <a:pt x="135" y="229"/>
                  <a:pt x="114" y="210"/>
                  <a:pt x="107" y="183"/>
                </a:cubicBezTo>
                <a:cubicBezTo>
                  <a:pt x="110" y="183"/>
                  <a:pt x="113" y="184"/>
                  <a:pt x="115" y="184"/>
                </a:cubicBezTo>
                <a:cubicBezTo>
                  <a:pt x="129" y="196"/>
                  <a:pt x="143" y="205"/>
                  <a:pt x="159" y="213"/>
                </a:cubicBezTo>
                <a:cubicBezTo>
                  <a:pt x="174" y="221"/>
                  <a:pt x="185" y="236"/>
                  <a:pt x="204" y="237"/>
                </a:cubicBezTo>
                <a:cubicBezTo>
                  <a:pt x="206" y="238"/>
                  <a:pt x="208" y="239"/>
                  <a:pt x="209" y="239"/>
                </a:cubicBezTo>
                <a:cubicBezTo>
                  <a:pt x="211" y="237"/>
                  <a:pt x="210" y="234"/>
                  <a:pt x="208" y="232"/>
                </a:cubicBezTo>
                <a:cubicBezTo>
                  <a:pt x="208" y="231"/>
                  <a:pt x="209" y="230"/>
                  <a:pt x="209" y="228"/>
                </a:cubicBezTo>
                <a:cubicBezTo>
                  <a:pt x="210" y="220"/>
                  <a:pt x="197" y="207"/>
                  <a:pt x="206" y="204"/>
                </a:cubicBezTo>
                <a:cubicBezTo>
                  <a:pt x="217" y="200"/>
                  <a:pt x="219" y="217"/>
                  <a:pt x="225" y="225"/>
                </a:cubicBezTo>
                <a:cubicBezTo>
                  <a:pt x="229" y="229"/>
                  <a:pt x="230" y="239"/>
                  <a:pt x="238" y="236"/>
                </a:cubicBezTo>
                <a:cubicBezTo>
                  <a:pt x="245" y="233"/>
                  <a:pt x="242" y="225"/>
                  <a:pt x="241" y="220"/>
                </a:cubicBezTo>
                <a:cubicBezTo>
                  <a:pt x="240" y="210"/>
                  <a:pt x="239" y="200"/>
                  <a:pt x="237" y="186"/>
                </a:cubicBezTo>
                <a:cubicBezTo>
                  <a:pt x="252" y="204"/>
                  <a:pt x="254" y="223"/>
                  <a:pt x="262" y="239"/>
                </a:cubicBezTo>
                <a:cubicBezTo>
                  <a:pt x="265" y="244"/>
                  <a:pt x="266" y="251"/>
                  <a:pt x="273" y="249"/>
                </a:cubicBezTo>
                <a:cubicBezTo>
                  <a:pt x="279" y="248"/>
                  <a:pt x="278" y="241"/>
                  <a:pt x="279" y="236"/>
                </a:cubicBezTo>
                <a:cubicBezTo>
                  <a:pt x="282" y="219"/>
                  <a:pt x="276" y="202"/>
                  <a:pt x="275" y="185"/>
                </a:cubicBezTo>
                <a:cubicBezTo>
                  <a:pt x="275" y="180"/>
                  <a:pt x="270" y="170"/>
                  <a:pt x="283" y="174"/>
                </a:cubicBezTo>
                <a:cubicBezTo>
                  <a:pt x="284" y="176"/>
                  <a:pt x="285" y="177"/>
                  <a:pt x="286" y="179"/>
                </a:cubicBezTo>
                <a:cubicBezTo>
                  <a:pt x="286" y="179"/>
                  <a:pt x="286" y="179"/>
                  <a:pt x="286" y="179"/>
                </a:cubicBezTo>
                <a:cubicBezTo>
                  <a:pt x="289" y="193"/>
                  <a:pt x="296" y="205"/>
                  <a:pt x="303" y="216"/>
                </a:cubicBezTo>
                <a:cubicBezTo>
                  <a:pt x="311" y="229"/>
                  <a:pt x="319" y="227"/>
                  <a:pt x="325" y="215"/>
                </a:cubicBezTo>
                <a:cubicBezTo>
                  <a:pt x="335" y="194"/>
                  <a:pt x="340" y="171"/>
                  <a:pt x="333" y="147"/>
                </a:cubicBezTo>
                <a:cubicBezTo>
                  <a:pt x="331" y="140"/>
                  <a:pt x="329" y="133"/>
                  <a:pt x="332" y="124"/>
                </a:cubicBezTo>
                <a:cubicBezTo>
                  <a:pt x="341" y="128"/>
                  <a:pt x="347" y="134"/>
                  <a:pt x="352" y="142"/>
                </a:cubicBezTo>
                <a:cubicBezTo>
                  <a:pt x="364" y="161"/>
                  <a:pt x="370" y="183"/>
                  <a:pt x="379" y="204"/>
                </a:cubicBezTo>
                <a:cubicBezTo>
                  <a:pt x="381" y="207"/>
                  <a:pt x="381" y="214"/>
                  <a:pt x="388" y="213"/>
                </a:cubicBezTo>
                <a:cubicBezTo>
                  <a:pt x="393" y="212"/>
                  <a:pt x="393" y="206"/>
                  <a:pt x="393" y="201"/>
                </a:cubicBezTo>
                <a:cubicBezTo>
                  <a:pt x="395" y="171"/>
                  <a:pt x="396" y="140"/>
                  <a:pt x="397" y="110"/>
                </a:cubicBezTo>
                <a:cubicBezTo>
                  <a:pt x="397" y="102"/>
                  <a:pt x="398" y="94"/>
                  <a:pt x="399" y="86"/>
                </a:cubicBezTo>
                <a:cubicBezTo>
                  <a:pt x="401" y="86"/>
                  <a:pt x="404" y="86"/>
                  <a:pt x="406" y="86"/>
                </a:cubicBezTo>
                <a:cubicBezTo>
                  <a:pt x="407" y="94"/>
                  <a:pt x="408" y="102"/>
                  <a:pt x="409" y="110"/>
                </a:cubicBezTo>
                <a:cubicBezTo>
                  <a:pt x="407" y="119"/>
                  <a:pt x="409" y="128"/>
                  <a:pt x="414" y="142"/>
                </a:cubicBezTo>
                <a:cubicBezTo>
                  <a:pt x="430" y="108"/>
                  <a:pt x="437" y="72"/>
                  <a:pt x="468" y="49"/>
                </a:cubicBezTo>
                <a:cubicBezTo>
                  <a:pt x="474" y="74"/>
                  <a:pt x="466" y="99"/>
                  <a:pt x="476" y="121"/>
                </a:cubicBezTo>
                <a:cubicBezTo>
                  <a:pt x="476" y="123"/>
                  <a:pt x="475" y="124"/>
                  <a:pt x="475" y="126"/>
                </a:cubicBezTo>
                <a:cubicBezTo>
                  <a:pt x="473" y="137"/>
                  <a:pt x="476" y="147"/>
                  <a:pt x="480" y="157"/>
                </a:cubicBezTo>
                <a:cubicBezTo>
                  <a:pt x="488" y="149"/>
                  <a:pt x="488" y="137"/>
                  <a:pt x="492" y="128"/>
                </a:cubicBezTo>
                <a:cubicBezTo>
                  <a:pt x="493" y="125"/>
                  <a:pt x="495" y="117"/>
                  <a:pt x="498" y="120"/>
                </a:cubicBezTo>
                <a:cubicBezTo>
                  <a:pt x="511" y="133"/>
                  <a:pt x="509" y="117"/>
                  <a:pt x="510" y="114"/>
                </a:cubicBezTo>
                <a:cubicBezTo>
                  <a:pt x="518" y="95"/>
                  <a:pt x="525" y="76"/>
                  <a:pt x="532" y="58"/>
                </a:cubicBezTo>
                <a:cubicBezTo>
                  <a:pt x="533" y="58"/>
                  <a:pt x="534" y="58"/>
                  <a:pt x="535" y="59"/>
                </a:cubicBezTo>
                <a:cubicBezTo>
                  <a:pt x="535" y="69"/>
                  <a:pt x="535" y="80"/>
                  <a:pt x="535" y="90"/>
                </a:cubicBezTo>
                <a:cubicBezTo>
                  <a:pt x="535" y="97"/>
                  <a:pt x="535" y="103"/>
                  <a:pt x="535" y="110"/>
                </a:cubicBezTo>
                <a:cubicBezTo>
                  <a:pt x="533" y="127"/>
                  <a:pt x="529" y="144"/>
                  <a:pt x="532" y="163"/>
                </a:cubicBezTo>
                <a:cubicBezTo>
                  <a:pt x="539" y="158"/>
                  <a:pt x="540" y="149"/>
                  <a:pt x="549" y="149"/>
                </a:cubicBezTo>
                <a:cubicBezTo>
                  <a:pt x="555" y="173"/>
                  <a:pt x="545" y="199"/>
                  <a:pt x="553" y="227"/>
                </a:cubicBezTo>
                <a:cubicBezTo>
                  <a:pt x="567" y="202"/>
                  <a:pt x="590" y="188"/>
                  <a:pt x="598" y="163"/>
                </a:cubicBezTo>
                <a:cubicBezTo>
                  <a:pt x="597" y="164"/>
                  <a:pt x="598" y="165"/>
                  <a:pt x="598" y="166"/>
                </a:cubicBezTo>
                <a:cubicBezTo>
                  <a:pt x="598" y="180"/>
                  <a:pt x="598" y="193"/>
                  <a:pt x="598" y="207"/>
                </a:cubicBezTo>
                <a:cubicBezTo>
                  <a:pt x="600" y="207"/>
                  <a:pt x="602" y="208"/>
                  <a:pt x="605" y="208"/>
                </a:cubicBezTo>
                <a:cubicBezTo>
                  <a:pt x="643" y="164"/>
                  <a:pt x="626" y="102"/>
                  <a:pt x="648" y="50"/>
                </a:cubicBezTo>
                <a:cubicBezTo>
                  <a:pt x="660" y="85"/>
                  <a:pt x="661" y="121"/>
                  <a:pt x="683" y="153"/>
                </a:cubicBezTo>
                <a:cubicBezTo>
                  <a:pt x="688" y="139"/>
                  <a:pt x="691" y="129"/>
                  <a:pt x="689" y="118"/>
                </a:cubicBezTo>
                <a:cubicBezTo>
                  <a:pt x="690" y="106"/>
                  <a:pt x="690" y="95"/>
                  <a:pt x="691" y="83"/>
                </a:cubicBezTo>
                <a:cubicBezTo>
                  <a:pt x="691" y="82"/>
                  <a:pt x="692" y="82"/>
                  <a:pt x="692" y="82"/>
                </a:cubicBezTo>
                <a:cubicBezTo>
                  <a:pt x="692" y="81"/>
                  <a:pt x="691" y="80"/>
                  <a:pt x="691" y="79"/>
                </a:cubicBezTo>
                <a:cubicBezTo>
                  <a:pt x="692" y="71"/>
                  <a:pt x="693" y="62"/>
                  <a:pt x="694" y="54"/>
                </a:cubicBezTo>
                <a:cubicBezTo>
                  <a:pt x="716" y="53"/>
                  <a:pt x="704" y="78"/>
                  <a:pt x="717" y="83"/>
                </a:cubicBezTo>
                <a:cubicBezTo>
                  <a:pt x="719" y="74"/>
                  <a:pt x="722" y="64"/>
                  <a:pt x="718" y="54"/>
                </a:cubicBezTo>
                <a:cubicBezTo>
                  <a:pt x="719" y="43"/>
                  <a:pt x="719" y="32"/>
                  <a:pt x="715" y="22"/>
                </a:cubicBezTo>
                <a:cubicBezTo>
                  <a:pt x="715" y="15"/>
                  <a:pt x="715" y="9"/>
                  <a:pt x="715" y="2"/>
                </a:cubicBezTo>
                <a:cubicBezTo>
                  <a:pt x="717" y="0"/>
                  <a:pt x="720" y="1"/>
                  <a:pt x="722" y="2"/>
                </a:cubicBezTo>
                <a:cubicBezTo>
                  <a:pt x="726" y="10"/>
                  <a:pt x="730" y="18"/>
                  <a:pt x="734" y="26"/>
                </a:cubicBezTo>
                <a:cubicBezTo>
                  <a:pt x="734" y="32"/>
                  <a:pt x="735" y="37"/>
                  <a:pt x="739" y="42"/>
                </a:cubicBezTo>
                <a:cubicBezTo>
                  <a:pt x="747" y="71"/>
                  <a:pt x="754" y="100"/>
                  <a:pt x="762" y="129"/>
                </a:cubicBezTo>
                <a:cubicBezTo>
                  <a:pt x="765" y="123"/>
                  <a:pt x="766" y="117"/>
                  <a:pt x="766" y="112"/>
                </a:cubicBezTo>
                <a:cubicBezTo>
                  <a:pt x="768" y="96"/>
                  <a:pt x="774" y="108"/>
                  <a:pt x="779" y="110"/>
                </a:cubicBezTo>
                <a:cubicBezTo>
                  <a:pt x="779" y="137"/>
                  <a:pt x="786" y="163"/>
                  <a:pt x="795" y="189"/>
                </a:cubicBezTo>
                <a:cubicBezTo>
                  <a:pt x="796" y="193"/>
                  <a:pt x="798" y="200"/>
                  <a:pt x="805" y="199"/>
                </a:cubicBezTo>
                <a:cubicBezTo>
                  <a:pt x="811" y="197"/>
                  <a:pt x="810" y="191"/>
                  <a:pt x="811" y="186"/>
                </a:cubicBezTo>
                <a:cubicBezTo>
                  <a:pt x="811" y="178"/>
                  <a:pt x="810" y="171"/>
                  <a:pt x="815" y="164"/>
                </a:cubicBezTo>
                <a:cubicBezTo>
                  <a:pt x="823" y="169"/>
                  <a:pt x="826" y="179"/>
                  <a:pt x="831" y="187"/>
                </a:cubicBezTo>
                <a:cubicBezTo>
                  <a:pt x="835" y="193"/>
                  <a:pt x="841" y="199"/>
                  <a:pt x="849" y="196"/>
                </a:cubicBezTo>
                <a:cubicBezTo>
                  <a:pt x="857" y="192"/>
                  <a:pt x="852" y="184"/>
                  <a:pt x="850" y="178"/>
                </a:cubicBezTo>
                <a:cubicBezTo>
                  <a:pt x="841" y="152"/>
                  <a:pt x="837" y="124"/>
                  <a:pt x="839" y="96"/>
                </a:cubicBezTo>
                <a:cubicBezTo>
                  <a:pt x="845" y="111"/>
                  <a:pt x="852" y="127"/>
                  <a:pt x="858" y="142"/>
                </a:cubicBezTo>
                <a:cubicBezTo>
                  <a:pt x="858" y="145"/>
                  <a:pt x="859" y="148"/>
                  <a:pt x="862" y="150"/>
                </a:cubicBezTo>
                <a:cubicBezTo>
                  <a:pt x="863" y="155"/>
                  <a:pt x="864" y="159"/>
                  <a:pt x="865" y="163"/>
                </a:cubicBezTo>
                <a:cubicBezTo>
                  <a:pt x="869" y="173"/>
                  <a:pt x="874" y="186"/>
                  <a:pt x="882" y="186"/>
                </a:cubicBezTo>
                <a:cubicBezTo>
                  <a:pt x="893" y="185"/>
                  <a:pt x="890" y="170"/>
                  <a:pt x="892" y="162"/>
                </a:cubicBezTo>
                <a:cubicBezTo>
                  <a:pt x="894" y="158"/>
                  <a:pt x="893" y="154"/>
                  <a:pt x="893" y="150"/>
                </a:cubicBezTo>
                <a:cubicBezTo>
                  <a:pt x="894" y="147"/>
                  <a:pt x="894" y="145"/>
                  <a:pt x="894" y="142"/>
                </a:cubicBezTo>
                <a:cubicBezTo>
                  <a:pt x="901" y="118"/>
                  <a:pt x="900" y="94"/>
                  <a:pt x="904" y="70"/>
                </a:cubicBezTo>
                <a:cubicBezTo>
                  <a:pt x="905" y="65"/>
                  <a:pt x="903" y="55"/>
                  <a:pt x="911" y="56"/>
                </a:cubicBezTo>
                <a:cubicBezTo>
                  <a:pt x="918" y="56"/>
                  <a:pt x="916" y="65"/>
                  <a:pt x="916" y="71"/>
                </a:cubicBezTo>
                <a:cubicBezTo>
                  <a:pt x="917" y="102"/>
                  <a:pt x="916" y="134"/>
                  <a:pt x="916" y="165"/>
                </a:cubicBezTo>
                <a:cubicBezTo>
                  <a:pt x="923" y="160"/>
                  <a:pt x="924" y="152"/>
                  <a:pt x="925" y="146"/>
                </a:cubicBezTo>
                <a:cubicBezTo>
                  <a:pt x="933" y="112"/>
                  <a:pt x="939" y="79"/>
                  <a:pt x="942" y="45"/>
                </a:cubicBezTo>
                <a:cubicBezTo>
                  <a:pt x="943" y="36"/>
                  <a:pt x="941" y="25"/>
                  <a:pt x="950" y="18"/>
                </a:cubicBezTo>
                <a:cubicBezTo>
                  <a:pt x="950" y="18"/>
                  <a:pt x="950" y="18"/>
                  <a:pt x="950" y="18"/>
                </a:cubicBezTo>
                <a:cubicBezTo>
                  <a:pt x="953" y="30"/>
                  <a:pt x="956" y="42"/>
                  <a:pt x="958" y="54"/>
                </a:cubicBezTo>
                <a:cubicBezTo>
                  <a:pt x="959" y="58"/>
                  <a:pt x="959" y="62"/>
                  <a:pt x="959" y="66"/>
                </a:cubicBezTo>
                <a:cubicBezTo>
                  <a:pt x="959" y="89"/>
                  <a:pt x="958" y="112"/>
                  <a:pt x="962" y="134"/>
                </a:cubicBezTo>
                <a:cubicBezTo>
                  <a:pt x="963" y="139"/>
                  <a:pt x="963" y="145"/>
                  <a:pt x="963" y="150"/>
                </a:cubicBezTo>
                <a:cubicBezTo>
                  <a:pt x="961" y="160"/>
                  <a:pt x="961" y="170"/>
                  <a:pt x="967" y="181"/>
                </a:cubicBezTo>
                <a:cubicBezTo>
                  <a:pt x="974" y="170"/>
                  <a:pt x="978" y="161"/>
                  <a:pt x="978" y="150"/>
                </a:cubicBezTo>
                <a:cubicBezTo>
                  <a:pt x="978" y="150"/>
                  <a:pt x="978" y="150"/>
                  <a:pt x="978" y="150"/>
                </a:cubicBezTo>
                <a:cubicBezTo>
                  <a:pt x="978" y="150"/>
                  <a:pt x="979" y="150"/>
                  <a:pt x="979" y="149"/>
                </a:cubicBezTo>
                <a:cubicBezTo>
                  <a:pt x="979" y="148"/>
                  <a:pt x="979" y="147"/>
                  <a:pt x="979" y="147"/>
                </a:cubicBezTo>
                <a:cubicBezTo>
                  <a:pt x="980" y="142"/>
                  <a:pt x="981" y="138"/>
                  <a:pt x="982" y="134"/>
                </a:cubicBezTo>
                <a:cubicBezTo>
                  <a:pt x="998" y="103"/>
                  <a:pt x="1002" y="68"/>
                  <a:pt x="1015" y="31"/>
                </a:cubicBezTo>
                <a:cubicBezTo>
                  <a:pt x="1032" y="84"/>
                  <a:pt x="1030" y="134"/>
                  <a:pt x="1029" y="185"/>
                </a:cubicBezTo>
                <a:cubicBezTo>
                  <a:pt x="1064" y="133"/>
                  <a:pt x="1099" y="83"/>
                  <a:pt x="1118" y="23"/>
                </a:cubicBezTo>
                <a:cubicBezTo>
                  <a:pt x="1118" y="23"/>
                  <a:pt x="1118" y="23"/>
                  <a:pt x="1118" y="23"/>
                </a:cubicBezTo>
                <a:cubicBezTo>
                  <a:pt x="1125" y="44"/>
                  <a:pt x="1117" y="65"/>
                  <a:pt x="1122" y="86"/>
                </a:cubicBezTo>
                <a:cubicBezTo>
                  <a:pt x="1121" y="89"/>
                  <a:pt x="1121" y="91"/>
                  <a:pt x="1121" y="94"/>
                </a:cubicBezTo>
                <a:cubicBezTo>
                  <a:pt x="1116" y="121"/>
                  <a:pt x="1115" y="148"/>
                  <a:pt x="1109" y="176"/>
                </a:cubicBezTo>
                <a:cubicBezTo>
                  <a:pt x="1133" y="148"/>
                  <a:pt x="1156" y="119"/>
                  <a:pt x="1180" y="91"/>
                </a:cubicBezTo>
                <a:cubicBezTo>
                  <a:pt x="1190" y="81"/>
                  <a:pt x="1200" y="70"/>
                  <a:pt x="1211" y="60"/>
                </a:cubicBezTo>
                <a:cubicBezTo>
                  <a:pt x="1219" y="58"/>
                  <a:pt x="1222" y="47"/>
                  <a:pt x="1235" y="48"/>
                </a:cubicBezTo>
                <a:cubicBezTo>
                  <a:pt x="1222" y="76"/>
                  <a:pt x="1196" y="95"/>
                  <a:pt x="1180" y="127"/>
                </a:cubicBezTo>
                <a:cubicBezTo>
                  <a:pt x="1206" y="110"/>
                  <a:pt x="1227" y="95"/>
                  <a:pt x="1250" y="86"/>
                </a:cubicBezTo>
                <a:close/>
              </a:path>
            </a:pathLst>
          </a:custGeom>
          <a:solidFill>
            <a:srgbClr val="739A2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36" name="Freeform 5"/>
          <p:cNvSpPr>
            <a:spLocks/>
          </p:cNvSpPr>
          <p:nvPr/>
        </p:nvSpPr>
        <p:spPr bwMode="auto">
          <a:xfrm flipH="1">
            <a:off x="7215739" y="5961438"/>
            <a:ext cx="5314579" cy="947892"/>
          </a:xfrm>
          <a:custGeom>
            <a:avLst/>
            <a:gdLst>
              <a:gd name="T0" fmla="*/ 1252 w 1698"/>
              <a:gd name="T1" fmla="*/ 104 h 300"/>
              <a:gd name="T2" fmla="*/ 1243 w 1698"/>
              <a:gd name="T3" fmla="*/ 136 h 300"/>
              <a:gd name="T4" fmla="*/ 1332 w 1698"/>
              <a:gd name="T5" fmla="*/ 85 h 300"/>
              <a:gd name="T6" fmla="*/ 1303 w 1698"/>
              <a:gd name="T7" fmla="*/ 142 h 300"/>
              <a:gd name="T8" fmla="*/ 1296 w 1698"/>
              <a:gd name="T9" fmla="*/ 204 h 300"/>
              <a:gd name="T10" fmla="*/ 1354 w 1698"/>
              <a:gd name="T11" fmla="*/ 128 h 300"/>
              <a:gd name="T12" fmla="*/ 1440 w 1698"/>
              <a:gd name="T13" fmla="*/ 170 h 300"/>
              <a:gd name="T14" fmla="*/ 1468 w 1698"/>
              <a:gd name="T15" fmla="*/ 111 h 300"/>
              <a:gd name="T16" fmla="*/ 1566 w 1698"/>
              <a:gd name="T17" fmla="*/ 54 h 300"/>
              <a:gd name="T18" fmla="*/ 1568 w 1698"/>
              <a:gd name="T19" fmla="*/ 84 h 300"/>
              <a:gd name="T20" fmla="*/ 1577 w 1698"/>
              <a:gd name="T21" fmla="*/ 138 h 300"/>
              <a:gd name="T22" fmla="*/ 1613 w 1698"/>
              <a:gd name="T23" fmla="*/ 130 h 300"/>
              <a:gd name="T24" fmla="*/ 1672 w 1698"/>
              <a:gd name="T25" fmla="*/ 137 h 300"/>
              <a:gd name="T26" fmla="*/ 1666 w 1698"/>
              <a:gd name="T27" fmla="*/ 155 h 300"/>
              <a:gd name="T28" fmla="*/ 1626 w 1698"/>
              <a:gd name="T29" fmla="*/ 244 h 300"/>
              <a:gd name="T30" fmla="*/ 1698 w 1698"/>
              <a:gd name="T31" fmla="*/ 253 h 300"/>
              <a:gd name="T32" fmla="*/ 1630 w 1698"/>
              <a:gd name="T33" fmla="*/ 294 h 300"/>
              <a:gd name="T34" fmla="*/ 611 w 1698"/>
              <a:gd name="T35" fmla="*/ 294 h 300"/>
              <a:gd name="T36" fmla="*/ 75 w 1698"/>
              <a:gd name="T37" fmla="*/ 270 h 300"/>
              <a:gd name="T38" fmla="*/ 0 w 1698"/>
              <a:gd name="T39" fmla="*/ 239 h 300"/>
              <a:gd name="T40" fmla="*/ 159 w 1698"/>
              <a:gd name="T41" fmla="*/ 270 h 300"/>
              <a:gd name="T42" fmla="*/ 107 w 1698"/>
              <a:gd name="T43" fmla="*/ 183 h 300"/>
              <a:gd name="T44" fmla="*/ 204 w 1698"/>
              <a:gd name="T45" fmla="*/ 237 h 300"/>
              <a:gd name="T46" fmla="*/ 209 w 1698"/>
              <a:gd name="T47" fmla="*/ 228 h 300"/>
              <a:gd name="T48" fmla="*/ 238 w 1698"/>
              <a:gd name="T49" fmla="*/ 236 h 300"/>
              <a:gd name="T50" fmla="*/ 262 w 1698"/>
              <a:gd name="T51" fmla="*/ 239 h 300"/>
              <a:gd name="T52" fmla="*/ 275 w 1698"/>
              <a:gd name="T53" fmla="*/ 185 h 300"/>
              <a:gd name="T54" fmla="*/ 286 w 1698"/>
              <a:gd name="T55" fmla="*/ 179 h 300"/>
              <a:gd name="T56" fmla="*/ 333 w 1698"/>
              <a:gd name="T57" fmla="*/ 147 h 300"/>
              <a:gd name="T58" fmla="*/ 379 w 1698"/>
              <a:gd name="T59" fmla="*/ 204 h 300"/>
              <a:gd name="T60" fmla="*/ 397 w 1698"/>
              <a:gd name="T61" fmla="*/ 110 h 300"/>
              <a:gd name="T62" fmla="*/ 409 w 1698"/>
              <a:gd name="T63" fmla="*/ 110 h 300"/>
              <a:gd name="T64" fmla="*/ 476 w 1698"/>
              <a:gd name="T65" fmla="*/ 121 h 300"/>
              <a:gd name="T66" fmla="*/ 492 w 1698"/>
              <a:gd name="T67" fmla="*/ 128 h 300"/>
              <a:gd name="T68" fmla="*/ 532 w 1698"/>
              <a:gd name="T69" fmla="*/ 58 h 300"/>
              <a:gd name="T70" fmla="*/ 535 w 1698"/>
              <a:gd name="T71" fmla="*/ 110 h 300"/>
              <a:gd name="T72" fmla="*/ 553 w 1698"/>
              <a:gd name="T73" fmla="*/ 227 h 300"/>
              <a:gd name="T74" fmla="*/ 598 w 1698"/>
              <a:gd name="T75" fmla="*/ 207 h 300"/>
              <a:gd name="T76" fmla="*/ 683 w 1698"/>
              <a:gd name="T77" fmla="*/ 153 h 300"/>
              <a:gd name="T78" fmla="*/ 692 w 1698"/>
              <a:gd name="T79" fmla="*/ 82 h 300"/>
              <a:gd name="T80" fmla="*/ 717 w 1698"/>
              <a:gd name="T81" fmla="*/ 83 h 300"/>
              <a:gd name="T82" fmla="*/ 715 w 1698"/>
              <a:gd name="T83" fmla="*/ 2 h 300"/>
              <a:gd name="T84" fmla="*/ 739 w 1698"/>
              <a:gd name="T85" fmla="*/ 42 h 300"/>
              <a:gd name="T86" fmla="*/ 779 w 1698"/>
              <a:gd name="T87" fmla="*/ 110 h 300"/>
              <a:gd name="T88" fmla="*/ 811 w 1698"/>
              <a:gd name="T89" fmla="*/ 186 h 300"/>
              <a:gd name="T90" fmla="*/ 849 w 1698"/>
              <a:gd name="T91" fmla="*/ 196 h 300"/>
              <a:gd name="T92" fmla="*/ 858 w 1698"/>
              <a:gd name="T93" fmla="*/ 142 h 300"/>
              <a:gd name="T94" fmla="*/ 882 w 1698"/>
              <a:gd name="T95" fmla="*/ 186 h 300"/>
              <a:gd name="T96" fmla="*/ 894 w 1698"/>
              <a:gd name="T97" fmla="*/ 142 h 300"/>
              <a:gd name="T98" fmla="*/ 916 w 1698"/>
              <a:gd name="T99" fmla="*/ 71 h 300"/>
              <a:gd name="T100" fmla="*/ 942 w 1698"/>
              <a:gd name="T101" fmla="*/ 45 h 300"/>
              <a:gd name="T102" fmla="*/ 958 w 1698"/>
              <a:gd name="T103" fmla="*/ 54 h 300"/>
              <a:gd name="T104" fmla="*/ 963 w 1698"/>
              <a:gd name="T105" fmla="*/ 150 h 300"/>
              <a:gd name="T106" fmla="*/ 978 w 1698"/>
              <a:gd name="T107" fmla="*/ 150 h 300"/>
              <a:gd name="T108" fmla="*/ 982 w 1698"/>
              <a:gd name="T109" fmla="*/ 134 h 300"/>
              <a:gd name="T110" fmla="*/ 1118 w 1698"/>
              <a:gd name="T111" fmla="*/ 23 h 300"/>
              <a:gd name="T112" fmla="*/ 1121 w 1698"/>
              <a:gd name="T113" fmla="*/ 94 h 300"/>
              <a:gd name="T114" fmla="*/ 1211 w 1698"/>
              <a:gd name="T115" fmla="*/ 60 h 300"/>
              <a:gd name="T116" fmla="*/ 1250 w 1698"/>
              <a:gd name="T117" fmla="*/ 8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8" h="300">
                <a:moveTo>
                  <a:pt x="1250" y="86"/>
                </a:moveTo>
                <a:cubicBezTo>
                  <a:pt x="1252" y="86"/>
                  <a:pt x="1255" y="86"/>
                  <a:pt x="1258" y="86"/>
                </a:cubicBezTo>
                <a:cubicBezTo>
                  <a:pt x="1261" y="94"/>
                  <a:pt x="1256" y="98"/>
                  <a:pt x="1252" y="104"/>
                </a:cubicBezTo>
                <a:cubicBezTo>
                  <a:pt x="1246" y="111"/>
                  <a:pt x="1241" y="120"/>
                  <a:pt x="1236" y="127"/>
                </a:cubicBezTo>
                <a:cubicBezTo>
                  <a:pt x="1234" y="130"/>
                  <a:pt x="1233" y="134"/>
                  <a:pt x="1236" y="136"/>
                </a:cubicBezTo>
                <a:cubicBezTo>
                  <a:pt x="1238" y="139"/>
                  <a:pt x="1240" y="137"/>
                  <a:pt x="1243" y="136"/>
                </a:cubicBezTo>
                <a:cubicBezTo>
                  <a:pt x="1256" y="124"/>
                  <a:pt x="1274" y="119"/>
                  <a:pt x="1283" y="103"/>
                </a:cubicBezTo>
                <a:cubicBezTo>
                  <a:pt x="1284" y="103"/>
                  <a:pt x="1285" y="103"/>
                  <a:pt x="1286" y="102"/>
                </a:cubicBezTo>
                <a:cubicBezTo>
                  <a:pt x="1300" y="93"/>
                  <a:pt x="1315" y="85"/>
                  <a:pt x="1332" y="85"/>
                </a:cubicBezTo>
                <a:cubicBezTo>
                  <a:pt x="1338" y="85"/>
                  <a:pt x="1345" y="83"/>
                  <a:pt x="1347" y="87"/>
                </a:cubicBezTo>
                <a:cubicBezTo>
                  <a:pt x="1351" y="93"/>
                  <a:pt x="1344" y="96"/>
                  <a:pt x="1340" y="100"/>
                </a:cubicBezTo>
                <a:cubicBezTo>
                  <a:pt x="1328" y="114"/>
                  <a:pt x="1315" y="127"/>
                  <a:pt x="1303" y="142"/>
                </a:cubicBezTo>
                <a:cubicBezTo>
                  <a:pt x="1291" y="156"/>
                  <a:pt x="1282" y="172"/>
                  <a:pt x="1277" y="190"/>
                </a:cubicBezTo>
                <a:cubicBezTo>
                  <a:pt x="1275" y="197"/>
                  <a:pt x="1274" y="204"/>
                  <a:pt x="1280" y="209"/>
                </a:cubicBezTo>
                <a:cubicBezTo>
                  <a:pt x="1286" y="213"/>
                  <a:pt x="1291" y="208"/>
                  <a:pt x="1296" y="204"/>
                </a:cubicBezTo>
                <a:cubicBezTo>
                  <a:pt x="1304" y="198"/>
                  <a:pt x="1312" y="192"/>
                  <a:pt x="1319" y="185"/>
                </a:cubicBezTo>
                <a:cubicBezTo>
                  <a:pt x="1340" y="163"/>
                  <a:pt x="1340" y="162"/>
                  <a:pt x="1352" y="189"/>
                </a:cubicBezTo>
                <a:cubicBezTo>
                  <a:pt x="1358" y="170"/>
                  <a:pt x="1347" y="149"/>
                  <a:pt x="1354" y="128"/>
                </a:cubicBezTo>
                <a:cubicBezTo>
                  <a:pt x="1376" y="166"/>
                  <a:pt x="1388" y="166"/>
                  <a:pt x="1410" y="130"/>
                </a:cubicBezTo>
                <a:cubicBezTo>
                  <a:pt x="1415" y="122"/>
                  <a:pt x="1417" y="113"/>
                  <a:pt x="1428" y="108"/>
                </a:cubicBezTo>
                <a:cubicBezTo>
                  <a:pt x="1433" y="129"/>
                  <a:pt x="1427" y="151"/>
                  <a:pt x="1440" y="170"/>
                </a:cubicBezTo>
                <a:cubicBezTo>
                  <a:pt x="1453" y="141"/>
                  <a:pt x="1448" y="111"/>
                  <a:pt x="1454" y="82"/>
                </a:cubicBezTo>
                <a:cubicBezTo>
                  <a:pt x="1454" y="82"/>
                  <a:pt x="1454" y="82"/>
                  <a:pt x="1454" y="82"/>
                </a:cubicBezTo>
                <a:cubicBezTo>
                  <a:pt x="1465" y="88"/>
                  <a:pt x="1467" y="99"/>
                  <a:pt x="1468" y="111"/>
                </a:cubicBezTo>
                <a:cubicBezTo>
                  <a:pt x="1469" y="119"/>
                  <a:pt x="1467" y="129"/>
                  <a:pt x="1477" y="133"/>
                </a:cubicBezTo>
                <a:cubicBezTo>
                  <a:pt x="1486" y="137"/>
                  <a:pt x="1493" y="130"/>
                  <a:pt x="1500" y="124"/>
                </a:cubicBezTo>
                <a:cubicBezTo>
                  <a:pt x="1525" y="104"/>
                  <a:pt x="1544" y="78"/>
                  <a:pt x="1566" y="54"/>
                </a:cubicBezTo>
                <a:cubicBezTo>
                  <a:pt x="1566" y="54"/>
                  <a:pt x="1566" y="54"/>
                  <a:pt x="1566" y="54"/>
                </a:cubicBezTo>
                <a:cubicBezTo>
                  <a:pt x="1569" y="55"/>
                  <a:pt x="1577" y="45"/>
                  <a:pt x="1575" y="58"/>
                </a:cubicBezTo>
                <a:cubicBezTo>
                  <a:pt x="1574" y="67"/>
                  <a:pt x="1570" y="76"/>
                  <a:pt x="1568" y="84"/>
                </a:cubicBezTo>
                <a:cubicBezTo>
                  <a:pt x="1568" y="84"/>
                  <a:pt x="1568" y="85"/>
                  <a:pt x="1568" y="85"/>
                </a:cubicBezTo>
                <a:cubicBezTo>
                  <a:pt x="1555" y="113"/>
                  <a:pt x="1545" y="142"/>
                  <a:pt x="1542" y="179"/>
                </a:cubicBezTo>
                <a:cubicBezTo>
                  <a:pt x="1557" y="164"/>
                  <a:pt x="1569" y="152"/>
                  <a:pt x="1577" y="138"/>
                </a:cubicBezTo>
                <a:cubicBezTo>
                  <a:pt x="1583" y="133"/>
                  <a:pt x="1588" y="128"/>
                  <a:pt x="1594" y="123"/>
                </a:cubicBezTo>
                <a:cubicBezTo>
                  <a:pt x="1603" y="122"/>
                  <a:pt x="1610" y="106"/>
                  <a:pt x="1621" y="118"/>
                </a:cubicBezTo>
                <a:cubicBezTo>
                  <a:pt x="1616" y="120"/>
                  <a:pt x="1614" y="124"/>
                  <a:pt x="1613" y="130"/>
                </a:cubicBezTo>
                <a:cubicBezTo>
                  <a:pt x="1595" y="147"/>
                  <a:pt x="1581" y="167"/>
                  <a:pt x="1570" y="195"/>
                </a:cubicBezTo>
                <a:cubicBezTo>
                  <a:pt x="1582" y="188"/>
                  <a:pt x="1590" y="182"/>
                  <a:pt x="1597" y="176"/>
                </a:cubicBezTo>
                <a:cubicBezTo>
                  <a:pt x="1619" y="157"/>
                  <a:pt x="1641" y="137"/>
                  <a:pt x="1672" y="137"/>
                </a:cubicBezTo>
                <a:cubicBezTo>
                  <a:pt x="1673" y="138"/>
                  <a:pt x="1674" y="138"/>
                  <a:pt x="1674" y="139"/>
                </a:cubicBezTo>
                <a:cubicBezTo>
                  <a:pt x="1675" y="146"/>
                  <a:pt x="1667" y="148"/>
                  <a:pt x="1666" y="154"/>
                </a:cubicBezTo>
                <a:cubicBezTo>
                  <a:pt x="1666" y="154"/>
                  <a:pt x="1666" y="155"/>
                  <a:pt x="1666" y="155"/>
                </a:cubicBezTo>
                <a:cubicBezTo>
                  <a:pt x="1650" y="171"/>
                  <a:pt x="1639" y="191"/>
                  <a:pt x="1634" y="214"/>
                </a:cubicBezTo>
                <a:cubicBezTo>
                  <a:pt x="1630" y="217"/>
                  <a:pt x="1629" y="221"/>
                  <a:pt x="1630" y="226"/>
                </a:cubicBezTo>
                <a:cubicBezTo>
                  <a:pt x="1626" y="232"/>
                  <a:pt x="1622" y="239"/>
                  <a:pt x="1626" y="244"/>
                </a:cubicBezTo>
                <a:cubicBezTo>
                  <a:pt x="1630" y="249"/>
                  <a:pt x="1637" y="244"/>
                  <a:pt x="1643" y="243"/>
                </a:cubicBezTo>
                <a:cubicBezTo>
                  <a:pt x="1657" y="240"/>
                  <a:pt x="1672" y="240"/>
                  <a:pt x="1687" y="244"/>
                </a:cubicBezTo>
                <a:cubicBezTo>
                  <a:pt x="1692" y="245"/>
                  <a:pt x="1698" y="246"/>
                  <a:pt x="1698" y="253"/>
                </a:cubicBezTo>
                <a:cubicBezTo>
                  <a:pt x="1697" y="259"/>
                  <a:pt x="1690" y="259"/>
                  <a:pt x="1685" y="258"/>
                </a:cubicBezTo>
                <a:cubicBezTo>
                  <a:pt x="1666" y="257"/>
                  <a:pt x="1653" y="265"/>
                  <a:pt x="1649" y="285"/>
                </a:cubicBezTo>
                <a:cubicBezTo>
                  <a:pt x="1646" y="296"/>
                  <a:pt x="1638" y="295"/>
                  <a:pt x="1630" y="294"/>
                </a:cubicBezTo>
                <a:cubicBezTo>
                  <a:pt x="1592" y="289"/>
                  <a:pt x="1554" y="294"/>
                  <a:pt x="1517" y="294"/>
                </a:cubicBezTo>
                <a:cubicBezTo>
                  <a:pt x="1322" y="293"/>
                  <a:pt x="1127" y="294"/>
                  <a:pt x="932" y="294"/>
                </a:cubicBezTo>
                <a:cubicBezTo>
                  <a:pt x="825" y="294"/>
                  <a:pt x="718" y="293"/>
                  <a:pt x="611" y="294"/>
                </a:cubicBezTo>
                <a:cubicBezTo>
                  <a:pt x="443" y="294"/>
                  <a:pt x="275" y="294"/>
                  <a:pt x="107" y="294"/>
                </a:cubicBezTo>
                <a:cubicBezTo>
                  <a:pt x="99" y="294"/>
                  <a:pt x="86" y="300"/>
                  <a:pt x="91" y="281"/>
                </a:cubicBezTo>
                <a:cubicBezTo>
                  <a:pt x="93" y="275"/>
                  <a:pt x="84" y="269"/>
                  <a:pt x="75" y="270"/>
                </a:cubicBezTo>
                <a:cubicBezTo>
                  <a:pt x="71" y="269"/>
                  <a:pt x="68" y="267"/>
                  <a:pt x="64" y="265"/>
                </a:cubicBezTo>
                <a:cubicBezTo>
                  <a:pt x="63" y="255"/>
                  <a:pt x="54" y="255"/>
                  <a:pt x="47" y="252"/>
                </a:cubicBezTo>
                <a:cubicBezTo>
                  <a:pt x="31" y="247"/>
                  <a:pt x="16" y="243"/>
                  <a:pt x="0" y="239"/>
                </a:cubicBezTo>
                <a:cubicBezTo>
                  <a:pt x="10" y="234"/>
                  <a:pt x="19" y="234"/>
                  <a:pt x="29" y="236"/>
                </a:cubicBezTo>
                <a:cubicBezTo>
                  <a:pt x="73" y="243"/>
                  <a:pt x="115" y="260"/>
                  <a:pt x="158" y="270"/>
                </a:cubicBezTo>
                <a:cubicBezTo>
                  <a:pt x="158" y="270"/>
                  <a:pt x="159" y="270"/>
                  <a:pt x="159" y="270"/>
                </a:cubicBezTo>
                <a:cubicBezTo>
                  <a:pt x="158" y="270"/>
                  <a:pt x="158" y="270"/>
                  <a:pt x="158" y="270"/>
                </a:cubicBezTo>
                <a:cubicBezTo>
                  <a:pt x="161" y="262"/>
                  <a:pt x="154" y="258"/>
                  <a:pt x="150" y="252"/>
                </a:cubicBezTo>
                <a:cubicBezTo>
                  <a:pt x="135" y="229"/>
                  <a:pt x="114" y="210"/>
                  <a:pt x="107" y="183"/>
                </a:cubicBezTo>
                <a:cubicBezTo>
                  <a:pt x="110" y="183"/>
                  <a:pt x="113" y="184"/>
                  <a:pt x="115" y="184"/>
                </a:cubicBezTo>
                <a:cubicBezTo>
                  <a:pt x="129" y="196"/>
                  <a:pt x="143" y="205"/>
                  <a:pt x="159" y="213"/>
                </a:cubicBezTo>
                <a:cubicBezTo>
                  <a:pt x="174" y="221"/>
                  <a:pt x="185" y="236"/>
                  <a:pt x="204" y="237"/>
                </a:cubicBezTo>
                <a:cubicBezTo>
                  <a:pt x="206" y="238"/>
                  <a:pt x="208" y="239"/>
                  <a:pt x="209" y="239"/>
                </a:cubicBezTo>
                <a:cubicBezTo>
                  <a:pt x="211" y="237"/>
                  <a:pt x="210" y="234"/>
                  <a:pt x="208" y="232"/>
                </a:cubicBezTo>
                <a:cubicBezTo>
                  <a:pt x="208" y="231"/>
                  <a:pt x="209" y="230"/>
                  <a:pt x="209" y="228"/>
                </a:cubicBezTo>
                <a:cubicBezTo>
                  <a:pt x="210" y="220"/>
                  <a:pt x="197" y="207"/>
                  <a:pt x="206" y="204"/>
                </a:cubicBezTo>
                <a:cubicBezTo>
                  <a:pt x="217" y="200"/>
                  <a:pt x="219" y="217"/>
                  <a:pt x="225" y="225"/>
                </a:cubicBezTo>
                <a:cubicBezTo>
                  <a:pt x="229" y="229"/>
                  <a:pt x="230" y="239"/>
                  <a:pt x="238" y="236"/>
                </a:cubicBezTo>
                <a:cubicBezTo>
                  <a:pt x="245" y="233"/>
                  <a:pt x="242" y="225"/>
                  <a:pt x="241" y="220"/>
                </a:cubicBezTo>
                <a:cubicBezTo>
                  <a:pt x="240" y="210"/>
                  <a:pt x="239" y="200"/>
                  <a:pt x="237" y="186"/>
                </a:cubicBezTo>
                <a:cubicBezTo>
                  <a:pt x="252" y="204"/>
                  <a:pt x="254" y="223"/>
                  <a:pt x="262" y="239"/>
                </a:cubicBezTo>
                <a:cubicBezTo>
                  <a:pt x="265" y="244"/>
                  <a:pt x="266" y="251"/>
                  <a:pt x="273" y="249"/>
                </a:cubicBezTo>
                <a:cubicBezTo>
                  <a:pt x="279" y="248"/>
                  <a:pt x="278" y="241"/>
                  <a:pt x="279" y="236"/>
                </a:cubicBezTo>
                <a:cubicBezTo>
                  <a:pt x="282" y="219"/>
                  <a:pt x="276" y="202"/>
                  <a:pt x="275" y="185"/>
                </a:cubicBezTo>
                <a:cubicBezTo>
                  <a:pt x="275" y="180"/>
                  <a:pt x="270" y="170"/>
                  <a:pt x="283" y="174"/>
                </a:cubicBezTo>
                <a:cubicBezTo>
                  <a:pt x="284" y="176"/>
                  <a:pt x="285" y="177"/>
                  <a:pt x="286" y="179"/>
                </a:cubicBezTo>
                <a:cubicBezTo>
                  <a:pt x="286" y="179"/>
                  <a:pt x="286" y="179"/>
                  <a:pt x="286" y="179"/>
                </a:cubicBezTo>
                <a:cubicBezTo>
                  <a:pt x="289" y="193"/>
                  <a:pt x="296" y="205"/>
                  <a:pt x="303" y="216"/>
                </a:cubicBezTo>
                <a:cubicBezTo>
                  <a:pt x="311" y="229"/>
                  <a:pt x="319" y="227"/>
                  <a:pt x="325" y="215"/>
                </a:cubicBezTo>
                <a:cubicBezTo>
                  <a:pt x="335" y="194"/>
                  <a:pt x="340" y="171"/>
                  <a:pt x="333" y="147"/>
                </a:cubicBezTo>
                <a:cubicBezTo>
                  <a:pt x="331" y="140"/>
                  <a:pt x="329" y="133"/>
                  <a:pt x="332" y="124"/>
                </a:cubicBezTo>
                <a:cubicBezTo>
                  <a:pt x="341" y="128"/>
                  <a:pt x="347" y="134"/>
                  <a:pt x="352" y="142"/>
                </a:cubicBezTo>
                <a:cubicBezTo>
                  <a:pt x="364" y="161"/>
                  <a:pt x="370" y="183"/>
                  <a:pt x="379" y="204"/>
                </a:cubicBezTo>
                <a:cubicBezTo>
                  <a:pt x="381" y="207"/>
                  <a:pt x="381" y="214"/>
                  <a:pt x="388" y="213"/>
                </a:cubicBezTo>
                <a:cubicBezTo>
                  <a:pt x="393" y="212"/>
                  <a:pt x="393" y="206"/>
                  <a:pt x="393" y="201"/>
                </a:cubicBezTo>
                <a:cubicBezTo>
                  <a:pt x="395" y="171"/>
                  <a:pt x="396" y="140"/>
                  <a:pt x="397" y="110"/>
                </a:cubicBezTo>
                <a:cubicBezTo>
                  <a:pt x="397" y="102"/>
                  <a:pt x="398" y="94"/>
                  <a:pt x="399" y="86"/>
                </a:cubicBezTo>
                <a:cubicBezTo>
                  <a:pt x="401" y="86"/>
                  <a:pt x="404" y="86"/>
                  <a:pt x="406" y="86"/>
                </a:cubicBezTo>
                <a:cubicBezTo>
                  <a:pt x="407" y="94"/>
                  <a:pt x="408" y="102"/>
                  <a:pt x="409" y="110"/>
                </a:cubicBezTo>
                <a:cubicBezTo>
                  <a:pt x="407" y="119"/>
                  <a:pt x="409" y="128"/>
                  <a:pt x="414" y="142"/>
                </a:cubicBezTo>
                <a:cubicBezTo>
                  <a:pt x="430" y="108"/>
                  <a:pt x="437" y="72"/>
                  <a:pt x="468" y="49"/>
                </a:cubicBezTo>
                <a:cubicBezTo>
                  <a:pt x="474" y="74"/>
                  <a:pt x="466" y="99"/>
                  <a:pt x="476" y="121"/>
                </a:cubicBezTo>
                <a:cubicBezTo>
                  <a:pt x="476" y="123"/>
                  <a:pt x="475" y="124"/>
                  <a:pt x="475" y="126"/>
                </a:cubicBezTo>
                <a:cubicBezTo>
                  <a:pt x="473" y="137"/>
                  <a:pt x="476" y="147"/>
                  <a:pt x="480" y="157"/>
                </a:cubicBezTo>
                <a:cubicBezTo>
                  <a:pt x="488" y="149"/>
                  <a:pt x="488" y="137"/>
                  <a:pt x="492" y="128"/>
                </a:cubicBezTo>
                <a:cubicBezTo>
                  <a:pt x="493" y="125"/>
                  <a:pt x="495" y="117"/>
                  <a:pt x="498" y="120"/>
                </a:cubicBezTo>
                <a:cubicBezTo>
                  <a:pt x="511" y="133"/>
                  <a:pt x="509" y="117"/>
                  <a:pt x="510" y="114"/>
                </a:cubicBezTo>
                <a:cubicBezTo>
                  <a:pt x="518" y="95"/>
                  <a:pt x="525" y="76"/>
                  <a:pt x="532" y="58"/>
                </a:cubicBezTo>
                <a:cubicBezTo>
                  <a:pt x="533" y="58"/>
                  <a:pt x="534" y="58"/>
                  <a:pt x="535" y="59"/>
                </a:cubicBezTo>
                <a:cubicBezTo>
                  <a:pt x="535" y="69"/>
                  <a:pt x="535" y="80"/>
                  <a:pt x="535" y="90"/>
                </a:cubicBezTo>
                <a:cubicBezTo>
                  <a:pt x="535" y="97"/>
                  <a:pt x="535" y="103"/>
                  <a:pt x="535" y="110"/>
                </a:cubicBezTo>
                <a:cubicBezTo>
                  <a:pt x="533" y="127"/>
                  <a:pt x="529" y="144"/>
                  <a:pt x="532" y="163"/>
                </a:cubicBezTo>
                <a:cubicBezTo>
                  <a:pt x="539" y="158"/>
                  <a:pt x="540" y="149"/>
                  <a:pt x="549" y="149"/>
                </a:cubicBezTo>
                <a:cubicBezTo>
                  <a:pt x="555" y="173"/>
                  <a:pt x="545" y="199"/>
                  <a:pt x="553" y="227"/>
                </a:cubicBezTo>
                <a:cubicBezTo>
                  <a:pt x="567" y="202"/>
                  <a:pt x="590" y="188"/>
                  <a:pt x="598" y="163"/>
                </a:cubicBezTo>
                <a:cubicBezTo>
                  <a:pt x="597" y="164"/>
                  <a:pt x="598" y="165"/>
                  <a:pt x="598" y="166"/>
                </a:cubicBezTo>
                <a:cubicBezTo>
                  <a:pt x="598" y="180"/>
                  <a:pt x="598" y="193"/>
                  <a:pt x="598" y="207"/>
                </a:cubicBezTo>
                <a:cubicBezTo>
                  <a:pt x="600" y="207"/>
                  <a:pt x="602" y="208"/>
                  <a:pt x="605" y="208"/>
                </a:cubicBezTo>
                <a:cubicBezTo>
                  <a:pt x="643" y="164"/>
                  <a:pt x="626" y="102"/>
                  <a:pt x="648" y="50"/>
                </a:cubicBezTo>
                <a:cubicBezTo>
                  <a:pt x="660" y="85"/>
                  <a:pt x="661" y="121"/>
                  <a:pt x="683" y="153"/>
                </a:cubicBezTo>
                <a:cubicBezTo>
                  <a:pt x="688" y="139"/>
                  <a:pt x="691" y="129"/>
                  <a:pt x="689" y="118"/>
                </a:cubicBezTo>
                <a:cubicBezTo>
                  <a:pt x="690" y="106"/>
                  <a:pt x="690" y="95"/>
                  <a:pt x="691" y="83"/>
                </a:cubicBezTo>
                <a:cubicBezTo>
                  <a:pt x="691" y="82"/>
                  <a:pt x="692" y="82"/>
                  <a:pt x="692" y="82"/>
                </a:cubicBezTo>
                <a:cubicBezTo>
                  <a:pt x="692" y="81"/>
                  <a:pt x="691" y="80"/>
                  <a:pt x="691" y="79"/>
                </a:cubicBezTo>
                <a:cubicBezTo>
                  <a:pt x="692" y="71"/>
                  <a:pt x="693" y="62"/>
                  <a:pt x="694" y="54"/>
                </a:cubicBezTo>
                <a:cubicBezTo>
                  <a:pt x="716" y="53"/>
                  <a:pt x="704" y="78"/>
                  <a:pt x="717" y="83"/>
                </a:cubicBezTo>
                <a:cubicBezTo>
                  <a:pt x="719" y="74"/>
                  <a:pt x="722" y="64"/>
                  <a:pt x="718" y="54"/>
                </a:cubicBezTo>
                <a:cubicBezTo>
                  <a:pt x="719" y="43"/>
                  <a:pt x="719" y="32"/>
                  <a:pt x="715" y="22"/>
                </a:cubicBezTo>
                <a:cubicBezTo>
                  <a:pt x="715" y="15"/>
                  <a:pt x="715" y="9"/>
                  <a:pt x="715" y="2"/>
                </a:cubicBezTo>
                <a:cubicBezTo>
                  <a:pt x="717" y="0"/>
                  <a:pt x="720" y="1"/>
                  <a:pt x="722" y="2"/>
                </a:cubicBezTo>
                <a:cubicBezTo>
                  <a:pt x="726" y="10"/>
                  <a:pt x="730" y="18"/>
                  <a:pt x="734" y="26"/>
                </a:cubicBezTo>
                <a:cubicBezTo>
                  <a:pt x="734" y="32"/>
                  <a:pt x="735" y="37"/>
                  <a:pt x="739" y="42"/>
                </a:cubicBezTo>
                <a:cubicBezTo>
                  <a:pt x="747" y="71"/>
                  <a:pt x="754" y="100"/>
                  <a:pt x="762" y="129"/>
                </a:cubicBezTo>
                <a:cubicBezTo>
                  <a:pt x="765" y="123"/>
                  <a:pt x="766" y="117"/>
                  <a:pt x="766" y="112"/>
                </a:cubicBezTo>
                <a:cubicBezTo>
                  <a:pt x="768" y="96"/>
                  <a:pt x="774" y="108"/>
                  <a:pt x="779" y="110"/>
                </a:cubicBezTo>
                <a:cubicBezTo>
                  <a:pt x="779" y="137"/>
                  <a:pt x="786" y="163"/>
                  <a:pt x="795" y="189"/>
                </a:cubicBezTo>
                <a:cubicBezTo>
                  <a:pt x="796" y="193"/>
                  <a:pt x="798" y="200"/>
                  <a:pt x="805" y="199"/>
                </a:cubicBezTo>
                <a:cubicBezTo>
                  <a:pt x="811" y="197"/>
                  <a:pt x="810" y="191"/>
                  <a:pt x="811" y="186"/>
                </a:cubicBezTo>
                <a:cubicBezTo>
                  <a:pt x="811" y="178"/>
                  <a:pt x="810" y="171"/>
                  <a:pt x="815" y="164"/>
                </a:cubicBezTo>
                <a:cubicBezTo>
                  <a:pt x="823" y="169"/>
                  <a:pt x="826" y="179"/>
                  <a:pt x="831" y="187"/>
                </a:cubicBezTo>
                <a:cubicBezTo>
                  <a:pt x="835" y="193"/>
                  <a:pt x="841" y="199"/>
                  <a:pt x="849" y="196"/>
                </a:cubicBezTo>
                <a:cubicBezTo>
                  <a:pt x="857" y="192"/>
                  <a:pt x="852" y="184"/>
                  <a:pt x="850" y="178"/>
                </a:cubicBezTo>
                <a:cubicBezTo>
                  <a:pt x="841" y="152"/>
                  <a:pt x="837" y="124"/>
                  <a:pt x="839" y="96"/>
                </a:cubicBezTo>
                <a:cubicBezTo>
                  <a:pt x="845" y="111"/>
                  <a:pt x="852" y="127"/>
                  <a:pt x="858" y="142"/>
                </a:cubicBezTo>
                <a:cubicBezTo>
                  <a:pt x="858" y="145"/>
                  <a:pt x="859" y="148"/>
                  <a:pt x="862" y="150"/>
                </a:cubicBezTo>
                <a:cubicBezTo>
                  <a:pt x="863" y="155"/>
                  <a:pt x="864" y="159"/>
                  <a:pt x="865" y="163"/>
                </a:cubicBezTo>
                <a:cubicBezTo>
                  <a:pt x="869" y="173"/>
                  <a:pt x="874" y="186"/>
                  <a:pt x="882" y="186"/>
                </a:cubicBezTo>
                <a:cubicBezTo>
                  <a:pt x="893" y="185"/>
                  <a:pt x="890" y="170"/>
                  <a:pt x="892" y="162"/>
                </a:cubicBezTo>
                <a:cubicBezTo>
                  <a:pt x="894" y="158"/>
                  <a:pt x="893" y="154"/>
                  <a:pt x="893" y="150"/>
                </a:cubicBezTo>
                <a:cubicBezTo>
                  <a:pt x="894" y="147"/>
                  <a:pt x="894" y="145"/>
                  <a:pt x="894" y="142"/>
                </a:cubicBezTo>
                <a:cubicBezTo>
                  <a:pt x="901" y="118"/>
                  <a:pt x="900" y="94"/>
                  <a:pt x="904" y="70"/>
                </a:cubicBezTo>
                <a:cubicBezTo>
                  <a:pt x="905" y="65"/>
                  <a:pt x="903" y="55"/>
                  <a:pt x="911" y="56"/>
                </a:cubicBezTo>
                <a:cubicBezTo>
                  <a:pt x="918" y="56"/>
                  <a:pt x="916" y="65"/>
                  <a:pt x="916" y="71"/>
                </a:cubicBezTo>
                <a:cubicBezTo>
                  <a:pt x="917" y="102"/>
                  <a:pt x="916" y="134"/>
                  <a:pt x="916" y="165"/>
                </a:cubicBezTo>
                <a:cubicBezTo>
                  <a:pt x="923" y="160"/>
                  <a:pt x="924" y="152"/>
                  <a:pt x="925" y="146"/>
                </a:cubicBezTo>
                <a:cubicBezTo>
                  <a:pt x="933" y="112"/>
                  <a:pt x="939" y="79"/>
                  <a:pt x="942" y="45"/>
                </a:cubicBezTo>
                <a:cubicBezTo>
                  <a:pt x="943" y="36"/>
                  <a:pt x="941" y="25"/>
                  <a:pt x="950" y="18"/>
                </a:cubicBezTo>
                <a:cubicBezTo>
                  <a:pt x="950" y="18"/>
                  <a:pt x="950" y="18"/>
                  <a:pt x="950" y="18"/>
                </a:cubicBezTo>
                <a:cubicBezTo>
                  <a:pt x="953" y="30"/>
                  <a:pt x="956" y="42"/>
                  <a:pt x="958" y="54"/>
                </a:cubicBezTo>
                <a:cubicBezTo>
                  <a:pt x="959" y="58"/>
                  <a:pt x="959" y="62"/>
                  <a:pt x="959" y="66"/>
                </a:cubicBezTo>
                <a:cubicBezTo>
                  <a:pt x="959" y="89"/>
                  <a:pt x="958" y="112"/>
                  <a:pt x="962" y="134"/>
                </a:cubicBezTo>
                <a:cubicBezTo>
                  <a:pt x="963" y="139"/>
                  <a:pt x="963" y="145"/>
                  <a:pt x="963" y="150"/>
                </a:cubicBezTo>
                <a:cubicBezTo>
                  <a:pt x="961" y="160"/>
                  <a:pt x="961" y="170"/>
                  <a:pt x="967" y="181"/>
                </a:cubicBezTo>
                <a:cubicBezTo>
                  <a:pt x="974" y="170"/>
                  <a:pt x="978" y="161"/>
                  <a:pt x="978" y="150"/>
                </a:cubicBezTo>
                <a:cubicBezTo>
                  <a:pt x="978" y="150"/>
                  <a:pt x="978" y="150"/>
                  <a:pt x="978" y="150"/>
                </a:cubicBezTo>
                <a:cubicBezTo>
                  <a:pt x="978" y="150"/>
                  <a:pt x="979" y="150"/>
                  <a:pt x="979" y="149"/>
                </a:cubicBezTo>
                <a:cubicBezTo>
                  <a:pt x="979" y="148"/>
                  <a:pt x="979" y="147"/>
                  <a:pt x="979" y="147"/>
                </a:cubicBezTo>
                <a:cubicBezTo>
                  <a:pt x="980" y="142"/>
                  <a:pt x="981" y="138"/>
                  <a:pt x="982" y="134"/>
                </a:cubicBezTo>
                <a:cubicBezTo>
                  <a:pt x="998" y="103"/>
                  <a:pt x="1002" y="68"/>
                  <a:pt x="1015" y="31"/>
                </a:cubicBezTo>
                <a:cubicBezTo>
                  <a:pt x="1032" y="84"/>
                  <a:pt x="1030" y="134"/>
                  <a:pt x="1029" y="185"/>
                </a:cubicBezTo>
                <a:cubicBezTo>
                  <a:pt x="1064" y="133"/>
                  <a:pt x="1099" y="83"/>
                  <a:pt x="1118" y="23"/>
                </a:cubicBezTo>
                <a:cubicBezTo>
                  <a:pt x="1118" y="23"/>
                  <a:pt x="1118" y="23"/>
                  <a:pt x="1118" y="23"/>
                </a:cubicBezTo>
                <a:cubicBezTo>
                  <a:pt x="1125" y="44"/>
                  <a:pt x="1117" y="65"/>
                  <a:pt x="1122" y="86"/>
                </a:cubicBezTo>
                <a:cubicBezTo>
                  <a:pt x="1121" y="89"/>
                  <a:pt x="1121" y="91"/>
                  <a:pt x="1121" y="94"/>
                </a:cubicBezTo>
                <a:cubicBezTo>
                  <a:pt x="1116" y="121"/>
                  <a:pt x="1115" y="148"/>
                  <a:pt x="1109" y="176"/>
                </a:cubicBezTo>
                <a:cubicBezTo>
                  <a:pt x="1133" y="148"/>
                  <a:pt x="1156" y="119"/>
                  <a:pt x="1180" y="91"/>
                </a:cubicBezTo>
                <a:cubicBezTo>
                  <a:pt x="1190" y="81"/>
                  <a:pt x="1200" y="70"/>
                  <a:pt x="1211" y="60"/>
                </a:cubicBezTo>
                <a:cubicBezTo>
                  <a:pt x="1219" y="58"/>
                  <a:pt x="1222" y="47"/>
                  <a:pt x="1235" y="48"/>
                </a:cubicBezTo>
                <a:cubicBezTo>
                  <a:pt x="1222" y="76"/>
                  <a:pt x="1196" y="95"/>
                  <a:pt x="1180" y="127"/>
                </a:cubicBezTo>
                <a:cubicBezTo>
                  <a:pt x="1206" y="110"/>
                  <a:pt x="1227" y="95"/>
                  <a:pt x="1250" y="86"/>
                </a:cubicBezTo>
                <a:close/>
              </a:path>
            </a:pathLst>
          </a:custGeom>
          <a:solidFill>
            <a:srgbClr val="739A2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38" name="Imagen 3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878135">
            <a:off x="316482" y="713514"/>
            <a:ext cx="922500" cy="607500"/>
          </a:xfrm>
          <a:prstGeom prst="rect">
            <a:avLst/>
          </a:prstGeom>
        </p:spPr>
      </p:pic>
      <p:pic>
        <p:nvPicPr>
          <p:cNvPr id="39" name="Imagen 3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878135">
            <a:off x="1588176" y="713513"/>
            <a:ext cx="922500" cy="607500"/>
          </a:xfrm>
          <a:prstGeom prst="rect">
            <a:avLst/>
          </a:prstGeom>
        </p:spPr>
      </p:pic>
      <p:pic>
        <p:nvPicPr>
          <p:cNvPr id="40" name="Imagen 3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878135">
            <a:off x="3019228" y="735999"/>
            <a:ext cx="922500" cy="607500"/>
          </a:xfrm>
          <a:prstGeom prst="rect">
            <a:avLst/>
          </a:prstGeom>
        </p:spPr>
      </p:pic>
      <p:pic>
        <p:nvPicPr>
          <p:cNvPr id="42" name="Imagen 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878135">
            <a:off x="9380033" y="713514"/>
            <a:ext cx="922500" cy="607500"/>
          </a:xfrm>
          <a:prstGeom prst="rect">
            <a:avLst/>
          </a:prstGeom>
        </p:spPr>
      </p:pic>
      <p:pic>
        <p:nvPicPr>
          <p:cNvPr id="43" name="Imagen 4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878135">
            <a:off x="10811085" y="736000"/>
            <a:ext cx="922500" cy="60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8013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ED7D31"/>
                </a:solidFill>
              </a:rPr>
              <a:t>Infographic Style</a:t>
            </a:r>
          </a:p>
        </p:txBody>
      </p:sp>
      <p:grpSp>
        <p:nvGrpSpPr>
          <p:cNvPr id="29" name="Grupo 28"/>
          <p:cNvGrpSpPr/>
          <p:nvPr/>
        </p:nvGrpSpPr>
        <p:grpSpPr>
          <a:xfrm>
            <a:off x="7015149" y="1573824"/>
            <a:ext cx="3847198" cy="1013552"/>
            <a:chOff x="7510571" y="2591716"/>
            <a:chExt cx="3847198" cy="1013552"/>
          </a:xfrm>
        </p:grpSpPr>
        <p:cxnSp>
          <p:nvCxnSpPr>
            <p:cNvPr id="12" name="Elbow Connector 16">
              <a:extLst>
                <a:ext uri="{FF2B5EF4-FFF2-40B4-BE49-F238E27FC236}">
                  <a16:creationId xmlns="" xmlns:a16="http://schemas.microsoft.com/office/drawing/2014/main" id="{8DBC22A5-F326-4930-B0BA-8617CEEB6B85}"/>
                </a:ext>
              </a:extLst>
            </p:cNvPr>
            <p:cNvCxnSpPr/>
            <p:nvPr/>
          </p:nvCxnSpPr>
          <p:spPr>
            <a:xfrm rot="5400000" flipH="1" flipV="1">
              <a:off x="7338190" y="2903680"/>
              <a:ext cx="873969" cy="529208"/>
            </a:xfrm>
            <a:prstGeom prst="bentConnector3">
              <a:avLst>
                <a:gd name="adj1" fmla="val 99774"/>
              </a:avLst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" name="Group 12">
              <a:extLst>
                <a:ext uri="{FF2B5EF4-FFF2-40B4-BE49-F238E27FC236}">
                  <a16:creationId xmlns="" xmlns:a16="http://schemas.microsoft.com/office/drawing/2014/main" id="{8BBFD06E-D377-4CE8-A9FD-B011EA3F1212}"/>
                </a:ext>
              </a:extLst>
            </p:cNvPr>
            <p:cNvGrpSpPr/>
            <p:nvPr/>
          </p:nvGrpSpPr>
          <p:grpSpPr>
            <a:xfrm>
              <a:off x="8251420" y="2591716"/>
              <a:ext cx="3106349" cy="853045"/>
              <a:chOff x="6372201" y="2011203"/>
              <a:chExt cx="2369153" cy="853045"/>
            </a:xfrm>
          </p:grpSpPr>
          <p:sp>
            <p:nvSpPr>
              <p:cNvPr id="14" name="TextBox 13">
                <a:extLst>
                  <a:ext uri="{FF2B5EF4-FFF2-40B4-BE49-F238E27FC236}">
                    <a16:creationId xmlns="" xmlns:a16="http://schemas.microsoft.com/office/drawing/2014/main" id="{CA9A0EB0-CAD8-4F08-83B3-D1BC75E277F7}"/>
                  </a:ext>
                </a:extLst>
              </p:cNvPr>
              <p:cNvSpPr txBox="1"/>
              <p:nvPr/>
            </p:nvSpPr>
            <p:spPr>
              <a:xfrm>
                <a:off x="6372202" y="2217917"/>
                <a:ext cx="236915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2">
                        <a:lumMod val="50000"/>
                      </a:schemeClr>
                    </a:solidFill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accent2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="" xmlns:a16="http://schemas.microsoft.com/office/drawing/2014/main" id="{80864D86-382F-44C0-97E2-352669AE1FD5}"/>
                  </a:ext>
                </a:extLst>
              </p:cNvPr>
              <p:cNvSpPr txBox="1"/>
              <p:nvPr/>
            </p:nvSpPr>
            <p:spPr>
              <a:xfrm>
                <a:off x="6372201" y="2011203"/>
                <a:ext cx="236915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>
                        <a:lumMod val="50000"/>
                      </a:schemeClr>
                    </a:solidFill>
                  </a:rPr>
                  <a:t>Add Contents Title</a:t>
                </a:r>
                <a:endParaRPr lang="ko-KR" altLang="en-US" sz="1200" b="1" dirty="0">
                  <a:solidFill>
                    <a:schemeClr val="accent2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30" name="Grupo 29"/>
          <p:cNvGrpSpPr/>
          <p:nvPr/>
        </p:nvGrpSpPr>
        <p:grpSpPr>
          <a:xfrm>
            <a:off x="644143" y="5535792"/>
            <a:ext cx="3994302" cy="853045"/>
            <a:chOff x="744609" y="5180650"/>
            <a:chExt cx="3994302" cy="853045"/>
          </a:xfrm>
        </p:grpSpPr>
        <p:cxnSp>
          <p:nvCxnSpPr>
            <p:cNvPr id="16" name="Elbow Connector 20">
              <a:extLst>
                <a:ext uri="{FF2B5EF4-FFF2-40B4-BE49-F238E27FC236}">
                  <a16:creationId xmlns="" xmlns:a16="http://schemas.microsoft.com/office/drawing/2014/main" id="{FA6CE935-BC8B-4292-AE91-507029CB54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85018" y="5545557"/>
              <a:ext cx="653893" cy="315865"/>
            </a:xfrm>
            <a:prstGeom prst="bentConnector3">
              <a:avLst>
                <a:gd name="adj1" fmla="val 100160"/>
              </a:avLst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" name="Group 16">
              <a:extLst>
                <a:ext uri="{FF2B5EF4-FFF2-40B4-BE49-F238E27FC236}">
                  <a16:creationId xmlns="" xmlns:a16="http://schemas.microsoft.com/office/drawing/2014/main" id="{FD0E3416-08AF-45EA-9C28-CDE89361D472}"/>
                </a:ext>
              </a:extLst>
            </p:cNvPr>
            <p:cNvGrpSpPr/>
            <p:nvPr/>
          </p:nvGrpSpPr>
          <p:grpSpPr>
            <a:xfrm>
              <a:off x="744609" y="5180650"/>
              <a:ext cx="3219666" cy="853045"/>
              <a:chOff x="6372201" y="2011203"/>
              <a:chExt cx="2369153" cy="853045"/>
            </a:xfrm>
          </p:grpSpPr>
          <p:sp>
            <p:nvSpPr>
              <p:cNvPr id="18" name="TextBox 17">
                <a:extLst>
                  <a:ext uri="{FF2B5EF4-FFF2-40B4-BE49-F238E27FC236}">
                    <a16:creationId xmlns="" xmlns:a16="http://schemas.microsoft.com/office/drawing/2014/main" id="{503EA234-64FD-42F3-9018-F67C74A37C67}"/>
                  </a:ext>
                </a:extLst>
              </p:cNvPr>
              <p:cNvSpPr txBox="1"/>
              <p:nvPr/>
            </p:nvSpPr>
            <p:spPr>
              <a:xfrm>
                <a:off x="6372202" y="2217917"/>
                <a:ext cx="236915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accent2">
                        <a:lumMod val="50000"/>
                      </a:schemeClr>
                    </a:solidFill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accent2">
                      <a:lumMod val="50000"/>
                    </a:schemeClr>
                  </a:solidFill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="" xmlns:a16="http://schemas.microsoft.com/office/drawing/2014/main" id="{78244F20-5EED-4A00-9B18-733409EBF63F}"/>
                  </a:ext>
                </a:extLst>
              </p:cNvPr>
              <p:cNvSpPr txBox="1"/>
              <p:nvPr/>
            </p:nvSpPr>
            <p:spPr>
              <a:xfrm>
                <a:off x="6372201" y="2011203"/>
                <a:ext cx="236915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2">
                        <a:lumMod val="50000"/>
                      </a:schemeClr>
                    </a:solidFill>
                  </a:rPr>
                  <a:t>Add Contents Title</a:t>
                </a:r>
                <a:endParaRPr lang="ko-KR" altLang="en-US" sz="1200" b="1" dirty="0">
                  <a:solidFill>
                    <a:schemeClr val="accent2">
                      <a:lumMod val="50000"/>
                    </a:schemeClr>
                  </a:solidFill>
                </a:endParaRPr>
              </a:p>
            </p:txBody>
          </p:sp>
        </p:grpSp>
      </p:grpSp>
      <p:grpSp>
        <p:nvGrpSpPr>
          <p:cNvPr id="28" name="Grupo 27"/>
          <p:cNvGrpSpPr/>
          <p:nvPr/>
        </p:nvGrpSpPr>
        <p:grpSpPr>
          <a:xfrm>
            <a:off x="309402" y="1803601"/>
            <a:ext cx="4329043" cy="853045"/>
            <a:chOff x="1188235" y="1731604"/>
            <a:chExt cx="4329043" cy="853045"/>
          </a:xfrm>
        </p:grpSpPr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C9ADF453-44DC-46DD-B47C-CA4E9F4EEC0A}"/>
                </a:ext>
              </a:extLst>
            </p:cNvPr>
            <p:cNvGrpSpPr/>
            <p:nvPr/>
          </p:nvGrpSpPr>
          <p:grpSpPr>
            <a:xfrm>
              <a:off x="1188235" y="1731604"/>
              <a:ext cx="3219667" cy="853045"/>
              <a:chOff x="6372201" y="2011203"/>
              <a:chExt cx="2369153" cy="853045"/>
            </a:xfrm>
          </p:grpSpPr>
          <p:sp>
            <p:nvSpPr>
              <p:cNvPr id="21" name="TextBox 20">
                <a:extLst>
                  <a:ext uri="{FF2B5EF4-FFF2-40B4-BE49-F238E27FC236}">
                    <a16:creationId xmlns="" xmlns:a16="http://schemas.microsoft.com/office/drawing/2014/main" id="{2A8510AD-6E7C-4167-8CCC-FB504560D101}"/>
                  </a:ext>
                </a:extLst>
              </p:cNvPr>
              <p:cNvSpPr txBox="1"/>
              <p:nvPr/>
            </p:nvSpPr>
            <p:spPr>
              <a:xfrm>
                <a:off x="6372202" y="2217917"/>
                <a:ext cx="236915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accent2">
                        <a:lumMod val="50000"/>
                      </a:schemeClr>
                    </a:solidFill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accent2">
                      <a:lumMod val="50000"/>
                    </a:schemeClr>
                  </a:solidFill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="" xmlns:a16="http://schemas.microsoft.com/office/drawing/2014/main" id="{26B10414-EFFE-4274-9058-32FF8B97C551}"/>
                  </a:ext>
                </a:extLst>
              </p:cNvPr>
              <p:cNvSpPr txBox="1"/>
              <p:nvPr/>
            </p:nvSpPr>
            <p:spPr>
              <a:xfrm>
                <a:off x="6372201" y="2011203"/>
                <a:ext cx="236915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b="1" dirty="0">
                    <a:solidFill>
                      <a:schemeClr val="accent2">
                        <a:lumMod val="50000"/>
                      </a:schemeClr>
                    </a:solidFill>
                  </a:rPr>
                  <a:t>Add Contents Title</a:t>
                </a:r>
                <a:endParaRPr lang="ko-KR" altLang="en-US" sz="1200" b="1" dirty="0">
                  <a:solidFill>
                    <a:schemeClr val="accent2">
                      <a:lumMod val="50000"/>
                    </a:schemeClr>
                  </a:solidFill>
                </a:endParaRPr>
              </a:p>
            </p:txBody>
          </p:sp>
        </p:grpSp>
        <p:cxnSp>
          <p:nvCxnSpPr>
            <p:cNvPr id="23" name="Elbow Connector 35">
              <a:extLst>
                <a:ext uri="{FF2B5EF4-FFF2-40B4-BE49-F238E27FC236}">
                  <a16:creationId xmlns="" xmlns:a16="http://schemas.microsoft.com/office/drawing/2014/main" id="{15DBEF0B-A254-44D9-B404-4B9FDBC6F0F1}"/>
                </a:ext>
              </a:extLst>
            </p:cNvPr>
            <p:cNvCxnSpPr/>
            <p:nvPr/>
          </p:nvCxnSpPr>
          <p:spPr>
            <a:xfrm>
              <a:off x="4581174" y="1860161"/>
              <a:ext cx="936104" cy="433381"/>
            </a:xfrm>
            <a:prstGeom prst="bentConnector3">
              <a:avLst>
                <a:gd name="adj1" fmla="val 99858"/>
              </a:avLst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upo 30"/>
          <p:cNvGrpSpPr/>
          <p:nvPr/>
        </p:nvGrpSpPr>
        <p:grpSpPr>
          <a:xfrm flipH="1">
            <a:off x="7543274" y="5535792"/>
            <a:ext cx="4850639" cy="826722"/>
            <a:chOff x="744609" y="5180650"/>
            <a:chExt cx="3994302" cy="680772"/>
          </a:xfrm>
        </p:grpSpPr>
        <p:cxnSp>
          <p:nvCxnSpPr>
            <p:cNvPr id="32" name="Elbow Connector 20">
              <a:extLst>
                <a:ext uri="{FF2B5EF4-FFF2-40B4-BE49-F238E27FC236}">
                  <a16:creationId xmlns="" xmlns:a16="http://schemas.microsoft.com/office/drawing/2014/main" id="{FA6CE935-BC8B-4292-AE91-507029CB548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85018" y="5545557"/>
              <a:ext cx="653893" cy="315865"/>
            </a:xfrm>
            <a:prstGeom prst="bentConnector3">
              <a:avLst>
                <a:gd name="adj1" fmla="val 100160"/>
              </a:avLst>
            </a:prstGeom>
            <a:ln>
              <a:solidFill>
                <a:schemeClr val="tx1">
                  <a:lumMod val="50000"/>
                  <a:lumOff val="50000"/>
                </a:schemeClr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3" name="Group 16">
              <a:extLst>
                <a:ext uri="{FF2B5EF4-FFF2-40B4-BE49-F238E27FC236}">
                  <a16:creationId xmlns="" xmlns:a16="http://schemas.microsoft.com/office/drawing/2014/main" id="{FD0E3416-08AF-45EA-9C28-CDE89361D472}"/>
                </a:ext>
              </a:extLst>
            </p:cNvPr>
            <p:cNvGrpSpPr/>
            <p:nvPr/>
          </p:nvGrpSpPr>
          <p:grpSpPr>
            <a:xfrm>
              <a:off x="744609" y="5180650"/>
              <a:ext cx="3219666" cy="586876"/>
              <a:chOff x="6372201" y="2011203"/>
              <a:chExt cx="2369153" cy="586876"/>
            </a:xfrm>
          </p:grpSpPr>
          <p:sp>
            <p:nvSpPr>
              <p:cNvPr id="34" name="TextBox 17">
                <a:extLst>
                  <a:ext uri="{FF2B5EF4-FFF2-40B4-BE49-F238E27FC236}">
                    <a16:creationId xmlns="" xmlns:a16="http://schemas.microsoft.com/office/drawing/2014/main" id="{503EA234-64FD-42F3-9018-F67C74A37C67}"/>
                  </a:ext>
                </a:extLst>
              </p:cNvPr>
              <p:cNvSpPr txBox="1"/>
              <p:nvPr/>
            </p:nvSpPr>
            <p:spPr>
              <a:xfrm>
                <a:off x="6372202" y="2217917"/>
                <a:ext cx="2369152" cy="3801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accent2">
                        <a:lumMod val="50000"/>
                      </a:schemeClr>
                    </a:solidFill>
                  </a:rPr>
                  <a:t>You can simply impress your audience and add a unique zing and appeal to your Presentations.  </a:t>
                </a:r>
                <a:endParaRPr lang="ko-KR" altLang="en-US" sz="1200" dirty="0">
                  <a:solidFill>
                    <a:schemeClr val="accent2">
                      <a:lumMod val="50000"/>
                    </a:schemeClr>
                  </a:solidFill>
                </a:endParaRPr>
              </a:p>
            </p:txBody>
          </p:sp>
          <p:sp>
            <p:nvSpPr>
              <p:cNvPr id="35" name="TextBox 18">
                <a:extLst>
                  <a:ext uri="{FF2B5EF4-FFF2-40B4-BE49-F238E27FC236}">
                    <a16:creationId xmlns="" xmlns:a16="http://schemas.microsoft.com/office/drawing/2014/main" id="{78244F20-5EED-4A00-9B18-733409EBF63F}"/>
                  </a:ext>
                </a:extLst>
              </p:cNvPr>
              <p:cNvSpPr txBox="1"/>
              <p:nvPr/>
            </p:nvSpPr>
            <p:spPr>
              <a:xfrm>
                <a:off x="6372201" y="2011203"/>
                <a:ext cx="2369152" cy="2280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b="1" dirty="0">
                    <a:solidFill>
                      <a:schemeClr val="accent2">
                        <a:lumMod val="50000"/>
                      </a:schemeClr>
                    </a:solidFill>
                  </a:rPr>
                  <a:t>Add Contents Title</a:t>
                </a:r>
                <a:endParaRPr lang="ko-KR" altLang="en-US" sz="1200" b="1" dirty="0">
                  <a:solidFill>
                    <a:schemeClr val="accent2">
                      <a:lumMod val="50000"/>
                    </a:schemeClr>
                  </a:solidFill>
                </a:endParaRPr>
              </a:p>
            </p:txBody>
          </p:sp>
        </p:grpSp>
      </p:grp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75698" y="2426869"/>
            <a:ext cx="4616087" cy="3814414"/>
          </a:xfrm>
          <a:prstGeom prst="rect">
            <a:avLst/>
          </a:prstGeom>
        </p:spPr>
      </p:pic>
      <p:pic>
        <p:nvPicPr>
          <p:cNvPr id="27" name="Imagen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878135">
            <a:off x="182893" y="205694"/>
            <a:ext cx="922500" cy="60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1339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C79347"/>
                </a:solidFill>
              </a:rPr>
              <a:t>Infographic Style</a:t>
            </a:r>
          </a:p>
        </p:txBody>
      </p:sp>
      <p:sp>
        <p:nvSpPr>
          <p:cNvPr id="9" name="Rounded Rectangle 44">
            <a:extLst>
              <a:ext uri="{FF2B5EF4-FFF2-40B4-BE49-F238E27FC236}">
                <a16:creationId xmlns="" xmlns:a16="http://schemas.microsoft.com/office/drawing/2014/main" id="{04719890-BBD0-462B-8B49-5945B2733DCE}"/>
              </a:ext>
            </a:extLst>
          </p:cNvPr>
          <p:cNvSpPr/>
          <p:nvPr/>
        </p:nvSpPr>
        <p:spPr>
          <a:xfrm rot="2624939">
            <a:off x="6726244" y="3692483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C79347"/>
              </a:solidFill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7C30B123-64A9-423F-878B-4EAD140378E8}"/>
              </a:ext>
            </a:extLst>
          </p:cNvPr>
          <p:cNvGrpSpPr/>
          <p:nvPr/>
        </p:nvGrpSpPr>
        <p:grpSpPr>
          <a:xfrm>
            <a:off x="706524" y="3085836"/>
            <a:ext cx="1568463" cy="1807450"/>
            <a:chOff x="270024" y="1671303"/>
            <a:chExt cx="1773337" cy="1825525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C6CDDABE-A1E8-499D-8B59-D9BA48719F10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D9F564EC-BABF-43AF-AB32-1A4E3D7EEA40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AF4E1B25-E9DF-41CB-9D38-80389FD9BC4F}"/>
              </a:ext>
            </a:extLst>
          </p:cNvPr>
          <p:cNvGrpSpPr/>
          <p:nvPr/>
        </p:nvGrpSpPr>
        <p:grpSpPr>
          <a:xfrm>
            <a:off x="3034189" y="3085836"/>
            <a:ext cx="1568463" cy="1807450"/>
            <a:chOff x="270024" y="1671303"/>
            <a:chExt cx="1773337" cy="1825525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F920D69D-0E1C-45B3-8A0C-3348241EFF8A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9E13D037-1F8D-4749-BE49-2F406EB16343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2" name="Rounded Rectangle 44">
            <a:extLst>
              <a:ext uri="{FF2B5EF4-FFF2-40B4-BE49-F238E27FC236}">
                <a16:creationId xmlns="" xmlns:a16="http://schemas.microsoft.com/office/drawing/2014/main" id="{04719890-BBD0-462B-8B49-5945B2733DCE}"/>
              </a:ext>
            </a:extLst>
          </p:cNvPr>
          <p:cNvSpPr/>
          <p:nvPr/>
        </p:nvSpPr>
        <p:spPr>
          <a:xfrm rot="2624939">
            <a:off x="2617316" y="3538710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C79347"/>
              </a:solidFill>
            </a:endParaRPr>
          </a:p>
        </p:txBody>
      </p:sp>
      <p:sp>
        <p:nvSpPr>
          <p:cNvPr id="43" name="Rounded Rectangle 44">
            <a:extLst>
              <a:ext uri="{FF2B5EF4-FFF2-40B4-BE49-F238E27FC236}">
                <a16:creationId xmlns="" xmlns:a16="http://schemas.microsoft.com/office/drawing/2014/main" id="{04719890-BBD0-462B-8B49-5945B2733DCE}"/>
              </a:ext>
            </a:extLst>
          </p:cNvPr>
          <p:cNvSpPr/>
          <p:nvPr/>
        </p:nvSpPr>
        <p:spPr>
          <a:xfrm rot="2624939">
            <a:off x="4649406" y="3692483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C79347"/>
              </a:solidFill>
            </a:endParaRPr>
          </a:p>
        </p:txBody>
      </p:sp>
      <p:grpSp>
        <p:nvGrpSpPr>
          <p:cNvPr id="44" name="Group 10">
            <a:extLst>
              <a:ext uri="{FF2B5EF4-FFF2-40B4-BE49-F238E27FC236}">
                <a16:creationId xmlns="" xmlns:a16="http://schemas.microsoft.com/office/drawing/2014/main" id="{16908CB7-C0CB-4396-9D98-55F1B2A34C08}"/>
              </a:ext>
            </a:extLst>
          </p:cNvPr>
          <p:cNvGrpSpPr/>
          <p:nvPr/>
        </p:nvGrpSpPr>
        <p:grpSpPr>
          <a:xfrm>
            <a:off x="5138273" y="3085836"/>
            <a:ext cx="1568463" cy="1807450"/>
            <a:chOff x="270024" y="1671303"/>
            <a:chExt cx="1773337" cy="1825525"/>
          </a:xfrm>
        </p:grpSpPr>
        <p:sp>
          <p:nvSpPr>
            <p:cNvPr id="45" name="TextBox 11">
              <a:extLst>
                <a:ext uri="{FF2B5EF4-FFF2-40B4-BE49-F238E27FC236}">
                  <a16:creationId xmlns="" xmlns:a16="http://schemas.microsoft.com/office/drawing/2014/main" id="{E3A86097-E6D1-4A3A-9F5B-ED5BF7F17FA0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12">
              <a:extLst>
                <a:ext uri="{FF2B5EF4-FFF2-40B4-BE49-F238E27FC236}">
                  <a16:creationId xmlns="" xmlns:a16="http://schemas.microsoft.com/office/drawing/2014/main" id="{AA166047-3925-4CFC-8CFA-4FAAD66B9DEE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8" name="Rounded Rectangle 44">
            <a:extLst>
              <a:ext uri="{FF2B5EF4-FFF2-40B4-BE49-F238E27FC236}">
                <a16:creationId xmlns="" xmlns:a16="http://schemas.microsoft.com/office/drawing/2014/main" id="{04719890-BBD0-462B-8B49-5945B2733DCE}"/>
              </a:ext>
            </a:extLst>
          </p:cNvPr>
          <p:cNvSpPr/>
          <p:nvPr/>
        </p:nvSpPr>
        <p:spPr>
          <a:xfrm rot="2624939">
            <a:off x="540478" y="3538710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C79347"/>
              </a:solidFill>
            </a:endParaRPr>
          </a:p>
        </p:txBody>
      </p:sp>
      <p:sp>
        <p:nvSpPr>
          <p:cNvPr id="4" name="Pentágono 3"/>
          <p:cNvSpPr/>
          <p:nvPr/>
        </p:nvSpPr>
        <p:spPr>
          <a:xfrm>
            <a:off x="-1789" y="5362287"/>
            <a:ext cx="7813377" cy="1495713"/>
          </a:xfrm>
          <a:prstGeom prst="homePlate">
            <a:avLst/>
          </a:pr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grpSp>
        <p:nvGrpSpPr>
          <p:cNvPr id="49" name="Group 5">
            <a:extLst>
              <a:ext uri="{FF2B5EF4-FFF2-40B4-BE49-F238E27FC236}">
                <a16:creationId xmlns="" xmlns:a16="http://schemas.microsoft.com/office/drawing/2014/main" id="{EC79CD8D-B051-4E12-B2BF-772A3080B9E2}"/>
              </a:ext>
            </a:extLst>
          </p:cNvPr>
          <p:cNvGrpSpPr/>
          <p:nvPr/>
        </p:nvGrpSpPr>
        <p:grpSpPr>
          <a:xfrm>
            <a:off x="-1789" y="5689546"/>
            <a:ext cx="7488832" cy="699453"/>
            <a:chOff x="-780300" y="1563935"/>
            <a:chExt cx="8467032" cy="706448"/>
          </a:xfrm>
        </p:grpSpPr>
        <p:sp>
          <p:nvSpPr>
            <p:cNvPr id="50" name="TextBox 6">
              <a:extLst>
                <a:ext uri="{FF2B5EF4-FFF2-40B4-BE49-F238E27FC236}">
                  <a16:creationId xmlns="" xmlns:a16="http://schemas.microsoft.com/office/drawing/2014/main" id="{67FA216C-5656-4069-8D69-4D8B8555F0CE}"/>
                </a:ext>
              </a:extLst>
            </p:cNvPr>
            <p:cNvSpPr txBox="1"/>
            <p:nvPr/>
          </p:nvSpPr>
          <p:spPr>
            <a:xfrm>
              <a:off x="-780298" y="1804101"/>
              <a:ext cx="8467027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51" name="TextBox 7">
              <a:extLst>
                <a:ext uri="{FF2B5EF4-FFF2-40B4-BE49-F238E27FC236}">
                  <a16:creationId xmlns="" xmlns:a16="http://schemas.microsoft.com/office/drawing/2014/main" id="{1B583667-E52E-4953-BD57-DE785822FE9A}"/>
                </a:ext>
              </a:extLst>
            </p:cNvPr>
            <p:cNvSpPr txBox="1"/>
            <p:nvPr/>
          </p:nvSpPr>
          <p:spPr>
            <a:xfrm>
              <a:off x="-780300" y="1563935"/>
              <a:ext cx="8467032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6" name="Rounded Rectangle 44">
            <a:extLst>
              <a:ext uri="{FF2B5EF4-FFF2-40B4-BE49-F238E27FC236}">
                <a16:creationId xmlns="" xmlns:a16="http://schemas.microsoft.com/office/drawing/2014/main" id="{04719890-BBD0-462B-8B49-5945B2733DCE}"/>
              </a:ext>
            </a:extLst>
          </p:cNvPr>
          <p:cNvSpPr/>
          <p:nvPr/>
        </p:nvSpPr>
        <p:spPr>
          <a:xfrm rot="2624939">
            <a:off x="8961902" y="3739030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C79347"/>
              </a:solidFill>
            </a:endParaRPr>
          </a:p>
        </p:txBody>
      </p:sp>
      <p:grpSp>
        <p:nvGrpSpPr>
          <p:cNvPr id="37" name="Group 10">
            <a:extLst>
              <a:ext uri="{FF2B5EF4-FFF2-40B4-BE49-F238E27FC236}">
                <a16:creationId xmlns="" xmlns:a16="http://schemas.microsoft.com/office/drawing/2014/main" id="{16908CB7-C0CB-4396-9D98-55F1B2A34C08}"/>
              </a:ext>
            </a:extLst>
          </p:cNvPr>
          <p:cNvGrpSpPr/>
          <p:nvPr/>
        </p:nvGrpSpPr>
        <p:grpSpPr>
          <a:xfrm>
            <a:off x="7373931" y="3132383"/>
            <a:ext cx="1568463" cy="1807450"/>
            <a:chOff x="270024" y="1671303"/>
            <a:chExt cx="1773337" cy="1825525"/>
          </a:xfrm>
        </p:grpSpPr>
        <p:sp>
          <p:nvSpPr>
            <p:cNvPr id="38" name="TextBox 11">
              <a:extLst>
                <a:ext uri="{FF2B5EF4-FFF2-40B4-BE49-F238E27FC236}">
                  <a16:creationId xmlns="" xmlns:a16="http://schemas.microsoft.com/office/drawing/2014/main" id="{E3A86097-E6D1-4A3A-9F5B-ED5BF7F17FA0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9" name="TextBox 12">
              <a:extLst>
                <a:ext uri="{FF2B5EF4-FFF2-40B4-BE49-F238E27FC236}">
                  <a16:creationId xmlns="" xmlns:a16="http://schemas.microsoft.com/office/drawing/2014/main" id="{AA166047-3925-4CFC-8CFA-4FAAD66B9DEE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0" name="Rounded Rectangle 44">
            <a:extLst>
              <a:ext uri="{FF2B5EF4-FFF2-40B4-BE49-F238E27FC236}">
                <a16:creationId xmlns="" xmlns:a16="http://schemas.microsoft.com/office/drawing/2014/main" id="{04719890-BBD0-462B-8B49-5945B2733DCE}"/>
              </a:ext>
            </a:extLst>
          </p:cNvPr>
          <p:cNvSpPr/>
          <p:nvPr/>
        </p:nvSpPr>
        <p:spPr>
          <a:xfrm rot="2624939">
            <a:off x="10957059" y="3739030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rgbClr val="C793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C79347"/>
              </a:solidFill>
            </a:endParaRPr>
          </a:p>
        </p:txBody>
      </p:sp>
      <p:grpSp>
        <p:nvGrpSpPr>
          <p:cNvPr id="41" name="Group 10">
            <a:extLst>
              <a:ext uri="{FF2B5EF4-FFF2-40B4-BE49-F238E27FC236}">
                <a16:creationId xmlns="" xmlns:a16="http://schemas.microsoft.com/office/drawing/2014/main" id="{16908CB7-C0CB-4396-9D98-55F1B2A34C08}"/>
              </a:ext>
            </a:extLst>
          </p:cNvPr>
          <p:cNvGrpSpPr/>
          <p:nvPr/>
        </p:nvGrpSpPr>
        <p:grpSpPr>
          <a:xfrm>
            <a:off x="9369088" y="3132383"/>
            <a:ext cx="1568463" cy="1807450"/>
            <a:chOff x="270024" y="1671303"/>
            <a:chExt cx="1773337" cy="1825525"/>
          </a:xfrm>
        </p:grpSpPr>
        <p:sp>
          <p:nvSpPr>
            <p:cNvPr id="52" name="TextBox 11">
              <a:extLst>
                <a:ext uri="{FF2B5EF4-FFF2-40B4-BE49-F238E27FC236}">
                  <a16:creationId xmlns="" xmlns:a16="http://schemas.microsoft.com/office/drawing/2014/main" id="{E3A86097-E6D1-4A3A-9F5B-ED5BF7F17FA0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3" name="TextBox 12">
              <a:extLst>
                <a:ext uri="{FF2B5EF4-FFF2-40B4-BE49-F238E27FC236}">
                  <a16:creationId xmlns="" xmlns:a16="http://schemas.microsoft.com/office/drawing/2014/main" id="{AA166047-3925-4CFC-8CFA-4FAAD66B9DEE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pic>
        <p:nvPicPr>
          <p:cNvPr id="56" name="Imagen 5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066325" y="300913"/>
            <a:ext cx="922500" cy="607500"/>
          </a:xfrm>
          <a:prstGeom prst="rect">
            <a:avLst/>
          </a:prstGeom>
        </p:spPr>
      </p:pic>
      <p:sp>
        <p:nvSpPr>
          <p:cNvPr id="57" name="Freeform 5"/>
          <p:cNvSpPr>
            <a:spLocks/>
          </p:cNvSpPr>
          <p:nvPr/>
        </p:nvSpPr>
        <p:spPr bwMode="auto">
          <a:xfrm>
            <a:off x="7437613" y="6026495"/>
            <a:ext cx="4752975" cy="847726"/>
          </a:xfrm>
          <a:custGeom>
            <a:avLst/>
            <a:gdLst>
              <a:gd name="T0" fmla="*/ 1252 w 1698"/>
              <a:gd name="T1" fmla="*/ 104 h 300"/>
              <a:gd name="T2" fmla="*/ 1243 w 1698"/>
              <a:gd name="T3" fmla="*/ 136 h 300"/>
              <a:gd name="T4" fmla="*/ 1332 w 1698"/>
              <a:gd name="T5" fmla="*/ 85 h 300"/>
              <a:gd name="T6" fmla="*/ 1303 w 1698"/>
              <a:gd name="T7" fmla="*/ 142 h 300"/>
              <a:gd name="T8" fmla="*/ 1296 w 1698"/>
              <a:gd name="T9" fmla="*/ 204 h 300"/>
              <a:gd name="T10" fmla="*/ 1354 w 1698"/>
              <a:gd name="T11" fmla="*/ 128 h 300"/>
              <a:gd name="T12" fmla="*/ 1440 w 1698"/>
              <a:gd name="T13" fmla="*/ 170 h 300"/>
              <a:gd name="T14" fmla="*/ 1468 w 1698"/>
              <a:gd name="T15" fmla="*/ 111 h 300"/>
              <a:gd name="T16" fmla="*/ 1566 w 1698"/>
              <a:gd name="T17" fmla="*/ 54 h 300"/>
              <a:gd name="T18" fmla="*/ 1568 w 1698"/>
              <a:gd name="T19" fmla="*/ 84 h 300"/>
              <a:gd name="T20" fmla="*/ 1577 w 1698"/>
              <a:gd name="T21" fmla="*/ 138 h 300"/>
              <a:gd name="T22" fmla="*/ 1613 w 1698"/>
              <a:gd name="T23" fmla="*/ 130 h 300"/>
              <a:gd name="T24" fmla="*/ 1672 w 1698"/>
              <a:gd name="T25" fmla="*/ 137 h 300"/>
              <a:gd name="T26" fmla="*/ 1666 w 1698"/>
              <a:gd name="T27" fmla="*/ 155 h 300"/>
              <a:gd name="T28" fmla="*/ 1626 w 1698"/>
              <a:gd name="T29" fmla="*/ 244 h 300"/>
              <a:gd name="T30" fmla="*/ 1698 w 1698"/>
              <a:gd name="T31" fmla="*/ 253 h 300"/>
              <a:gd name="T32" fmla="*/ 1630 w 1698"/>
              <a:gd name="T33" fmla="*/ 294 h 300"/>
              <a:gd name="T34" fmla="*/ 611 w 1698"/>
              <a:gd name="T35" fmla="*/ 294 h 300"/>
              <a:gd name="T36" fmla="*/ 75 w 1698"/>
              <a:gd name="T37" fmla="*/ 270 h 300"/>
              <a:gd name="T38" fmla="*/ 0 w 1698"/>
              <a:gd name="T39" fmla="*/ 239 h 300"/>
              <a:gd name="T40" fmla="*/ 159 w 1698"/>
              <a:gd name="T41" fmla="*/ 270 h 300"/>
              <a:gd name="T42" fmla="*/ 107 w 1698"/>
              <a:gd name="T43" fmla="*/ 183 h 300"/>
              <a:gd name="T44" fmla="*/ 204 w 1698"/>
              <a:gd name="T45" fmla="*/ 237 h 300"/>
              <a:gd name="T46" fmla="*/ 209 w 1698"/>
              <a:gd name="T47" fmla="*/ 228 h 300"/>
              <a:gd name="T48" fmla="*/ 238 w 1698"/>
              <a:gd name="T49" fmla="*/ 236 h 300"/>
              <a:gd name="T50" fmla="*/ 262 w 1698"/>
              <a:gd name="T51" fmla="*/ 239 h 300"/>
              <a:gd name="T52" fmla="*/ 275 w 1698"/>
              <a:gd name="T53" fmla="*/ 185 h 300"/>
              <a:gd name="T54" fmla="*/ 286 w 1698"/>
              <a:gd name="T55" fmla="*/ 179 h 300"/>
              <a:gd name="T56" fmla="*/ 333 w 1698"/>
              <a:gd name="T57" fmla="*/ 147 h 300"/>
              <a:gd name="T58" fmla="*/ 379 w 1698"/>
              <a:gd name="T59" fmla="*/ 204 h 300"/>
              <a:gd name="T60" fmla="*/ 397 w 1698"/>
              <a:gd name="T61" fmla="*/ 110 h 300"/>
              <a:gd name="T62" fmla="*/ 409 w 1698"/>
              <a:gd name="T63" fmla="*/ 110 h 300"/>
              <a:gd name="T64" fmla="*/ 476 w 1698"/>
              <a:gd name="T65" fmla="*/ 121 h 300"/>
              <a:gd name="T66" fmla="*/ 492 w 1698"/>
              <a:gd name="T67" fmla="*/ 128 h 300"/>
              <a:gd name="T68" fmla="*/ 532 w 1698"/>
              <a:gd name="T69" fmla="*/ 58 h 300"/>
              <a:gd name="T70" fmla="*/ 535 w 1698"/>
              <a:gd name="T71" fmla="*/ 110 h 300"/>
              <a:gd name="T72" fmla="*/ 553 w 1698"/>
              <a:gd name="T73" fmla="*/ 227 h 300"/>
              <a:gd name="T74" fmla="*/ 598 w 1698"/>
              <a:gd name="T75" fmla="*/ 207 h 300"/>
              <a:gd name="T76" fmla="*/ 683 w 1698"/>
              <a:gd name="T77" fmla="*/ 153 h 300"/>
              <a:gd name="T78" fmla="*/ 692 w 1698"/>
              <a:gd name="T79" fmla="*/ 82 h 300"/>
              <a:gd name="T80" fmla="*/ 717 w 1698"/>
              <a:gd name="T81" fmla="*/ 83 h 300"/>
              <a:gd name="T82" fmla="*/ 715 w 1698"/>
              <a:gd name="T83" fmla="*/ 2 h 300"/>
              <a:gd name="T84" fmla="*/ 739 w 1698"/>
              <a:gd name="T85" fmla="*/ 42 h 300"/>
              <a:gd name="T86" fmla="*/ 779 w 1698"/>
              <a:gd name="T87" fmla="*/ 110 h 300"/>
              <a:gd name="T88" fmla="*/ 811 w 1698"/>
              <a:gd name="T89" fmla="*/ 186 h 300"/>
              <a:gd name="T90" fmla="*/ 849 w 1698"/>
              <a:gd name="T91" fmla="*/ 196 h 300"/>
              <a:gd name="T92" fmla="*/ 858 w 1698"/>
              <a:gd name="T93" fmla="*/ 142 h 300"/>
              <a:gd name="T94" fmla="*/ 882 w 1698"/>
              <a:gd name="T95" fmla="*/ 186 h 300"/>
              <a:gd name="T96" fmla="*/ 894 w 1698"/>
              <a:gd name="T97" fmla="*/ 142 h 300"/>
              <a:gd name="T98" fmla="*/ 916 w 1698"/>
              <a:gd name="T99" fmla="*/ 71 h 300"/>
              <a:gd name="T100" fmla="*/ 942 w 1698"/>
              <a:gd name="T101" fmla="*/ 45 h 300"/>
              <a:gd name="T102" fmla="*/ 958 w 1698"/>
              <a:gd name="T103" fmla="*/ 54 h 300"/>
              <a:gd name="T104" fmla="*/ 963 w 1698"/>
              <a:gd name="T105" fmla="*/ 150 h 300"/>
              <a:gd name="T106" fmla="*/ 978 w 1698"/>
              <a:gd name="T107" fmla="*/ 150 h 300"/>
              <a:gd name="T108" fmla="*/ 982 w 1698"/>
              <a:gd name="T109" fmla="*/ 134 h 300"/>
              <a:gd name="T110" fmla="*/ 1118 w 1698"/>
              <a:gd name="T111" fmla="*/ 23 h 300"/>
              <a:gd name="T112" fmla="*/ 1121 w 1698"/>
              <a:gd name="T113" fmla="*/ 94 h 300"/>
              <a:gd name="T114" fmla="*/ 1211 w 1698"/>
              <a:gd name="T115" fmla="*/ 60 h 300"/>
              <a:gd name="T116" fmla="*/ 1250 w 1698"/>
              <a:gd name="T117" fmla="*/ 8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698" h="300">
                <a:moveTo>
                  <a:pt x="1250" y="86"/>
                </a:moveTo>
                <a:cubicBezTo>
                  <a:pt x="1252" y="86"/>
                  <a:pt x="1255" y="86"/>
                  <a:pt x="1258" y="86"/>
                </a:cubicBezTo>
                <a:cubicBezTo>
                  <a:pt x="1261" y="94"/>
                  <a:pt x="1256" y="98"/>
                  <a:pt x="1252" y="104"/>
                </a:cubicBezTo>
                <a:cubicBezTo>
                  <a:pt x="1246" y="111"/>
                  <a:pt x="1241" y="120"/>
                  <a:pt x="1236" y="127"/>
                </a:cubicBezTo>
                <a:cubicBezTo>
                  <a:pt x="1234" y="130"/>
                  <a:pt x="1233" y="134"/>
                  <a:pt x="1236" y="136"/>
                </a:cubicBezTo>
                <a:cubicBezTo>
                  <a:pt x="1238" y="139"/>
                  <a:pt x="1240" y="137"/>
                  <a:pt x="1243" y="136"/>
                </a:cubicBezTo>
                <a:cubicBezTo>
                  <a:pt x="1256" y="124"/>
                  <a:pt x="1274" y="119"/>
                  <a:pt x="1283" y="103"/>
                </a:cubicBezTo>
                <a:cubicBezTo>
                  <a:pt x="1284" y="103"/>
                  <a:pt x="1285" y="103"/>
                  <a:pt x="1286" y="102"/>
                </a:cubicBezTo>
                <a:cubicBezTo>
                  <a:pt x="1300" y="93"/>
                  <a:pt x="1315" y="85"/>
                  <a:pt x="1332" y="85"/>
                </a:cubicBezTo>
                <a:cubicBezTo>
                  <a:pt x="1338" y="85"/>
                  <a:pt x="1345" y="83"/>
                  <a:pt x="1347" y="87"/>
                </a:cubicBezTo>
                <a:cubicBezTo>
                  <a:pt x="1351" y="93"/>
                  <a:pt x="1344" y="96"/>
                  <a:pt x="1340" y="100"/>
                </a:cubicBezTo>
                <a:cubicBezTo>
                  <a:pt x="1328" y="114"/>
                  <a:pt x="1315" y="127"/>
                  <a:pt x="1303" y="142"/>
                </a:cubicBezTo>
                <a:cubicBezTo>
                  <a:pt x="1291" y="156"/>
                  <a:pt x="1282" y="172"/>
                  <a:pt x="1277" y="190"/>
                </a:cubicBezTo>
                <a:cubicBezTo>
                  <a:pt x="1275" y="197"/>
                  <a:pt x="1274" y="204"/>
                  <a:pt x="1280" y="209"/>
                </a:cubicBezTo>
                <a:cubicBezTo>
                  <a:pt x="1286" y="213"/>
                  <a:pt x="1291" y="208"/>
                  <a:pt x="1296" y="204"/>
                </a:cubicBezTo>
                <a:cubicBezTo>
                  <a:pt x="1304" y="198"/>
                  <a:pt x="1312" y="192"/>
                  <a:pt x="1319" y="185"/>
                </a:cubicBezTo>
                <a:cubicBezTo>
                  <a:pt x="1340" y="163"/>
                  <a:pt x="1340" y="162"/>
                  <a:pt x="1352" y="189"/>
                </a:cubicBezTo>
                <a:cubicBezTo>
                  <a:pt x="1358" y="170"/>
                  <a:pt x="1347" y="149"/>
                  <a:pt x="1354" y="128"/>
                </a:cubicBezTo>
                <a:cubicBezTo>
                  <a:pt x="1376" y="166"/>
                  <a:pt x="1388" y="166"/>
                  <a:pt x="1410" y="130"/>
                </a:cubicBezTo>
                <a:cubicBezTo>
                  <a:pt x="1415" y="122"/>
                  <a:pt x="1417" y="113"/>
                  <a:pt x="1428" y="108"/>
                </a:cubicBezTo>
                <a:cubicBezTo>
                  <a:pt x="1433" y="129"/>
                  <a:pt x="1427" y="151"/>
                  <a:pt x="1440" y="170"/>
                </a:cubicBezTo>
                <a:cubicBezTo>
                  <a:pt x="1453" y="141"/>
                  <a:pt x="1448" y="111"/>
                  <a:pt x="1454" y="82"/>
                </a:cubicBezTo>
                <a:cubicBezTo>
                  <a:pt x="1454" y="82"/>
                  <a:pt x="1454" y="82"/>
                  <a:pt x="1454" y="82"/>
                </a:cubicBezTo>
                <a:cubicBezTo>
                  <a:pt x="1465" y="88"/>
                  <a:pt x="1467" y="99"/>
                  <a:pt x="1468" y="111"/>
                </a:cubicBezTo>
                <a:cubicBezTo>
                  <a:pt x="1469" y="119"/>
                  <a:pt x="1467" y="129"/>
                  <a:pt x="1477" y="133"/>
                </a:cubicBezTo>
                <a:cubicBezTo>
                  <a:pt x="1486" y="137"/>
                  <a:pt x="1493" y="130"/>
                  <a:pt x="1500" y="124"/>
                </a:cubicBezTo>
                <a:cubicBezTo>
                  <a:pt x="1525" y="104"/>
                  <a:pt x="1544" y="78"/>
                  <a:pt x="1566" y="54"/>
                </a:cubicBezTo>
                <a:cubicBezTo>
                  <a:pt x="1566" y="54"/>
                  <a:pt x="1566" y="54"/>
                  <a:pt x="1566" y="54"/>
                </a:cubicBezTo>
                <a:cubicBezTo>
                  <a:pt x="1569" y="55"/>
                  <a:pt x="1577" y="45"/>
                  <a:pt x="1575" y="58"/>
                </a:cubicBezTo>
                <a:cubicBezTo>
                  <a:pt x="1574" y="67"/>
                  <a:pt x="1570" y="76"/>
                  <a:pt x="1568" y="84"/>
                </a:cubicBezTo>
                <a:cubicBezTo>
                  <a:pt x="1568" y="84"/>
                  <a:pt x="1568" y="85"/>
                  <a:pt x="1568" y="85"/>
                </a:cubicBezTo>
                <a:cubicBezTo>
                  <a:pt x="1555" y="113"/>
                  <a:pt x="1545" y="142"/>
                  <a:pt x="1542" y="179"/>
                </a:cubicBezTo>
                <a:cubicBezTo>
                  <a:pt x="1557" y="164"/>
                  <a:pt x="1569" y="152"/>
                  <a:pt x="1577" y="138"/>
                </a:cubicBezTo>
                <a:cubicBezTo>
                  <a:pt x="1583" y="133"/>
                  <a:pt x="1588" y="128"/>
                  <a:pt x="1594" y="123"/>
                </a:cubicBezTo>
                <a:cubicBezTo>
                  <a:pt x="1603" y="122"/>
                  <a:pt x="1610" y="106"/>
                  <a:pt x="1621" y="118"/>
                </a:cubicBezTo>
                <a:cubicBezTo>
                  <a:pt x="1616" y="120"/>
                  <a:pt x="1614" y="124"/>
                  <a:pt x="1613" y="130"/>
                </a:cubicBezTo>
                <a:cubicBezTo>
                  <a:pt x="1595" y="147"/>
                  <a:pt x="1581" y="167"/>
                  <a:pt x="1570" y="195"/>
                </a:cubicBezTo>
                <a:cubicBezTo>
                  <a:pt x="1582" y="188"/>
                  <a:pt x="1590" y="182"/>
                  <a:pt x="1597" y="176"/>
                </a:cubicBezTo>
                <a:cubicBezTo>
                  <a:pt x="1619" y="157"/>
                  <a:pt x="1641" y="137"/>
                  <a:pt x="1672" y="137"/>
                </a:cubicBezTo>
                <a:cubicBezTo>
                  <a:pt x="1673" y="138"/>
                  <a:pt x="1674" y="138"/>
                  <a:pt x="1674" y="139"/>
                </a:cubicBezTo>
                <a:cubicBezTo>
                  <a:pt x="1675" y="146"/>
                  <a:pt x="1667" y="148"/>
                  <a:pt x="1666" y="154"/>
                </a:cubicBezTo>
                <a:cubicBezTo>
                  <a:pt x="1666" y="154"/>
                  <a:pt x="1666" y="155"/>
                  <a:pt x="1666" y="155"/>
                </a:cubicBezTo>
                <a:cubicBezTo>
                  <a:pt x="1650" y="171"/>
                  <a:pt x="1639" y="191"/>
                  <a:pt x="1634" y="214"/>
                </a:cubicBezTo>
                <a:cubicBezTo>
                  <a:pt x="1630" y="217"/>
                  <a:pt x="1629" y="221"/>
                  <a:pt x="1630" y="226"/>
                </a:cubicBezTo>
                <a:cubicBezTo>
                  <a:pt x="1626" y="232"/>
                  <a:pt x="1622" y="239"/>
                  <a:pt x="1626" y="244"/>
                </a:cubicBezTo>
                <a:cubicBezTo>
                  <a:pt x="1630" y="249"/>
                  <a:pt x="1637" y="244"/>
                  <a:pt x="1643" y="243"/>
                </a:cubicBezTo>
                <a:cubicBezTo>
                  <a:pt x="1657" y="240"/>
                  <a:pt x="1672" y="240"/>
                  <a:pt x="1687" y="244"/>
                </a:cubicBezTo>
                <a:cubicBezTo>
                  <a:pt x="1692" y="245"/>
                  <a:pt x="1698" y="246"/>
                  <a:pt x="1698" y="253"/>
                </a:cubicBezTo>
                <a:cubicBezTo>
                  <a:pt x="1697" y="259"/>
                  <a:pt x="1690" y="259"/>
                  <a:pt x="1685" y="258"/>
                </a:cubicBezTo>
                <a:cubicBezTo>
                  <a:pt x="1666" y="257"/>
                  <a:pt x="1653" y="265"/>
                  <a:pt x="1649" y="285"/>
                </a:cubicBezTo>
                <a:cubicBezTo>
                  <a:pt x="1646" y="296"/>
                  <a:pt x="1638" y="295"/>
                  <a:pt x="1630" y="294"/>
                </a:cubicBezTo>
                <a:cubicBezTo>
                  <a:pt x="1592" y="289"/>
                  <a:pt x="1554" y="294"/>
                  <a:pt x="1517" y="294"/>
                </a:cubicBezTo>
                <a:cubicBezTo>
                  <a:pt x="1322" y="293"/>
                  <a:pt x="1127" y="294"/>
                  <a:pt x="932" y="294"/>
                </a:cubicBezTo>
                <a:cubicBezTo>
                  <a:pt x="825" y="294"/>
                  <a:pt x="718" y="293"/>
                  <a:pt x="611" y="294"/>
                </a:cubicBezTo>
                <a:cubicBezTo>
                  <a:pt x="443" y="294"/>
                  <a:pt x="275" y="294"/>
                  <a:pt x="107" y="294"/>
                </a:cubicBezTo>
                <a:cubicBezTo>
                  <a:pt x="99" y="294"/>
                  <a:pt x="86" y="300"/>
                  <a:pt x="91" y="281"/>
                </a:cubicBezTo>
                <a:cubicBezTo>
                  <a:pt x="93" y="275"/>
                  <a:pt x="84" y="269"/>
                  <a:pt x="75" y="270"/>
                </a:cubicBezTo>
                <a:cubicBezTo>
                  <a:pt x="71" y="269"/>
                  <a:pt x="68" y="267"/>
                  <a:pt x="64" y="265"/>
                </a:cubicBezTo>
                <a:cubicBezTo>
                  <a:pt x="63" y="255"/>
                  <a:pt x="54" y="255"/>
                  <a:pt x="47" y="252"/>
                </a:cubicBezTo>
                <a:cubicBezTo>
                  <a:pt x="31" y="247"/>
                  <a:pt x="16" y="243"/>
                  <a:pt x="0" y="239"/>
                </a:cubicBezTo>
                <a:cubicBezTo>
                  <a:pt x="10" y="234"/>
                  <a:pt x="19" y="234"/>
                  <a:pt x="29" y="236"/>
                </a:cubicBezTo>
                <a:cubicBezTo>
                  <a:pt x="73" y="243"/>
                  <a:pt x="115" y="260"/>
                  <a:pt x="158" y="270"/>
                </a:cubicBezTo>
                <a:cubicBezTo>
                  <a:pt x="158" y="270"/>
                  <a:pt x="159" y="270"/>
                  <a:pt x="159" y="270"/>
                </a:cubicBezTo>
                <a:cubicBezTo>
                  <a:pt x="158" y="270"/>
                  <a:pt x="158" y="270"/>
                  <a:pt x="158" y="270"/>
                </a:cubicBezTo>
                <a:cubicBezTo>
                  <a:pt x="161" y="262"/>
                  <a:pt x="154" y="258"/>
                  <a:pt x="150" y="252"/>
                </a:cubicBezTo>
                <a:cubicBezTo>
                  <a:pt x="135" y="229"/>
                  <a:pt x="114" y="210"/>
                  <a:pt x="107" y="183"/>
                </a:cubicBezTo>
                <a:cubicBezTo>
                  <a:pt x="110" y="183"/>
                  <a:pt x="113" y="184"/>
                  <a:pt x="115" y="184"/>
                </a:cubicBezTo>
                <a:cubicBezTo>
                  <a:pt x="129" y="196"/>
                  <a:pt x="143" y="205"/>
                  <a:pt x="159" y="213"/>
                </a:cubicBezTo>
                <a:cubicBezTo>
                  <a:pt x="174" y="221"/>
                  <a:pt x="185" y="236"/>
                  <a:pt x="204" y="237"/>
                </a:cubicBezTo>
                <a:cubicBezTo>
                  <a:pt x="206" y="238"/>
                  <a:pt x="208" y="239"/>
                  <a:pt x="209" y="239"/>
                </a:cubicBezTo>
                <a:cubicBezTo>
                  <a:pt x="211" y="237"/>
                  <a:pt x="210" y="234"/>
                  <a:pt x="208" y="232"/>
                </a:cubicBezTo>
                <a:cubicBezTo>
                  <a:pt x="208" y="231"/>
                  <a:pt x="209" y="230"/>
                  <a:pt x="209" y="228"/>
                </a:cubicBezTo>
                <a:cubicBezTo>
                  <a:pt x="210" y="220"/>
                  <a:pt x="197" y="207"/>
                  <a:pt x="206" y="204"/>
                </a:cubicBezTo>
                <a:cubicBezTo>
                  <a:pt x="217" y="200"/>
                  <a:pt x="219" y="217"/>
                  <a:pt x="225" y="225"/>
                </a:cubicBezTo>
                <a:cubicBezTo>
                  <a:pt x="229" y="229"/>
                  <a:pt x="230" y="239"/>
                  <a:pt x="238" y="236"/>
                </a:cubicBezTo>
                <a:cubicBezTo>
                  <a:pt x="245" y="233"/>
                  <a:pt x="242" y="225"/>
                  <a:pt x="241" y="220"/>
                </a:cubicBezTo>
                <a:cubicBezTo>
                  <a:pt x="240" y="210"/>
                  <a:pt x="239" y="200"/>
                  <a:pt x="237" y="186"/>
                </a:cubicBezTo>
                <a:cubicBezTo>
                  <a:pt x="252" y="204"/>
                  <a:pt x="254" y="223"/>
                  <a:pt x="262" y="239"/>
                </a:cubicBezTo>
                <a:cubicBezTo>
                  <a:pt x="265" y="244"/>
                  <a:pt x="266" y="251"/>
                  <a:pt x="273" y="249"/>
                </a:cubicBezTo>
                <a:cubicBezTo>
                  <a:pt x="279" y="248"/>
                  <a:pt x="278" y="241"/>
                  <a:pt x="279" y="236"/>
                </a:cubicBezTo>
                <a:cubicBezTo>
                  <a:pt x="282" y="219"/>
                  <a:pt x="276" y="202"/>
                  <a:pt x="275" y="185"/>
                </a:cubicBezTo>
                <a:cubicBezTo>
                  <a:pt x="275" y="180"/>
                  <a:pt x="270" y="170"/>
                  <a:pt x="283" y="174"/>
                </a:cubicBezTo>
                <a:cubicBezTo>
                  <a:pt x="284" y="176"/>
                  <a:pt x="285" y="177"/>
                  <a:pt x="286" y="179"/>
                </a:cubicBezTo>
                <a:cubicBezTo>
                  <a:pt x="286" y="179"/>
                  <a:pt x="286" y="179"/>
                  <a:pt x="286" y="179"/>
                </a:cubicBezTo>
                <a:cubicBezTo>
                  <a:pt x="289" y="193"/>
                  <a:pt x="296" y="205"/>
                  <a:pt x="303" y="216"/>
                </a:cubicBezTo>
                <a:cubicBezTo>
                  <a:pt x="311" y="229"/>
                  <a:pt x="319" y="227"/>
                  <a:pt x="325" y="215"/>
                </a:cubicBezTo>
                <a:cubicBezTo>
                  <a:pt x="335" y="194"/>
                  <a:pt x="340" y="171"/>
                  <a:pt x="333" y="147"/>
                </a:cubicBezTo>
                <a:cubicBezTo>
                  <a:pt x="331" y="140"/>
                  <a:pt x="329" y="133"/>
                  <a:pt x="332" y="124"/>
                </a:cubicBezTo>
                <a:cubicBezTo>
                  <a:pt x="341" y="128"/>
                  <a:pt x="347" y="134"/>
                  <a:pt x="352" y="142"/>
                </a:cubicBezTo>
                <a:cubicBezTo>
                  <a:pt x="364" y="161"/>
                  <a:pt x="370" y="183"/>
                  <a:pt x="379" y="204"/>
                </a:cubicBezTo>
                <a:cubicBezTo>
                  <a:pt x="381" y="207"/>
                  <a:pt x="381" y="214"/>
                  <a:pt x="388" y="213"/>
                </a:cubicBezTo>
                <a:cubicBezTo>
                  <a:pt x="393" y="212"/>
                  <a:pt x="393" y="206"/>
                  <a:pt x="393" y="201"/>
                </a:cubicBezTo>
                <a:cubicBezTo>
                  <a:pt x="395" y="171"/>
                  <a:pt x="396" y="140"/>
                  <a:pt x="397" y="110"/>
                </a:cubicBezTo>
                <a:cubicBezTo>
                  <a:pt x="397" y="102"/>
                  <a:pt x="398" y="94"/>
                  <a:pt x="399" y="86"/>
                </a:cubicBezTo>
                <a:cubicBezTo>
                  <a:pt x="401" y="86"/>
                  <a:pt x="404" y="86"/>
                  <a:pt x="406" y="86"/>
                </a:cubicBezTo>
                <a:cubicBezTo>
                  <a:pt x="407" y="94"/>
                  <a:pt x="408" y="102"/>
                  <a:pt x="409" y="110"/>
                </a:cubicBezTo>
                <a:cubicBezTo>
                  <a:pt x="407" y="119"/>
                  <a:pt x="409" y="128"/>
                  <a:pt x="414" y="142"/>
                </a:cubicBezTo>
                <a:cubicBezTo>
                  <a:pt x="430" y="108"/>
                  <a:pt x="437" y="72"/>
                  <a:pt x="468" y="49"/>
                </a:cubicBezTo>
                <a:cubicBezTo>
                  <a:pt x="474" y="74"/>
                  <a:pt x="466" y="99"/>
                  <a:pt x="476" y="121"/>
                </a:cubicBezTo>
                <a:cubicBezTo>
                  <a:pt x="476" y="123"/>
                  <a:pt x="475" y="124"/>
                  <a:pt x="475" y="126"/>
                </a:cubicBezTo>
                <a:cubicBezTo>
                  <a:pt x="473" y="137"/>
                  <a:pt x="476" y="147"/>
                  <a:pt x="480" y="157"/>
                </a:cubicBezTo>
                <a:cubicBezTo>
                  <a:pt x="488" y="149"/>
                  <a:pt x="488" y="137"/>
                  <a:pt x="492" y="128"/>
                </a:cubicBezTo>
                <a:cubicBezTo>
                  <a:pt x="493" y="125"/>
                  <a:pt x="495" y="117"/>
                  <a:pt x="498" y="120"/>
                </a:cubicBezTo>
                <a:cubicBezTo>
                  <a:pt x="511" y="133"/>
                  <a:pt x="509" y="117"/>
                  <a:pt x="510" y="114"/>
                </a:cubicBezTo>
                <a:cubicBezTo>
                  <a:pt x="518" y="95"/>
                  <a:pt x="525" y="76"/>
                  <a:pt x="532" y="58"/>
                </a:cubicBezTo>
                <a:cubicBezTo>
                  <a:pt x="533" y="58"/>
                  <a:pt x="534" y="58"/>
                  <a:pt x="535" y="59"/>
                </a:cubicBezTo>
                <a:cubicBezTo>
                  <a:pt x="535" y="69"/>
                  <a:pt x="535" y="80"/>
                  <a:pt x="535" y="90"/>
                </a:cubicBezTo>
                <a:cubicBezTo>
                  <a:pt x="535" y="97"/>
                  <a:pt x="535" y="103"/>
                  <a:pt x="535" y="110"/>
                </a:cubicBezTo>
                <a:cubicBezTo>
                  <a:pt x="533" y="127"/>
                  <a:pt x="529" y="144"/>
                  <a:pt x="532" y="163"/>
                </a:cubicBezTo>
                <a:cubicBezTo>
                  <a:pt x="539" y="158"/>
                  <a:pt x="540" y="149"/>
                  <a:pt x="549" y="149"/>
                </a:cubicBezTo>
                <a:cubicBezTo>
                  <a:pt x="555" y="173"/>
                  <a:pt x="545" y="199"/>
                  <a:pt x="553" y="227"/>
                </a:cubicBezTo>
                <a:cubicBezTo>
                  <a:pt x="567" y="202"/>
                  <a:pt x="590" y="188"/>
                  <a:pt x="598" y="163"/>
                </a:cubicBezTo>
                <a:cubicBezTo>
                  <a:pt x="597" y="164"/>
                  <a:pt x="598" y="165"/>
                  <a:pt x="598" y="166"/>
                </a:cubicBezTo>
                <a:cubicBezTo>
                  <a:pt x="598" y="180"/>
                  <a:pt x="598" y="193"/>
                  <a:pt x="598" y="207"/>
                </a:cubicBezTo>
                <a:cubicBezTo>
                  <a:pt x="600" y="207"/>
                  <a:pt x="602" y="208"/>
                  <a:pt x="605" y="208"/>
                </a:cubicBezTo>
                <a:cubicBezTo>
                  <a:pt x="643" y="164"/>
                  <a:pt x="626" y="102"/>
                  <a:pt x="648" y="50"/>
                </a:cubicBezTo>
                <a:cubicBezTo>
                  <a:pt x="660" y="85"/>
                  <a:pt x="661" y="121"/>
                  <a:pt x="683" y="153"/>
                </a:cubicBezTo>
                <a:cubicBezTo>
                  <a:pt x="688" y="139"/>
                  <a:pt x="691" y="129"/>
                  <a:pt x="689" y="118"/>
                </a:cubicBezTo>
                <a:cubicBezTo>
                  <a:pt x="690" y="106"/>
                  <a:pt x="690" y="95"/>
                  <a:pt x="691" y="83"/>
                </a:cubicBezTo>
                <a:cubicBezTo>
                  <a:pt x="691" y="82"/>
                  <a:pt x="692" y="82"/>
                  <a:pt x="692" y="82"/>
                </a:cubicBezTo>
                <a:cubicBezTo>
                  <a:pt x="692" y="81"/>
                  <a:pt x="691" y="80"/>
                  <a:pt x="691" y="79"/>
                </a:cubicBezTo>
                <a:cubicBezTo>
                  <a:pt x="692" y="71"/>
                  <a:pt x="693" y="62"/>
                  <a:pt x="694" y="54"/>
                </a:cubicBezTo>
                <a:cubicBezTo>
                  <a:pt x="716" y="53"/>
                  <a:pt x="704" y="78"/>
                  <a:pt x="717" y="83"/>
                </a:cubicBezTo>
                <a:cubicBezTo>
                  <a:pt x="719" y="74"/>
                  <a:pt x="722" y="64"/>
                  <a:pt x="718" y="54"/>
                </a:cubicBezTo>
                <a:cubicBezTo>
                  <a:pt x="719" y="43"/>
                  <a:pt x="719" y="32"/>
                  <a:pt x="715" y="22"/>
                </a:cubicBezTo>
                <a:cubicBezTo>
                  <a:pt x="715" y="15"/>
                  <a:pt x="715" y="9"/>
                  <a:pt x="715" y="2"/>
                </a:cubicBezTo>
                <a:cubicBezTo>
                  <a:pt x="717" y="0"/>
                  <a:pt x="720" y="1"/>
                  <a:pt x="722" y="2"/>
                </a:cubicBezTo>
                <a:cubicBezTo>
                  <a:pt x="726" y="10"/>
                  <a:pt x="730" y="18"/>
                  <a:pt x="734" y="26"/>
                </a:cubicBezTo>
                <a:cubicBezTo>
                  <a:pt x="734" y="32"/>
                  <a:pt x="735" y="37"/>
                  <a:pt x="739" y="42"/>
                </a:cubicBezTo>
                <a:cubicBezTo>
                  <a:pt x="747" y="71"/>
                  <a:pt x="754" y="100"/>
                  <a:pt x="762" y="129"/>
                </a:cubicBezTo>
                <a:cubicBezTo>
                  <a:pt x="765" y="123"/>
                  <a:pt x="766" y="117"/>
                  <a:pt x="766" y="112"/>
                </a:cubicBezTo>
                <a:cubicBezTo>
                  <a:pt x="768" y="96"/>
                  <a:pt x="774" y="108"/>
                  <a:pt x="779" y="110"/>
                </a:cubicBezTo>
                <a:cubicBezTo>
                  <a:pt x="779" y="137"/>
                  <a:pt x="786" y="163"/>
                  <a:pt x="795" y="189"/>
                </a:cubicBezTo>
                <a:cubicBezTo>
                  <a:pt x="796" y="193"/>
                  <a:pt x="798" y="200"/>
                  <a:pt x="805" y="199"/>
                </a:cubicBezTo>
                <a:cubicBezTo>
                  <a:pt x="811" y="197"/>
                  <a:pt x="810" y="191"/>
                  <a:pt x="811" y="186"/>
                </a:cubicBezTo>
                <a:cubicBezTo>
                  <a:pt x="811" y="178"/>
                  <a:pt x="810" y="171"/>
                  <a:pt x="815" y="164"/>
                </a:cubicBezTo>
                <a:cubicBezTo>
                  <a:pt x="823" y="169"/>
                  <a:pt x="826" y="179"/>
                  <a:pt x="831" y="187"/>
                </a:cubicBezTo>
                <a:cubicBezTo>
                  <a:pt x="835" y="193"/>
                  <a:pt x="841" y="199"/>
                  <a:pt x="849" y="196"/>
                </a:cubicBezTo>
                <a:cubicBezTo>
                  <a:pt x="857" y="192"/>
                  <a:pt x="852" y="184"/>
                  <a:pt x="850" y="178"/>
                </a:cubicBezTo>
                <a:cubicBezTo>
                  <a:pt x="841" y="152"/>
                  <a:pt x="837" y="124"/>
                  <a:pt x="839" y="96"/>
                </a:cubicBezTo>
                <a:cubicBezTo>
                  <a:pt x="845" y="111"/>
                  <a:pt x="852" y="127"/>
                  <a:pt x="858" y="142"/>
                </a:cubicBezTo>
                <a:cubicBezTo>
                  <a:pt x="858" y="145"/>
                  <a:pt x="859" y="148"/>
                  <a:pt x="862" y="150"/>
                </a:cubicBezTo>
                <a:cubicBezTo>
                  <a:pt x="863" y="155"/>
                  <a:pt x="864" y="159"/>
                  <a:pt x="865" y="163"/>
                </a:cubicBezTo>
                <a:cubicBezTo>
                  <a:pt x="869" y="173"/>
                  <a:pt x="874" y="186"/>
                  <a:pt x="882" y="186"/>
                </a:cubicBezTo>
                <a:cubicBezTo>
                  <a:pt x="893" y="185"/>
                  <a:pt x="890" y="170"/>
                  <a:pt x="892" y="162"/>
                </a:cubicBezTo>
                <a:cubicBezTo>
                  <a:pt x="894" y="158"/>
                  <a:pt x="893" y="154"/>
                  <a:pt x="893" y="150"/>
                </a:cubicBezTo>
                <a:cubicBezTo>
                  <a:pt x="894" y="147"/>
                  <a:pt x="894" y="145"/>
                  <a:pt x="894" y="142"/>
                </a:cubicBezTo>
                <a:cubicBezTo>
                  <a:pt x="901" y="118"/>
                  <a:pt x="900" y="94"/>
                  <a:pt x="904" y="70"/>
                </a:cubicBezTo>
                <a:cubicBezTo>
                  <a:pt x="905" y="65"/>
                  <a:pt x="903" y="55"/>
                  <a:pt x="911" y="56"/>
                </a:cubicBezTo>
                <a:cubicBezTo>
                  <a:pt x="918" y="56"/>
                  <a:pt x="916" y="65"/>
                  <a:pt x="916" y="71"/>
                </a:cubicBezTo>
                <a:cubicBezTo>
                  <a:pt x="917" y="102"/>
                  <a:pt x="916" y="134"/>
                  <a:pt x="916" y="165"/>
                </a:cubicBezTo>
                <a:cubicBezTo>
                  <a:pt x="923" y="160"/>
                  <a:pt x="924" y="152"/>
                  <a:pt x="925" y="146"/>
                </a:cubicBezTo>
                <a:cubicBezTo>
                  <a:pt x="933" y="112"/>
                  <a:pt x="939" y="79"/>
                  <a:pt x="942" y="45"/>
                </a:cubicBezTo>
                <a:cubicBezTo>
                  <a:pt x="943" y="36"/>
                  <a:pt x="941" y="25"/>
                  <a:pt x="950" y="18"/>
                </a:cubicBezTo>
                <a:cubicBezTo>
                  <a:pt x="950" y="18"/>
                  <a:pt x="950" y="18"/>
                  <a:pt x="950" y="18"/>
                </a:cubicBezTo>
                <a:cubicBezTo>
                  <a:pt x="953" y="30"/>
                  <a:pt x="956" y="42"/>
                  <a:pt x="958" y="54"/>
                </a:cubicBezTo>
                <a:cubicBezTo>
                  <a:pt x="959" y="58"/>
                  <a:pt x="959" y="62"/>
                  <a:pt x="959" y="66"/>
                </a:cubicBezTo>
                <a:cubicBezTo>
                  <a:pt x="959" y="89"/>
                  <a:pt x="958" y="112"/>
                  <a:pt x="962" y="134"/>
                </a:cubicBezTo>
                <a:cubicBezTo>
                  <a:pt x="963" y="139"/>
                  <a:pt x="963" y="145"/>
                  <a:pt x="963" y="150"/>
                </a:cubicBezTo>
                <a:cubicBezTo>
                  <a:pt x="961" y="160"/>
                  <a:pt x="961" y="170"/>
                  <a:pt x="967" y="181"/>
                </a:cubicBezTo>
                <a:cubicBezTo>
                  <a:pt x="974" y="170"/>
                  <a:pt x="978" y="161"/>
                  <a:pt x="978" y="150"/>
                </a:cubicBezTo>
                <a:cubicBezTo>
                  <a:pt x="978" y="150"/>
                  <a:pt x="978" y="150"/>
                  <a:pt x="978" y="150"/>
                </a:cubicBezTo>
                <a:cubicBezTo>
                  <a:pt x="978" y="150"/>
                  <a:pt x="979" y="150"/>
                  <a:pt x="979" y="149"/>
                </a:cubicBezTo>
                <a:cubicBezTo>
                  <a:pt x="979" y="148"/>
                  <a:pt x="979" y="147"/>
                  <a:pt x="979" y="147"/>
                </a:cubicBezTo>
                <a:cubicBezTo>
                  <a:pt x="980" y="142"/>
                  <a:pt x="981" y="138"/>
                  <a:pt x="982" y="134"/>
                </a:cubicBezTo>
                <a:cubicBezTo>
                  <a:pt x="998" y="103"/>
                  <a:pt x="1002" y="68"/>
                  <a:pt x="1015" y="31"/>
                </a:cubicBezTo>
                <a:cubicBezTo>
                  <a:pt x="1032" y="84"/>
                  <a:pt x="1030" y="134"/>
                  <a:pt x="1029" y="185"/>
                </a:cubicBezTo>
                <a:cubicBezTo>
                  <a:pt x="1064" y="133"/>
                  <a:pt x="1099" y="83"/>
                  <a:pt x="1118" y="23"/>
                </a:cubicBezTo>
                <a:cubicBezTo>
                  <a:pt x="1118" y="23"/>
                  <a:pt x="1118" y="23"/>
                  <a:pt x="1118" y="23"/>
                </a:cubicBezTo>
                <a:cubicBezTo>
                  <a:pt x="1125" y="44"/>
                  <a:pt x="1117" y="65"/>
                  <a:pt x="1122" y="86"/>
                </a:cubicBezTo>
                <a:cubicBezTo>
                  <a:pt x="1121" y="89"/>
                  <a:pt x="1121" y="91"/>
                  <a:pt x="1121" y="94"/>
                </a:cubicBezTo>
                <a:cubicBezTo>
                  <a:pt x="1116" y="121"/>
                  <a:pt x="1115" y="148"/>
                  <a:pt x="1109" y="176"/>
                </a:cubicBezTo>
                <a:cubicBezTo>
                  <a:pt x="1133" y="148"/>
                  <a:pt x="1156" y="119"/>
                  <a:pt x="1180" y="91"/>
                </a:cubicBezTo>
                <a:cubicBezTo>
                  <a:pt x="1190" y="81"/>
                  <a:pt x="1200" y="70"/>
                  <a:pt x="1211" y="60"/>
                </a:cubicBezTo>
                <a:cubicBezTo>
                  <a:pt x="1219" y="58"/>
                  <a:pt x="1222" y="47"/>
                  <a:pt x="1235" y="48"/>
                </a:cubicBezTo>
                <a:cubicBezTo>
                  <a:pt x="1222" y="76"/>
                  <a:pt x="1196" y="95"/>
                  <a:pt x="1180" y="127"/>
                </a:cubicBezTo>
                <a:cubicBezTo>
                  <a:pt x="1206" y="110"/>
                  <a:pt x="1227" y="95"/>
                  <a:pt x="1250" y="86"/>
                </a:cubicBezTo>
                <a:close/>
              </a:path>
            </a:pathLst>
          </a:custGeom>
          <a:solidFill>
            <a:srgbClr val="739A2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3745" y="1322911"/>
            <a:ext cx="8487423" cy="156391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69088" y="1469243"/>
            <a:ext cx="1763739" cy="14175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814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>
                <a:solidFill>
                  <a:srgbClr val="C79347"/>
                </a:solidFill>
              </a:rPr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6B8708F5-CE2E-420B-BE86-D381331C00DC}"/>
              </a:ext>
            </a:extLst>
          </p:cNvPr>
          <p:cNvGrpSpPr/>
          <p:nvPr/>
        </p:nvGrpSpPr>
        <p:grpSpPr>
          <a:xfrm>
            <a:off x="2267734" y="2234902"/>
            <a:ext cx="2614225" cy="1151559"/>
            <a:chOff x="6210996" y="1433695"/>
            <a:chExt cx="1493001" cy="707914"/>
          </a:xfrm>
        </p:grpSpPr>
        <p:sp>
          <p:nvSpPr>
            <p:cNvPr id="4" name="TextBox 3">
              <a:extLst>
                <a:ext uri="{FF2B5EF4-FFF2-40B4-BE49-F238E27FC236}">
                  <a16:creationId xmlns="" xmlns:a16="http://schemas.microsoft.com/office/drawing/2014/main" id="{FBC91E4F-1058-4CAF-AC37-DC2B4EA12C90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70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rgbClr val="C49371"/>
                  </a:solidFill>
                  <a:cs typeface="Arial" pitchFamily="34" charset="0"/>
                </a:rPr>
                <a:t>Your </a:t>
              </a:r>
              <a:r>
                <a:rPr lang="en-US" altLang="ko-KR" sz="1200" b="1" dirty="0">
                  <a:solidFill>
                    <a:srgbClr val="ED7D31"/>
                  </a:solidFill>
                  <a:cs typeface="Arial" pitchFamily="34" charset="0"/>
                </a:rPr>
                <a:t>Text</a:t>
              </a:r>
              <a:r>
                <a:rPr lang="en-US" altLang="ko-KR" sz="1200" b="1" dirty="0">
                  <a:solidFill>
                    <a:srgbClr val="C49371"/>
                  </a:solidFill>
                  <a:cs typeface="Arial" pitchFamily="34" charset="0"/>
                </a:rPr>
                <a:t>  Here</a:t>
              </a:r>
              <a:endParaRPr lang="ko-KR" altLang="en-US" sz="1200" b="1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C639BD0D-6098-4F77-8855-62227C5F145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510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C49371"/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138477A0-E428-4ED9-A093-E877EA93BF95}"/>
              </a:ext>
            </a:extLst>
          </p:cNvPr>
          <p:cNvGrpSpPr/>
          <p:nvPr/>
        </p:nvGrpSpPr>
        <p:grpSpPr>
          <a:xfrm>
            <a:off x="7282961" y="2234902"/>
            <a:ext cx="2614225" cy="1151559"/>
            <a:chOff x="6210996" y="1433695"/>
            <a:chExt cx="1493001" cy="707914"/>
          </a:xfrm>
        </p:grpSpPr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61FEA32F-6078-4C7D-B380-B35F07C14B76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70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C4937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E7D2BBBD-6A28-4C39-AA3E-C7E42A3ED1F6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5108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C49371"/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EFD7607A-11E9-40B5-A3A0-0AAA16171CD9}"/>
              </a:ext>
            </a:extLst>
          </p:cNvPr>
          <p:cNvGrpSpPr/>
          <p:nvPr/>
        </p:nvGrpSpPr>
        <p:grpSpPr>
          <a:xfrm>
            <a:off x="450917" y="3719362"/>
            <a:ext cx="3328666" cy="966894"/>
            <a:chOff x="6210996" y="1433695"/>
            <a:chExt cx="1493001" cy="594392"/>
          </a:xfrm>
        </p:grpSpPr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B849586C-0D9D-4A64-9C74-384A561C29E2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70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rgbClr val="C4937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B8E52474-5D49-47D4-83EE-241EBBC68D4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9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C49371"/>
                  </a:solidFill>
                  <a:cs typeface="Arial" pitchFamily="34" charset="0"/>
                </a:rPr>
                <a:t>Get a modern PowerPoint  Presentation that is beautifully designed. Easy to change colors, photos and Text.       </a:t>
              </a:r>
              <a:endParaRPr lang="ko-KR" altLang="en-US" sz="1200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BE02589B-45F2-4CBD-8499-EC79EAB3E349}"/>
              </a:ext>
            </a:extLst>
          </p:cNvPr>
          <p:cNvGrpSpPr/>
          <p:nvPr/>
        </p:nvGrpSpPr>
        <p:grpSpPr>
          <a:xfrm>
            <a:off x="7746099" y="5052208"/>
            <a:ext cx="3328666" cy="966894"/>
            <a:chOff x="6210996" y="1433695"/>
            <a:chExt cx="1493001" cy="594392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66A7A2A8-A0E1-4E5D-96FE-8A6840554D8B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70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C4937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BEFB9CC8-789A-4270-809C-B65EBA3D9A79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9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C49371"/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="" xmlns:a16="http://schemas.microsoft.com/office/drawing/2014/main" id="{0B12C6A3-F4F4-4B29-BE8F-5952797F8B42}"/>
              </a:ext>
            </a:extLst>
          </p:cNvPr>
          <p:cNvGrpSpPr/>
          <p:nvPr/>
        </p:nvGrpSpPr>
        <p:grpSpPr>
          <a:xfrm>
            <a:off x="824489" y="5052208"/>
            <a:ext cx="3584790" cy="966894"/>
            <a:chOff x="6210996" y="1433695"/>
            <a:chExt cx="1493001" cy="594392"/>
          </a:xfrm>
        </p:grpSpPr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51FB4507-2874-4685-AA51-30FE8255152B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70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rgbClr val="C4937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C2FFC414-B323-4FB5-BA6A-FCE2BF801F11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9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rgbClr val="C49371"/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3C1A035F-3732-48B2-9BC7-0E478568DA41}"/>
              </a:ext>
            </a:extLst>
          </p:cNvPr>
          <p:cNvGrpSpPr/>
          <p:nvPr/>
        </p:nvGrpSpPr>
        <p:grpSpPr>
          <a:xfrm>
            <a:off x="8347708" y="3734972"/>
            <a:ext cx="3328673" cy="966894"/>
            <a:chOff x="6210996" y="1433695"/>
            <a:chExt cx="1493001" cy="594392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0CF9432B-05B5-4C00-9DD3-7949AF3AD1D5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70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rgbClr val="C4937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5BDFA4F0-1485-45A3-A6DB-69535E4A4DDC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97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C49371"/>
                  </a:solidFill>
                  <a:cs typeface="Arial" pitchFamily="34" charset="0"/>
                </a:rPr>
                <a:t>Get a modern PowerPoint  Presentation that is beautifully designed. Easy to change colors, photos and Text.       </a:t>
              </a:r>
              <a:endParaRPr lang="ko-KR" altLang="en-US" sz="1200" dirty="0">
                <a:solidFill>
                  <a:srgbClr val="C49371"/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upo 42"/>
          <p:cNvGrpSpPr/>
          <p:nvPr/>
        </p:nvGrpSpPr>
        <p:grpSpPr>
          <a:xfrm>
            <a:off x="3565304" y="1366983"/>
            <a:ext cx="5024770" cy="4430455"/>
            <a:chOff x="3560794" y="851426"/>
            <a:chExt cx="5024770" cy="4430455"/>
          </a:xfrm>
        </p:grpSpPr>
        <p:grpSp>
          <p:nvGrpSpPr>
            <p:cNvPr id="25" name="Group 24">
              <a:extLst>
                <a:ext uri="{FF2B5EF4-FFF2-40B4-BE49-F238E27FC236}">
                  <a16:creationId xmlns="" xmlns:a16="http://schemas.microsoft.com/office/drawing/2014/main" id="{5D1893DA-0AA7-4ED4-B1BF-AD3CB4CBD989}"/>
                </a:ext>
              </a:extLst>
            </p:cNvPr>
            <p:cNvGrpSpPr/>
            <p:nvPr/>
          </p:nvGrpSpPr>
          <p:grpSpPr>
            <a:xfrm flipH="1">
              <a:off x="3560794" y="851426"/>
              <a:ext cx="5024770" cy="4430455"/>
              <a:chOff x="2027268" y="1259074"/>
              <a:chExt cx="5024770" cy="4430455"/>
            </a:xfrm>
          </p:grpSpPr>
          <p:sp>
            <p:nvSpPr>
              <p:cNvPr id="26" name="Block Arc 25">
                <a:extLst>
                  <a:ext uri="{FF2B5EF4-FFF2-40B4-BE49-F238E27FC236}">
                    <a16:creationId xmlns="" xmlns:a16="http://schemas.microsoft.com/office/drawing/2014/main" id="{3D62284B-86C9-44BE-98C1-69212FDB0E99}"/>
                  </a:ext>
                </a:extLst>
              </p:cNvPr>
              <p:cNvSpPr/>
              <p:nvPr/>
            </p:nvSpPr>
            <p:spPr>
              <a:xfrm rot="10800000">
                <a:off x="2339753" y="1259074"/>
                <a:ext cx="4427886" cy="4427886"/>
              </a:xfrm>
              <a:prstGeom prst="blockArc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7" name="Block Arc 26">
                <a:extLst>
                  <a:ext uri="{FF2B5EF4-FFF2-40B4-BE49-F238E27FC236}">
                    <a16:creationId xmlns="" xmlns:a16="http://schemas.microsoft.com/office/drawing/2014/main" id="{64DF9E44-0CE6-4987-838D-6B8E77C6C017}"/>
                  </a:ext>
                </a:extLst>
              </p:cNvPr>
              <p:cNvSpPr/>
              <p:nvPr/>
            </p:nvSpPr>
            <p:spPr>
              <a:xfrm rot="10800000">
                <a:off x="2339753" y="1259074"/>
                <a:ext cx="4427886" cy="4427886"/>
              </a:xfrm>
              <a:prstGeom prst="blockArc">
                <a:avLst>
                  <a:gd name="adj1" fmla="val 13310865"/>
                  <a:gd name="adj2" fmla="val 0"/>
                  <a:gd name="adj3" fmla="val 25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Block Arc 27">
                <a:extLst>
                  <a:ext uri="{FF2B5EF4-FFF2-40B4-BE49-F238E27FC236}">
                    <a16:creationId xmlns="" xmlns:a16="http://schemas.microsoft.com/office/drawing/2014/main" id="{D6EE2CD6-42F7-4E39-8147-2F24E4B3C318}"/>
                  </a:ext>
                </a:extLst>
              </p:cNvPr>
              <p:cNvSpPr/>
              <p:nvPr/>
            </p:nvSpPr>
            <p:spPr>
              <a:xfrm rot="10800000">
                <a:off x="2339753" y="1259074"/>
                <a:ext cx="4427886" cy="4427886"/>
              </a:xfrm>
              <a:prstGeom prst="blockArc">
                <a:avLst>
                  <a:gd name="adj1" fmla="val 16261930"/>
                  <a:gd name="adj2" fmla="val 0"/>
                  <a:gd name="adj3" fmla="val 25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Block Arc 28">
                <a:extLst>
                  <a:ext uri="{FF2B5EF4-FFF2-40B4-BE49-F238E27FC236}">
                    <a16:creationId xmlns="" xmlns:a16="http://schemas.microsoft.com/office/drawing/2014/main" id="{1475E960-E79C-4F56-826F-0A072B710DD5}"/>
                  </a:ext>
                </a:extLst>
              </p:cNvPr>
              <p:cNvSpPr/>
              <p:nvPr/>
            </p:nvSpPr>
            <p:spPr>
              <a:xfrm rot="10800000">
                <a:off x="2339753" y="1261643"/>
                <a:ext cx="4427886" cy="4427886"/>
              </a:xfrm>
              <a:prstGeom prst="blockArc">
                <a:avLst>
                  <a:gd name="adj1" fmla="val 19038967"/>
                  <a:gd name="adj2" fmla="val 0"/>
                  <a:gd name="adj3" fmla="val 25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pic>
            <p:nvPicPr>
              <p:cNvPr id="30" name="Picture 2" descr="E:\002-KIMS BUSINESS\007-04-1-FIVERR\01-PPT-TEMPLATE\COVER-PSD\05-cut-01.png">
                <a:extLst>
                  <a:ext uri="{FF2B5EF4-FFF2-40B4-BE49-F238E27FC236}">
                    <a16:creationId xmlns="" xmlns:a16="http://schemas.microsoft.com/office/drawing/2014/main" id="{AD625ECB-7436-4428-B92E-CC1C16941C7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 flipV="1">
                <a:off x="2027268" y="3359561"/>
                <a:ext cx="1687950" cy="33341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1" name="Picture 2" descr="E:\002-KIMS BUSINESS\007-04-1-FIVERR\01-PPT-TEMPLATE\COVER-PSD\05-cut-01.png">
                <a:extLst>
                  <a:ext uri="{FF2B5EF4-FFF2-40B4-BE49-F238E27FC236}">
                    <a16:creationId xmlns="" xmlns:a16="http://schemas.microsoft.com/office/drawing/2014/main" id="{7165AC3E-1B3F-47F0-86C8-F52B4CF602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800000" flipV="1">
                <a:off x="5364088" y="3359562"/>
                <a:ext cx="1687950" cy="33341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21" name="Parallelogram 30">
              <a:extLst>
                <a:ext uri="{FF2B5EF4-FFF2-40B4-BE49-F238E27FC236}">
                  <a16:creationId xmlns="" xmlns:a16="http://schemas.microsoft.com/office/drawing/2014/main" id="{4CBBB739-3C59-4AB7-8C5D-16C39D0E1F94}"/>
                </a:ext>
              </a:extLst>
            </p:cNvPr>
            <p:cNvSpPr/>
            <p:nvPr/>
          </p:nvSpPr>
          <p:spPr>
            <a:xfrm flipH="1">
              <a:off x="7432175" y="3490037"/>
              <a:ext cx="351685" cy="352555"/>
            </a:xfrm>
            <a:custGeom>
              <a:avLst/>
              <a:gdLst/>
              <a:ahLst/>
              <a:cxnLst/>
              <a:rect l="l" t="t" r="r" b="b"/>
              <a:pathLst>
                <a:path w="3240000" h="3248012">
                  <a:moveTo>
                    <a:pt x="712553" y="858820"/>
                  </a:moveTo>
                  <a:cubicBezTo>
                    <a:pt x="727950" y="858820"/>
                    <a:pt x="743348" y="864694"/>
                    <a:pt x="755096" y="876443"/>
                  </a:cubicBezTo>
                  <a:lnTo>
                    <a:pt x="1193671" y="1315016"/>
                  </a:lnTo>
                  <a:lnTo>
                    <a:pt x="1509169" y="999517"/>
                  </a:lnTo>
                  <a:cubicBezTo>
                    <a:pt x="1509517" y="999169"/>
                    <a:pt x="1509868" y="998827"/>
                    <a:pt x="1510414" y="998691"/>
                  </a:cubicBezTo>
                  <a:lnTo>
                    <a:pt x="1518932" y="988592"/>
                  </a:lnTo>
                  <a:cubicBezTo>
                    <a:pt x="1531945" y="978263"/>
                    <a:pt x="1547912" y="974188"/>
                    <a:pt x="1563209" y="975946"/>
                  </a:cubicBezTo>
                  <a:cubicBezTo>
                    <a:pt x="1578505" y="977705"/>
                    <a:pt x="1593131" y="985299"/>
                    <a:pt x="1603459" y="998313"/>
                  </a:cubicBezTo>
                  <a:lnTo>
                    <a:pt x="1892346" y="1362277"/>
                  </a:lnTo>
                  <a:lnTo>
                    <a:pt x="2149759" y="1177067"/>
                  </a:lnTo>
                  <a:lnTo>
                    <a:pt x="2151621" y="1174867"/>
                  </a:lnTo>
                  <a:cubicBezTo>
                    <a:pt x="2159033" y="1169006"/>
                    <a:pt x="2167397" y="1165168"/>
                    <a:pt x="2176160" y="1163802"/>
                  </a:cubicBezTo>
                  <a:cubicBezTo>
                    <a:pt x="2177188" y="1163485"/>
                    <a:pt x="2178237" y="1163269"/>
                    <a:pt x="2179375" y="1163558"/>
                  </a:cubicBezTo>
                  <a:cubicBezTo>
                    <a:pt x="2184768" y="1161771"/>
                    <a:pt x="2190389" y="1161654"/>
                    <a:pt x="2195921" y="1162300"/>
                  </a:cubicBezTo>
                  <a:cubicBezTo>
                    <a:pt x="2196662" y="1162386"/>
                    <a:pt x="2197402" y="1162487"/>
                    <a:pt x="2198081" y="1162987"/>
                  </a:cubicBezTo>
                  <a:cubicBezTo>
                    <a:pt x="2202197" y="1163290"/>
                    <a:pt x="2206218" y="1164270"/>
                    <a:pt x="2209739" y="1166702"/>
                  </a:cubicBezTo>
                  <a:cubicBezTo>
                    <a:pt x="2213116" y="1166857"/>
                    <a:pt x="2216051" y="1168231"/>
                    <a:pt x="2218766" y="1170038"/>
                  </a:cubicBezTo>
                  <a:cubicBezTo>
                    <a:pt x="2225342" y="1173160"/>
                    <a:pt x="2231151" y="1177875"/>
                    <a:pt x="2235489" y="1184194"/>
                  </a:cubicBezTo>
                  <a:lnTo>
                    <a:pt x="2236132" y="1184737"/>
                  </a:lnTo>
                  <a:lnTo>
                    <a:pt x="2236287" y="1184934"/>
                  </a:lnTo>
                  <a:lnTo>
                    <a:pt x="2238712" y="1187183"/>
                  </a:lnTo>
                  <a:cubicBezTo>
                    <a:pt x="2239115" y="1187744"/>
                    <a:pt x="2239507" y="1188310"/>
                    <a:pt x="2239574" y="1189090"/>
                  </a:cubicBezTo>
                  <a:lnTo>
                    <a:pt x="2540580" y="1569705"/>
                  </a:lnTo>
                  <a:cubicBezTo>
                    <a:pt x="2561191" y="1595768"/>
                    <a:pt x="2556772" y="1633604"/>
                    <a:pt x="2530710" y="1654215"/>
                  </a:cubicBezTo>
                  <a:cubicBezTo>
                    <a:pt x="2504647" y="1674827"/>
                    <a:pt x="2466811" y="1670408"/>
                    <a:pt x="2446199" y="1644345"/>
                  </a:cubicBezTo>
                  <a:lnTo>
                    <a:pt x="2177884" y="1305067"/>
                  </a:lnTo>
                  <a:lnTo>
                    <a:pt x="1934804" y="1479967"/>
                  </a:lnTo>
                  <a:cubicBezTo>
                    <a:pt x="1927367" y="1485317"/>
                    <a:pt x="1919123" y="1488726"/>
                    <a:pt x="1910598" y="1489881"/>
                  </a:cubicBezTo>
                  <a:cubicBezTo>
                    <a:pt x="1885257" y="1507791"/>
                    <a:pt x="1850121" y="1502627"/>
                    <a:pt x="1830495" y="1477903"/>
                  </a:cubicBezTo>
                  <a:lnTo>
                    <a:pt x="1551924" y="1126933"/>
                  </a:lnTo>
                  <a:lnTo>
                    <a:pt x="1239041" y="1439816"/>
                  </a:lnTo>
                  <a:cubicBezTo>
                    <a:pt x="1226569" y="1452288"/>
                    <a:pt x="1209983" y="1458139"/>
                    <a:pt x="1193674" y="1456888"/>
                  </a:cubicBezTo>
                  <a:cubicBezTo>
                    <a:pt x="1177363" y="1458142"/>
                    <a:pt x="1160774" y="1452290"/>
                    <a:pt x="1148301" y="1439816"/>
                  </a:cubicBezTo>
                  <a:lnTo>
                    <a:pt x="670011" y="961527"/>
                  </a:lnTo>
                  <a:cubicBezTo>
                    <a:pt x="646515" y="938031"/>
                    <a:pt x="646515" y="899938"/>
                    <a:pt x="670011" y="876442"/>
                  </a:cubicBezTo>
                  <a:cubicBezTo>
                    <a:pt x="681760" y="864694"/>
                    <a:pt x="697157" y="858820"/>
                    <a:pt x="712553" y="858820"/>
                  </a:cubicBezTo>
                  <a:close/>
                  <a:moveTo>
                    <a:pt x="2790000" y="699581"/>
                  </a:moveTo>
                  <a:lnTo>
                    <a:pt x="450000" y="699581"/>
                  </a:lnTo>
                  <a:lnTo>
                    <a:pt x="450000" y="1851581"/>
                  </a:lnTo>
                  <a:lnTo>
                    <a:pt x="2790000" y="1851581"/>
                  </a:lnTo>
                  <a:close/>
                  <a:moveTo>
                    <a:pt x="2987972" y="519497"/>
                  </a:moveTo>
                  <a:lnTo>
                    <a:pt x="2987972" y="2031665"/>
                  </a:lnTo>
                  <a:lnTo>
                    <a:pt x="252028" y="2031665"/>
                  </a:lnTo>
                  <a:lnTo>
                    <a:pt x="252028" y="519497"/>
                  </a:lnTo>
                  <a:close/>
                  <a:moveTo>
                    <a:pt x="1620000" y="0"/>
                  </a:moveTo>
                  <a:cubicBezTo>
                    <a:pt x="1540462" y="0"/>
                    <a:pt x="1475984" y="64478"/>
                    <a:pt x="1475984" y="144016"/>
                  </a:cubicBezTo>
                  <a:lnTo>
                    <a:pt x="1475984" y="267469"/>
                  </a:lnTo>
                  <a:lnTo>
                    <a:pt x="0" y="267469"/>
                  </a:lnTo>
                  <a:lnTo>
                    <a:pt x="0" y="2283693"/>
                  </a:lnTo>
                  <a:lnTo>
                    <a:pt x="852101" y="2283693"/>
                  </a:lnTo>
                  <a:lnTo>
                    <a:pt x="323771" y="3248012"/>
                  </a:lnTo>
                  <a:lnTo>
                    <a:pt x="621526" y="3248012"/>
                  </a:lnTo>
                  <a:lnTo>
                    <a:pt x="1149856" y="2283693"/>
                  </a:lnTo>
                  <a:lnTo>
                    <a:pt x="2090146" y="2283693"/>
                  </a:lnTo>
                  <a:lnTo>
                    <a:pt x="2618476" y="3248012"/>
                  </a:lnTo>
                  <a:lnTo>
                    <a:pt x="2916231" y="3248012"/>
                  </a:lnTo>
                  <a:lnTo>
                    <a:pt x="2387901" y="2283693"/>
                  </a:lnTo>
                  <a:lnTo>
                    <a:pt x="3240000" y="2283693"/>
                  </a:lnTo>
                  <a:lnTo>
                    <a:pt x="3240000" y="267469"/>
                  </a:lnTo>
                  <a:lnTo>
                    <a:pt x="1764016" y="267469"/>
                  </a:lnTo>
                  <a:lnTo>
                    <a:pt x="1764016" y="144016"/>
                  </a:lnTo>
                  <a:cubicBezTo>
                    <a:pt x="1764016" y="64478"/>
                    <a:pt x="1699538" y="0"/>
                    <a:pt x="16200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="" xmlns:a16="http://schemas.microsoft.com/office/drawing/2014/main" id="{0F141197-C0A3-4F91-87D8-78A26286CA03}"/>
                </a:ext>
              </a:extLst>
            </p:cNvPr>
            <p:cNvSpPr/>
            <p:nvPr/>
          </p:nvSpPr>
          <p:spPr>
            <a:xfrm rot="2700000">
              <a:off x="5210794" y="4342730"/>
              <a:ext cx="265920" cy="476745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" name="Oval 7">
              <a:extLst>
                <a:ext uri="{FF2B5EF4-FFF2-40B4-BE49-F238E27FC236}">
                  <a16:creationId xmlns="" xmlns:a16="http://schemas.microsoft.com/office/drawing/2014/main" id="{D09992CC-A9D6-4D3A-BD08-5E91AC8A96E8}"/>
                </a:ext>
              </a:extLst>
            </p:cNvPr>
            <p:cNvSpPr/>
            <p:nvPr/>
          </p:nvSpPr>
          <p:spPr>
            <a:xfrm>
              <a:off x="6581542" y="4426478"/>
              <a:ext cx="361277" cy="361277"/>
            </a:xfrm>
            <a:custGeom>
              <a:avLst/>
              <a:gdLst/>
              <a:ahLst/>
              <a:cxnLst/>
              <a:rect l="l" t="t" r="r" b="b"/>
              <a:pathLst>
                <a:path w="3240000" h="3240000">
                  <a:moveTo>
                    <a:pt x="1415334" y="1947658"/>
                  </a:moveTo>
                  <a:lnTo>
                    <a:pt x="838053" y="2871852"/>
                  </a:lnTo>
                  <a:cubicBezTo>
                    <a:pt x="1312591" y="3168264"/>
                    <a:pt x="1913932" y="3170879"/>
                    <a:pt x="2391030" y="2878606"/>
                  </a:cubicBezTo>
                  <a:lnTo>
                    <a:pt x="1821709" y="1949263"/>
                  </a:lnTo>
                  <a:cubicBezTo>
                    <a:pt x="1763478" y="1986502"/>
                    <a:pt x="1694174" y="2007350"/>
                    <a:pt x="1620000" y="2007350"/>
                  </a:cubicBezTo>
                  <a:cubicBezTo>
                    <a:pt x="1544621" y="2007350"/>
                    <a:pt x="1474270" y="1985818"/>
                    <a:pt x="1415334" y="1947658"/>
                  </a:cubicBezTo>
                  <a:close/>
                  <a:moveTo>
                    <a:pt x="1620001" y="1350973"/>
                  </a:moveTo>
                  <a:cubicBezTo>
                    <a:pt x="1471421" y="1350973"/>
                    <a:pt x="1350973" y="1471421"/>
                    <a:pt x="1350973" y="1620001"/>
                  </a:cubicBezTo>
                  <a:cubicBezTo>
                    <a:pt x="1350973" y="1768581"/>
                    <a:pt x="1471421" y="1889029"/>
                    <a:pt x="1620001" y="1889029"/>
                  </a:cubicBezTo>
                  <a:cubicBezTo>
                    <a:pt x="1768581" y="1889029"/>
                    <a:pt x="1889029" y="1768581"/>
                    <a:pt x="1889029" y="1620001"/>
                  </a:cubicBezTo>
                  <a:cubicBezTo>
                    <a:pt x="1889029" y="1471421"/>
                    <a:pt x="1768581" y="1350973"/>
                    <a:pt x="1620001" y="1350973"/>
                  </a:cubicBezTo>
                  <a:close/>
                  <a:moveTo>
                    <a:pt x="2324470" y="322965"/>
                  </a:moveTo>
                  <a:lnTo>
                    <a:pt x="1804044" y="1281148"/>
                  </a:lnTo>
                  <a:cubicBezTo>
                    <a:pt x="1925507" y="1345192"/>
                    <a:pt x="2007350" y="1473038"/>
                    <a:pt x="2007350" y="1620000"/>
                  </a:cubicBezTo>
                  <a:lnTo>
                    <a:pt x="2005998" y="1633413"/>
                  </a:lnTo>
                  <a:lnTo>
                    <a:pt x="3095109" y="1671260"/>
                  </a:lnTo>
                  <a:cubicBezTo>
                    <a:pt x="3114541" y="1112092"/>
                    <a:pt x="2816135" y="590008"/>
                    <a:pt x="2324470" y="322965"/>
                  </a:cubicBezTo>
                  <a:close/>
                  <a:moveTo>
                    <a:pt x="926838" y="316888"/>
                  </a:moveTo>
                  <a:cubicBezTo>
                    <a:pt x="432869" y="579644"/>
                    <a:pt x="129933" y="1099113"/>
                    <a:pt x="144500" y="1658429"/>
                  </a:cubicBezTo>
                  <a:lnTo>
                    <a:pt x="1233664" y="1630062"/>
                  </a:lnTo>
                  <a:cubicBezTo>
                    <a:pt x="1232693" y="1626734"/>
                    <a:pt x="1232650" y="1623372"/>
                    <a:pt x="1232650" y="1620000"/>
                  </a:cubicBezTo>
                  <a:cubicBezTo>
                    <a:pt x="1232650" y="1471836"/>
                    <a:pt x="1315838" y="1343102"/>
                    <a:pt x="1438904" y="1279548"/>
                  </a:cubicBezTo>
                  <a:close/>
                  <a:moveTo>
                    <a:pt x="1620000" y="0"/>
                  </a:moveTo>
                  <a:cubicBezTo>
                    <a:pt x="2514701" y="0"/>
                    <a:pt x="3240000" y="725299"/>
                    <a:pt x="3240000" y="1620000"/>
                  </a:cubicBezTo>
                  <a:cubicBezTo>
                    <a:pt x="3240000" y="2514701"/>
                    <a:pt x="2514701" y="3240000"/>
                    <a:pt x="1620000" y="3240000"/>
                  </a:cubicBezTo>
                  <a:cubicBezTo>
                    <a:pt x="725299" y="3240000"/>
                    <a:pt x="0" y="2514701"/>
                    <a:pt x="0" y="1620000"/>
                  </a:cubicBezTo>
                  <a:cubicBezTo>
                    <a:pt x="0" y="725299"/>
                    <a:pt x="725299" y="0"/>
                    <a:pt x="162000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4" name="Round Same Side Corner Rectangle 11">
              <a:extLst>
                <a:ext uri="{FF2B5EF4-FFF2-40B4-BE49-F238E27FC236}">
                  <a16:creationId xmlns="" xmlns:a16="http://schemas.microsoft.com/office/drawing/2014/main" id="{9063C93A-1559-46D1-B82B-AC439759E1CF}"/>
                </a:ext>
              </a:extLst>
            </p:cNvPr>
            <p:cNvSpPr>
              <a:spLocks noChangeAspect="1"/>
            </p:cNvSpPr>
            <p:nvPr/>
          </p:nvSpPr>
          <p:spPr>
            <a:xfrm rot="9900000">
              <a:off x="4345097" y="3493552"/>
              <a:ext cx="396000" cy="336326"/>
            </a:xfrm>
            <a:custGeom>
              <a:avLst/>
              <a:gdLst/>
              <a:ahLst/>
              <a:cxnLst/>
              <a:rect l="l" t="t" r="r" b="b"/>
              <a:pathLst>
                <a:path w="2911009" h="2472345">
                  <a:moveTo>
                    <a:pt x="2219598" y="1335309"/>
                  </a:moveTo>
                  <a:lnTo>
                    <a:pt x="2219598" y="1222573"/>
                  </a:lnTo>
                  <a:cubicBezTo>
                    <a:pt x="2219598" y="1176944"/>
                    <a:pt x="2241926" y="1136530"/>
                    <a:pt x="2277694" y="1113650"/>
                  </a:cubicBezTo>
                  <a:lnTo>
                    <a:pt x="2277694" y="137786"/>
                  </a:lnTo>
                  <a:cubicBezTo>
                    <a:pt x="2277694" y="61689"/>
                    <a:pt x="2339383" y="0"/>
                    <a:pt x="2415480" y="0"/>
                  </a:cubicBezTo>
                  <a:lnTo>
                    <a:pt x="2545196" y="0"/>
                  </a:lnTo>
                  <a:cubicBezTo>
                    <a:pt x="2621293" y="0"/>
                    <a:pt x="2682982" y="61689"/>
                    <a:pt x="2682982" y="137786"/>
                  </a:cubicBezTo>
                  <a:lnTo>
                    <a:pt x="2682982" y="1099067"/>
                  </a:lnTo>
                  <a:cubicBezTo>
                    <a:pt x="2730197" y="1120049"/>
                    <a:pt x="2762708" y="1167515"/>
                    <a:pt x="2762708" y="1222573"/>
                  </a:cubicBezTo>
                  <a:lnTo>
                    <a:pt x="2762708" y="1480834"/>
                  </a:lnTo>
                  <a:close/>
                  <a:moveTo>
                    <a:pt x="241900" y="1676361"/>
                  </a:moveTo>
                  <a:cubicBezTo>
                    <a:pt x="69371" y="1631107"/>
                    <a:pt x="-34146" y="1454930"/>
                    <a:pt x="10296" y="1282189"/>
                  </a:cubicBezTo>
                  <a:cubicBezTo>
                    <a:pt x="54739" y="1109449"/>
                    <a:pt x="230428" y="1005105"/>
                    <a:pt x="403375" y="1048736"/>
                  </a:cubicBezTo>
                  <a:cubicBezTo>
                    <a:pt x="349550" y="1257945"/>
                    <a:pt x="295726" y="1467153"/>
                    <a:pt x="241900" y="1676361"/>
                  </a:cubicBezTo>
                  <a:close/>
                  <a:moveTo>
                    <a:pt x="2578947" y="2467929"/>
                  </a:moveTo>
                  <a:lnTo>
                    <a:pt x="1957545" y="2301425"/>
                  </a:lnTo>
                  <a:lnTo>
                    <a:pt x="2194209" y="1418183"/>
                  </a:lnTo>
                  <a:lnTo>
                    <a:pt x="2815611" y="1584687"/>
                  </a:lnTo>
                  <a:cubicBezTo>
                    <a:pt x="2884250" y="1603079"/>
                    <a:pt x="2924985" y="1673632"/>
                    <a:pt x="2906593" y="1742272"/>
                  </a:cubicBezTo>
                  <a:lnTo>
                    <a:pt x="2736532" y="2376947"/>
                  </a:lnTo>
                  <a:cubicBezTo>
                    <a:pt x="2718140" y="2445587"/>
                    <a:pt x="2647586" y="2486321"/>
                    <a:pt x="2578947" y="2467929"/>
                  </a:cubicBezTo>
                  <a:close/>
                  <a:moveTo>
                    <a:pt x="610249" y="2287120"/>
                  </a:moveTo>
                  <a:lnTo>
                    <a:pt x="1020264" y="756923"/>
                  </a:lnTo>
                  <a:lnTo>
                    <a:pt x="2107356" y="1398691"/>
                  </a:lnTo>
                  <a:lnTo>
                    <a:pt x="1872582" y="2274879"/>
                  </a:lnTo>
                  <a:close/>
                  <a:moveTo>
                    <a:pt x="426016" y="2349577"/>
                  </a:moveTo>
                  <a:lnTo>
                    <a:pt x="243978" y="2300800"/>
                  </a:lnTo>
                  <a:cubicBezTo>
                    <a:pt x="205115" y="2290387"/>
                    <a:pt x="182051" y="2250439"/>
                    <a:pt x="192464" y="2211576"/>
                  </a:cubicBezTo>
                  <a:lnTo>
                    <a:pt x="620679" y="613455"/>
                  </a:lnTo>
                  <a:cubicBezTo>
                    <a:pt x="631093" y="574592"/>
                    <a:pt x="671040" y="551528"/>
                    <a:pt x="709903" y="561941"/>
                  </a:cubicBezTo>
                  <a:lnTo>
                    <a:pt x="891942" y="610718"/>
                  </a:lnTo>
                  <a:cubicBezTo>
                    <a:pt x="930805" y="621132"/>
                    <a:pt x="953869" y="661079"/>
                    <a:pt x="943455" y="699942"/>
                  </a:cubicBezTo>
                  <a:lnTo>
                    <a:pt x="515240" y="2298064"/>
                  </a:lnTo>
                  <a:cubicBezTo>
                    <a:pt x="504827" y="2336927"/>
                    <a:pt x="464879" y="2359990"/>
                    <a:pt x="426016" y="23495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sp>
        <p:nvSpPr>
          <p:cNvPr id="36" name="Freeform 5"/>
          <p:cNvSpPr>
            <a:spLocks/>
          </p:cNvSpPr>
          <p:nvPr/>
        </p:nvSpPr>
        <p:spPr bwMode="auto">
          <a:xfrm flipH="1">
            <a:off x="0" y="6083076"/>
            <a:ext cx="12192000" cy="785446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12107" y="2064510"/>
            <a:ext cx="2234941" cy="2374625"/>
          </a:xfrm>
          <a:prstGeom prst="rect">
            <a:avLst/>
          </a:prstGeom>
        </p:spPr>
      </p:pic>
      <p:pic>
        <p:nvPicPr>
          <p:cNvPr id="37" name="Imagen 3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9402" y="275535"/>
            <a:ext cx="922500" cy="60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9346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="" xmlns:a16="http://schemas.microsoft.com/office/drawing/2014/main" id="{EEDD89AC-EB38-4111-A934-69BCE4C45B13}"/>
              </a:ext>
            </a:extLst>
          </p:cNvPr>
          <p:cNvGrpSpPr/>
          <p:nvPr/>
        </p:nvGrpSpPr>
        <p:grpSpPr>
          <a:xfrm>
            <a:off x="1270431" y="2613571"/>
            <a:ext cx="5834661" cy="3896381"/>
            <a:chOff x="2153463" y="1916832"/>
            <a:chExt cx="7911017" cy="3828215"/>
          </a:xfrm>
        </p:grpSpPr>
        <p:sp>
          <p:nvSpPr>
            <p:cNvPr id="4" name="TextBox 3">
              <a:extLst>
                <a:ext uri="{FF2B5EF4-FFF2-40B4-BE49-F238E27FC236}">
                  <a16:creationId xmlns="" xmlns:a16="http://schemas.microsoft.com/office/drawing/2014/main" id="{BD4A3AD9-DC89-4E64-B06C-7F0EFF53FD69}"/>
                </a:ext>
              </a:extLst>
            </p:cNvPr>
            <p:cNvSpPr txBox="1"/>
            <p:nvPr/>
          </p:nvSpPr>
          <p:spPr>
            <a:xfrm>
              <a:off x="2153463" y="1916832"/>
              <a:ext cx="791101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6646322C-2D70-4F72-8728-6A3ABC2E5D6E}"/>
                </a:ext>
              </a:extLst>
            </p:cNvPr>
            <p:cNvSpPr txBox="1"/>
            <p:nvPr/>
          </p:nvSpPr>
          <p:spPr>
            <a:xfrm>
              <a:off x="2153463" y="2520119"/>
              <a:ext cx="7911017" cy="3224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</p:grpSp>
      <p:sp>
        <p:nvSpPr>
          <p:cNvPr id="6" name="Title 3">
            <a:extLst>
              <a:ext uri="{FF2B5EF4-FFF2-40B4-BE49-F238E27FC236}">
                <a16:creationId xmlns="" xmlns:a16="http://schemas.microsoft.com/office/drawing/2014/main" id="{E53C8487-3453-4D10-8FD5-EEB5430BAEDB}"/>
              </a:ext>
            </a:extLst>
          </p:cNvPr>
          <p:cNvSpPr txBox="1">
            <a:spLocks/>
          </p:cNvSpPr>
          <p:nvPr/>
        </p:nvSpPr>
        <p:spPr>
          <a:xfrm>
            <a:off x="1270431" y="1029395"/>
            <a:ext cx="2299245" cy="1584176"/>
          </a:xfrm>
          <a:prstGeom prst="rect">
            <a:avLst/>
          </a:prstGeom>
        </p:spPr>
        <p:txBody>
          <a:bodyPr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Column</a:t>
            </a:r>
          </a:p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Style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Marcador de texto 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12" name="Lágrima 11"/>
          <p:cNvSpPr/>
          <p:nvPr/>
        </p:nvSpPr>
        <p:spPr>
          <a:xfrm rot="5400000">
            <a:off x="8544909" y="3228426"/>
            <a:ext cx="3489434" cy="3489434"/>
          </a:xfrm>
          <a:prstGeom prst="teardrop">
            <a:avLst/>
          </a:prstGeom>
          <a:solidFill>
            <a:srgbClr val="C4937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11843" y="349716"/>
            <a:ext cx="922500" cy="607500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18871" y="3411131"/>
            <a:ext cx="3541510" cy="3098821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69386" y="6081750"/>
            <a:ext cx="3172500" cy="776250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01713" y="6081750"/>
            <a:ext cx="3172500" cy="776250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07357" y="6081750"/>
            <a:ext cx="3172500" cy="776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9384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4" name="Chart 33">
            <a:extLst>
              <a:ext uri="{FF2B5EF4-FFF2-40B4-BE49-F238E27FC236}">
                <a16:creationId xmlns="" xmlns:a16="http://schemas.microsoft.com/office/drawing/2014/main" id="{7056C3D5-0CF1-44AC-9DB8-0FDAFE795A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65706319"/>
              </p:ext>
            </p:extLst>
          </p:nvPr>
        </p:nvGraphicFramePr>
        <p:xfrm>
          <a:off x="885246" y="1702502"/>
          <a:ext cx="5284966" cy="35283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8" name="TextBox 37">
            <a:extLst>
              <a:ext uri="{FF2B5EF4-FFF2-40B4-BE49-F238E27FC236}">
                <a16:creationId xmlns="" xmlns:a16="http://schemas.microsoft.com/office/drawing/2014/main" id="{0FD23AB1-C53B-45D6-8992-71C81660C761}"/>
              </a:ext>
            </a:extLst>
          </p:cNvPr>
          <p:cNvSpPr txBox="1"/>
          <p:nvPr/>
        </p:nvSpPr>
        <p:spPr>
          <a:xfrm>
            <a:off x="6816080" y="1954925"/>
            <a:ext cx="4247187" cy="707886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$345,400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="" xmlns:a16="http://schemas.microsoft.com/office/drawing/2014/main" id="{128C394F-AF6E-4B5A-B003-21F62CEAAF63}"/>
              </a:ext>
            </a:extLst>
          </p:cNvPr>
          <p:cNvGrpSpPr/>
          <p:nvPr/>
        </p:nvGrpSpPr>
        <p:grpSpPr>
          <a:xfrm>
            <a:off x="6816079" y="1729421"/>
            <a:ext cx="4247187" cy="1866779"/>
            <a:chOff x="5292080" y="2489364"/>
            <a:chExt cx="3168352" cy="1866779"/>
          </a:xfrm>
        </p:grpSpPr>
        <p:sp>
          <p:nvSpPr>
            <p:cNvPr id="40" name="TextBox 39">
              <a:extLst>
                <a:ext uri="{FF2B5EF4-FFF2-40B4-BE49-F238E27FC236}">
                  <a16:creationId xmlns="" xmlns:a16="http://schemas.microsoft.com/office/drawing/2014/main" id="{1F0C6C79-116C-4613-A7E7-DA3D2C0C73F4}"/>
                </a:ext>
              </a:extLst>
            </p:cNvPr>
            <p:cNvSpPr txBox="1"/>
            <p:nvPr/>
          </p:nvSpPr>
          <p:spPr>
            <a:xfrm>
              <a:off x="5292080" y="2786483"/>
              <a:ext cx="316835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 You can simply impress your audience and add a unique zing and appeal to your Reports.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="" xmlns:a16="http://schemas.microsoft.com/office/drawing/2014/main" id="{D32FC847-E92A-436E-A622-54F1C811DB2D}"/>
                </a:ext>
              </a:extLst>
            </p:cNvPr>
            <p:cNvSpPr txBox="1"/>
            <p:nvPr/>
          </p:nvSpPr>
          <p:spPr>
            <a:xfrm>
              <a:off x="5292080" y="2489364"/>
              <a:ext cx="3168352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="" xmlns:a16="http://schemas.microsoft.com/office/drawing/2014/main" id="{B369A0E6-12EA-48CB-A40C-B2553F1AE4FA}"/>
              </a:ext>
            </a:extLst>
          </p:cNvPr>
          <p:cNvGrpSpPr/>
          <p:nvPr/>
        </p:nvGrpSpPr>
        <p:grpSpPr>
          <a:xfrm>
            <a:off x="4004338" y="5474458"/>
            <a:ext cx="4291764" cy="830997"/>
            <a:chOff x="2125846" y="4366543"/>
            <a:chExt cx="4291764" cy="830997"/>
          </a:xfrm>
        </p:grpSpPr>
        <p:sp>
          <p:nvSpPr>
            <p:cNvPr id="43" name="TextBox 42">
              <a:extLst>
                <a:ext uri="{FF2B5EF4-FFF2-40B4-BE49-F238E27FC236}">
                  <a16:creationId xmlns="" xmlns:a16="http://schemas.microsoft.com/office/drawing/2014/main" id="{F3D449CC-95E8-4F08-BF11-2935CAAEB00D}"/>
                </a:ext>
              </a:extLst>
            </p:cNvPr>
            <p:cNvSpPr txBox="1"/>
            <p:nvPr/>
          </p:nvSpPr>
          <p:spPr>
            <a:xfrm>
              <a:off x="2789991" y="4366543"/>
              <a:ext cx="36276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rgbClr val="CF9254"/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</a:t>
              </a:r>
              <a:r>
                <a:rPr lang="en-US" altLang="ko-KR" sz="1200" dirty="0" smtClean="0">
                  <a:solidFill>
                    <a:srgbClr val="CF9254"/>
                  </a:solidFill>
                  <a:cs typeface="Arial" pitchFamily="34" charset="0"/>
                </a:rPr>
                <a:t>your </a:t>
              </a:r>
              <a:r>
                <a:rPr lang="en-US" altLang="ko-KR" sz="1200" dirty="0">
                  <a:solidFill>
                    <a:srgbClr val="CF9254"/>
                  </a:solidFill>
                  <a:cs typeface="Arial" pitchFamily="34" charset="0"/>
                </a:rPr>
                <a:t>Presentations.</a:t>
              </a:r>
              <a:r>
                <a:rPr lang="en-US" altLang="ko-KR" sz="1200" dirty="0">
                  <a:solidFill>
                    <a:srgbClr val="CF9254"/>
                  </a:solidFill>
                </a:rPr>
                <a:t> </a:t>
              </a:r>
              <a:endParaRPr lang="ko-KR" altLang="en-US" sz="1200" dirty="0">
                <a:solidFill>
                  <a:srgbClr val="CF9254"/>
                </a:solidFill>
                <a:cs typeface="Arial" pitchFamily="34" charset="0"/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="" xmlns:a16="http://schemas.microsoft.com/office/drawing/2014/main" id="{CFA49024-2BE4-48B1-ABEA-79849D196EA2}"/>
                </a:ext>
              </a:extLst>
            </p:cNvPr>
            <p:cNvSpPr/>
            <p:nvPr/>
          </p:nvSpPr>
          <p:spPr>
            <a:xfrm>
              <a:off x="2125846" y="4424315"/>
              <a:ext cx="512627" cy="512627"/>
            </a:xfrm>
            <a:prstGeom prst="ellipse">
              <a:avLst/>
            </a:prstGeom>
            <a:solidFill>
              <a:srgbClr val="CF9254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 dirty="0">
                <a:solidFill>
                  <a:srgbClr val="CF9254"/>
                </a:solidFill>
                <a:cs typeface="Arial" pitchFamily="34" charset="0"/>
              </a:endParaRPr>
            </a:p>
          </p:txBody>
        </p:sp>
      </p:grpSp>
      <p:sp>
        <p:nvSpPr>
          <p:cNvPr id="45" name="Rectangle 7">
            <a:extLst>
              <a:ext uri="{FF2B5EF4-FFF2-40B4-BE49-F238E27FC236}">
                <a16:creationId xmlns="" xmlns:a16="http://schemas.microsoft.com/office/drawing/2014/main" id="{EC8EC2F4-783E-4F47-B528-D27CDBAB7662}"/>
              </a:ext>
            </a:extLst>
          </p:cNvPr>
          <p:cNvSpPr/>
          <p:nvPr/>
        </p:nvSpPr>
        <p:spPr>
          <a:xfrm>
            <a:off x="4126755" y="5664219"/>
            <a:ext cx="260529" cy="26052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rgbClr val="CF9254"/>
              </a:solidFill>
            </a:endParaRPr>
          </a:p>
        </p:txBody>
      </p:sp>
      <p:pic>
        <p:nvPicPr>
          <p:cNvPr id="12" name="Imagen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9402" y="305866"/>
            <a:ext cx="922500" cy="6075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35081" y="3893319"/>
            <a:ext cx="2899236" cy="23590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60733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56644499-37DF-4A1C-A187-49C3EF8C4B5E}"/>
              </a:ext>
            </a:extLst>
          </p:cNvPr>
          <p:cNvSpPr txBox="1"/>
          <p:nvPr/>
        </p:nvSpPr>
        <p:spPr>
          <a:xfrm>
            <a:off x="587853" y="4447238"/>
            <a:ext cx="58905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1D0078B5-C326-4410-8AD1-380AA2B473AF}"/>
              </a:ext>
            </a:extLst>
          </p:cNvPr>
          <p:cNvSpPr txBox="1"/>
          <p:nvPr/>
        </p:nvSpPr>
        <p:spPr>
          <a:xfrm>
            <a:off x="587853" y="4108555"/>
            <a:ext cx="58905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D04BE050-74A6-4CCF-B8FB-C06AABE9C315}"/>
              </a:ext>
            </a:extLst>
          </p:cNvPr>
          <p:cNvSpPr txBox="1"/>
          <p:nvPr/>
        </p:nvSpPr>
        <p:spPr>
          <a:xfrm>
            <a:off x="587853" y="4970587"/>
            <a:ext cx="58905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7" name="Text Placeholder 27">
            <a:extLst>
              <a:ext uri="{FF2B5EF4-FFF2-40B4-BE49-F238E27FC236}">
                <a16:creationId xmlns="" xmlns:a16="http://schemas.microsoft.com/office/drawing/2014/main" id="{57EDC3B6-964F-4DE3-9170-2CC2429E6B2E}"/>
              </a:ext>
            </a:extLst>
          </p:cNvPr>
          <p:cNvSpPr txBox="1">
            <a:spLocks/>
          </p:cNvSpPr>
          <p:nvPr/>
        </p:nvSpPr>
        <p:spPr>
          <a:xfrm>
            <a:off x="662322" y="6026102"/>
            <a:ext cx="992586" cy="301848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MODERN</a:t>
            </a:r>
            <a:endParaRPr lang="en-US" altLang="ko-KR" sz="1400" b="0" dirty="0"/>
          </a:p>
        </p:txBody>
      </p:sp>
      <p:sp>
        <p:nvSpPr>
          <p:cNvPr id="8" name="Text Placeholder 27">
            <a:extLst>
              <a:ext uri="{FF2B5EF4-FFF2-40B4-BE49-F238E27FC236}">
                <a16:creationId xmlns="" xmlns:a16="http://schemas.microsoft.com/office/drawing/2014/main" id="{833A09D5-82F9-4E3E-90A3-AD401952E878}"/>
              </a:ext>
            </a:extLst>
          </p:cNvPr>
          <p:cNvSpPr txBox="1">
            <a:spLocks/>
          </p:cNvSpPr>
          <p:nvPr/>
        </p:nvSpPr>
        <p:spPr>
          <a:xfrm>
            <a:off x="1829430" y="6026102"/>
            <a:ext cx="1411686" cy="301848"/>
          </a:xfrm>
          <a:prstGeom prst="rect">
            <a:avLst/>
          </a:prstGeom>
          <a:solidFill>
            <a:schemeClr val="accent2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POWERPOINT</a:t>
            </a:r>
            <a:endParaRPr lang="en-US" altLang="ko-KR" sz="1400" b="0" dirty="0"/>
          </a:p>
        </p:txBody>
      </p:sp>
      <p:sp>
        <p:nvSpPr>
          <p:cNvPr id="9" name="Text Placeholder 27">
            <a:extLst>
              <a:ext uri="{FF2B5EF4-FFF2-40B4-BE49-F238E27FC236}">
                <a16:creationId xmlns="" xmlns:a16="http://schemas.microsoft.com/office/drawing/2014/main" id="{6ADD3076-D3D7-471F-9C82-BAAD7257FD2C}"/>
              </a:ext>
            </a:extLst>
          </p:cNvPr>
          <p:cNvSpPr txBox="1">
            <a:spLocks/>
          </p:cNvSpPr>
          <p:nvPr/>
        </p:nvSpPr>
        <p:spPr>
          <a:xfrm>
            <a:off x="3415638" y="6026102"/>
            <a:ext cx="1597269" cy="30184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PRESENTATION</a:t>
            </a:r>
            <a:endParaRPr lang="en-US" altLang="ko-KR" sz="1400" b="0" dirty="0"/>
          </a:p>
        </p:txBody>
      </p:sp>
      <p:sp>
        <p:nvSpPr>
          <p:cNvPr id="10" name="Text Placeholder 27">
            <a:extLst>
              <a:ext uri="{FF2B5EF4-FFF2-40B4-BE49-F238E27FC236}">
                <a16:creationId xmlns="" xmlns:a16="http://schemas.microsoft.com/office/drawing/2014/main" id="{52918D9C-E273-4D91-88B7-BA725CF5E710}"/>
              </a:ext>
            </a:extLst>
          </p:cNvPr>
          <p:cNvSpPr txBox="1">
            <a:spLocks/>
          </p:cNvSpPr>
          <p:nvPr/>
        </p:nvSpPr>
        <p:spPr>
          <a:xfrm>
            <a:off x="5187430" y="6026102"/>
            <a:ext cx="1520124" cy="301848"/>
          </a:xfrm>
          <a:prstGeom prst="rect">
            <a:avLst/>
          </a:prstGeom>
          <a:solidFill>
            <a:schemeClr val="accent4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0" dirty="0"/>
              <a:t>INFOGRAPHIC</a:t>
            </a:r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9ED7E47F-91D9-498F-809C-30F1104B87E6}"/>
              </a:ext>
            </a:extLst>
          </p:cNvPr>
          <p:cNvSpPr txBox="1"/>
          <p:nvPr/>
        </p:nvSpPr>
        <p:spPr>
          <a:xfrm>
            <a:off x="545616" y="422170"/>
            <a:ext cx="3396372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We Create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Quality Professional 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PPT Presentation</a:t>
            </a:r>
            <a:endParaRPr lang="ko-KR" altLang="en-US" sz="2800" dirty="0">
              <a:solidFill>
                <a:schemeClr val="accent3"/>
              </a:solidFill>
              <a:latin typeface="+mj-lt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85786" y="2858223"/>
            <a:ext cx="5625001" cy="3701250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068759" y="230340"/>
            <a:ext cx="1114396" cy="973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6397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ángulo 1"/>
          <p:cNvSpPr/>
          <p:nvPr/>
        </p:nvSpPr>
        <p:spPr>
          <a:xfrm>
            <a:off x="399079" y="169576"/>
            <a:ext cx="11378743" cy="6285011"/>
          </a:xfrm>
          <a:prstGeom prst="rect">
            <a:avLst/>
          </a:pr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15" name="TextBox 14">
            <a:extLst>
              <a:ext uri="{FF2B5EF4-FFF2-40B4-BE49-F238E27FC236}">
                <a16:creationId xmlns="" xmlns:a16="http://schemas.microsoft.com/office/drawing/2014/main" id="{9A5203BB-63FD-42CD-96F0-D2948069D728}"/>
              </a:ext>
            </a:extLst>
          </p:cNvPr>
          <p:cNvSpPr txBox="1"/>
          <p:nvPr/>
        </p:nvSpPr>
        <p:spPr>
          <a:xfrm>
            <a:off x="1150683" y="2872979"/>
            <a:ext cx="1652808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accent3"/>
                </a:solidFill>
                <a:cs typeface="Arial" pitchFamily="34" charset="0"/>
              </a:rPr>
              <a:t>ALLPPT</a:t>
            </a:r>
            <a:r>
              <a:rPr lang="en-GB" altLang="ko-KR" sz="2000" dirty="0">
                <a:cs typeface="Arial" pitchFamily="34" charset="0"/>
              </a:rPr>
              <a:t> Layout</a:t>
            </a:r>
          </a:p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AEA3A589-9E65-4EC9-88C0-4E3E85FEDB3E}"/>
              </a:ext>
            </a:extLst>
          </p:cNvPr>
          <p:cNvSpPr txBox="1"/>
          <p:nvPr/>
        </p:nvSpPr>
        <p:spPr>
          <a:xfrm>
            <a:off x="1150683" y="1124318"/>
            <a:ext cx="28202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dirty="0">
                <a:solidFill>
                  <a:srgbClr val="00B050"/>
                </a:solidFill>
                <a:latin typeface="+mj-lt"/>
                <a:cs typeface="Arial" pitchFamily="34" charset="0"/>
              </a:rPr>
              <a:t>Columns</a:t>
            </a:r>
          </a:p>
          <a:p>
            <a:r>
              <a:rPr lang="en-US" altLang="ko-KR" sz="4800" dirty="0">
                <a:solidFill>
                  <a:srgbClr val="00B050"/>
                </a:solidFill>
                <a:latin typeface="+mj-lt"/>
                <a:cs typeface="Arial" pitchFamily="34" charset="0"/>
              </a:rPr>
              <a:t>Style</a:t>
            </a:r>
            <a:endParaRPr lang="ko-KR" altLang="en-US" sz="4800" dirty="0">
              <a:solidFill>
                <a:srgbClr val="00B050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17" name="Group 7">
            <a:extLst>
              <a:ext uri="{FF2B5EF4-FFF2-40B4-BE49-F238E27FC236}">
                <a16:creationId xmlns="" xmlns:a16="http://schemas.microsoft.com/office/drawing/2014/main" id="{0D5566DF-0892-430F-AEAD-855C43512FFA}"/>
              </a:ext>
            </a:extLst>
          </p:cNvPr>
          <p:cNvGrpSpPr/>
          <p:nvPr/>
        </p:nvGrpSpPr>
        <p:grpSpPr>
          <a:xfrm>
            <a:off x="4049811" y="1409449"/>
            <a:ext cx="3325679" cy="4508755"/>
            <a:chOff x="886442" y="1591192"/>
            <a:chExt cx="3397525" cy="5184022"/>
          </a:xfrm>
        </p:grpSpPr>
        <p:sp>
          <p:nvSpPr>
            <p:cNvPr id="18" name="TextBox 17">
              <a:extLst>
                <a:ext uri="{FF2B5EF4-FFF2-40B4-BE49-F238E27FC236}">
                  <a16:creationId xmlns="" xmlns:a16="http://schemas.microsoft.com/office/drawing/2014/main" id="{FC2CC834-C942-4022-9B44-9612CF7BBA26}"/>
                </a:ext>
              </a:extLst>
            </p:cNvPr>
            <p:cNvSpPr txBox="1"/>
            <p:nvPr/>
          </p:nvSpPr>
          <p:spPr>
            <a:xfrm>
              <a:off x="886442" y="1591192"/>
              <a:ext cx="3397525" cy="4600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20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7C8DE678-BEFA-48C6-95B8-D4BEEF82433B}"/>
                </a:ext>
              </a:extLst>
            </p:cNvPr>
            <p:cNvSpPr txBox="1"/>
            <p:nvPr/>
          </p:nvSpPr>
          <p:spPr>
            <a:xfrm>
              <a:off x="886442" y="2104109"/>
              <a:ext cx="3397525" cy="46711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7">
            <a:extLst>
              <a:ext uri="{FF2B5EF4-FFF2-40B4-BE49-F238E27FC236}">
                <a16:creationId xmlns="" xmlns:a16="http://schemas.microsoft.com/office/drawing/2014/main" id="{B595AA92-76B2-4853-A4B3-229A183EB752}"/>
              </a:ext>
            </a:extLst>
          </p:cNvPr>
          <p:cNvGrpSpPr/>
          <p:nvPr/>
        </p:nvGrpSpPr>
        <p:grpSpPr>
          <a:xfrm>
            <a:off x="7715638" y="1409449"/>
            <a:ext cx="3325679" cy="4508755"/>
            <a:chOff x="886442" y="1591192"/>
            <a:chExt cx="3397525" cy="5184022"/>
          </a:xfrm>
        </p:grpSpPr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0AAA1D2B-DAFB-45C1-BACE-CFD76E90E68C}"/>
                </a:ext>
              </a:extLst>
            </p:cNvPr>
            <p:cNvSpPr txBox="1"/>
            <p:nvPr/>
          </p:nvSpPr>
          <p:spPr>
            <a:xfrm>
              <a:off x="886442" y="1591192"/>
              <a:ext cx="3397525" cy="4600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20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6482F44E-BD7D-488B-BFAC-B5542203BF2D}"/>
                </a:ext>
              </a:extLst>
            </p:cNvPr>
            <p:cNvSpPr txBox="1"/>
            <p:nvPr/>
          </p:nvSpPr>
          <p:spPr>
            <a:xfrm>
              <a:off x="886442" y="2104109"/>
              <a:ext cx="3397525" cy="46711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" name="Marcador de texto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s-PE"/>
          </a:p>
        </p:txBody>
      </p:sp>
      <p:pic>
        <p:nvPicPr>
          <p:cNvPr id="12" name="Imagen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041317" y="169576"/>
            <a:ext cx="922500" cy="607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TextBox 174">
            <a:extLst>
              <a:ext uri="{FF2B5EF4-FFF2-40B4-BE49-F238E27FC236}">
                <a16:creationId xmlns="" xmlns:a16="http://schemas.microsoft.com/office/drawing/2014/main" id="{26ED24DD-4FE9-47F1-A9CB-60BC6231CFE2}"/>
              </a:ext>
            </a:extLst>
          </p:cNvPr>
          <p:cNvSpPr txBox="1"/>
          <p:nvPr/>
        </p:nvSpPr>
        <p:spPr>
          <a:xfrm>
            <a:off x="5235821" y="5153457"/>
            <a:ext cx="7903877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="" xmlns:a16="http://schemas.microsoft.com/office/drawing/2014/main" id="{A0D042F5-31F9-4E2E-B8F9-85062FCD4CDC}"/>
              </a:ext>
            </a:extLst>
          </p:cNvPr>
          <p:cNvSpPr txBox="1"/>
          <p:nvPr/>
        </p:nvSpPr>
        <p:spPr>
          <a:xfrm>
            <a:off x="6281867" y="6143667"/>
            <a:ext cx="608531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rgbClr val="FFC000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rgbClr val="FFC000"/>
              </a:solidFill>
              <a:cs typeface="Arial" pitchFamily="34" charset="0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08380" y="185351"/>
            <a:ext cx="922500" cy="607500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45044" y="3701334"/>
            <a:ext cx="2358958" cy="14521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407803" y="3337687"/>
            <a:ext cx="11573197" cy="724247"/>
          </a:xfrm>
        </p:spPr>
        <p:txBody>
          <a:bodyPr>
            <a:noAutofit/>
          </a:bodyPr>
          <a:lstStyle/>
          <a:p>
            <a:r>
              <a:rPr lang="en-US" sz="3200" dirty="0">
                <a:solidFill>
                  <a:srgbClr val="ED7D31"/>
                </a:solidFill>
              </a:rPr>
              <a:t>https://www.plantillaspower-point.com</a:t>
            </a: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56276" y="1551892"/>
            <a:ext cx="1676250" cy="153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5538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accent2">
                    <a:lumMod val="50000"/>
                  </a:schemeClr>
                </a:solidFill>
              </a:rPr>
              <a:t>Fully </a:t>
            </a:r>
            <a:r>
              <a:rPr lang="en-US" dirty="0" smtClean="0">
                <a:solidFill>
                  <a:schemeClr val="accent2">
                    <a:lumMod val="50000"/>
                  </a:schemeClr>
                </a:solidFill>
              </a:rPr>
              <a:t>Editable</a:t>
            </a:r>
            <a:endParaRPr lang="en-US" dirty="0">
              <a:solidFill>
                <a:schemeClr val="accent2">
                  <a:lumMod val="50000"/>
                </a:schemeClr>
              </a:solidFill>
            </a:endParaRPr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3529" y="1579675"/>
            <a:ext cx="5062501" cy="4983751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14385" y="4374492"/>
            <a:ext cx="2857500" cy="2013750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89223" y="2769998"/>
            <a:ext cx="2107823" cy="1301552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110127" y="1579675"/>
            <a:ext cx="1469548" cy="1214332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80123" y="1579675"/>
            <a:ext cx="2042183" cy="1782858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027802" y="3600123"/>
            <a:ext cx="3898168" cy="26916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4124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accent2">
                    <a:lumMod val="50000"/>
                  </a:schemeClr>
                </a:solidFill>
              </a:rPr>
              <a:t>Fully </a:t>
            </a:r>
            <a:r>
              <a:rPr lang="en-US" dirty="0" smtClean="0">
                <a:solidFill>
                  <a:schemeClr val="accent2">
                    <a:lumMod val="50000"/>
                  </a:schemeClr>
                </a:solidFill>
              </a:rPr>
              <a:t>Editable</a:t>
            </a:r>
            <a:endParaRPr lang="en-US" dirty="0">
              <a:solidFill>
                <a:schemeClr val="accent2">
                  <a:lumMod val="50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71482" y="4413606"/>
            <a:ext cx="3325244" cy="218885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93864" y="1546600"/>
            <a:ext cx="2680479" cy="2546197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3529" y="3698503"/>
            <a:ext cx="3975240" cy="2903953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5062" y="1598384"/>
            <a:ext cx="3633707" cy="1859675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32990" y="1627054"/>
            <a:ext cx="2926653" cy="2025430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32990" y="4053746"/>
            <a:ext cx="2862096" cy="27523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6031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accent2">
                    <a:lumMod val="50000"/>
                  </a:schemeClr>
                </a:solidFill>
              </a:rPr>
              <a:t>Fully </a:t>
            </a:r>
            <a:r>
              <a:rPr lang="en-US" dirty="0" smtClean="0">
                <a:solidFill>
                  <a:schemeClr val="accent2">
                    <a:lumMod val="50000"/>
                  </a:schemeClr>
                </a:solidFill>
              </a:rPr>
              <a:t>Editable</a:t>
            </a:r>
            <a:endParaRPr lang="en-US" dirty="0">
              <a:solidFill>
                <a:schemeClr val="accent2">
                  <a:lumMod val="50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3529" y="3504869"/>
            <a:ext cx="2971275" cy="2941651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09273" y="3574911"/>
            <a:ext cx="2887453" cy="2801566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11182" y="1756252"/>
            <a:ext cx="3085544" cy="1288199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95374" y="3693108"/>
            <a:ext cx="4313329" cy="2753412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23529" y="1343951"/>
            <a:ext cx="3464816" cy="1878742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71357" y="1343951"/>
            <a:ext cx="1479197" cy="1895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2784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accent2">
                    <a:lumMod val="50000"/>
                  </a:schemeClr>
                </a:solidFill>
              </a:rPr>
              <a:t>Fully </a:t>
            </a:r>
            <a:r>
              <a:rPr lang="en-US" dirty="0" smtClean="0">
                <a:solidFill>
                  <a:schemeClr val="accent2">
                    <a:lumMod val="50000"/>
                  </a:schemeClr>
                </a:solidFill>
              </a:rPr>
              <a:t>Editable</a:t>
            </a:r>
            <a:endParaRPr lang="en-US" dirty="0">
              <a:solidFill>
                <a:schemeClr val="accent2">
                  <a:lumMod val="50000"/>
                </a:schemeClr>
              </a:solidFill>
            </a:endParaRPr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5257" y="992991"/>
            <a:ext cx="2245969" cy="2285441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55257" y="3720262"/>
            <a:ext cx="2767837" cy="2920834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08249" y="3843782"/>
            <a:ext cx="3956125" cy="2673794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08249" y="1555415"/>
            <a:ext cx="3923786" cy="2164847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79431" y="1653805"/>
            <a:ext cx="2895463" cy="48637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5054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=""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2460170" y="1300204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=""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3307312" y="1344492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=""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5024742" y="1329658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=""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4145297" y="1341412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=""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5870066" y="2364785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=""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6590118" y="1333793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=""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8306739" y="1429426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=""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5932120" y="1321890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=""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7489612" y="1322907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=""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9209845" y="1375597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=""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6736804" y="2318743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=""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=""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=""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=""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=""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7647992" y="2318743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=""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4159277" y="2306372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=""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4996618" y="2318714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=""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3321291" y="2306372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=""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=""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=""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2500362" y="2336464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=""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8296956" y="2318743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=""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2538920" y="3460648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=""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9087284" y="2318743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=""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3337672" y="3460648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=""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5875854" y="3478138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=""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5011358" y="3515839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=""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4161368" y="3478902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=""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6668369" y="3479484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=""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4328926" y="4511630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=""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9185696" y="3460648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=""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7468031" y="3460648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=""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8307100" y="3460648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=""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3327911" y="4564610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=""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6739619" y="4548954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=""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5007246" y="4687818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=""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9090970" y="4589732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=""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7472046" y="5517868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=""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5924393" y="4627627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=""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7468031" y="4694755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=""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8326132" y="4564610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=""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2506650" y="4564610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=""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3312586" y="5524398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=""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2465577" y="5524398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=""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5000562" y="5524398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=""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4150572" y="5524398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=""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5865947" y="5513850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=""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6655412" y="5550340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=""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9118290" y="5513850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=""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8388505" y="5514917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=""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6074665" y="4626006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=""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6638271" y="4705360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=""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2562039" y="3650137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=""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7677865" y="3624314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=""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8307671" y="4763325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=""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8455002" y="3657655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=""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9200948" y="5668538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=""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9175670" y="2656585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=""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7656816" y="5669957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=""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8411641" y="1550753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=""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2449032" y="4681894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=""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6969089" y="3656372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=""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3367471" y="4724681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=""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6519186" y="1564512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=""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7460362" y="1531446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=""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9327371" y="1487854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=""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4296511" y="4767432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=""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3339803" y="376645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=""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4247125" y="376645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=""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5154447" y="376645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=""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6061767" y="3766456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=""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9260424" y="3706168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=""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3976335" y="2560401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=""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4936179" y="2559874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=""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5639048" y="1524858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=""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8504691" y="5700850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=""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2445061" y="5755748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=""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6867761" y="5700560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=""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4165905" y="5732240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=""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5142337" y="5669146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=""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3407713" y="5714646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=""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6006761" y="5665258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=""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2658461" y="1466061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=""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3245624" y="1463005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=""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3894624" y="1555708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=""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4771133" y="1517643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=""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5763441" y="2620349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=""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3284528" y="2619226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=""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6613736" y="2619226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=""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8333670" y="2615514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=""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9161899" y="4761540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=""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2626031" y="2484316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=""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7412031" y="2642664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=""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5254831" y="4729204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=""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7510639" y="4696499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99463" y="35470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=""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4503986" y="1366028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=""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3665232" y="1436562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=""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4506072" y="4394082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=""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7977651" y="3528434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=""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3658942" y="4515785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=""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6137326" y="3516382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=""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9455617" y="3474442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=""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5342740" y="1392592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=""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6129600" y="1392591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=""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5201843" y="4492860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=""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9430374" y="2401642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=""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6917274" y="1344488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=""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7800467" y="1298178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8" name="Oval 27">
            <a:extLst>
              <a:ext uri="{FF2B5EF4-FFF2-40B4-BE49-F238E27FC236}">
                <a16:creationId xmlns=""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2810412" y="5343060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=""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6928779" y="3419007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=""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7702979" y="2417808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=""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5358858" y="3461151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=""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2752139" y="1354736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=""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6926118" y="2389863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=""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8571510" y="3497331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=""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3716132" y="2412119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=""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6250132" y="2401380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=""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4650668" y="2441051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=""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5546414" y="2425898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=""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4311861" y="5409214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=""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2803289" y="2345512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=""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4529452" y="3508082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=""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3580136" y="5359819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=""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6008958" y="5452702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=""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8552538" y="5452702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=""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6860911" y="5455773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=""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9404492" y="5449300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=""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7706724" y="5455773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=""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3717614" y="3394026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=""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2793090" y="3419123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=""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5370944" y="5350358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=""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2768151" y="4487293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=""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8494336" y="2427982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=""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8518608" y="1413224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=""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9324736" y="1413290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=""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7755389" y="44519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=""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6880347" y="44519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=""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8630431" y="44519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=""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9505472" y="445190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8" name="Right Triangle 17">
            <a:extLst>
              <a:ext uri="{FF2B5EF4-FFF2-40B4-BE49-F238E27FC236}">
                <a16:creationId xmlns=""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6058612" y="439408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25" name="Group 124">
            <a:extLst>
              <a:ext uri="{FF2B5EF4-FFF2-40B4-BE49-F238E27FC236}">
                <a16:creationId xmlns="" xmlns:a16="http://schemas.microsoft.com/office/drawing/2014/main" id="{FEA7201E-DFAB-4288-B2F5-98AE78CF016F}"/>
              </a:ext>
            </a:extLst>
          </p:cNvPr>
          <p:cNvGrpSpPr/>
          <p:nvPr/>
        </p:nvGrpSpPr>
        <p:grpSpPr>
          <a:xfrm flipH="1">
            <a:off x="2041228" y="5263291"/>
            <a:ext cx="5050299" cy="1602125"/>
            <a:chOff x="5022053" y="5162692"/>
            <a:chExt cx="5676498" cy="1107996"/>
          </a:xfrm>
        </p:grpSpPr>
        <p:sp>
          <p:nvSpPr>
            <p:cNvPr id="97" name="TextBox 96">
              <a:extLst>
                <a:ext uri="{FF2B5EF4-FFF2-40B4-BE49-F238E27FC236}">
                  <a16:creationId xmlns="" xmlns:a16="http://schemas.microsoft.com/office/drawing/2014/main" id="{1D89BCB5-82E4-45BD-B9FB-7BD11483AC53}"/>
                </a:ext>
              </a:extLst>
            </p:cNvPr>
            <p:cNvSpPr txBox="1"/>
            <p:nvPr/>
          </p:nvSpPr>
          <p:spPr>
            <a:xfrm>
              <a:off x="5022053" y="5439691"/>
              <a:ext cx="55450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="" xmlns:a16="http://schemas.microsoft.com/office/drawing/2014/main" id="{842D339B-AB60-4F47-AD6B-2DA1BCDEFE2B}"/>
                </a:ext>
              </a:extLst>
            </p:cNvPr>
            <p:cNvSpPr txBox="1"/>
            <p:nvPr/>
          </p:nvSpPr>
          <p:spPr>
            <a:xfrm>
              <a:off x="6709066" y="5162692"/>
              <a:ext cx="3856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99" name="Straight Connector 98">
              <a:extLst>
                <a:ext uri="{FF2B5EF4-FFF2-40B4-BE49-F238E27FC236}">
                  <a16:creationId xmlns="" xmlns:a16="http://schemas.microsoft.com/office/drawing/2014/main" id="{AAA252A3-A50D-4C04-9298-1C9169D8548F}"/>
                </a:ext>
              </a:extLst>
            </p:cNvPr>
            <p:cNvCxnSpPr>
              <a:cxnSpLocks/>
            </p:cNvCxnSpPr>
            <p:nvPr/>
          </p:nvCxnSpPr>
          <p:spPr>
            <a:xfrm>
              <a:off x="5120925" y="5426215"/>
              <a:ext cx="5577626" cy="3492"/>
            </a:xfrm>
            <a:prstGeom prst="line">
              <a:avLst/>
            </a:prstGeom>
            <a:ln>
              <a:solidFill>
                <a:schemeClr val="accent1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4" name="Group 123">
            <a:extLst>
              <a:ext uri="{FF2B5EF4-FFF2-40B4-BE49-F238E27FC236}">
                <a16:creationId xmlns="" xmlns:a16="http://schemas.microsoft.com/office/drawing/2014/main" id="{4E923B08-B761-44A0-A28F-BCC14452D318}"/>
              </a:ext>
            </a:extLst>
          </p:cNvPr>
          <p:cNvGrpSpPr/>
          <p:nvPr/>
        </p:nvGrpSpPr>
        <p:grpSpPr>
          <a:xfrm flipH="1">
            <a:off x="7003562" y="1519727"/>
            <a:ext cx="2933239" cy="1953175"/>
            <a:chOff x="5479252" y="2893359"/>
            <a:chExt cx="5219297" cy="1661994"/>
          </a:xfrm>
        </p:grpSpPr>
        <p:sp>
          <p:nvSpPr>
            <p:cNvPr id="104" name="TextBox 103">
              <a:extLst>
                <a:ext uri="{FF2B5EF4-FFF2-40B4-BE49-F238E27FC236}">
                  <a16:creationId xmlns="" xmlns:a16="http://schemas.microsoft.com/office/drawing/2014/main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="" xmlns:a16="http://schemas.microsoft.com/office/drawing/2014/main" id="{13CEE617-3CF3-4346-BBC7-A76AB915EC80}"/>
                </a:ext>
              </a:extLst>
            </p:cNvPr>
            <p:cNvSpPr txBox="1"/>
            <p:nvPr/>
          </p:nvSpPr>
          <p:spPr>
            <a:xfrm>
              <a:off x="5479350" y="2893359"/>
              <a:ext cx="50866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06" name="Straight Connector 105">
              <a:extLst>
                <a:ext uri="{FF2B5EF4-FFF2-40B4-BE49-F238E27FC236}">
                  <a16:creationId xmlns="" xmlns:a16="http://schemas.microsoft.com/office/drawing/2014/main" id="{517F8567-04E1-449D-ABDB-79BE30A42C3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79252" y="3160373"/>
              <a:ext cx="5219297" cy="9985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0" name="Oval 109">
            <a:extLst>
              <a:ext uri="{FF2B5EF4-FFF2-40B4-BE49-F238E27FC236}">
                <a16:creationId xmlns="" xmlns:a16="http://schemas.microsoft.com/office/drawing/2014/main" id="{92F79A74-FF85-440E-9A91-3464DB61F68D}"/>
              </a:ext>
            </a:extLst>
          </p:cNvPr>
          <p:cNvSpPr/>
          <p:nvPr/>
        </p:nvSpPr>
        <p:spPr>
          <a:xfrm flipH="1">
            <a:off x="946431" y="1752197"/>
            <a:ext cx="547019" cy="54701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2" name="Group 121">
            <a:extLst>
              <a:ext uri="{FF2B5EF4-FFF2-40B4-BE49-F238E27FC236}">
                <a16:creationId xmlns="" xmlns:a16="http://schemas.microsoft.com/office/drawing/2014/main" id="{A33B26CF-CE7B-42B0-8316-E43CED9F4DE8}"/>
              </a:ext>
            </a:extLst>
          </p:cNvPr>
          <p:cNvGrpSpPr/>
          <p:nvPr/>
        </p:nvGrpSpPr>
        <p:grpSpPr>
          <a:xfrm>
            <a:off x="1493450" y="1758693"/>
            <a:ext cx="1833783" cy="1846659"/>
            <a:chOff x="1493450" y="1758693"/>
            <a:chExt cx="6869786" cy="1846659"/>
          </a:xfrm>
        </p:grpSpPr>
        <p:sp>
          <p:nvSpPr>
            <p:cNvPr id="111" name="TextBox 110">
              <a:extLst>
                <a:ext uri="{FF2B5EF4-FFF2-40B4-BE49-F238E27FC236}">
                  <a16:creationId xmlns="" xmlns:a16="http://schemas.microsoft.com/office/drawing/2014/main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="" xmlns:a16="http://schemas.microsoft.com/office/drawing/2014/main" id="{A88DC418-1C22-42B6-B80A-0CA6A71B7AD2}"/>
                </a:ext>
              </a:extLst>
            </p:cNvPr>
            <p:cNvSpPr txBox="1"/>
            <p:nvPr/>
          </p:nvSpPr>
          <p:spPr>
            <a:xfrm flipH="1">
              <a:off x="1626033" y="1758693"/>
              <a:ext cx="66046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="" xmlns:a16="http://schemas.microsoft.com/office/drawing/2014/main" id="{A708BAF5-169B-47A7-9F3C-9522F3535E4D}"/>
                </a:ext>
              </a:extLst>
            </p:cNvPr>
            <p:cNvCxnSpPr>
              <a:cxnSpLocks/>
              <a:endCxn id="110" idx="2"/>
            </p:cNvCxnSpPr>
            <p:nvPr/>
          </p:nvCxnSpPr>
          <p:spPr>
            <a:xfrm flipH="1">
              <a:off x="1493450" y="2025707"/>
              <a:ext cx="6869786" cy="0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9" name="Rectangle 9">
            <a:extLst>
              <a:ext uri="{FF2B5EF4-FFF2-40B4-BE49-F238E27FC236}">
                <a16:creationId xmlns="" xmlns:a16="http://schemas.microsoft.com/office/drawing/2014/main" id="{857B8B47-B42D-4931-B3A8-5310338BAF35}"/>
              </a:ext>
            </a:extLst>
          </p:cNvPr>
          <p:cNvSpPr/>
          <p:nvPr/>
        </p:nvSpPr>
        <p:spPr>
          <a:xfrm flipH="1">
            <a:off x="1069485" y="1879670"/>
            <a:ext cx="292549" cy="29207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7" name="Oval 116">
            <a:extLst>
              <a:ext uri="{FF2B5EF4-FFF2-40B4-BE49-F238E27FC236}">
                <a16:creationId xmlns="" xmlns:a16="http://schemas.microsoft.com/office/drawing/2014/main" id="{B9331177-AC4C-4BF7-BD5B-EDF30D987250}"/>
              </a:ext>
            </a:extLst>
          </p:cNvPr>
          <p:cNvSpPr/>
          <p:nvPr/>
        </p:nvSpPr>
        <p:spPr>
          <a:xfrm flipH="1">
            <a:off x="946431" y="4021529"/>
            <a:ext cx="547019" cy="54701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="" xmlns:a16="http://schemas.microsoft.com/office/drawing/2014/main" id="{8EC69D4E-76F7-452A-8D31-56BFA3A3C0D8}"/>
              </a:ext>
            </a:extLst>
          </p:cNvPr>
          <p:cNvGrpSpPr/>
          <p:nvPr/>
        </p:nvGrpSpPr>
        <p:grpSpPr>
          <a:xfrm>
            <a:off x="1493450" y="4028025"/>
            <a:ext cx="2492141" cy="1477328"/>
            <a:chOff x="1493450" y="4028025"/>
            <a:chExt cx="5410197" cy="1477328"/>
          </a:xfrm>
        </p:grpSpPr>
        <p:sp>
          <p:nvSpPr>
            <p:cNvPr id="118" name="TextBox 117">
              <a:extLst>
                <a:ext uri="{FF2B5EF4-FFF2-40B4-BE49-F238E27FC236}">
                  <a16:creationId xmlns="" xmlns:a16="http://schemas.microsoft.com/office/drawing/2014/main" id="{20755BE1-F577-47F1-9F06-0B3DD0688A7C}"/>
                </a:ext>
              </a:extLst>
            </p:cNvPr>
            <p:cNvSpPr txBox="1"/>
            <p:nvPr/>
          </p:nvSpPr>
          <p:spPr>
            <a:xfrm flipH="1">
              <a:off x="1624868" y="4305024"/>
              <a:ext cx="526197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="" xmlns:a16="http://schemas.microsoft.com/office/drawing/2014/main" id="{506CD6E2-8214-4C97-86C2-7A6049E70878}"/>
                </a:ext>
              </a:extLst>
            </p:cNvPr>
            <p:cNvSpPr txBox="1"/>
            <p:nvPr/>
          </p:nvSpPr>
          <p:spPr>
            <a:xfrm flipH="1">
              <a:off x="1626034" y="4028025"/>
              <a:ext cx="527761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="" xmlns:a16="http://schemas.microsoft.com/office/drawing/2014/main" id="{9600E78C-9983-4D13-845F-A78B303A20C2}"/>
                </a:ext>
              </a:extLst>
            </p:cNvPr>
            <p:cNvCxnSpPr>
              <a:cxnSpLocks/>
              <a:endCxn id="117" idx="2"/>
            </p:cNvCxnSpPr>
            <p:nvPr/>
          </p:nvCxnSpPr>
          <p:spPr>
            <a:xfrm flipH="1" flipV="1">
              <a:off x="1493450" y="4295039"/>
              <a:ext cx="5324232" cy="16044"/>
            </a:xfrm>
            <a:prstGeom prst="line">
              <a:avLst/>
            </a:prstGeom>
            <a:ln>
              <a:solidFill>
                <a:schemeClr val="accent2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Freeform 18">
            <a:extLst>
              <a:ext uri="{FF2B5EF4-FFF2-40B4-BE49-F238E27FC236}">
                <a16:creationId xmlns="" xmlns:a16="http://schemas.microsoft.com/office/drawing/2014/main" id="{759D7368-A154-46A0-B8A4-992CCEE7F4E1}"/>
              </a:ext>
            </a:extLst>
          </p:cNvPr>
          <p:cNvSpPr/>
          <p:nvPr/>
        </p:nvSpPr>
        <p:spPr>
          <a:xfrm flipH="1">
            <a:off x="1051768" y="4110790"/>
            <a:ext cx="336343" cy="27145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7" name="Freeform 5"/>
          <p:cNvSpPr>
            <a:spLocks/>
          </p:cNvSpPr>
          <p:nvPr/>
        </p:nvSpPr>
        <p:spPr bwMode="auto">
          <a:xfrm flipH="1">
            <a:off x="0" y="6150681"/>
            <a:ext cx="12192000" cy="729861"/>
          </a:xfrm>
          <a:custGeom>
            <a:avLst/>
            <a:gdLst>
              <a:gd name="T0" fmla="*/ 1644 w 3840"/>
              <a:gd name="T1" fmla="*/ 74 h 171"/>
              <a:gd name="T2" fmla="*/ 1496 w 3840"/>
              <a:gd name="T3" fmla="*/ 64 h 171"/>
              <a:gd name="T4" fmla="*/ 1064 w 3840"/>
              <a:gd name="T5" fmla="*/ 26 h 171"/>
              <a:gd name="T6" fmla="*/ 627 w 3840"/>
              <a:gd name="T7" fmla="*/ 0 h 171"/>
              <a:gd name="T8" fmla="*/ 409 w 3840"/>
              <a:gd name="T9" fmla="*/ 12 h 171"/>
              <a:gd name="T10" fmla="*/ 244 w 3840"/>
              <a:gd name="T11" fmla="*/ 43 h 171"/>
              <a:gd name="T12" fmla="*/ 0 w 3840"/>
              <a:gd name="T13" fmla="*/ 97 h 171"/>
              <a:gd name="T14" fmla="*/ 0 w 3840"/>
              <a:gd name="T15" fmla="*/ 171 h 171"/>
              <a:gd name="T16" fmla="*/ 3840 w 3840"/>
              <a:gd name="T17" fmla="*/ 171 h 171"/>
              <a:gd name="T18" fmla="*/ 3840 w 3840"/>
              <a:gd name="T19" fmla="*/ 116 h 171"/>
              <a:gd name="T20" fmla="*/ 3376 w 3840"/>
              <a:gd name="T21" fmla="*/ 82 h 171"/>
              <a:gd name="T22" fmla="*/ 3130 w 3840"/>
              <a:gd name="T23" fmla="*/ 98 h 171"/>
              <a:gd name="T24" fmla="*/ 3017 w 3840"/>
              <a:gd name="T25" fmla="*/ 105 h 171"/>
              <a:gd name="T26" fmla="*/ 2927 w 3840"/>
              <a:gd name="T27" fmla="*/ 93 h 171"/>
              <a:gd name="T28" fmla="*/ 2588 w 3840"/>
              <a:gd name="T29" fmla="*/ 47 h 171"/>
              <a:gd name="T30" fmla="*/ 2411 w 3840"/>
              <a:gd name="T31" fmla="*/ 35 h 171"/>
              <a:gd name="T32" fmla="*/ 2213 w 3840"/>
              <a:gd name="T33" fmla="*/ 42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40" h="171">
                <a:moveTo>
                  <a:pt x="1644" y="74"/>
                </a:moveTo>
                <a:cubicBezTo>
                  <a:pt x="1594" y="71"/>
                  <a:pt x="1545" y="67"/>
                  <a:pt x="1496" y="64"/>
                </a:cubicBezTo>
                <a:cubicBezTo>
                  <a:pt x="1351" y="52"/>
                  <a:pt x="1208" y="39"/>
                  <a:pt x="1064" y="26"/>
                </a:cubicBezTo>
                <a:cubicBezTo>
                  <a:pt x="920" y="14"/>
                  <a:pt x="775" y="0"/>
                  <a:pt x="627" y="0"/>
                </a:cubicBezTo>
                <a:cubicBezTo>
                  <a:pt x="554" y="0"/>
                  <a:pt x="481" y="4"/>
                  <a:pt x="409" y="12"/>
                </a:cubicBezTo>
                <a:cubicBezTo>
                  <a:pt x="351" y="18"/>
                  <a:pt x="297" y="30"/>
                  <a:pt x="244" y="43"/>
                </a:cubicBezTo>
                <a:cubicBezTo>
                  <a:pt x="164" y="62"/>
                  <a:pt x="86" y="84"/>
                  <a:pt x="0" y="97"/>
                </a:cubicBezTo>
                <a:cubicBezTo>
                  <a:pt x="0" y="171"/>
                  <a:pt x="0" y="171"/>
                  <a:pt x="0" y="171"/>
                </a:cubicBezTo>
                <a:cubicBezTo>
                  <a:pt x="3840" y="171"/>
                  <a:pt x="3840" y="171"/>
                  <a:pt x="3840" y="171"/>
                </a:cubicBezTo>
                <a:cubicBezTo>
                  <a:pt x="3840" y="116"/>
                  <a:pt x="3840" y="116"/>
                  <a:pt x="3840" y="116"/>
                </a:cubicBezTo>
                <a:cubicBezTo>
                  <a:pt x="3687" y="100"/>
                  <a:pt x="3535" y="81"/>
                  <a:pt x="3376" y="82"/>
                </a:cubicBezTo>
                <a:cubicBezTo>
                  <a:pt x="3293" y="82"/>
                  <a:pt x="3208" y="84"/>
                  <a:pt x="3130" y="98"/>
                </a:cubicBezTo>
                <a:cubicBezTo>
                  <a:pt x="3084" y="111"/>
                  <a:pt x="3050" y="107"/>
                  <a:pt x="3017" y="105"/>
                </a:cubicBezTo>
                <a:cubicBezTo>
                  <a:pt x="2987" y="101"/>
                  <a:pt x="2956" y="97"/>
                  <a:pt x="2927" y="93"/>
                </a:cubicBezTo>
                <a:cubicBezTo>
                  <a:pt x="2814" y="77"/>
                  <a:pt x="2703" y="59"/>
                  <a:pt x="2588" y="47"/>
                </a:cubicBezTo>
                <a:cubicBezTo>
                  <a:pt x="2530" y="41"/>
                  <a:pt x="2471" y="37"/>
                  <a:pt x="2411" y="35"/>
                </a:cubicBezTo>
                <a:cubicBezTo>
                  <a:pt x="2344" y="34"/>
                  <a:pt x="2278" y="37"/>
                  <a:pt x="2213" y="42"/>
                </a:cubicBezTo>
              </a:path>
            </a:pathLst>
          </a:custGeom>
          <a:solidFill>
            <a:schemeClr val="bg2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8263" y="2496315"/>
            <a:ext cx="5965290" cy="4019296"/>
          </a:xfrm>
          <a:prstGeom prst="rect">
            <a:avLst/>
          </a:prstGeom>
        </p:spPr>
      </p:pic>
      <p:sp>
        <p:nvSpPr>
          <p:cNvPr id="30" name="Oval 116">
            <a:extLst>
              <a:ext uri="{FF2B5EF4-FFF2-40B4-BE49-F238E27FC236}">
                <a16:creationId xmlns="" xmlns:a16="http://schemas.microsoft.com/office/drawing/2014/main" id="{B9331177-AC4C-4BF7-BD5B-EDF30D987250}"/>
              </a:ext>
            </a:extLst>
          </p:cNvPr>
          <p:cNvSpPr/>
          <p:nvPr/>
        </p:nvSpPr>
        <p:spPr>
          <a:xfrm flipH="1">
            <a:off x="6561882" y="1546591"/>
            <a:ext cx="547019" cy="54701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Freeform 18">
            <a:extLst>
              <a:ext uri="{FF2B5EF4-FFF2-40B4-BE49-F238E27FC236}">
                <a16:creationId xmlns="" xmlns:a16="http://schemas.microsoft.com/office/drawing/2014/main" id="{759D7368-A154-46A0-B8A4-992CCEE7F4E1}"/>
              </a:ext>
            </a:extLst>
          </p:cNvPr>
          <p:cNvSpPr/>
          <p:nvPr/>
        </p:nvSpPr>
        <p:spPr>
          <a:xfrm flipH="1">
            <a:off x="6667219" y="1635852"/>
            <a:ext cx="336343" cy="27145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Oval 109">
            <a:extLst>
              <a:ext uri="{FF2B5EF4-FFF2-40B4-BE49-F238E27FC236}">
                <a16:creationId xmlns="" xmlns:a16="http://schemas.microsoft.com/office/drawing/2014/main" id="{92F79A74-FF85-440E-9A91-3464DB61F68D}"/>
              </a:ext>
            </a:extLst>
          </p:cNvPr>
          <p:cNvSpPr/>
          <p:nvPr/>
        </p:nvSpPr>
        <p:spPr>
          <a:xfrm flipH="1">
            <a:off x="1771899" y="5460038"/>
            <a:ext cx="547019" cy="54701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3" name="Rectangle 9">
            <a:extLst>
              <a:ext uri="{FF2B5EF4-FFF2-40B4-BE49-F238E27FC236}">
                <a16:creationId xmlns="" xmlns:a16="http://schemas.microsoft.com/office/drawing/2014/main" id="{857B8B47-B42D-4931-B3A8-5310338BAF35}"/>
              </a:ext>
            </a:extLst>
          </p:cNvPr>
          <p:cNvSpPr/>
          <p:nvPr/>
        </p:nvSpPr>
        <p:spPr>
          <a:xfrm flipH="1">
            <a:off x="1894953" y="5587511"/>
            <a:ext cx="292549" cy="29207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pic>
        <p:nvPicPr>
          <p:cNvPr id="34" name="Imagen 3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05510" y="225130"/>
            <a:ext cx="1114396" cy="973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205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6025" y="1073963"/>
            <a:ext cx="4888127" cy="2878857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92822" y="690320"/>
            <a:ext cx="5985001" cy="32625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429" y="3952820"/>
            <a:ext cx="3040405" cy="2501043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97238" y="3821251"/>
            <a:ext cx="4918232" cy="2632612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15470" y="4630737"/>
            <a:ext cx="3170134" cy="1502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65996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13AE4DAF-01F1-47A6-B08D-3515D0E8722C}"/>
              </a:ext>
            </a:extLst>
          </p:cNvPr>
          <p:cNvGrpSpPr/>
          <p:nvPr/>
        </p:nvGrpSpPr>
        <p:grpSpPr>
          <a:xfrm>
            <a:off x="8242944" y="1337635"/>
            <a:ext cx="2905050" cy="1694460"/>
            <a:chOff x="3174024" y="1804114"/>
            <a:chExt cx="3516449" cy="2051077"/>
          </a:xfrm>
          <a:solidFill>
            <a:schemeClr val="accent6"/>
          </a:solidFill>
        </p:grpSpPr>
        <p:grpSp>
          <p:nvGrpSpPr>
            <p:cNvPr id="9" name="Graphic 7">
              <a:extLst>
                <a:ext uri="{FF2B5EF4-FFF2-40B4-BE49-F238E27FC236}">
                  <a16:creationId xmlns="" xmlns:a16="http://schemas.microsoft.com/office/drawing/2014/main" id="{C08E184A-0D49-4B39-9DBF-A0F5A0AE07E8}"/>
                </a:ext>
              </a:extLst>
            </p:cNvPr>
            <p:cNvGrpSpPr/>
            <p:nvPr/>
          </p:nvGrpSpPr>
          <p:grpSpPr>
            <a:xfrm>
              <a:off x="3174024" y="1804114"/>
              <a:ext cx="3516449" cy="2051077"/>
              <a:chOff x="3174024" y="1804114"/>
              <a:chExt cx="3516449" cy="2051077"/>
            </a:xfrm>
            <a:grpFill/>
          </p:grpSpPr>
          <p:sp>
            <p:nvSpPr>
              <p:cNvPr id="10" name="Freeform: Shape 9">
                <a:extLst>
                  <a:ext uri="{FF2B5EF4-FFF2-40B4-BE49-F238E27FC236}">
                    <a16:creationId xmlns="" xmlns:a16="http://schemas.microsoft.com/office/drawing/2014/main" id="{AD6E8B83-A01A-4B61-A61C-DD44603751A2}"/>
                  </a:ext>
                </a:extLst>
              </p:cNvPr>
              <p:cNvSpPr/>
              <p:nvPr/>
            </p:nvSpPr>
            <p:spPr>
              <a:xfrm>
                <a:off x="3174024" y="1804114"/>
                <a:ext cx="1679245" cy="1594046"/>
              </a:xfrm>
              <a:custGeom>
                <a:avLst/>
                <a:gdLst>
                  <a:gd name="connsiteX0" fmla="*/ 0 w 1679245"/>
                  <a:gd name="connsiteY0" fmla="*/ 0 h 1594046"/>
                  <a:gd name="connsiteX1" fmla="*/ 109385 w 1679245"/>
                  <a:gd name="connsiteY1" fmla="*/ 73656 h 1594046"/>
                  <a:gd name="connsiteX2" fmla="*/ 338323 w 1679245"/>
                  <a:gd name="connsiteY2" fmla="*/ 171223 h 1594046"/>
                  <a:gd name="connsiteX3" fmla="*/ 703579 w 1679245"/>
                  <a:gd name="connsiteY3" fmla="*/ 253124 h 1594046"/>
                  <a:gd name="connsiteX4" fmla="*/ 981163 w 1679245"/>
                  <a:gd name="connsiteY4" fmla="*/ 306167 h 1594046"/>
                  <a:gd name="connsiteX5" fmla="*/ 1305469 w 1679245"/>
                  <a:gd name="connsiteY5" fmla="*/ 479863 h 1594046"/>
                  <a:gd name="connsiteX6" fmla="*/ 1639944 w 1679245"/>
                  <a:gd name="connsiteY6" fmla="*/ 1030358 h 1594046"/>
                  <a:gd name="connsiteX7" fmla="*/ 1670176 w 1679245"/>
                  <a:gd name="connsiteY7" fmla="*/ 1484936 h 1594046"/>
                  <a:gd name="connsiteX8" fmla="*/ 1646815 w 1679245"/>
                  <a:gd name="connsiteY8" fmla="*/ 1596245 h 1594046"/>
                  <a:gd name="connsiteX9" fmla="*/ 1615483 w 1679245"/>
                  <a:gd name="connsiteY9" fmla="*/ 1475592 h 1594046"/>
                  <a:gd name="connsiteX10" fmla="*/ 1508572 w 1679245"/>
                  <a:gd name="connsiteY10" fmla="*/ 1248578 h 1594046"/>
                  <a:gd name="connsiteX11" fmla="*/ 1273863 w 1679245"/>
                  <a:gd name="connsiteY11" fmla="*/ 1103190 h 1594046"/>
                  <a:gd name="connsiteX12" fmla="*/ 1111160 w 1679245"/>
                  <a:gd name="connsiteY12" fmla="*/ 1108687 h 1594046"/>
                  <a:gd name="connsiteX13" fmla="*/ 891567 w 1679245"/>
                  <a:gd name="connsiteY13" fmla="*/ 1131773 h 1594046"/>
                  <a:gd name="connsiteX14" fmla="*/ 685165 w 1679245"/>
                  <a:gd name="connsiteY14" fmla="*/ 1041627 h 1594046"/>
                  <a:gd name="connsiteX15" fmla="*/ 645864 w 1679245"/>
                  <a:gd name="connsiteY15" fmla="*/ 910255 h 1594046"/>
                  <a:gd name="connsiteX16" fmla="*/ 626900 w 1679245"/>
                  <a:gd name="connsiteY16" fmla="*/ 828904 h 1594046"/>
                  <a:gd name="connsiteX17" fmla="*/ 563688 w 1679245"/>
                  <a:gd name="connsiteY17" fmla="*/ 747828 h 1594046"/>
                  <a:gd name="connsiteX18" fmla="*/ 311389 w 1679245"/>
                  <a:gd name="connsiteY18" fmla="*/ 483436 h 1594046"/>
                  <a:gd name="connsiteX19" fmla="*/ 87398 w 1679245"/>
                  <a:gd name="connsiteY19" fmla="*/ 230862 h 1594046"/>
                  <a:gd name="connsiteX20" fmla="*/ 2199 w 1679245"/>
                  <a:gd name="connsiteY20" fmla="*/ 26934 h 1594046"/>
                  <a:gd name="connsiteX21" fmla="*/ 0 w 1679245"/>
                  <a:gd name="connsiteY21" fmla="*/ 21987 h 1594046"/>
                  <a:gd name="connsiteX22" fmla="*/ 0 w 1679245"/>
                  <a:gd name="connsiteY22" fmla="*/ 0 h 1594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79245" h="1594046">
                    <a:moveTo>
                      <a:pt x="0" y="0"/>
                    </a:moveTo>
                    <a:cubicBezTo>
                      <a:pt x="36553" y="24460"/>
                      <a:pt x="72557" y="49470"/>
                      <a:pt x="109385" y="73656"/>
                    </a:cubicBezTo>
                    <a:cubicBezTo>
                      <a:pt x="179742" y="120103"/>
                      <a:pt x="258620" y="146487"/>
                      <a:pt x="338323" y="171223"/>
                    </a:cubicBezTo>
                    <a:cubicBezTo>
                      <a:pt x="457876" y="208325"/>
                      <a:pt x="580728" y="230587"/>
                      <a:pt x="703579" y="253124"/>
                    </a:cubicBezTo>
                    <a:cubicBezTo>
                      <a:pt x="796199" y="270163"/>
                      <a:pt x="889093" y="286653"/>
                      <a:pt x="981163" y="306167"/>
                    </a:cubicBezTo>
                    <a:cubicBezTo>
                      <a:pt x="1105938" y="332276"/>
                      <a:pt x="1211200" y="396588"/>
                      <a:pt x="1305469" y="479863"/>
                    </a:cubicBezTo>
                    <a:cubicBezTo>
                      <a:pt x="1473943" y="628549"/>
                      <a:pt x="1581404" y="814887"/>
                      <a:pt x="1639944" y="1030358"/>
                    </a:cubicBezTo>
                    <a:cubicBezTo>
                      <a:pt x="1680619" y="1179594"/>
                      <a:pt x="1691338" y="1331303"/>
                      <a:pt x="1670176" y="1484936"/>
                    </a:cubicBezTo>
                    <a:cubicBezTo>
                      <a:pt x="1664954" y="1522314"/>
                      <a:pt x="1656709" y="1559417"/>
                      <a:pt x="1646815" y="1596245"/>
                    </a:cubicBezTo>
                    <a:cubicBezTo>
                      <a:pt x="1636371" y="1556119"/>
                      <a:pt x="1626752" y="1515443"/>
                      <a:pt x="1615483" y="1475592"/>
                    </a:cubicBezTo>
                    <a:cubicBezTo>
                      <a:pt x="1592397" y="1393966"/>
                      <a:pt x="1561341" y="1315913"/>
                      <a:pt x="1508572" y="1248578"/>
                    </a:cubicBezTo>
                    <a:cubicBezTo>
                      <a:pt x="1448383" y="1171624"/>
                      <a:pt x="1372254" y="1118856"/>
                      <a:pt x="1273863" y="1103190"/>
                    </a:cubicBezTo>
                    <a:cubicBezTo>
                      <a:pt x="1219445" y="1094395"/>
                      <a:pt x="1165303" y="1100167"/>
                      <a:pt x="1111160" y="1108687"/>
                    </a:cubicBezTo>
                    <a:cubicBezTo>
                      <a:pt x="1038329" y="1119955"/>
                      <a:pt x="966047" y="1134521"/>
                      <a:pt x="891567" y="1131773"/>
                    </a:cubicBezTo>
                    <a:cubicBezTo>
                      <a:pt x="810765" y="1128750"/>
                      <a:pt x="739857" y="1103465"/>
                      <a:pt x="685165" y="1041627"/>
                    </a:cubicBezTo>
                    <a:cubicBezTo>
                      <a:pt x="651910" y="1003974"/>
                      <a:pt x="634046" y="961100"/>
                      <a:pt x="645864" y="910255"/>
                    </a:cubicBezTo>
                    <a:cubicBezTo>
                      <a:pt x="652734" y="879749"/>
                      <a:pt x="644764" y="853090"/>
                      <a:pt x="626900" y="828904"/>
                    </a:cubicBezTo>
                    <a:cubicBezTo>
                      <a:pt x="606562" y="801420"/>
                      <a:pt x="587049" y="772563"/>
                      <a:pt x="563688" y="747828"/>
                    </a:cubicBezTo>
                    <a:cubicBezTo>
                      <a:pt x="480413" y="659056"/>
                      <a:pt x="395763" y="571383"/>
                      <a:pt x="311389" y="483436"/>
                    </a:cubicBezTo>
                    <a:cubicBezTo>
                      <a:pt x="233885" y="401810"/>
                      <a:pt x="154732" y="321558"/>
                      <a:pt x="87398" y="230862"/>
                    </a:cubicBezTo>
                    <a:cubicBezTo>
                      <a:pt x="42050" y="169848"/>
                      <a:pt x="10169" y="103613"/>
                      <a:pt x="2199" y="26934"/>
                    </a:cubicBezTo>
                    <a:cubicBezTo>
                      <a:pt x="1924" y="25285"/>
                      <a:pt x="825" y="23636"/>
                      <a:pt x="0" y="21987"/>
                    </a:cubicBezTo>
                    <a:cubicBezTo>
                      <a:pt x="0" y="14566"/>
                      <a:pt x="0" y="7421"/>
                      <a:pt x="0" y="0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="" xmlns:a16="http://schemas.microsoft.com/office/drawing/2014/main" id="{51385C17-B305-4C46-916A-B20B95BA8F8D}"/>
                  </a:ext>
                </a:extLst>
              </p:cNvPr>
              <p:cNvSpPr/>
              <p:nvPr/>
            </p:nvSpPr>
            <p:spPr>
              <a:xfrm>
                <a:off x="5005731" y="1804663"/>
                <a:ext cx="1684742" cy="1591298"/>
              </a:xfrm>
              <a:custGeom>
                <a:avLst/>
                <a:gdLst>
                  <a:gd name="connsiteX0" fmla="*/ 1686188 w 1684741"/>
                  <a:gd name="connsiteY0" fmla="*/ 46172 h 1591297"/>
                  <a:gd name="connsiteX1" fmla="*/ 1580376 w 1684741"/>
                  <a:gd name="connsiteY1" fmla="*/ 255322 h 1591297"/>
                  <a:gd name="connsiteX2" fmla="*/ 1398435 w 1684741"/>
                  <a:gd name="connsiteY2" fmla="*/ 453479 h 1591297"/>
                  <a:gd name="connsiteX3" fmla="*/ 1118653 w 1684741"/>
                  <a:gd name="connsiteY3" fmla="*/ 750026 h 1591297"/>
                  <a:gd name="connsiteX4" fmla="*/ 1051318 w 1684741"/>
                  <a:gd name="connsiteY4" fmla="*/ 836874 h 1591297"/>
                  <a:gd name="connsiteX5" fmla="*/ 1037027 w 1684741"/>
                  <a:gd name="connsiteY5" fmla="*/ 886619 h 1591297"/>
                  <a:gd name="connsiteX6" fmla="*/ 1015314 w 1684741"/>
                  <a:gd name="connsiteY6" fmla="*/ 1018266 h 1591297"/>
                  <a:gd name="connsiteX7" fmla="*/ 882844 w 1684741"/>
                  <a:gd name="connsiteY7" fmla="*/ 1118031 h 1591297"/>
                  <a:gd name="connsiteX8" fmla="*/ 723439 w 1684741"/>
                  <a:gd name="connsiteY8" fmla="*/ 1124627 h 1591297"/>
                  <a:gd name="connsiteX9" fmla="*/ 542872 w 1684741"/>
                  <a:gd name="connsiteY9" fmla="*/ 1098243 h 1591297"/>
                  <a:gd name="connsiteX10" fmla="*/ 146284 w 1684741"/>
                  <a:gd name="connsiteY10" fmla="*/ 1284032 h 1591297"/>
                  <a:gd name="connsiteX11" fmla="*/ 56413 w 1684741"/>
                  <a:gd name="connsiteY11" fmla="*/ 1508297 h 1591297"/>
                  <a:gd name="connsiteX12" fmla="*/ 37999 w 1684741"/>
                  <a:gd name="connsiteY12" fmla="*/ 1592122 h 1591297"/>
                  <a:gd name="connsiteX13" fmla="*/ 33602 w 1684741"/>
                  <a:gd name="connsiteY13" fmla="*/ 1592672 h 1591297"/>
                  <a:gd name="connsiteX14" fmla="*/ 13264 w 1684741"/>
                  <a:gd name="connsiteY14" fmla="*/ 1498678 h 1591297"/>
                  <a:gd name="connsiteX15" fmla="*/ 339769 w 1684741"/>
                  <a:gd name="connsiteY15" fmla="*/ 514492 h 1591297"/>
                  <a:gd name="connsiteX16" fmla="*/ 775933 w 1684741"/>
                  <a:gd name="connsiteY16" fmla="*/ 290776 h 1591297"/>
                  <a:gd name="connsiteX17" fmla="*/ 1322031 w 1684741"/>
                  <a:gd name="connsiteY17" fmla="*/ 180842 h 1591297"/>
                  <a:gd name="connsiteX18" fmla="*/ 1591919 w 1684741"/>
                  <a:gd name="connsiteY18" fmla="*/ 72557 h 1591297"/>
                  <a:gd name="connsiteX19" fmla="*/ 1655681 w 1684741"/>
                  <a:gd name="connsiteY19" fmla="*/ 22811 h 1591297"/>
                  <a:gd name="connsiteX20" fmla="*/ 1680417 w 1684741"/>
                  <a:gd name="connsiteY20" fmla="*/ 0 h 1591297"/>
                  <a:gd name="connsiteX21" fmla="*/ 1685913 w 1684741"/>
                  <a:gd name="connsiteY21" fmla="*/ 13742 h 1591297"/>
                  <a:gd name="connsiteX22" fmla="*/ 1686188 w 1684741"/>
                  <a:gd name="connsiteY22" fmla="*/ 46172 h 159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84741" h="1591297">
                    <a:moveTo>
                      <a:pt x="1686188" y="46172"/>
                    </a:moveTo>
                    <a:cubicBezTo>
                      <a:pt x="1667224" y="123951"/>
                      <a:pt x="1627648" y="191560"/>
                      <a:pt x="1580376" y="255322"/>
                    </a:cubicBezTo>
                    <a:cubicBezTo>
                      <a:pt x="1526783" y="327604"/>
                      <a:pt x="1462747" y="390816"/>
                      <a:pt x="1398435" y="453479"/>
                    </a:cubicBezTo>
                    <a:cubicBezTo>
                      <a:pt x="1301143" y="548297"/>
                      <a:pt x="1203852" y="643665"/>
                      <a:pt x="1118653" y="750026"/>
                    </a:cubicBezTo>
                    <a:cubicBezTo>
                      <a:pt x="1095841" y="778609"/>
                      <a:pt x="1073580" y="807742"/>
                      <a:pt x="1051318" y="836874"/>
                    </a:cubicBezTo>
                    <a:cubicBezTo>
                      <a:pt x="1040050" y="851441"/>
                      <a:pt x="1033454" y="867381"/>
                      <a:pt x="1037027" y="886619"/>
                    </a:cubicBezTo>
                    <a:cubicBezTo>
                      <a:pt x="1045821" y="933067"/>
                      <a:pt x="1043073" y="978140"/>
                      <a:pt x="1015314" y="1018266"/>
                    </a:cubicBezTo>
                    <a:cubicBezTo>
                      <a:pt x="982334" y="1066087"/>
                      <a:pt x="939185" y="1100716"/>
                      <a:pt x="882844" y="1118031"/>
                    </a:cubicBezTo>
                    <a:cubicBezTo>
                      <a:pt x="830350" y="1133971"/>
                      <a:pt x="776757" y="1131773"/>
                      <a:pt x="723439" y="1124627"/>
                    </a:cubicBezTo>
                    <a:cubicBezTo>
                      <a:pt x="663250" y="1116657"/>
                      <a:pt x="603061" y="1106488"/>
                      <a:pt x="542872" y="1098243"/>
                    </a:cubicBezTo>
                    <a:cubicBezTo>
                      <a:pt x="370825" y="1074607"/>
                      <a:pt x="242202" y="1144965"/>
                      <a:pt x="146284" y="1284032"/>
                    </a:cubicBezTo>
                    <a:cubicBezTo>
                      <a:pt x="99562" y="1351916"/>
                      <a:pt x="74827" y="1428870"/>
                      <a:pt x="56413" y="1508297"/>
                    </a:cubicBezTo>
                    <a:cubicBezTo>
                      <a:pt x="49817" y="1536056"/>
                      <a:pt x="44046" y="1564089"/>
                      <a:pt x="37999" y="1592122"/>
                    </a:cubicBezTo>
                    <a:cubicBezTo>
                      <a:pt x="36625" y="1592397"/>
                      <a:pt x="34976" y="1592397"/>
                      <a:pt x="33602" y="1592672"/>
                    </a:cubicBezTo>
                    <a:cubicBezTo>
                      <a:pt x="26731" y="1561341"/>
                      <a:pt x="18761" y="1530284"/>
                      <a:pt x="13264" y="1498678"/>
                    </a:cubicBezTo>
                    <a:cubicBezTo>
                      <a:pt x="-46100" y="1167776"/>
                      <a:pt x="99287" y="751400"/>
                      <a:pt x="339769" y="514492"/>
                    </a:cubicBezTo>
                    <a:cubicBezTo>
                      <a:pt x="462070" y="394114"/>
                      <a:pt x="606634" y="321008"/>
                      <a:pt x="775933" y="290776"/>
                    </a:cubicBezTo>
                    <a:cubicBezTo>
                      <a:pt x="958698" y="257796"/>
                      <a:pt x="1140639" y="219868"/>
                      <a:pt x="1322031" y="180842"/>
                    </a:cubicBezTo>
                    <a:cubicBezTo>
                      <a:pt x="1417674" y="160229"/>
                      <a:pt x="1509469" y="126974"/>
                      <a:pt x="1591919" y="72557"/>
                    </a:cubicBezTo>
                    <a:cubicBezTo>
                      <a:pt x="1614456" y="57715"/>
                      <a:pt x="1634794" y="39851"/>
                      <a:pt x="1655681" y="22811"/>
                    </a:cubicBezTo>
                    <a:cubicBezTo>
                      <a:pt x="1664201" y="15940"/>
                      <a:pt x="1671622" y="8245"/>
                      <a:pt x="1680417" y="0"/>
                    </a:cubicBezTo>
                    <a:cubicBezTo>
                      <a:pt x="1682615" y="5497"/>
                      <a:pt x="1684264" y="9619"/>
                      <a:pt x="1685913" y="13742"/>
                    </a:cubicBezTo>
                    <a:cubicBezTo>
                      <a:pt x="1686188" y="24186"/>
                      <a:pt x="1686188" y="35179"/>
                      <a:pt x="1686188" y="46172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="" xmlns:a16="http://schemas.microsoft.com/office/drawing/2014/main" id="{132462F5-24A9-489D-A4CE-5D8E9F0CC336}"/>
                  </a:ext>
                </a:extLst>
              </p:cNvPr>
              <p:cNvSpPr/>
              <p:nvPr/>
            </p:nvSpPr>
            <p:spPr>
              <a:xfrm>
                <a:off x="3832458" y="2953730"/>
                <a:ext cx="967421" cy="901461"/>
              </a:xfrm>
              <a:custGeom>
                <a:avLst/>
                <a:gdLst>
                  <a:gd name="connsiteX0" fmla="*/ 776207 w 967421"/>
                  <a:gd name="connsiteY0" fmla="*/ 903405 h 901460"/>
                  <a:gd name="connsiteX1" fmla="*/ 757519 w 967421"/>
                  <a:gd name="connsiteY1" fmla="*/ 895984 h 901460"/>
                  <a:gd name="connsiteX2" fmla="*/ 889165 w 967421"/>
                  <a:gd name="connsiteY2" fmla="*/ 789073 h 901460"/>
                  <a:gd name="connsiteX3" fmla="*/ 883393 w 967421"/>
                  <a:gd name="connsiteY3" fmla="*/ 685735 h 901460"/>
                  <a:gd name="connsiteX4" fmla="*/ 583548 w 967421"/>
                  <a:gd name="connsiteY4" fmla="*/ 650006 h 901460"/>
                  <a:gd name="connsiteX5" fmla="*/ 530230 w 967421"/>
                  <a:gd name="connsiteY5" fmla="*/ 505718 h 901460"/>
                  <a:gd name="connsiteX6" fmla="*/ 541223 w 967421"/>
                  <a:gd name="connsiteY6" fmla="*/ 532377 h 901460"/>
                  <a:gd name="connsiteX7" fmla="*/ 623949 w 967421"/>
                  <a:gd name="connsiteY7" fmla="*/ 626645 h 901460"/>
                  <a:gd name="connsiteX8" fmla="*/ 752572 w 967421"/>
                  <a:gd name="connsiteY8" fmla="*/ 582122 h 901460"/>
                  <a:gd name="connsiteX9" fmla="*/ 726737 w 967421"/>
                  <a:gd name="connsiteY9" fmla="*/ 446353 h 901460"/>
                  <a:gd name="connsiteX10" fmla="*/ 557988 w 967421"/>
                  <a:gd name="connsiteY10" fmla="*/ 365002 h 901460"/>
                  <a:gd name="connsiteX11" fmla="*/ 369451 w 967421"/>
                  <a:gd name="connsiteY11" fmla="*/ 374072 h 901460"/>
                  <a:gd name="connsiteX12" fmla="*/ 244126 w 967421"/>
                  <a:gd name="connsiteY12" fmla="*/ 390562 h 901460"/>
                  <a:gd name="connsiteX13" fmla="*/ 75377 w 967421"/>
                  <a:gd name="connsiteY13" fmla="*/ 342190 h 901460"/>
                  <a:gd name="connsiteX14" fmla="*/ 14363 w 967421"/>
                  <a:gd name="connsiteY14" fmla="*/ 236379 h 901460"/>
                  <a:gd name="connsiteX15" fmla="*/ 17661 w 967421"/>
                  <a:gd name="connsiteY15" fmla="*/ 29703 h 901460"/>
                  <a:gd name="connsiteX16" fmla="*/ 24257 w 967421"/>
                  <a:gd name="connsiteY16" fmla="*/ 12938 h 901460"/>
                  <a:gd name="connsiteX17" fmla="*/ 330149 w 967421"/>
                  <a:gd name="connsiteY17" fmla="*/ 39322 h 901460"/>
                  <a:gd name="connsiteX18" fmla="*/ 487080 w 967421"/>
                  <a:gd name="connsiteY18" fmla="*/ 5517 h 901460"/>
                  <a:gd name="connsiteX19" fmla="*/ 758343 w 967421"/>
                  <a:gd name="connsiteY19" fmla="*/ 73676 h 901460"/>
                  <a:gd name="connsiteX20" fmla="*/ 938910 w 967421"/>
                  <a:gd name="connsiteY20" fmla="*/ 348787 h 901460"/>
                  <a:gd name="connsiteX21" fmla="*/ 937536 w 967421"/>
                  <a:gd name="connsiteY21" fmla="*/ 759116 h 901460"/>
                  <a:gd name="connsiteX22" fmla="*/ 904281 w 967421"/>
                  <a:gd name="connsiteY22" fmla="*/ 835795 h 901460"/>
                  <a:gd name="connsiteX23" fmla="*/ 814959 w 967421"/>
                  <a:gd name="connsiteY23" fmla="*/ 899832 h 901460"/>
                  <a:gd name="connsiteX24" fmla="*/ 803416 w 967421"/>
                  <a:gd name="connsiteY24" fmla="*/ 903405 h 901460"/>
                  <a:gd name="connsiteX25" fmla="*/ 776207 w 967421"/>
                  <a:gd name="connsiteY25" fmla="*/ 903405 h 90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67421" h="901460">
                    <a:moveTo>
                      <a:pt x="776207" y="903405"/>
                    </a:moveTo>
                    <a:cubicBezTo>
                      <a:pt x="769886" y="900931"/>
                      <a:pt x="763840" y="898458"/>
                      <a:pt x="757519" y="895984"/>
                    </a:cubicBezTo>
                    <a:cubicBezTo>
                      <a:pt x="825953" y="890213"/>
                      <a:pt x="870201" y="855308"/>
                      <a:pt x="889165" y="789073"/>
                    </a:cubicBezTo>
                    <a:cubicBezTo>
                      <a:pt x="903731" y="738229"/>
                      <a:pt x="902906" y="710470"/>
                      <a:pt x="883393" y="685735"/>
                    </a:cubicBezTo>
                    <a:cubicBezTo>
                      <a:pt x="774283" y="758566"/>
                      <a:pt x="673419" y="740977"/>
                      <a:pt x="583548" y="650006"/>
                    </a:cubicBezTo>
                    <a:cubicBezTo>
                      <a:pt x="545071" y="611255"/>
                      <a:pt x="519236" y="564807"/>
                      <a:pt x="530230" y="505718"/>
                    </a:cubicBezTo>
                    <a:cubicBezTo>
                      <a:pt x="533802" y="514512"/>
                      <a:pt x="537375" y="523582"/>
                      <a:pt x="541223" y="532377"/>
                    </a:cubicBezTo>
                    <a:cubicBezTo>
                      <a:pt x="558538" y="573052"/>
                      <a:pt x="586296" y="604384"/>
                      <a:pt x="623949" y="626645"/>
                    </a:cubicBezTo>
                    <a:cubicBezTo>
                      <a:pt x="678916" y="659076"/>
                      <a:pt x="729210" y="641212"/>
                      <a:pt x="752572" y="582122"/>
                    </a:cubicBezTo>
                    <a:cubicBezTo>
                      <a:pt x="772909" y="531277"/>
                      <a:pt x="763840" y="485655"/>
                      <a:pt x="726737" y="446353"/>
                    </a:cubicBezTo>
                    <a:cubicBezTo>
                      <a:pt x="681114" y="397982"/>
                      <a:pt x="622299" y="374621"/>
                      <a:pt x="557988" y="365002"/>
                    </a:cubicBezTo>
                    <a:cubicBezTo>
                      <a:pt x="494776" y="355658"/>
                      <a:pt x="432113" y="364727"/>
                      <a:pt x="369451" y="374072"/>
                    </a:cubicBezTo>
                    <a:cubicBezTo>
                      <a:pt x="327951" y="380393"/>
                      <a:pt x="286176" y="386714"/>
                      <a:pt x="244126" y="390562"/>
                    </a:cubicBezTo>
                    <a:cubicBezTo>
                      <a:pt x="182288" y="395783"/>
                      <a:pt x="123198" y="387813"/>
                      <a:pt x="75377" y="342190"/>
                    </a:cubicBezTo>
                    <a:cubicBezTo>
                      <a:pt x="45145" y="312783"/>
                      <a:pt x="25906" y="276780"/>
                      <a:pt x="14363" y="236379"/>
                    </a:cubicBezTo>
                    <a:cubicBezTo>
                      <a:pt x="-5700" y="167120"/>
                      <a:pt x="-4875" y="98137"/>
                      <a:pt x="17661" y="29703"/>
                    </a:cubicBezTo>
                    <a:cubicBezTo>
                      <a:pt x="19585" y="24206"/>
                      <a:pt x="21784" y="18709"/>
                      <a:pt x="24257" y="12938"/>
                    </a:cubicBezTo>
                    <a:cubicBezTo>
                      <a:pt x="122923" y="67355"/>
                      <a:pt x="226261" y="59934"/>
                      <a:pt x="330149" y="39322"/>
                    </a:cubicBezTo>
                    <a:cubicBezTo>
                      <a:pt x="382643" y="28878"/>
                      <a:pt x="434312" y="14587"/>
                      <a:pt x="487080" y="5517"/>
                    </a:cubicBezTo>
                    <a:cubicBezTo>
                      <a:pt x="587121" y="-11798"/>
                      <a:pt x="677816" y="11838"/>
                      <a:pt x="758343" y="73676"/>
                    </a:cubicBezTo>
                    <a:cubicBezTo>
                      <a:pt x="850413" y="144309"/>
                      <a:pt x="907854" y="238303"/>
                      <a:pt x="938910" y="348787"/>
                    </a:cubicBezTo>
                    <a:cubicBezTo>
                      <a:pt x="977387" y="485655"/>
                      <a:pt x="978212" y="622798"/>
                      <a:pt x="937536" y="759116"/>
                    </a:cubicBezTo>
                    <a:cubicBezTo>
                      <a:pt x="929566" y="785500"/>
                      <a:pt x="916923" y="811060"/>
                      <a:pt x="904281" y="835795"/>
                    </a:cubicBezTo>
                    <a:cubicBezTo>
                      <a:pt x="885867" y="872073"/>
                      <a:pt x="854261" y="891862"/>
                      <a:pt x="814959" y="899832"/>
                    </a:cubicBezTo>
                    <a:cubicBezTo>
                      <a:pt x="811112" y="900656"/>
                      <a:pt x="807264" y="902031"/>
                      <a:pt x="803416" y="903405"/>
                    </a:cubicBezTo>
                    <a:cubicBezTo>
                      <a:pt x="794621" y="903405"/>
                      <a:pt x="785277" y="903405"/>
                      <a:pt x="776207" y="903405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B64559DA-8BF7-4A33-841C-A981E5970C14}"/>
                  </a:ext>
                </a:extLst>
              </p:cNvPr>
              <p:cNvSpPr/>
              <p:nvPr/>
            </p:nvSpPr>
            <p:spPr>
              <a:xfrm>
                <a:off x="5065574" y="2954343"/>
                <a:ext cx="961924" cy="895964"/>
              </a:xfrm>
              <a:custGeom>
                <a:avLst/>
                <a:gdLst>
                  <a:gd name="connsiteX0" fmla="*/ 434658 w 961924"/>
                  <a:gd name="connsiteY0" fmla="*/ 502907 h 895963"/>
                  <a:gd name="connsiteX1" fmla="*/ 429986 w 961924"/>
                  <a:gd name="connsiteY1" fmla="*/ 577112 h 895963"/>
                  <a:gd name="connsiteX2" fmla="*/ 182084 w 961924"/>
                  <a:gd name="connsiteY2" fmla="*/ 726348 h 895963"/>
                  <a:gd name="connsiteX3" fmla="*/ 116398 w 961924"/>
                  <a:gd name="connsiteY3" fmla="*/ 704361 h 895963"/>
                  <a:gd name="connsiteX4" fmla="*/ 79296 w 961924"/>
                  <a:gd name="connsiteY4" fmla="*/ 684573 h 895963"/>
                  <a:gd name="connsiteX5" fmla="*/ 89190 w 961924"/>
                  <a:gd name="connsiteY5" fmla="*/ 822540 h 895963"/>
                  <a:gd name="connsiteX6" fmla="*/ 208193 w 961924"/>
                  <a:gd name="connsiteY6" fmla="*/ 892623 h 895963"/>
                  <a:gd name="connsiteX7" fmla="*/ 43567 w 961924"/>
                  <a:gd name="connsiteY7" fmla="*/ 815670 h 895963"/>
                  <a:gd name="connsiteX8" fmla="*/ 3716 w 961924"/>
                  <a:gd name="connsiteY8" fmla="*/ 642523 h 895963"/>
                  <a:gd name="connsiteX9" fmla="*/ 51812 w 961924"/>
                  <a:gd name="connsiteY9" fmla="*/ 279740 h 895963"/>
                  <a:gd name="connsiteX10" fmla="*/ 232654 w 961924"/>
                  <a:gd name="connsiteY10" fmla="*/ 54375 h 895963"/>
                  <a:gd name="connsiteX11" fmla="*/ 356879 w 961924"/>
                  <a:gd name="connsiteY11" fmla="*/ 9577 h 895963"/>
                  <a:gd name="connsiteX12" fmla="*/ 533049 w 961924"/>
                  <a:gd name="connsiteY12" fmla="*/ 13974 h 895963"/>
                  <a:gd name="connsiteX13" fmla="*/ 694652 w 961924"/>
                  <a:gd name="connsiteY13" fmla="*/ 51352 h 895963"/>
                  <a:gd name="connsiteX14" fmla="*/ 934034 w 961924"/>
                  <a:gd name="connsiteY14" fmla="*/ 15348 h 895963"/>
                  <a:gd name="connsiteX15" fmla="*/ 942279 w 961924"/>
                  <a:gd name="connsiteY15" fmla="*/ 12050 h 895963"/>
                  <a:gd name="connsiteX16" fmla="*/ 956846 w 961924"/>
                  <a:gd name="connsiteY16" fmla="*/ 90653 h 895963"/>
                  <a:gd name="connsiteX17" fmla="*/ 948051 w 961924"/>
                  <a:gd name="connsiteY17" fmla="*/ 244012 h 895963"/>
                  <a:gd name="connsiteX18" fmla="*/ 739726 w 961924"/>
                  <a:gd name="connsiteY18" fmla="*/ 395996 h 895963"/>
                  <a:gd name="connsiteX19" fmla="*/ 564106 w 961924"/>
                  <a:gd name="connsiteY19" fmla="*/ 376757 h 895963"/>
                  <a:gd name="connsiteX20" fmla="*/ 407174 w 961924"/>
                  <a:gd name="connsiteY20" fmla="*/ 364939 h 895963"/>
                  <a:gd name="connsiteX21" fmla="*/ 250793 w 961924"/>
                  <a:gd name="connsiteY21" fmla="*/ 431999 h 895963"/>
                  <a:gd name="connsiteX22" fmla="*/ 220836 w 961924"/>
                  <a:gd name="connsiteY22" fmla="*/ 598824 h 895963"/>
                  <a:gd name="connsiteX23" fmla="*/ 323075 w 961924"/>
                  <a:gd name="connsiteY23" fmla="*/ 634828 h 895963"/>
                  <a:gd name="connsiteX24" fmla="*/ 428612 w 961924"/>
                  <a:gd name="connsiteY24" fmla="*/ 519397 h 895963"/>
                  <a:gd name="connsiteX25" fmla="*/ 434658 w 961924"/>
                  <a:gd name="connsiteY25" fmla="*/ 502907 h 89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61924" h="895963">
                    <a:moveTo>
                      <a:pt x="434658" y="502907"/>
                    </a:moveTo>
                    <a:cubicBezTo>
                      <a:pt x="443453" y="530115"/>
                      <a:pt x="439055" y="553751"/>
                      <a:pt x="429986" y="577112"/>
                    </a:cubicBezTo>
                    <a:cubicBezTo>
                      <a:pt x="393707" y="669457"/>
                      <a:pt x="280475" y="738716"/>
                      <a:pt x="182084" y="726348"/>
                    </a:cubicBezTo>
                    <a:cubicBezTo>
                      <a:pt x="159548" y="723600"/>
                      <a:pt x="137836" y="712881"/>
                      <a:pt x="116398" y="704361"/>
                    </a:cubicBezTo>
                    <a:cubicBezTo>
                      <a:pt x="103756" y="699414"/>
                      <a:pt x="92488" y="691719"/>
                      <a:pt x="79296" y="684573"/>
                    </a:cubicBezTo>
                    <a:cubicBezTo>
                      <a:pt x="56209" y="734043"/>
                      <a:pt x="65279" y="778842"/>
                      <a:pt x="89190" y="822540"/>
                    </a:cubicBezTo>
                    <a:cubicBezTo>
                      <a:pt x="114200" y="868163"/>
                      <a:pt x="156249" y="886027"/>
                      <a:pt x="208193" y="892623"/>
                    </a:cubicBezTo>
                    <a:cubicBezTo>
                      <a:pt x="145256" y="913236"/>
                      <a:pt x="68852" y="876408"/>
                      <a:pt x="43567" y="815670"/>
                    </a:cubicBezTo>
                    <a:cubicBezTo>
                      <a:pt x="20481" y="760153"/>
                      <a:pt x="8938" y="701888"/>
                      <a:pt x="3716" y="642523"/>
                    </a:cubicBezTo>
                    <a:cubicBezTo>
                      <a:pt x="-7278" y="518023"/>
                      <a:pt x="5365" y="396545"/>
                      <a:pt x="51812" y="279740"/>
                    </a:cubicBezTo>
                    <a:cubicBezTo>
                      <a:pt x="88915" y="186296"/>
                      <a:pt x="146355" y="109067"/>
                      <a:pt x="232654" y="54375"/>
                    </a:cubicBezTo>
                    <a:cubicBezTo>
                      <a:pt x="271131" y="30190"/>
                      <a:pt x="313730" y="20570"/>
                      <a:pt x="356879" y="9577"/>
                    </a:cubicBezTo>
                    <a:cubicBezTo>
                      <a:pt x="416794" y="-5814"/>
                      <a:pt x="474509" y="-1417"/>
                      <a:pt x="533049" y="13974"/>
                    </a:cubicBezTo>
                    <a:cubicBezTo>
                      <a:pt x="586642" y="27716"/>
                      <a:pt x="640235" y="41733"/>
                      <a:pt x="694652" y="51352"/>
                    </a:cubicBezTo>
                    <a:cubicBezTo>
                      <a:pt x="777928" y="65918"/>
                      <a:pt x="859004" y="58772"/>
                      <a:pt x="934034" y="15348"/>
                    </a:cubicBezTo>
                    <a:cubicBezTo>
                      <a:pt x="935958" y="14249"/>
                      <a:pt x="938157" y="13699"/>
                      <a:pt x="942279" y="12050"/>
                    </a:cubicBezTo>
                    <a:cubicBezTo>
                      <a:pt x="947226" y="38709"/>
                      <a:pt x="952448" y="64819"/>
                      <a:pt x="956846" y="90653"/>
                    </a:cubicBezTo>
                    <a:cubicBezTo>
                      <a:pt x="965640" y="142322"/>
                      <a:pt x="964541" y="193442"/>
                      <a:pt x="948051" y="244012"/>
                    </a:cubicBezTo>
                    <a:cubicBezTo>
                      <a:pt x="915345" y="343227"/>
                      <a:pt x="844163" y="398194"/>
                      <a:pt x="739726" y="395996"/>
                    </a:cubicBezTo>
                    <a:cubicBezTo>
                      <a:pt x="680911" y="394621"/>
                      <a:pt x="622371" y="384727"/>
                      <a:pt x="564106" y="376757"/>
                    </a:cubicBezTo>
                    <a:cubicBezTo>
                      <a:pt x="511887" y="369611"/>
                      <a:pt x="459943" y="359168"/>
                      <a:pt x="407174" y="364939"/>
                    </a:cubicBezTo>
                    <a:cubicBezTo>
                      <a:pt x="348634" y="371260"/>
                      <a:pt x="295041" y="391598"/>
                      <a:pt x="250793" y="431999"/>
                    </a:cubicBezTo>
                    <a:cubicBezTo>
                      <a:pt x="199399" y="478996"/>
                      <a:pt x="188955" y="540009"/>
                      <a:pt x="220836" y="598824"/>
                    </a:cubicBezTo>
                    <a:cubicBezTo>
                      <a:pt x="243098" y="639775"/>
                      <a:pt x="280200" y="653517"/>
                      <a:pt x="323075" y="634828"/>
                    </a:cubicBezTo>
                    <a:cubicBezTo>
                      <a:pt x="375019" y="612016"/>
                      <a:pt x="407449" y="570791"/>
                      <a:pt x="428612" y="519397"/>
                    </a:cubicBezTo>
                    <a:cubicBezTo>
                      <a:pt x="430261" y="514175"/>
                      <a:pt x="431910" y="509503"/>
                      <a:pt x="434658" y="502907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4252973B-791C-41A2-A631-7F1F8F808DD2}"/>
                  </a:ext>
                </a:extLst>
              </p:cNvPr>
              <p:cNvSpPr/>
              <p:nvPr/>
            </p:nvSpPr>
            <p:spPr>
              <a:xfrm>
                <a:off x="4884504" y="2909101"/>
                <a:ext cx="96192" cy="824507"/>
              </a:xfrm>
              <a:custGeom>
                <a:avLst/>
                <a:gdLst>
                  <a:gd name="connsiteX0" fmla="*/ 47643 w 96192"/>
                  <a:gd name="connsiteY0" fmla="*/ 823808 h 824506"/>
                  <a:gd name="connsiteX1" fmla="*/ 28130 w 96192"/>
                  <a:gd name="connsiteY1" fmla="*/ 700682 h 824506"/>
                  <a:gd name="connsiteX2" fmla="*/ 97 w 96192"/>
                  <a:gd name="connsiteY2" fmla="*/ 382422 h 824506"/>
                  <a:gd name="connsiteX3" fmla="*/ 18236 w 96192"/>
                  <a:gd name="connsiteY3" fmla="*/ 246929 h 824506"/>
                  <a:gd name="connsiteX4" fmla="*/ 25656 w 96192"/>
                  <a:gd name="connsiteY4" fmla="*/ 227690 h 824506"/>
                  <a:gd name="connsiteX5" fmla="*/ 25656 w 96192"/>
                  <a:gd name="connsiteY5" fmla="*/ 180143 h 824506"/>
                  <a:gd name="connsiteX6" fmla="*/ 7792 w 96192"/>
                  <a:gd name="connsiteY6" fmla="*/ 53444 h 824506"/>
                  <a:gd name="connsiteX7" fmla="*/ 32527 w 96192"/>
                  <a:gd name="connsiteY7" fmla="*/ 5348 h 824506"/>
                  <a:gd name="connsiteX8" fmla="*/ 74302 w 96192"/>
                  <a:gd name="connsiteY8" fmla="*/ 16067 h 824506"/>
                  <a:gd name="connsiteX9" fmla="*/ 89693 w 96192"/>
                  <a:gd name="connsiteY9" fmla="*/ 71034 h 824506"/>
                  <a:gd name="connsiteX10" fmla="*/ 75127 w 96192"/>
                  <a:gd name="connsiteY10" fmla="*/ 169425 h 824506"/>
                  <a:gd name="connsiteX11" fmla="*/ 69355 w 96192"/>
                  <a:gd name="connsiteY11" fmla="*/ 186190 h 824506"/>
                  <a:gd name="connsiteX12" fmla="*/ 72103 w 96192"/>
                  <a:gd name="connsiteY12" fmla="*/ 228514 h 824506"/>
                  <a:gd name="connsiteX13" fmla="*/ 97388 w 96192"/>
                  <a:gd name="connsiteY13" fmla="*/ 362359 h 824506"/>
                  <a:gd name="connsiteX14" fmla="*/ 85845 w 96192"/>
                  <a:gd name="connsiteY14" fmla="*/ 578930 h 824506"/>
                  <a:gd name="connsiteX15" fmla="*/ 64958 w 96192"/>
                  <a:gd name="connsiteY15" fmla="*/ 778186 h 824506"/>
                  <a:gd name="connsiteX16" fmla="*/ 53964 w 96192"/>
                  <a:gd name="connsiteY16" fmla="*/ 825182 h 824506"/>
                  <a:gd name="connsiteX17" fmla="*/ 47643 w 96192"/>
                  <a:gd name="connsiteY17" fmla="*/ 823808 h 82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192" h="824506">
                    <a:moveTo>
                      <a:pt x="47643" y="823808"/>
                    </a:moveTo>
                    <a:cubicBezTo>
                      <a:pt x="41047" y="782858"/>
                      <a:pt x="34176" y="741632"/>
                      <a:pt x="28130" y="700682"/>
                    </a:cubicBezTo>
                    <a:cubicBezTo>
                      <a:pt x="12189" y="595145"/>
                      <a:pt x="-1277" y="489333"/>
                      <a:pt x="97" y="382422"/>
                    </a:cubicBezTo>
                    <a:cubicBezTo>
                      <a:pt x="646" y="336525"/>
                      <a:pt x="4219" y="290902"/>
                      <a:pt x="18236" y="246929"/>
                    </a:cubicBezTo>
                    <a:cubicBezTo>
                      <a:pt x="20434" y="240332"/>
                      <a:pt x="21809" y="233187"/>
                      <a:pt x="25656" y="227690"/>
                    </a:cubicBezTo>
                    <a:cubicBezTo>
                      <a:pt x="37474" y="211475"/>
                      <a:pt x="33626" y="197183"/>
                      <a:pt x="25656" y="180143"/>
                    </a:cubicBezTo>
                    <a:cubicBezTo>
                      <a:pt x="6693" y="140017"/>
                      <a:pt x="-2652" y="97418"/>
                      <a:pt x="7792" y="53444"/>
                    </a:cubicBezTo>
                    <a:cubicBezTo>
                      <a:pt x="11915" y="36404"/>
                      <a:pt x="22358" y="20464"/>
                      <a:pt x="32527" y="5348"/>
                    </a:cubicBezTo>
                    <a:cubicBezTo>
                      <a:pt x="39673" y="-5371"/>
                      <a:pt x="67706" y="951"/>
                      <a:pt x="74302" y="16067"/>
                    </a:cubicBezTo>
                    <a:cubicBezTo>
                      <a:pt x="81723" y="33381"/>
                      <a:pt x="87494" y="52345"/>
                      <a:pt x="89693" y="71034"/>
                    </a:cubicBezTo>
                    <a:cubicBezTo>
                      <a:pt x="93541" y="104838"/>
                      <a:pt x="85570" y="137544"/>
                      <a:pt x="75127" y="169425"/>
                    </a:cubicBezTo>
                    <a:cubicBezTo>
                      <a:pt x="73203" y="175196"/>
                      <a:pt x="71829" y="180968"/>
                      <a:pt x="69355" y="186190"/>
                    </a:cubicBezTo>
                    <a:cubicBezTo>
                      <a:pt x="61935" y="201031"/>
                      <a:pt x="64683" y="213948"/>
                      <a:pt x="72103" y="228514"/>
                    </a:cubicBezTo>
                    <a:cubicBezTo>
                      <a:pt x="93266" y="270290"/>
                      <a:pt x="98213" y="316462"/>
                      <a:pt x="97388" y="362359"/>
                    </a:cubicBezTo>
                    <a:cubicBezTo>
                      <a:pt x="96014" y="434641"/>
                      <a:pt x="91342" y="506923"/>
                      <a:pt x="85845" y="578930"/>
                    </a:cubicBezTo>
                    <a:cubicBezTo>
                      <a:pt x="80623" y="645440"/>
                      <a:pt x="72653" y="711950"/>
                      <a:pt x="64958" y="778186"/>
                    </a:cubicBezTo>
                    <a:cubicBezTo>
                      <a:pt x="63034" y="794126"/>
                      <a:pt x="57812" y="809517"/>
                      <a:pt x="53964" y="825182"/>
                    </a:cubicBezTo>
                    <a:cubicBezTo>
                      <a:pt x="51766" y="824633"/>
                      <a:pt x="49567" y="824083"/>
                      <a:pt x="47643" y="823808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CFD39DDC-23D5-46A2-80C3-45647C0FCC37}"/>
                  </a:ext>
                </a:extLst>
              </p:cNvPr>
              <p:cNvSpPr/>
              <p:nvPr/>
            </p:nvSpPr>
            <p:spPr>
              <a:xfrm>
                <a:off x="4892788" y="2827824"/>
                <a:ext cx="76954" cy="65961"/>
              </a:xfrm>
              <a:custGeom>
                <a:avLst/>
                <a:gdLst>
                  <a:gd name="connsiteX0" fmla="*/ 39909 w 76953"/>
                  <a:gd name="connsiteY0" fmla="*/ 68211 h 65960"/>
                  <a:gd name="connsiteX1" fmla="*/ 21495 w 76953"/>
                  <a:gd name="connsiteY1" fmla="*/ 65738 h 65960"/>
                  <a:gd name="connsiteX2" fmla="*/ 1432 w 76953"/>
                  <a:gd name="connsiteY2" fmla="*/ 36056 h 65960"/>
                  <a:gd name="connsiteX3" fmla="*/ 25342 w 76953"/>
                  <a:gd name="connsiteY3" fmla="*/ 2251 h 65960"/>
                  <a:gd name="connsiteX4" fmla="*/ 34412 w 76953"/>
                  <a:gd name="connsiteY4" fmla="*/ 52 h 65960"/>
                  <a:gd name="connsiteX5" fmla="*/ 76187 w 76953"/>
                  <a:gd name="connsiteY5" fmla="*/ 34956 h 65960"/>
                  <a:gd name="connsiteX6" fmla="*/ 58323 w 76953"/>
                  <a:gd name="connsiteY6" fmla="*/ 65463 h 65960"/>
                  <a:gd name="connsiteX7" fmla="*/ 39909 w 76953"/>
                  <a:gd name="connsiteY7" fmla="*/ 68211 h 6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953" h="65960">
                    <a:moveTo>
                      <a:pt x="39909" y="68211"/>
                    </a:moveTo>
                    <a:cubicBezTo>
                      <a:pt x="33038" y="67387"/>
                      <a:pt x="27266" y="66837"/>
                      <a:pt x="21495" y="65738"/>
                    </a:cubicBezTo>
                    <a:cubicBezTo>
                      <a:pt x="607" y="61615"/>
                      <a:pt x="-2416" y="57218"/>
                      <a:pt x="1432" y="36056"/>
                    </a:cubicBezTo>
                    <a:cubicBezTo>
                      <a:pt x="4180" y="21214"/>
                      <a:pt x="12975" y="10496"/>
                      <a:pt x="25342" y="2251"/>
                    </a:cubicBezTo>
                    <a:cubicBezTo>
                      <a:pt x="27816" y="602"/>
                      <a:pt x="31389" y="-223"/>
                      <a:pt x="34412" y="52"/>
                    </a:cubicBezTo>
                    <a:cubicBezTo>
                      <a:pt x="52276" y="1151"/>
                      <a:pt x="71515" y="17367"/>
                      <a:pt x="76187" y="34956"/>
                    </a:cubicBezTo>
                    <a:cubicBezTo>
                      <a:pt x="81134" y="53920"/>
                      <a:pt x="77286" y="61066"/>
                      <a:pt x="58323" y="65463"/>
                    </a:cubicBezTo>
                    <a:cubicBezTo>
                      <a:pt x="52001" y="67112"/>
                      <a:pt x="45405" y="67387"/>
                      <a:pt x="39909" y="68211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44A803A1-9F0F-453B-9D33-7DF8921FD2FD}"/>
                </a:ext>
              </a:extLst>
            </p:cNvPr>
            <p:cNvGrpSpPr/>
            <p:nvPr/>
          </p:nvGrpSpPr>
          <p:grpSpPr>
            <a:xfrm>
              <a:off x="4383103" y="2006585"/>
              <a:ext cx="1098291" cy="742129"/>
              <a:chOff x="4374330" y="2006585"/>
              <a:chExt cx="1098291" cy="742129"/>
            </a:xfrm>
            <a:grpFill/>
          </p:grpSpPr>
          <p:sp>
            <p:nvSpPr>
              <p:cNvPr id="19" name="Graphic 17">
                <a:extLst>
                  <a:ext uri="{FF2B5EF4-FFF2-40B4-BE49-F238E27FC236}">
                    <a16:creationId xmlns="" xmlns:a16="http://schemas.microsoft.com/office/drawing/2014/main" id="{429CB6CE-3A94-4DBF-B4AC-2FE01421EF8C}"/>
                  </a:ext>
                </a:extLst>
              </p:cNvPr>
              <p:cNvSpPr/>
              <p:nvPr/>
            </p:nvSpPr>
            <p:spPr>
              <a:xfrm rot="635483">
                <a:off x="4374330" y="2006585"/>
                <a:ext cx="603701" cy="742129"/>
              </a:xfrm>
              <a:custGeom>
                <a:avLst/>
                <a:gdLst>
                  <a:gd name="connsiteX0" fmla="*/ 1488758 w 1495425"/>
                  <a:gd name="connsiteY0" fmla="*/ 1811050 h 1838325"/>
                  <a:gd name="connsiteX1" fmla="*/ 854393 w 1495425"/>
                  <a:gd name="connsiteY1" fmla="*/ 556607 h 1838325"/>
                  <a:gd name="connsiteX2" fmla="*/ 390525 w 1495425"/>
                  <a:gd name="connsiteY2" fmla="*/ 79405 h 1838325"/>
                  <a:gd name="connsiteX3" fmla="*/ 101918 w 1495425"/>
                  <a:gd name="connsiteY3" fmla="*/ 347 h 1838325"/>
                  <a:gd name="connsiteX4" fmla="*/ 0 w 1495425"/>
                  <a:gd name="connsiteY4" fmla="*/ 61307 h 1838325"/>
                  <a:gd name="connsiteX5" fmla="*/ 556260 w 1495425"/>
                  <a:gd name="connsiteY5" fmla="*/ 278477 h 1838325"/>
                  <a:gd name="connsiteX6" fmla="*/ 853440 w 1495425"/>
                  <a:gd name="connsiteY6" fmla="*/ 639475 h 1838325"/>
                  <a:gd name="connsiteX7" fmla="*/ 1349693 w 1495425"/>
                  <a:gd name="connsiteY7" fmla="*/ 1554827 h 1838325"/>
                  <a:gd name="connsiteX8" fmla="*/ 1473518 w 1495425"/>
                  <a:gd name="connsiteY8" fmla="*/ 1839625 h 1838325"/>
                  <a:gd name="connsiteX9" fmla="*/ 1496378 w 1495425"/>
                  <a:gd name="connsiteY9" fmla="*/ 1832957 h 1838325"/>
                  <a:gd name="connsiteX10" fmla="*/ 1488758 w 1495425"/>
                  <a:gd name="connsiteY10" fmla="*/ 1811050 h 183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5425" h="1838325">
                    <a:moveTo>
                      <a:pt x="1488758" y="1811050"/>
                    </a:moveTo>
                    <a:cubicBezTo>
                      <a:pt x="1311593" y="1375757"/>
                      <a:pt x="1122998" y="947132"/>
                      <a:pt x="854393" y="556607"/>
                    </a:cubicBezTo>
                    <a:cubicBezTo>
                      <a:pt x="726758" y="371822"/>
                      <a:pt x="583883" y="201325"/>
                      <a:pt x="390525" y="79405"/>
                    </a:cubicBezTo>
                    <a:cubicBezTo>
                      <a:pt x="302895" y="24160"/>
                      <a:pt x="205740" y="-3463"/>
                      <a:pt x="101918" y="347"/>
                    </a:cubicBezTo>
                    <a:cubicBezTo>
                      <a:pt x="59055" y="3205"/>
                      <a:pt x="18098" y="8920"/>
                      <a:pt x="0" y="61307"/>
                    </a:cubicBezTo>
                    <a:cubicBezTo>
                      <a:pt x="254318" y="60355"/>
                      <a:pt x="377190" y="100360"/>
                      <a:pt x="556260" y="278477"/>
                    </a:cubicBezTo>
                    <a:cubicBezTo>
                      <a:pt x="665798" y="388015"/>
                      <a:pt x="774383" y="507077"/>
                      <a:pt x="853440" y="639475"/>
                    </a:cubicBezTo>
                    <a:cubicBezTo>
                      <a:pt x="1028700" y="938560"/>
                      <a:pt x="1187768" y="1248122"/>
                      <a:pt x="1349693" y="1554827"/>
                    </a:cubicBezTo>
                    <a:cubicBezTo>
                      <a:pt x="1398270" y="1647220"/>
                      <a:pt x="1435418" y="1745327"/>
                      <a:pt x="1473518" y="1839625"/>
                    </a:cubicBezTo>
                    <a:lnTo>
                      <a:pt x="1496378" y="1832957"/>
                    </a:lnTo>
                    <a:cubicBezTo>
                      <a:pt x="1493520" y="1826290"/>
                      <a:pt x="1492568" y="1817717"/>
                      <a:pt x="1488758" y="1811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Graphic 17">
                <a:extLst>
                  <a:ext uri="{FF2B5EF4-FFF2-40B4-BE49-F238E27FC236}">
                    <a16:creationId xmlns="" xmlns:a16="http://schemas.microsoft.com/office/drawing/2014/main" id="{C987674E-4015-462B-8B77-2F90E0A7ACDB}"/>
                  </a:ext>
                </a:extLst>
              </p:cNvPr>
              <p:cNvSpPr/>
              <p:nvPr/>
            </p:nvSpPr>
            <p:spPr>
              <a:xfrm rot="20964517" flipH="1">
                <a:off x="4868920" y="2006585"/>
                <a:ext cx="603701" cy="742129"/>
              </a:xfrm>
              <a:custGeom>
                <a:avLst/>
                <a:gdLst>
                  <a:gd name="connsiteX0" fmla="*/ 1488758 w 1495425"/>
                  <a:gd name="connsiteY0" fmla="*/ 1811050 h 1838325"/>
                  <a:gd name="connsiteX1" fmla="*/ 854393 w 1495425"/>
                  <a:gd name="connsiteY1" fmla="*/ 556607 h 1838325"/>
                  <a:gd name="connsiteX2" fmla="*/ 390525 w 1495425"/>
                  <a:gd name="connsiteY2" fmla="*/ 79405 h 1838325"/>
                  <a:gd name="connsiteX3" fmla="*/ 101918 w 1495425"/>
                  <a:gd name="connsiteY3" fmla="*/ 347 h 1838325"/>
                  <a:gd name="connsiteX4" fmla="*/ 0 w 1495425"/>
                  <a:gd name="connsiteY4" fmla="*/ 61307 h 1838325"/>
                  <a:gd name="connsiteX5" fmla="*/ 556260 w 1495425"/>
                  <a:gd name="connsiteY5" fmla="*/ 278477 h 1838325"/>
                  <a:gd name="connsiteX6" fmla="*/ 853440 w 1495425"/>
                  <a:gd name="connsiteY6" fmla="*/ 639475 h 1838325"/>
                  <a:gd name="connsiteX7" fmla="*/ 1349693 w 1495425"/>
                  <a:gd name="connsiteY7" fmla="*/ 1554827 h 1838325"/>
                  <a:gd name="connsiteX8" fmla="*/ 1473518 w 1495425"/>
                  <a:gd name="connsiteY8" fmla="*/ 1839625 h 1838325"/>
                  <a:gd name="connsiteX9" fmla="*/ 1496378 w 1495425"/>
                  <a:gd name="connsiteY9" fmla="*/ 1832957 h 1838325"/>
                  <a:gd name="connsiteX10" fmla="*/ 1488758 w 1495425"/>
                  <a:gd name="connsiteY10" fmla="*/ 1811050 h 183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5425" h="1838325">
                    <a:moveTo>
                      <a:pt x="1488758" y="1811050"/>
                    </a:moveTo>
                    <a:cubicBezTo>
                      <a:pt x="1311593" y="1375757"/>
                      <a:pt x="1122998" y="947132"/>
                      <a:pt x="854393" y="556607"/>
                    </a:cubicBezTo>
                    <a:cubicBezTo>
                      <a:pt x="726758" y="371822"/>
                      <a:pt x="583883" y="201325"/>
                      <a:pt x="390525" y="79405"/>
                    </a:cubicBezTo>
                    <a:cubicBezTo>
                      <a:pt x="302895" y="24160"/>
                      <a:pt x="205740" y="-3463"/>
                      <a:pt x="101918" y="347"/>
                    </a:cubicBezTo>
                    <a:cubicBezTo>
                      <a:pt x="59055" y="3205"/>
                      <a:pt x="18098" y="8920"/>
                      <a:pt x="0" y="61307"/>
                    </a:cubicBezTo>
                    <a:cubicBezTo>
                      <a:pt x="254318" y="60355"/>
                      <a:pt x="377190" y="100360"/>
                      <a:pt x="556260" y="278477"/>
                    </a:cubicBezTo>
                    <a:cubicBezTo>
                      <a:pt x="665798" y="388015"/>
                      <a:pt x="774383" y="507077"/>
                      <a:pt x="853440" y="639475"/>
                    </a:cubicBezTo>
                    <a:cubicBezTo>
                      <a:pt x="1028700" y="938560"/>
                      <a:pt x="1187768" y="1248122"/>
                      <a:pt x="1349693" y="1554827"/>
                    </a:cubicBezTo>
                    <a:cubicBezTo>
                      <a:pt x="1398270" y="1647220"/>
                      <a:pt x="1435418" y="1745327"/>
                      <a:pt x="1473518" y="1839625"/>
                    </a:cubicBezTo>
                    <a:lnTo>
                      <a:pt x="1496378" y="1832957"/>
                    </a:lnTo>
                    <a:cubicBezTo>
                      <a:pt x="1493520" y="1826290"/>
                      <a:pt x="1492568" y="1817717"/>
                      <a:pt x="1488758" y="1811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CE04DE78-641F-477D-9871-793AA05989C6}"/>
              </a:ext>
            </a:extLst>
          </p:cNvPr>
          <p:cNvGrpSpPr/>
          <p:nvPr/>
        </p:nvGrpSpPr>
        <p:grpSpPr>
          <a:xfrm>
            <a:off x="80710" y="2714122"/>
            <a:ext cx="4800381" cy="4146309"/>
            <a:chOff x="3261506" y="475536"/>
            <a:chExt cx="5668988" cy="4896565"/>
          </a:xfrm>
        </p:grpSpPr>
        <p:sp>
          <p:nvSpPr>
            <p:cNvPr id="24" name="Freeform: Shape 23">
              <a:extLst>
                <a:ext uri="{FF2B5EF4-FFF2-40B4-BE49-F238E27FC236}">
                  <a16:creationId xmlns="" xmlns:a16="http://schemas.microsoft.com/office/drawing/2014/main" id="{09238B26-E729-439C-A439-268EF1505FB5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3693353" y="925497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7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9 h 4241931"/>
                <a:gd name="connsiteX7" fmla="*/ 3877729 w 4651277"/>
                <a:gd name="connsiteY7" fmla="*/ 2513815 h 4241931"/>
                <a:gd name="connsiteX8" fmla="*/ 3877901 w 4651277"/>
                <a:gd name="connsiteY8" fmla="*/ 2487465 h 4241931"/>
                <a:gd name="connsiteX9" fmla="*/ 3888277 w 4651277"/>
                <a:gd name="connsiteY9" fmla="*/ 2487068 h 4241931"/>
                <a:gd name="connsiteX10" fmla="*/ 3891886 w 4651277"/>
                <a:gd name="connsiteY10" fmla="*/ 2490771 h 4241931"/>
                <a:gd name="connsiteX11" fmla="*/ 3891216 w 4651277"/>
                <a:gd name="connsiteY11" fmla="*/ 2494297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7 w 4651277"/>
                <a:gd name="connsiteY17" fmla="*/ 2490423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9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1 w 4651277"/>
                <a:gd name="connsiteY24" fmla="*/ 2054951 h 4241931"/>
                <a:gd name="connsiteX25" fmla="*/ 4089266 w 4651277"/>
                <a:gd name="connsiteY25" fmla="*/ 2055670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7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3 h 4241931"/>
                <a:gd name="connsiteX32" fmla="*/ 3822243 w 4651277"/>
                <a:gd name="connsiteY32" fmla="*/ 1811284 h 4241931"/>
                <a:gd name="connsiteX33" fmla="*/ 3767517 w 4651277"/>
                <a:gd name="connsiteY33" fmla="*/ 1561442 h 4241931"/>
                <a:gd name="connsiteX34" fmla="*/ 3765081 w 4651277"/>
                <a:gd name="connsiteY34" fmla="*/ 1577440 h 4241931"/>
                <a:gd name="connsiteX35" fmla="*/ 3767062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5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3 w 4651277"/>
                <a:gd name="connsiteY39" fmla="*/ 1604063 h 4241931"/>
                <a:gd name="connsiteX40" fmla="*/ 3776032 w 4651277"/>
                <a:gd name="connsiteY40" fmla="*/ 1576163 h 4241931"/>
                <a:gd name="connsiteX41" fmla="*/ 3386337 w 4651277"/>
                <a:gd name="connsiteY41" fmla="*/ 529816 h 4241931"/>
                <a:gd name="connsiteX42" fmla="*/ 3387319 w 4651277"/>
                <a:gd name="connsiteY42" fmla="*/ 533022 h 4241931"/>
                <a:gd name="connsiteX43" fmla="*/ 3390371 w 4651277"/>
                <a:gd name="connsiteY43" fmla="*/ 545619 h 4241931"/>
                <a:gd name="connsiteX44" fmla="*/ 3423565 w 4651277"/>
                <a:gd name="connsiteY44" fmla="*/ 548694 h 4241931"/>
                <a:gd name="connsiteX45" fmla="*/ 3424013 w 4651277"/>
                <a:gd name="connsiteY45" fmla="*/ 548364 h 4241931"/>
                <a:gd name="connsiteX46" fmla="*/ 3429555 w 4651277"/>
                <a:gd name="connsiteY46" fmla="*/ 530803 h 4241931"/>
                <a:gd name="connsiteX47" fmla="*/ 3427864 w 4651277"/>
                <a:gd name="connsiteY47" fmla="*/ 511430 h 4241931"/>
                <a:gd name="connsiteX48" fmla="*/ 3425437 w 4651277"/>
                <a:gd name="connsiteY48" fmla="*/ 507611 h 4241931"/>
                <a:gd name="connsiteX49" fmla="*/ 3420175 w 4651277"/>
                <a:gd name="connsiteY49" fmla="*/ 511007 h 4241931"/>
                <a:gd name="connsiteX50" fmla="*/ 3392266 w 4651277"/>
                <a:gd name="connsiteY50" fmla="*/ 521522 h 4241931"/>
                <a:gd name="connsiteX51" fmla="*/ 1071940 w 4651277"/>
                <a:gd name="connsiteY51" fmla="*/ 3407137 h 4241931"/>
                <a:gd name="connsiteX52" fmla="*/ 1073275 w 4651277"/>
                <a:gd name="connsiteY52" fmla="*/ 3407279 h 4241931"/>
                <a:gd name="connsiteX53" fmla="*/ 1073048 w 4651277"/>
                <a:gd name="connsiteY53" fmla="*/ 3406948 h 4241931"/>
                <a:gd name="connsiteX54" fmla="*/ 842232 w 4651277"/>
                <a:gd name="connsiteY54" fmla="*/ 3128002 h 4241931"/>
                <a:gd name="connsiteX55" fmla="*/ 853613 w 4651277"/>
                <a:gd name="connsiteY55" fmla="*/ 3150615 h 4241931"/>
                <a:gd name="connsiteX56" fmla="*/ 883500 w 4651277"/>
                <a:gd name="connsiteY56" fmla="*/ 3172512 h 4241931"/>
                <a:gd name="connsiteX57" fmla="*/ 895668 w 4651277"/>
                <a:gd name="connsiteY57" fmla="*/ 3159366 h 4241931"/>
                <a:gd name="connsiteX58" fmla="*/ 895051 w 4651277"/>
                <a:gd name="connsiteY58" fmla="*/ 3159242 h 4241931"/>
                <a:gd name="connsiteX59" fmla="*/ 884086 w 4651277"/>
                <a:gd name="connsiteY59" fmla="*/ 3150235 h 4241931"/>
                <a:gd name="connsiteX60" fmla="*/ 861788 w 4651277"/>
                <a:gd name="connsiteY60" fmla="*/ 3130176 h 4241931"/>
                <a:gd name="connsiteX61" fmla="*/ 846830 w 4651277"/>
                <a:gd name="connsiteY61" fmla="*/ 3126461 h 4241931"/>
                <a:gd name="connsiteX62" fmla="*/ 1434125 w 4651277"/>
                <a:gd name="connsiteY62" fmla="*/ 357635 h 4241931"/>
                <a:gd name="connsiteX63" fmla="*/ 1444615 w 4651277"/>
                <a:gd name="connsiteY63" fmla="*/ 349964 h 4241931"/>
                <a:gd name="connsiteX64" fmla="*/ 1442833 w 4651277"/>
                <a:gd name="connsiteY64" fmla="*/ 352363 h 4241931"/>
                <a:gd name="connsiteX65" fmla="*/ 1435282 w 4651277"/>
                <a:gd name="connsiteY65" fmla="*/ 357772 h 4241931"/>
                <a:gd name="connsiteX66" fmla="*/ 901577 w 4651277"/>
                <a:gd name="connsiteY66" fmla="*/ 1089026 h 4241931"/>
                <a:gd name="connsiteX67" fmla="*/ 902450 w 4651277"/>
                <a:gd name="connsiteY67" fmla="*/ 1097146 h 4241931"/>
                <a:gd name="connsiteX68" fmla="*/ 902526 w 4651277"/>
                <a:gd name="connsiteY68" fmla="*/ 1097156 h 4241931"/>
                <a:gd name="connsiteX69" fmla="*/ 903198 w 4651277"/>
                <a:gd name="connsiteY69" fmla="*/ 1086955 h 4241931"/>
                <a:gd name="connsiteX70" fmla="*/ 757666 w 4651277"/>
                <a:gd name="connsiteY70" fmla="*/ 1050727 h 4241931"/>
                <a:gd name="connsiteX71" fmla="*/ 751018 w 4651277"/>
                <a:gd name="connsiteY71" fmla="*/ 1071490 h 4241931"/>
                <a:gd name="connsiteX72" fmla="*/ 758841 w 4651277"/>
                <a:gd name="connsiteY72" fmla="*/ 1071058 h 4241931"/>
                <a:gd name="connsiteX73" fmla="*/ 769344 w 4651277"/>
                <a:gd name="connsiteY73" fmla="*/ 1066422 h 4241931"/>
                <a:gd name="connsiteX74" fmla="*/ 764664 w 4651277"/>
                <a:gd name="connsiteY74" fmla="*/ 1057752 h 4241931"/>
                <a:gd name="connsiteX75" fmla="*/ 394920 w 4651277"/>
                <a:gd name="connsiteY75" fmla="*/ 954017 h 4241931"/>
                <a:gd name="connsiteX76" fmla="*/ 407227 w 4651277"/>
                <a:gd name="connsiteY76" fmla="*/ 946656 h 4241931"/>
                <a:gd name="connsiteX77" fmla="*/ 424128 w 4651277"/>
                <a:gd name="connsiteY77" fmla="*/ 922299 h 4241931"/>
                <a:gd name="connsiteX78" fmla="*/ 452395 w 4651277"/>
                <a:gd name="connsiteY78" fmla="*/ 908274 h 4241931"/>
                <a:gd name="connsiteX79" fmla="*/ 459935 w 4651277"/>
                <a:gd name="connsiteY79" fmla="*/ 911515 h 4241931"/>
                <a:gd name="connsiteX80" fmla="*/ 483116 w 4651277"/>
                <a:gd name="connsiteY80" fmla="*/ 899146 h 4241931"/>
                <a:gd name="connsiteX81" fmla="*/ 490125 w 4651277"/>
                <a:gd name="connsiteY81" fmla="*/ 893227 h 4241931"/>
                <a:gd name="connsiteX82" fmla="*/ 505508 w 4651277"/>
                <a:gd name="connsiteY82" fmla="*/ 899211 h 4241931"/>
                <a:gd name="connsiteX83" fmla="*/ 533045 w 4651277"/>
                <a:gd name="connsiteY83" fmla="*/ 903097 h 4241931"/>
                <a:gd name="connsiteX84" fmla="*/ 549057 w 4651277"/>
                <a:gd name="connsiteY84" fmla="*/ 904707 h 4241931"/>
                <a:gd name="connsiteX85" fmla="*/ 576911 w 4651277"/>
                <a:gd name="connsiteY85" fmla="*/ 960445 h 4241931"/>
                <a:gd name="connsiteX86" fmla="*/ 592268 w 4651277"/>
                <a:gd name="connsiteY86" fmla="*/ 969814 h 4241931"/>
                <a:gd name="connsiteX87" fmla="*/ 635566 w 4651277"/>
                <a:gd name="connsiteY87" fmla="*/ 969038 h 4241931"/>
                <a:gd name="connsiteX88" fmla="*/ 656699 w 4651277"/>
                <a:gd name="connsiteY88" fmla="*/ 977852 h 4241931"/>
                <a:gd name="connsiteX89" fmla="*/ 677579 w 4651277"/>
                <a:gd name="connsiteY89" fmla="*/ 980395 h 4241931"/>
                <a:gd name="connsiteX90" fmla="*/ 708864 w 4651277"/>
                <a:gd name="connsiteY90" fmla="*/ 989282 h 4241931"/>
                <a:gd name="connsiteX91" fmla="*/ 709249 w 4651277"/>
                <a:gd name="connsiteY91" fmla="*/ 990879 h 4241931"/>
                <a:gd name="connsiteX92" fmla="*/ 730538 w 4651277"/>
                <a:gd name="connsiteY92" fmla="*/ 987041 h 4241931"/>
                <a:gd name="connsiteX93" fmla="*/ 733369 w 4651277"/>
                <a:gd name="connsiteY93" fmla="*/ 981508 h 4241931"/>
                <a:gd name="connsiteX94" fmla="*/ 741250 w 4651277"/>
                <a:gd name="connsiteY94" fmla="*/ 939228 h 4241931"/>
                <a:gd name="connsiteX95" fmla="*/ 770387 w 4651277"/>
                <a:gd name="connsiteY95" fmla="*/ 922209 h 4241931"/>
                <a:gd name="connsiteX96" fmla="*/ 772846 w 4651277"/>
                <a:gd name="connsiteY96" fmla="*/ 931130 h 4241931"/>
                <a:gd name="connsiteX97" fmla="*/ 771985 w 4651277"/>
                <a:gd name="connsiteY97" fmla="*/ 935690 h 4241931"/>
                <a:gd name="connsiteX98" fmla="*/ 777371 w 4651277"/>
                <a:gd name="connsiteY98" fmla="*/ 940499 h 4241931"/>
                <a:gd name="connsiteX99" fmla="*/ 782283 w 4651277"/>
                <a:gd name="connsiteY99" fmla="*/ 952504 h 4241931"/>
                <a:gd name="connsiteX100" fmla="*/ 776624 w 4651277"/>
                <a:gd name="connsiteY100" fmla="*/ 964006 h 4241931"/>
                <a:gd name="connsiteX101" fmla="*/ 768714 w 4651277"/>
                <a:gd name="connsiteY101" fmla="*/ 968596 h 4241931"/>
                <a:gd name="connsiteX102" fmla="*/ 769873 w 4651277"/>
                <a:gd name="connsiteY102" fmla="*/ 975063 h 4241931"/>
                <a:gd name="connsiteX103" fmla="*/ 789860 w 4651277"/>
                <a:gd name="connsiteY103" fmla="*/ 1001522 h 4241931"/>
                <a:gd name="connsiteX104" fmla="*/ 801796 w 4651277"/>
                <a:gd name="connsiteY104" fmla="*/ 1013423 h 4241931"/>
                <a:gd name="connsiteX105" fmla="*/ 804836 w 4651277"/>
                <a:gd name="connsiteY105" fmla="*/ 1014109 h 4241931"/>
                <a:gd name="connsiteX106" fmla="*/ 810407 w 4651277"/>
                <a:gd name="connsiteY106" fmla="*/ 1011186 h 4241931"/>
                <a:gd name="connsiteX107" fmla="*/ 847470 w 4651277"/>
                <a:gd name="connsiteY107" fmla="*/ 994970 h 4241931"/>
                <a:gd name="connsiteX108" fmla="*/ 858657 w 4651277"/>
                <a:gd name="connsiteY108" fmla="*/ 987296 h 4241931"/>
                <a:gd name="connsiteX109" fmla="*/ 874361 w 4651277"/>
                <a:gd name="connsiteY109" fmla="*/ 995010 h 4241931"/>
                <a:gd name="connsiteX110" fmla="*/ 927779 w 4651277"/>
                <a:gd name="connsiteY110" fmla="*/ 1035418 h 4241931"/>
                <a:gd name="connsiteX111" fmla="*/ 932742 w 4651277"/>
                <a:gd name="connsiteY111" fmla="*/ 1035538 h 4241931"/>
                <a:gd name="connsiteX112" fmla="*/ 935226 w 4651277"/>
                <a:gd name="connsiteY112" fmla="*/ 1039553 h 4241931"/>
                <a:gd name="connsiteX113" fmla="*/ 940983 w 4651277"/>
                <a:gd name="connsiteY113" fmla="*/ 1033338 h 4241931"/>
                <a:gd name="connsiteX114" fmla="*/ 935821 w 4651277"/>
                <a:gd name="connsiteY114" fmla="*/ 1023593 h 4241931"/>
                <a:gd name="connsiteX115" fmla="*/ 913760 w 4651277"/>
                <a:gd name="connsiteY115" fmla="*/ 1010868 h 4241931"/>
                <a:gd name="connsiteX116" fmla="*/ 908193 w 4651277"/>
                <a:gd name="connsiteY116" fmla="*/ 1013124 h 4241931"/>
                <a:gd name="connsiteX117" fmla="*/ 918086 w 4651277"/>
                <a:gd name="connsiteY117" fmla="*/ 991595 h 4241931"/>
                <a:gd name="connsiteX118" fmla="*/ 923864 w 4651277"/>
                <a:gd name="connsiteY118" fmla="*/ 967586 h 4241931"/>
                <a:gd name="connsiteX119" fmla="*/ 911850 w 4651277"/>
                <a:gd name="connsiteY119" fmla="*/ 958668 h 4241931"/>
                <a:gd name="connsiteX120" fmla="*/ 893528 w 4651277"/>
                <a:gd name="connsiteY120" fmla="*/ 951841 h 4241931"/>
                <a:gd name="connsiteX121" fmla="*/ 898383 w 4651277"/>
                <a:gd name="connsiteY121" fmla="*/ 935411 h 4241931"/>
                <a:gd name="connsiteX122" fmla="*/ 900622 w 4651277"/>
                <a:gd name="connsiteY122" fmla="*/ 928906 h 4241931"/>
                <a:gd name="connsiteX123" fmla="*/ 889714 w 4651277"/>
                <a:gd name="connsiteY123" fmla="*/ 923737 h 4241931"/>
                <a:gd name="connsiteX124" fmla="*/ 871981 w 4651277"/>
                <a:gd name="connsiteY124" fmla="*/ 910814 h 4241931"/>
                <a:gd name="connsiteX125" fmla="*/ 847331 w 4651277"/>
                <a:gd name="connsiteY125" fmla="*/ 874933 h 4241931"/>
                <a:gd name="connsiteX126" fmla="*/ 841915 w 4651277"/>
                <a:gd name="connsiteY126" fmla="*/ 864377 h 4241931"/>
                <a:gd name="connsiteX127" fmla="*/ 826359 w 4651277"/>
                <a:gd name="connsiteY127" fmla="*/ 834813 h 4241931"/>
                <a:gd name="connsiteX128" fmla="*/ 827614 w 4651277"/>
                <a:gd name="connsiteY128" fmla="*/ 825752 h 4241931"/>
                <a:gd name="connsiteX129" fmla="*/ 837279 w 4651277"/>
                <a:gd name="connsiteY129" fmla="*/ 794828 h 4241931"/>
                <a:gd name="connsiteX130" fmla="*/ 836885 w 4651277"/>
                <a:gd name="connsiteY130" fmla="*/ 786176 h 4241931"/>
                <a:gd name="connsiteX131" fmla="*/ 852800 w 4651277"/>
                <a:gd name="connsiteY131" fmla="*/ 762101 h 4241931"/>
                <a:gd name="connsiteX132" fmla="*/ 864539 w 4651277"/>
                <a:gd name="connsiteY132" fmla="*/ 744488 h 4241931"/>
                <a:gd name="connsiteX133" fmla="*/ 871755 w 4651277"/>
                <a:gd name="connsiteY133" fmla="*/ 722748 h 4241931"/>
                <a:gd name="connsiteX134" fmla="*/ 872404 w 4651277"/>
                <a:gd name="connsiteY134" fmla="*/ 707712 h 4241931"/>
                <a:gd name="connsiteX135" fmla="*/ 866503 w 4651277"/>
                <a:gd name="connsiteY135" fmla="*/ 692377 h 4241931"/>
                <a:gd name="connsiteX136" fmla="*/ 859921 w 4651277"/>
                <a:gd name="connsiteY136" fmla="*/ 687011 h 4241931"/>
                <a:gd name="connsiteX137" fmla="*/ 847757 w 4651277"/>
                <a:gd name="connsiteY137" fmla="*/ 690905 h 4241931"/>
                <a:gd name="connsiteX138" fmla="*/ 831295 w 4651277"/>
                <a:gd name="connsiteY138" fmla="*/ 680991 h 4241931"/>
                <a:gd name="connsiteX139" fmla="*/ 830432 w 4651277"/>
                <a:gd name="connsiteY139" fmla="*/ 660556 h 4241931"/>
                <a:gd name="connsiteX140" fmla="*/ 842534 w 4651277"/>
                <a:gd name="connsiteY140" fmla="*/ 646527 h 4241931"/>
                <a:gd name="connsiteX141" fmla="*/ 847783 w 4651277"/>
                <a:gd name="connsiteY141" fmla="*/ 638749 h 4241931"/>
                <a:gd name="connsiteX142" fmla="*/ 835406 w 4651277"/>
                <a:gd name="connsiteY142" fmla="*/ 626246 h 4241931"/>
                <a:gd name="connsiteX143" fmla="*/ 833304 w 4651277"/>
                <a:gd name="connsiteY143" fmla="*/ 626943 h 4241931"/>
                <a:gd name="connsiteX144" fmla="*/ 819248 w 4651277"/>
                <a:gd name="connsiteY144" fmla="*/ 628857 h 4241931"/>
                <a:gd name="connsiteX145" fmla="*/ 813029 w 4651277"/>
                <a:gd name="connsiteY145" fmla="*/ 608001 h 4241931"/>
                <a:gd name="connsiteX146" fmla="*/ 821182 w 4651277"/>
                <a:gd name="connsiteY146" fmla="*/ 590753 h 4241931"/>
                <a:gd name="connsiteX147" fmla="*/ 831485 w 4651277"/>
                <a:gd name="connsiteY147" fmla="*/ 589945 h 4241931"/>
                <a:gd name="connsiteX148" fmla="*/ 836962 w 4651277"/>
                <a:gd name="connsiteY148" fmla="*/ 591561 h 4241931"/>
                <a:gd name="connsiteX149" fmla="*/ 838006 w 4651277"/>
                <a:gd name="connsiteY149" fmla="*/ 585177 h 4241931"/>
                <a:gd name="connsiteX150" fmla="*/ 832588 w 4651277"/>
                <a:gd name="connsiteY150" fmla="*/ 574621 h 4241931"/>
                <a:gd name="connsiteX151" fmla="*/ 844297 w 4651277"/>
                <a:gd name="connsiteY151" fmla="*/ 551941 h 4241931"/>
                <a:gd name="connsiteX152" fmla="*/ 848337 w 4651277"/>
                <a:gd name="connsiteY152" fmla="*/ 551287 h 4241931"/>
                <a:gd name="connsiteX153" fmla="*/ 866763 w 4651277"/>
                <a:gd name="connsiteY153" fmla="*/ 528166 h 4241931"/>
                <a:gd name="connsiteX154" fmla="*/ 874296 w 4651277"/>
                <a:gd name="connsiteY154" fmla="*/ 511946 h 4241931"/>
                <a:gd name="connsiteX155" fmla="*/ 881271 w 4651277"/>
                <a:gd name="connsiteY155" fmla="*/ 506890 h 4241931"/>
                <a:gd name="connsiteX156" fmla="*/ 895567 w 4651277"/>
                <a:gd name="connsiteY156" fmla="*/ 469218 h 4241931"/>
                <a:gd name="connsiteX157" fmla="*/ 893053 w 4651277"/>
                <a:gd name="connsiteY157" fmla="*/ 449192 h 4241931"/>
                <a:gd name="connsiteX158" fmla="*/ 900283 w 4651277"/>
                <a:gd name="connsiteY158" fmla="*/ 439523 h 4241931"/>
                <a:gd name="connsiteX159" fmla="*/ 908015 w 4651277"/>
                <a:gd name="connsiteY159" fmla="*/ 446703 h 4241931"/>
                <a:gd name="connsiteX160" fmla="*/ 935325 w 4651277"/>
                <a:gd name="connsiteY160" fmla="*/ 451650 h 4241931"/>
                <a:gd name="connsiteX161" fmla="*/ 955007 w 4651277"/>
                <a:gd name="connsiteY161" fmla="*/ 438541 h 4241931"/>
                <a:gd name="connsiteX162" fmla="*/ 977460 w 4651277"/>
                <a:gd name="connsiteY162" fmla="*/ 440844 h 4241931"/>
                <a:gd name="connsiteX163" fmla="*/ 1019519 w 4651277"/>
                <a:gd name="connsiteY163" fmla="*/ 426905 h 4241931"/>
                <a:gd name="connsiteX164" fmla="*/ 1024027 w 4651277"/>
                <a:gd name="connsiteY164" fmla="*/ 418962 h 4241931"/>
                <a:gd name="connsiteX165" fmla="*/ 1054530 w 4651277"/>
                <a:gd name="connsiteY165" fmla="*/ 433965 h 4241931"/>
                <a:gd name="connsiteX166" fmla="*/ 1082669 w 4651277"/>
                <a:gd name="connsiteY166" fmla="*/ 416132 h 4241931"/>
                <a:gd name="connsiteX167" fmla="*/ 1084016 w 4651277"/>
                <a:gd name="connsiteY167" fmla="*/ 422272 h 4241931"/>
                <a:gd name="connsiteX168" fmla="*/ 1107832 w 4651277"/>
                <a:gd name="connsiteY168" fmla="*/ 442787 h 4241931"/>
                <a:gd name="connsiteX169" fmla="*/ 1128122 w 4651277"/>
                <a:gd name="connsiteY169" fmla="*/ 454725 h 4241931"/>
                <a:gd name="connsiteX170" fmla="*/ 1153601 w 4651277"/>
                <a:gd name="connsiteY170" fmla="*/ 467827 h 4241931"/>
                <a:gd name="connsiteX171" fmla="*/ 1155642 w 4651277"/>
                <a:gd name="connsiteY171" fmla="*/ 456996 h 4241931"/>
                <a:gd name="connsiteX172" fmla="*/ 1156095 w 4651277"/>
                <a:gd name="connsiteY172" fmla="*/ 437634 h 4241931"/>
                <a:gd name="connsiteX173" fmla="*/ 1165444 w 4651277"/>
                <a:gd name="connsiteY173" fmla="*/ 439338 h 4241931"/>
                <a:gd name="connsiteX174" fmla="*/ 1198671 w 4651277"/>
                <a:gd name="connsiteY174" fmla="*/ 452617 h 4241931"/>
                <a:gd name="connsiteX175" fmla="*/ 1270353 w 4651277"/>
                <a:gd name="connsiteY175" fmla="*/ 440250 h 4241931"/>
                <a:gd name="connsiteX176" fmla="*/ 1308224 w 4651277"/>
                <a:gd name="connsiteY176" fmla="*/ 439776 h 4241931"/>
                <a:gd name="connsiteX177" fmla="*/ 1321763 w 4651277"/>
                <a:gd name="connsiteY177" fmla="*/ 428016 h 4241931"/>
                <a:gd name="connsiteX178" fmla="*/ 1334517 w 4651277"/>
                <a:gd name="connsiteY178" fmla="*/ 418026 h 4241931"/>
                <a:gd name="connsiteX179" fmla="*/ 1338527 w 4651277"/>
                <a:gd name="connsiteY179" fmla="*/ 431380 h 4241931"/>
                <a:gd name="connsiteX180" fmla="*/ 1348242 w 4651277"/>
                <a:gd name="connsiteY180" fmla="*/ 455745 h 4241931"/>
                <a:gd name="connsiteX181" fmla="*/ 1387252 w 4651277"/>
                <a:gd name="connsiteY181" fmla="*/ 495472 h 4241931"/>
                <a:gd name="connsiteX182" fmla="*/ 1391836 w 4651277"/>
                <a:gd name="connsiteY182" fmla="*/ 495409 h 4241931"/>
                <a:gd name="connsiteX183" fmla="*/ 1416977 w 4651277"/>
                <a:gd name="connsiteY183" fmla="*/ 473735 h 4241931"/>
                <a:gd name="connsiteX184" fmla="*/ 1459403 w 4651277"/>
                <a:gd name="connsiteY184" fmla="*/ 441306 h 4241931"/>
                <a:gd name="connsiteX185" fmla="*/ 1469781 w 4651277"/>
                <a:gd name="connsiteY185" fmla="*/ 440250 h 4241931"/>
                <a:gd name="connsiteX186" fmla="*/ 1481549 w 4651277"/>
                <a:gd name="connsiteY186" fmla="*/ 423949 h 4241931"/>
                <a:gd name="connsiteX187" fmla="*/ 1461863 w 4651277"/>
                <a:gd name="connsiteY187" fmla="*/ 391126 h 4241931"/>
                <a:gd name="connsiteX188" fmla="*/ 1459823 w 4651277"/>
                <a:gd name="connsiteY188" fmla="*/ 373082 h 4241931"/>
                <a:gd name="connsiteX189" fmla="*/ 1468739 w 4651277"/>
                <a:gd name="connsiteY189" fmla="*/ 351406 h 4241931"/>
                <a:gd name="connsiteX190" fmla="*/ 1464112 w 4651277"/>
                <a:gd name="connsiteY190" fmla="*/ 338871 h 4241931"/>
                <a:gd name="connsiteX191" fmla="*/ 1460545 w 4651277"/>
                <a:gd name="connsiteY191" fmla="*/ 338313 h 4241931"/>
                <a:gd name="connsiteX192" fmla="*/ 1512110 w 4651277"/>
                <a:gd name="connsiteY192" fmla="*/ 300603 h 4241931"/>
                <a:gd name="connsiteX193" fmla="*/ 1512639 w 4651277"/>
                <a:gd name="connsiteY193" fmla="*/ 301468 h 4241931"/>
                <a:gd name="connsiteX194" fmla="*/ 1518925 w 4651277"/>
                <a:gd name="connsiteY194" fmla="*/ 302455 h 4241931"/>
                <a:gd name="connsiteX195" fmla="*/ 1592774 w 4651277"/>
                <a:gd name="connsiteY195" fmla="*/ 337949 h 4241931"/>
                <a:gd name="connsiteX196" fmla="*/ 1609283 w 4651277"/>
                <a:gd name="connsiteY196" fmla="*/ 384942 h 4241931"/>
                <a:gd name="connsiteX197" fmla="*/ 1618784 w 4651277"/>
                <a:gd name="connsiteY197" fmla="*/ 393835 h 4241931"/>
                <a:gd name="connsiteX198" fmla="*/ 1646488 w 4651277"/>
                <a:gd name="connsiteY198" fmla="*/ 387870 h 4241931"/>
                <a:gd name="connsiteX199" fmla="*/ 1656853 w 4651277"/>
                <a:gd name="connsiteY199" fmla="*/ 392900 h 4241931"/>
                <a:gd name="connsiteX200" fmla="*/ 1697241 w 4651277"/>
                <a:gd name="connsiteY200" fmla="*/ 414806 h 4241931"/>
                <a:gd name="connsiteX201" fmla="*/ 1703912 w 4651277"/>
                <a:gd name="connsiteY201" fmla="*/ 406155 h 4241931"/>
                <a:gd name="connsiteX202" fmla="*/ 1723639 w 4651277"/>
                <a:gd name="connsiteY202" fmla="*/ 381491 h 4241931"/>
                <a:gd name="connsiteX203" fmla="*/ 1751085 w 4651277"/>
                <a:gd name="connsiteY203" fmla="*/ 397791 h 4241931"/>
                <a:gd name="connsiteX204" fmla="*/ 1750050 w 4651277"/>
                <a:gd name="connsiteY204" fmla="*/ 414468 h 4241931"/>
                <a:gd name="connsiteX205" fmla="*/ 1771480 w 4651277"/>
                <a:gd name="connsiteY205" fmla="*/ 433478 h 4241931"/>
                <a:gd name="connsiteX206" fmla="*/ 1791671 w 4651277"/>
                <a:gd name="connsiteY206" fmla="*/ 427858 h 4241931"/>
                <a:gd name="connsiteX207" fmla="*/ 1811649 w 4651277"/>
                <a:gd name="connsiteY207" fmla="*/ 420162 h 4241931"/>
                <a:gd name="connsiteX208" fmla="*/ 1828465 w 4651277"/>
                <a:gd name="connsiteY208" fmla="*/ 420549 h 4241931"/>
                <a:gd name="connsiteX209" fmla="*/ 1828507 w 4651277"/>
                <a:gd name="connsiteY209" fmla="*/ 435439 h 4241931"/>
                <a:gd name="connsiteX210" fmla="*/ 1831732 w 4651277"/>
                <a:gd name="connsiteY210" fmla="*/ 469308 h 4241931"/>
                <a:gd name="connsiteX211" fmla="*/ 1847892 w 4651277"/>
                <a:gd name="connsiteY211" fmla="*/ 475634 h 4241931"/>
                <a:gd name="connsiteX212" fmla="*/ 1880127 w 4651277"/>
                <a:gd name="connsiteY212" fmla="*/ 458510 h 4241931"/>
                <a:gd name="connsiteX213" fmla="*/ 1931438 w 4651277"/>
                <a:gd name="connsiteY213" fmla="*/ 455808 h 4241931"/>
                <a:gd name="connsiteX214" fmla="*/ 1943891 w 4651277"/>
                <a:gd name="connsiteY214" fmla="*/ 454542 h 4241931"/>
                <a:gd name="connsiteX215" fmla="*/ 1961453 w 4651277"/>
                <a:gd name="connsiteY215" fmla="*/ 439538 h 4241931"/>
                <a:gd name="connsiteX216" fmla="*/ 1987828 w 4651277"/>
                <a:gd name="connsiteY216" fmla="*/ 418394 h 4241931"/>
                <a:gd name="connsiteX217" fmla="*/ 1975043 w 4651277"/>
                <a:gd name="connsiteY217" fmla="*/ 406059 h 4241931"/>
                <a:gd name="connsiteX218" fmla="*/ 1967342 w 4651277"/>
                <a:gd name="connsiteY218" fmla="*/ 392156 h 4241931"/>
                <a:gd name="connsiteX219" fmla="*/ 1982906 w 4651277"/>
                <a:gd name="connsiteY219" fmla="*/ 373999 h 4241931"/>
                <a:gd name="connsiteX220" fmla="*/ 1993404 w 4651277"/>
                <a:gd name="connsiteY220" fmla="*/ 384470 h 4241931"/>
                <a:gd name="connsiteX221" fmla="*/ 2001183 w 4651277"/>
                <a:gd name="connsiteY221" fmla="*/ 395007 h 4241931"/>
                <a:gd name="connsiteX222" fmla="*/ 2026848 w 4651277"/>
                <a:gd name="connsiteY222" fmla="*/ 370998 h 4241931"/>
                <a:gd name="connsiteX223" fmla="*/ 2023876 w 4651277"/>
                <a:gd name="connsiteY223" fmla="*/ 354098 h 4241931"/>
                <a:gd name="connsiteX224" fmla="*/ 2033778 w 4651277"/>
                <a:gd name="connsiteY224" fmla="*/ 340084 h 4241931"/>
                <a:gd name="connsiteX225" fmla="*/ 2048794 w 4651277"/>
                <a:gd name="connsiteY225" fmla="*/ 345479 h 4241931"/>
                <a:gd name="connsiteX226" fmla="*/ 2057325 w 4651277"/>
                <a:gd name="connsiteY226" fmla="*/ 373772 h 4241931"/>
                <a:gd name="connsiteX227" fmla="*/ 2070321 w 4651277"/>
                <a:gd name="connsiteY227" fmla="*/ 397232 h 4241931"/>
                <a:gd name="connsiteX228" fmla="*/ 2071512 w 4651277"/>
                <a:gd name="connsiteY228" fmla="*/ 397142 h 4241931"/>
                <a:gd name="connsiteX229" fmla="*/ 2069934 w 4651277"/>
                <a:gd name="connsiteY229" fmla="*/ 387948 h 4241931"/>
                <a:gd name="connsiteX230" fmla="*/ 2060255 w 4651277"/>
                <a:gd name="connsiteY230" fmla="*/ 375985 h 4241931"/>
                <a:gd name="connsiteX231" fmla="*/ 2064924 w 4651277"/>
                <a:gd name="connsiteY231" fmla="*/ 367708 h 4241931"/>
                <a:gd name="connsiteX232" fmla="*/ 2081666 w 4651277"/>
                <a:gd name="connsiteY232" fmla="*/ 366819 h 4241931"/>
                <a:gd name="connsiteX233" fmla="*/ 2129577 w 4651277"/>
                <a:gd name="connsiteY233" fmla="*/ 334348 h 4241931"/>
                <a:gd name="connsiteX234" fmla="*/ 2116160 w 4651277"/>
                <a:gd name="connsiteY234" fmla="*/ 315351 h 4241931"/>
                <a:gd name="connsiteX235" fmla="*/ 2102325 w 4651277"/>
                <a:gd name="connsiteY235" fmla="*/ 302217 h 4241931"/>
                <a:gd name="connsiteX236" fmla="*/ 2119407 w 4651277"/>
                <a:gd name="connsiteY236" fmla="*/ 294011 h 4241931"/>
                <a:gd name="connsiteX237" fmla="*/ 2224738 w 4651277"/>
                <a:gd name="connsiteY237" fmla="*/ 243162 h 4241931"/>
                <a:gd name="connsiteX238" fmla="*/ 2229478 w 4651277"/>
                <a:gd name="connsiteY238" fmla="*/ 222474 h 4241931"/>
                <a:gd name="connsiteX239" fmla="*/ 2233028 w 4651277"/>
                <a:gd name="connsiteY239" fmla="*/ 193087 h 4241931"/>
                <a:gd name="connsiteX240" fmla="*/ 2257860 w 4651277"/>
                <a:gd name="connsiteY240" fmla="*/ 207096 h 4241931"/>
                <a:gd name="connsiteX241" fmla="*/ 2292599 w 4651277"/>
                <a:gd name="connsiteY241" fmla="*/ 187734 h 4241931"/>
                <a:gd name="connsiteX242" fmla="*/ 2292817 w 4651277"/>
                <a:gd name="connsiteY242" fmla="*/ 187109 h 4241931"/>
                <a:gd name="connsiteX243" fmla="*/ 2286426 w 4651277"/>
                <a:gd name="connsiteY243" fmla="*/ 166089 h 4241931"/>
                <a:gd name="connsiteX244" fmla="*/ 2271698 w 4651277"/>
                <a:gd name="connsiteY244" fmla="*/ 148167 h 4241931"/>
                <a:gd name="connsiteX245" fmla="*/ 2200551 w 4651277"/>
                <a:gd name="connsiteY245" fmla="*/ 141725 h 4241931"/>
                <a:gd name="connsiteX246" fmla="*/ 2177955 w 4651277"/>
                <a:gd name="connsiteY246" fmla="*/ 156063 h 4241931"/>
                <a:gd name="connsiteX247" fmla="*/ 2161942 w 4651277"/>
                <a:gd name="connsiteY247" fmla="*/ 156914 h 4241931"/>
                <a:gd name="connsiteX248" fmla="*/ 2166815 w 4651277"/>
                <a:gd name="connsiteY248" fmla="*/ 128838 h 4241931"/>
                <a:gd name="connsiteX249" fmla="*/ 2176178 w 4651277"/>
                <a:gd name="connsiteY249" fmla="*/ 122581 h 4241931"/>
                <a:gd name="connsiteX250" fmla="*/ 2220346 w 4651277"/>
                <a:gd name="connsiteY250" fmla="*/ 115856 h 4241931"/>
                <a:gd name="connsiteX251" fmla="*/ 2224591 w 4651277"/>
                <a:gd name="connsiteY251" fmla="*/ 99573 h 4241931"/>
                <a:gd name="connsiteX252" fmla="*/ 2236573 w 4651277"/>
                <a:gd name="connsiteY252" fmla="*/ 77769 h 4241931"/>
                <a:gd name="connsiteX253" fmla="*/ 2240288 w 4651277"/>
                <a:gd name="connsiteY253" fmla="*/ 79030 h 4241931"/>
                <a:gd name="connsiteX254" fmla="*/ 2269604 w 4651277"/>
                <a:gd name="connsiteY254" fmla="*/ 94993 h 4241931"/>
                <a:gd name="connsiteX255" fmla="*/ 2282204 w 4651277"/>
                <a:gd name="connsiteY255" fmla="*/ 84835 h 4241931"/>
                <a:gd name="connsiteX256" fmla="*/ 2285805 w 4651277"/>
                <a:gd name="connsiteY256" fmla="*/ 83914 h 4241931"/>
                <a:gd name="connsiteX257" fmla="*/ 2306411 w 4651277"/>
                <a:gd name="connsiteY257" fmla="*/ 73331 h 4241931"/>
                <a:gd name="connsiteX258" fmla="*/ 2339875 w 4651277"/>
                <a:gd name="connsiteY258" fmla="*/ 29946 h 4241931"/>
                <a:gd name="connsiteX259" fmla="*/ 2392011 w 4651277"/>
                <a:gd name="connsiteY259" fmla="*/ 22068 h 4241931"/>
                <a:gd name="connsiteX260" fmla="*/ 2449746 w 4651277"/>
                <a:gd name="connsiteY260" fmla="*/ 23384 h 4241931"/>
                <a:gd name="connsiteX261" fmla="*/ 2451125 w 4651277"/>
                <a:gd name="connsiteY261" fmla="*/ 21850 h 4241931"/>
                <a:gd name="connsiteX262" fmla="*/ 2508325 w 4651277"/>
                <a:gd name="connsiteY262" fmla="*/ 26842 h 4241931"/>
                <a:gd name="connsiteX263" fmla="*/ 2528565 w 4651277"/>
                <a:gd name="connsiteY263" fmla="*/ 50586 h 4241931"/>
                <a:gd name="connsiteX264" fmla="*/ 2545177 w 4651277"/>
                <a:gd name="connsiteY264" fmla="*/ 19776 h 4241931"/>
                <a:gd name="connsiteX265" fmla="*/ 2549345 w 4651277"/>
                <a:gd name="connsiteY265" fmla="*/ 2036 h 4241931"/>
                <a:gd name="connsiteX266" fmla="*/ 2559883 w 4651277"/>
                <a:gd name="connsiteY266" fmla="*/ 8046 h 4241931"/>
                <a:gd name="connsiteX267" fmla="*/ 2562074 w 4651277"/>
                <a:gd name="connsiteY267" fmla="*/ 21799 h 4241931"/>
                <a:gd name="connsiteX268" fmla="*/ 2568791 w 4651277"/>
                <a:gd name="connsiteY268" fmla="*/ 52099 h 4241931"/>
                <a:gd name="connsiteX269" fmla="*/ 2601553 w 4651277"/>
                <a:gd name="connsiteY269" fmla="*/ 64228 h 4241931"/>
                <a:gd name="connsiteX270" fmla="*/ 2625296 w 4651277"/>
                <a:gd name="connsiteY270" fmla="*/ 43989 h 4241931"/>
                <a:gd name="connsiteX271" fmla="*/ 2645290 w 4651277"/>
                <a:gd name="connsiteY271" fmla="*/ 35629 h 4241931"/>
                <a:gd name="connsiteX272" fmla="*/ 2655912 w 4651277"/>
                <a:gd name="connsiteY272" fmla="*/ 56963 h 4241931"/>
                <a:gd name="connsiteX273" fmla="*/ 2657690 w 4651277"/>
                <a:gd name="connsiteY273" fmla="*/ 90445 h 4241931"/>
                <a:gd name="connsiteX274" fmla="*/ 2676280 w 4651277"/>
                <a:gd name="connsiteY274" fmla="*/ 110626 h 4241931"/>
                <a:gd name="connsiteX275" fmla="*/ 2711007 w 4651277"/>
                <a:gd name="connsiteY275" fmla="*/ 146010 h 4241931"/>
                <a:gd name="connsiteX276" fmla="*/ 2766305 w 4651277"/>
                <a:gd name="connsiteY276" fmla="*/ 183951 h 4241931"/>
                <a:gd name="connsiteX277" fmla="*/ 2774785 w 4651277"/>
                <a:gd name="connsiteY277" fmla="*/ 182383 h 4241931"/>
                <a:gd name="connsiteX278" fmla="*/ 2787062 w 4651277"/>
                <a:gd name="connsiteY278" fmla="*/ 171241 h 4241931"/>
                <a:gd name="connsiteX279" fmla="*/ 2822613 w 4651277"/>
                <a:gd name="connsiteY279" fmla="*/ 167164 h 4241931"/>
                <a:gd name="connsiteX280" fmla="*/ 2851379 w 4651277"/>
                <a:gd name="connsiteY280" fmla="*/ 159068 h 4241931"/>
                <a:gd name="connsiteX281" fmla="*/ 2865409 w 4651277"/>
                <a:gd name="connsiteY281" fmla="*/ 175841 h 4241931"/>
                <a:gd name="connsiteX282" fmla="*/ 2868616 w 4651277"/>
                <a:gd name="connsiteY282" fmla="*/ 203591 h 4241931"/>
                <a:gd name="connsiteX283" fmla="*/ 2876461 w 4651277"/>
                <a:gd name="connsiteY283" fmla="*/ 217589 h 4241931"/>
                <a:gd name="connsiteX284" fmla="*/ 2879988 w 4651277"/>
                <a:gd name="connsiteY284" fmla="*/ 214776 h 4241931"/>
                <a:gd name="connsiteX285" fmla="*/ 2883159 w 4651277"/>
                <a:gd name="connsiteY285" fmla="*/ 198914 h 4241931"/>
                <a:gd name="connsiteX286" fmla="*/ 2919613 w 4651277"/>
                <a:gd name="connsiteY286" fmla="*/ 156832 h 4241931"/>
                <a:gd name="connsiteX287" fmla="*/ 2928147 w 4651277"/>
                <a:gd name="connsiteY287" fmla="*/ 138860 h 4241931"/>
                <a:gd name="connsiteX288" fmla="*/ 2945881 w 4651277"/>
                <a:gd name="connsiteY288" fmla="*/ 129159 h 4241931"/>
                <a:gd name="connsiteX289" fmla="*/ 3020035 w 4651277"/>
                <a:gd name="connsiteY289" fmla="*/ 96025 h 4241931"/>
                <a:gd name="connsiteX290" fmla="*/ 3059179 w 4651277"/>
                <a:gd name="connsiteY290" fmla="*/ 77158 h 4241931"/>
                <a:gd name="connsiteX291" fmla="*/ 3077043 w 4651277"/>
                <a:gd name="connsiteY291" fmla="*/ 97377 h 4241931"/>
                <a:gd name="connsiteX292" fmla="*/ 3110061 w 4651277"/>
                <a:gd name="connsiteY292" fmla="*/ 86865 h 4241931"/>
                <a:gd name="connsiteX293" fmla="*/ 3141966 w 4651277"/>
                <a:gd name="connsiteY293" fmla="*/ 69112 h 4241931"/>
                <a:gd name="connsiteX294" fmla="*/ 3160021 w 4651277"/>
                <a:gd name="connsiteY294" fmla="*/ 92972 h 4241931"/>
                <a:gd name="connsiteX295" fmla="*/ 3174507 w 4651277"/>
                <a:gd name="connsiteY295" fmla="*/ 104611 h 4241931"/>
                <a:gd name="connsiteX296" fmla="*/ 3184041 w 4651277"/>
                <a:gd name="connsiteY296" fmla="*/ 91697 h 4241931"/>
                <a:gd name="connsiteX297" fmla="*/ 3184575 w 4651277"/>
                <a:gd name="connsiteY297" fmla="*/ 88018 h 4241931"/>
                <a:gd name="connsiteX298" fmla="*/ 3192073 w 4651277"/>
                <a:gd name="connsiteY298" fmla="*/ 64262 h 4241931"/>
                <a:gd name="connsiteX299" fmla="*/ 3201007 w 4651277"/>
                <a:gd name="connsiteY299" fmla="*/ 81307 h 4241931"/>
                <a:gd name="connsiteX300" fmla="*/ 3205002 w 4651277"/>
                <a:gd name="connsiteY300" fmla="*/ 101532 h 4241931"/>
                <a:gd name="connsiteX301" fmla="*/ 3239907 w 4651277"/>
                <a:gd name="connsiteY301" fmla="*/ 112818 h 4241931"/>
                <a:gd name="connsiteX302" fmla="*/ 3253692 w 4651277"/>
                <a:gd name="connsiteY302" fmla="*/ 97487 h 4241931"/>
                <a:gd name="connsiteX303" fmla="*/ 3276340 w 4651277"/>
                <a:gd name="connsiteY303" fmla="*/ 111614 h 4241931"/>
                <a:gd name="connsiteX304" fmla="*/ 3277538 w 4651277"/>
                <a:gd name="connsiteY304" fmla="*/ 134178 h 4241931"/>
                <a:gd name="connsiteX305" fmla="*/ 3294634 w 4651277"/>
                <a:gd name="connsiteY305" fmla="*/ 153708 h 4241931"/>
                <a:gd name="connsiteX306" fmla="*/ 3319511 w 4651277"/>
                <a:gd name="connsiteY306" fmla="*/ 182315 h 4241931"/>
                <a:gd name="connsiteX307" fmla="*/ 3357761 w 4651277"/>
                <a:gd name="connsiteY307" fmla="*/ 215321 h 4241931"/>
                <a:gd name="connsiteX308" fmla="*/ 3375693 w 4651277"/>
                <a:gd name="connsiteY308" fmla="*/ 223128 h 4241931"/>
                <a:gd name="connsiteX309" fmla="*/ 3367384 w 4651277"/>
                <a:gd name="connsiteY309" fmla="*/ 231599 h 4241931"/>
                <a:gd name="connsiteX310" fmla="*/ 3377007 w 4651277"/>
                <a:gd name="connsiteY310" fmla="*/ 247876 h 4241931"/>
                <a:gd name="connsiteX311" fmla="*/ 3404679 w 4651277"/>
                <a:gd name="connsiteY311" fmla="*/ 274145 h 4241931"/>
                <a:gd name="connsiteX312" fmla="*/ 3412506 w 4651277"/>
                <a:gd name="connsiteY312" fmla="*/ 297817 h 4241931"/>
                <a:gd name="connsiteX313" fmla="*/ 3404705 w 4651277"/>
                <a:gd name="connsiteY313" fmla="*/ 329618 h 4241931"/>
                <a:gd name="connsiteX314" fmla="*/ 3403809 w 4651277"/>
                <a:gd name="connsiteY314" fmla="*/ 381492 h 4241931"/>
                <a:gd name="connsiteX315" fmla="*/ 3416229 w 4651277"/>
                <a:gd name="connsiteY315" fmla="*/ 395432 h 4241931"/>
                <a:gd name="connsiteX316" fmla="*/ 3415823 w 4651277"/>
                <a:gd name="connsiteY316" fmla="*/ 429029 h 4241931"/>
                <a:gd name="connsiteX317" fmla="*/ 3401628 w 4651277"/>
                <a:gd name="connsiteY317" fmla="*/ 453597 h 4241931"/>
                <a:gd name="connsiteX318" fmla="*/ 3406631 w 4651277"/>
                <a:gd name="connsiteY318" fmla="*/ 464270 h 4241931"/>
                <a:gd name="connsiteX319" fmla="*/ 3407669 w 4651277"/>
                <a:gd name="connsiteY319" fmla="*/ 464755 h 4241931"/>
                <a:gd name="connsiteX320" fmla="*/ 3418321 w 4651277"/>
                <a:gd name="connsiteY320" fmla="*/ 455508 h 4241931"/>
                <a:gd name="connsiteX321" fmla="*/ 3436938 w 4651277"/>
                <a:gd name="connsiteY321" fmla="*/ 446109 h 4241931"/>
                <a:gd name="connsiteX322" fmla="*/ 3438909 w 4651277"/>
                <a:gd name="connsiteY322" fmla="*/ 448742 h 4241931"/>
                <a:gd name="connsiteX323" fmla="*/ 3451615 w 4651277"/>
                <a:gd name="connsiteY323" fmla="*/ 473672 h 4241931"/>
                <a:gd name="connsiteX324" fmla="*/ 3465140 w 4651277"/>
                <a:gd name="connsiteY324" fmla="*/ 472619 h 4241931"/>
                <a:gd name="connsiteX325" fmla="*/ 3468067 w 4651277"/>
                <a:gd name="connsiteY325" fmla="*/ 473688 h 4241931"/>
                <a:gd name="connsiteX326" fmla="*/ 3487330 w 4651277"/>
                <a:gd name="connsiteY326" fmla="*/ 476135 h 4241931"/>
                <a:gd name="connsiteX327" fmla="*/ 3531027 w 4651277"/>
                <a:gd name="connsiteY327" fmla="*/ 461995 h 4241931"/>
                <a:gd name="connsiteX328" fmla="*/ 3570810 w 4651277"/>
                <a:gd name="connsiteY328" fmla="*/ 481255 h 4241931"/>
                <a:gd name="connsiteX329" fmla="*/ 3610106 w 4651277"/>
                <a:gd name="connsiteY329" fmla="*/ 509524 h 4241931"/>
                <a:gd name="connsiteX330" fmla="*/ 3611787 w 4651277"/>
                <a:gd name="connsiteY330" fmla="*/ 509117 h 4241931"/>
                <a:gd name="connsiteX331" fmla="*/ 3648972 w 4651277"/>
                <a:gd name="connsiteY331" fmla="*/ 539676 h 4241931"/>
                <a:gd name="connsiteX332" fmla="*/ 3651715 w 4651277"/>
                <a:gd name="connsiteY332" fmla="*/ 565684 h 4241931"/>
                <a:gd name="connsiteX333" fmla="*/ 3677801 w 4651277"/>
                <a:gd name="connsiteY333" fmla="*/ 552253 h 4241931"/>
                <a:gd name="connsiteX334" fmla="*/ 3689090 w 4651277"/>
                <a:gd name="connsiteY334" fmla="*/ 541962 h 4241931"/>
                <a:gd name="connsiteX335" fmla="*/ 3693528 w 4651277"/>
                <a:gd name="connsiteY335" fmla="*/ 551111 h 4241931"/>
                <a:gd name="connsiteX336" fmla="*/ 3688525 w 4651277"/>
                <a:gd name="connsiteY336" fmla="*/ 561659 h 4241931"/>
                <a:gd name="connsiteX337" fmla="*/ 3678811 w 4651277"/>
                <a:gd name="connsiteY337" fmla="*/ 585792 h 4241931"/>
                <a:gd name="connsiteX338" fmla="*/ 3695717 w 4651277"/>
                <a:gd name="connsiteY338" fmla="*/ 609705 h 4241931"/>
                <a:gd name="connsiteX339" fmla="*/ 3721724 w 4651277"/>
                <a:gd name="connsiteY339" fmla="*/ 606963 h 4241931"/>
                <a:gd name="connsiteX340" fmla="*/ 3739511 w 4651277"/>
                <a:gd name="connsiteY340" fmla="*/ 610656 h 4241931"/>
                <a:gd name="connsiteX341" fmla="*/ 3736745 w 4651277"/>
                <a:gd name="connsiteY341" fmla="*/ 630441 h 4241931"/>
                <a:gd name="connsiteX342" fmla="*/ 3722108 w 4651277"/>
                <a:gd name="connsiteY342" fmla="*/ 654435 h 4241931"/>
                <a:gd name="connsiteX343" fmla="*/ 3725398 w 4651277"/>
                <a:gd name="connsiteY343" fmla="*/ 677198 h 4241931"/>
                <a:gd name="connsiteX344" fmla="*/ 3732642 w 4651277"/>
                <a:gd name="connsiteY344" fmla="*/ 718119 h 4241931"/>
                <a:gd name="connsiteX345" fmla="*/ 3752899 w 4651277"/>
                <a:gd name="connsiteY345" fmla="*/ 770559 h 4241931"/>
                <a:gd name="connsiteX346" fmla="*/ 3759505 w 4651277"/>
                <a:gd name="connsiteY346" fmla="*/ 773493 h 4241931"/>
                <a:gd name="connsiteX347" fmla="*/ 3773273 w 4651277"/>
                <a:gd name="connsiteY347" fmla="*/ 771607 h 4241931"/>
                <a:gd name="connsiteX348" fmla="*/ 3799787 w 4651277"/>
                <a:gd name="connsiteY348" fmla="*/ 785635 h 4241931"/>
                <a:gd name="connsiteX349" fmla="*/ 3823514 w 4651277"/>
                <a:gd name="connsiteY349" fmla="*/ 793668 h 4241931"/>
                <a:gd name="connsiteX350" fmla="*/ 3825266 w 4651277"/>
                <a:gd name="connsiteY350" fmla="*/ 811916 h 4241931"/>
                <a:gd name="connsiteX351" fmla="*/ 3814334 w 4651277"/>
                <a:gd name="connsiteY351" fmla="*/ 832622 h 4241931"/>
                <a:gd name="connsiteX352" fmla="*/ 3813124 w 4651277"/>
                <a:gd name="connsiteY352" fmla="*/ 846019 h 4241931"/>
                <a:gd name="connsiteX353" fmla="*/ 3816896 w 4651277"/>
                <a:gd name="connsiteY353" fmla="*/ 845745 h 4241931"/>
                <a:gd name="connsiteX354" fmla="*/ 3826606 w 4651277"/>
                <a:gd name="connsiteY354" fmla="*/ 836281 h 4241931"/>
                <a:gd name="connsiteX355" fmla="*/ 3871753 w 4651277"/>
                <a:gd name="connsiteY355" fmla="*/ 824457 h 4241931"/>
                <a:gd name="connsiteX356" fmla="*/ 3886170 w 4651277"/>
                <a:gd name="connsiteY356" fmla="*/ 816075 h 4241931"/>
                <a:gd name="connsiteX357" fmla="*/ 3903030 w 4651277"/>
                <a:gd name="connsiteY357" fmla="*/ 817772 h 4241931"/>
                <a:gd name="connsiteX358" fmla="*/ 3970004 w 4651277"/>
                <a:gd name="connsiteY358" fmla="*/ 830001 h 4241931"/>
                <a:gd name="connsiteX359" fmla="*/ 4006011 w 4651277"/>
                <a:gd name="connsiteY359" fmla="*/ 835505 h 4241931"/>
                <a:gd name="connsiteX360" fmla="*/ 4008781 w 4651277"/>
                <a:gd name="connsiteY360" fmla="*/ 857952 h 4241931"/>
                <a:gd name="connsiteX361" fmla="*/ 4036592 w 4651277"/>
                <a:gd name="connsiteY361" fmla="*/ 866330 h 4241931"/>
                <a:gd name="connsiteX362" fmla="*/ 4067065 w 4651277"/>
                <a:gd name="connsiteY362" fmla="*/ 869173 h 4241931"/>
                <a:gd name="connsiteX363" fmla="*/ 4068243 w 4651277"/>
                <a:gd name="connsiteY363" fmla="*/ 894227 h 4241931"/>
                <a:gd name="connsiteX364" fmla="*/ 4072744 w 4651277"/>
                <a:gd name="connsiteY364" fmla="*/ 909141 h 4241931"/>
                <a:gd name="connsiteX365" fmla="*/ 4085455 w 4651277"/>
                <a:gd name="connsiteY365" fmla="*/ 904728 h 4241931"/>
                <a:gd name="connsiteX366" fmla="*/ 4087569 w 4651277"/>
                <a:gd name="connsiteY366" fmla="*/ 902438 h 4241931"/>
                <a:gd name="connsiteX367" fmla="*/ 4104010 w 4651277"/>
                <a:gd name="connsiteY367" fmla="*/ 889565 h 4241931"/>
                <a:gd name="connsiteX368" fmla="*/ 4102112 w 4651277"/>
                <a:gd name="connsiteY368" fmla="*/ 905584 h 4241931"/>
                <a:gd name="connsiteX369" fmla="*/ 4095288 w 4651277"/>
                <a:gd name="connsiteY369" fmla="*/ 921462 h 4241931"/>
                <a:gd name="connsiteX370" fmla="*/ 4114076 w 4651277"/>
                <a:gd name="connsiteY370" fmla="*/ 945807 h 4241931"/>
                <a:gd name="connsiteX371" fmla="*/ 4130871 w 4651277"/>
                <a:gd name="connsiteY371" fmla="*/ 941738 h 4241931"/>
                <a:gd name="connsiteX372" fmla="*/ 4139837 w 4651277"/>
                <a:gd name="connsiteY372" fmla="*/ 962239 h 4241931"/>
                <a:gd name="connsiteX373" fmla="*/ 4129973 w 4651277"/>
                <a:gd name="connsiteY373" fmla="*/ 978408 h 4241931"/>
                <a:gd name="connsiteX374" fmla="*/ 4132538 w 4651277"/>
                <a:gd name="connsiteY374" fmla="*/ 1000014 h 4241931"/>
                <a:gd name="connsiteX375" fmla="*/ 4136183 w 4651277"/>
                <a:gd name="connsiteY375" fmla="*/ 1031582 h 4241931"/>
                <a:gd name="connsiteX376" fmla="*/ 4146989 w 4651277"/>
                <a:gd name="connsiteY376" fmla="*/ 1072530 h 4241931"/>
                <a:gd name="connsiteX377" fmla="*/ 4155688 w 4651277"/>
                <a:gd name="connsiteY377" fmla="*/ 1086426 h 4241931"/>
                <a:gd name="connsiteX378" fmla="*/ 4145929 w 4651277"/>
                <a:gd name="connsiteY378" fmla="*/ 1088345 h 4241931"/>
                <a:gd name="connsiteX379" fmla="*/ 4144869 w 4651277"/>
                <a:gd name="connsiteY379" fmla="*/ 1104161 h 4241931"/>
                <a:gd name="connsiteX380" fmla="*/ 4151555 w 4651277"/>
                <a:gd name="connsiteY380" fmla="*/ 1135438 h 4241931"/>
                <a:gd name="connsiteX381" fmla="*/ 4145749 w 4651277"/>
                <a:gd name="connsiteY381" fmla="*/ 1155514 h 4241931"/>
                <a:gd name="connsiteX382" fmla="*/ 4125285 w 4651277"/>
                <a:gd name="connsiteY382" fmla="*/ 1173805 h 4241931"/>
                <a:gd name="connsiteX383" fmla="*/ 4100084 w 4651277"/>
                <a:gd name="connsiteY383" fmla="*/ 1209249 h 4241931"/>
                <a:gd name="connsiteX384" fmla="*/ 4102066 w 4651277"/>
                <a:gd name="connsiteY384" fmla="*/ 1224772 h 4241931"/>
                <a:gd name="connsiteX385" fmla="*/ 4085863 w 4651277"/>
                <a:gd name="connsiteY385" fmla="*/ 1247812 h 4241931"/>
                <a:gd name="connsiteX386" fmla="*/ 4062766 w 4651277"/>
                <a:gd name="connsiteY386" fmla="*/ 1268076 h 4241931"/>
                <a:gd name="connsiteX387" fmla="*/ 4083268 w 4651277"/>
                <a:gd name="connsiteY387" fmla="*/ 1301340 h 4241931"/>
                <a:gd name="connsiteX388" fmla="*/ 4087529 w 4651277"/>
                <a:gd name="connsiteY388" fmla="*/ 1306087 h 4241931"/>
                <a:gd name="connsiteX389" fmla="*/ 4075365 w 4651277"/>
                <a:gd name="connsiteY389" fmla="*/ 1307255 h 4241931"/>
                <a:gd name="connsiteX390" fmla="*/ 4025745 w 4651277"/>
                <a:gd name="connsiteY390" fmla="*/ 1300602 h 4241931"/>
                <a:gd name="connsiteX391" fmla="*/ 4008462 w 4651277"/>
                <a:gd name="connsiteY391" fmla="*/ 1313679 h 4241931"/>
                <a:gd name="connsiteX392" fmla="*/ 3997211 w 4651277"/>
                <a:gd name="connsiteY392" fmla="*/ 1333296 h 4241931"/>
                <a:gd name="connsiteX393" fmla="*/ 3959710 w 4651277"/>
                <a:gd name="connsiteY393" fmla="*/ 1345489 h 4241931"/>
                <a:gd name="connsiteX394" fmla="*/ 3934694 w 4651277"/>
                <a:gd name="connsiteY394" fmla="*/ 1355993 h 4241931"/>
                <a:gd name="connsiteX395" fmla="*/ 3923280 w 4651277"/>
                <a:gd name="connsiteY395" fmla="*/ 1354757 h 4241931"/>
                <a:gd name="connsiteX396" fmla="*/ 3922998 w 4651277"/>
                <a:gd name="connsiteY396" fmla="*/ 1364605 h 4241931"/>
                <a:gd name="connsiteX397" fmla="*/ 3927995 w 4651277"/>
                <a:gd name="connsiteY397" fmla="*/ 1383399 h 4241931"/>
                <a:gd name="connsiteX398" fmla="*/ 3949877 w 4651277"/>
                <a:gd name="connsiteY398" fmla="*/ 1400327 h 4241931"/>
                <a:gd name="connsiteX399" fmla="*/ 3968971 w 4651277"/>
                <a:gd name="connsiteY399" fmla="*/ 1411260 h 4241931"/>
                <a:gd name="connsiteX400" fmla="*/ 3957365 w 4651277"/>
                <a:gd name="connsiteY400" fmla="*/ 1422073 h 4241931"/>
                <a:gd name="connsiteX401" fmla="*/ 3884013 w 4651277"/>
                <a:gd name="connsiteY401" fmla="*/ 1478958 h 4241931"/>
                <a:gd name="connsiteX402" fmla="*/ 3859916 w 4651277"/>
                <a:gd name="connsiteY402" fmla="*/ 1489420 h 4241931"/>
                <a:gd name="connsiteX403" fmla="*/ 3852809 w 4651277"/>
                <a:gd name="connsiteY403" fmla="*/ 1481838 h 4241931"/>
                <a:gd name="connsiteX404" fmla="*/ 3841864 w 4651277"/>
                <a:gd name="connsiteY404" fmla="*/ 1492090 h 4241931"/>
                <a:gd name="connsiteX405" fmla="*/ 3840531 w 4651277"/>
                <a:gd name="connsiteY405" fmla="*/ 1496284 h 4241931"/>
                <a:gd name="connsiteX406" fmla="*/ 3850294 w 4651277"/>
                <a:gd name="connsiteY406" fmla="*/ 1497109 h 4241931"/>
                <a:gd name="connsiteX407" fmla="*/ 3872107 w 4651277"/>
                <a:gd name="connsiteY407" fmla="*/ 1537613 h 4241931"/>
                <a:gd name="connsiteX408" fmla="*/ 3857531 w 4651277"/>
                <a:gd name="connsiteY408" fmla="*/ 1567370 h 4241931"/>
                <a:gd name="connsiteX409" fmla="*/ 3876637 w 4651277"/>
                <a:gd name="connsiteY409" fmla="*/ 1591194 h 4241931"/>
                <a:gd name="connsiteX410" fmla="*/ 3893840 w 4651277"/>
                <a:gd name="connsiteY410" fmla="*/ 1588805 h 4241931"/>
                <a:gd name="connsiteX411" fmla="*/ 3910000 w 4651277"/>
                <a:gd name="connsiteY411" fmla="*/ 1585781 h 4241931"/>
                <a:gd name="connsiteX412" fmla="*/ 3841479 w 4651277"/>
                <a:gd name="connsiteY412" fmla="*/ 1598374 h 4241931"/>
                <a:gd name="connsiteX413" fmla="*/ 3820166 w 4651277"/>
                <a:gd name="connsiteY413" fmla="*/ 1603982 h 4241931"/>
                <a:gd name="connsiteX414" fmla="*/ 3821044 w 4651277"/>
                <a:gd name="connsiteY414" fmla="*/ 1616327 h 4241931"/>
                <a:gd name="connsiteX415" fmla="*/ 3820601 w 4651277"/>
                <a:gd name="connsiteY415" fmla="*/ 1618633 h 4241931"/>
                <a:gd name="connsiteX416" fmla="*/ 3856796 w 4651277"/>
                <a:gd name="connsiteY416" fmla="*/ 1624365 h 4241931"/>
                <a:gd name="connsiteX417" fmla="*/ 3878963 w 4651277"/>
                <a:gd name="connsiteY417" fmla="*/ 1632824 h 4241931"/>
                <a:gd name="connsiteX418" fmla="*/ 3881060 w 4651277"/>
                <a:gd name="connsiteY418" fmla="*/ 1631301 h 4241931"/>
                <a:gd name="connsiteX419" fmla="*/ 3946493 w 4651277"/>
                <a:gd name="connsiteY419" fmla="*/ 1636096 h 4241931"/>
                <a:gd name="connsiteX420" fmla="*/ 4070600 w 4651277"/>
                <a:gd name="connsiteY420" fmla="*/ 1629769 h 4241931"/>
                <a:gd name="connsiteX421" fmla="*/ 4108464 w 4651277"/>
                <a:gd name="connsiteY421" fmla="*/ 1628961 h 4241931"/>
                <a:gd name="connsiteX422" fmla="*/ 4169224 w 4651277"/>
                <a:gd name="connsiteY422" fmla="*/ 1639821 h 4241931"/>
                <a:gd name="connsiteX423" fmla="*/ 4200098 w 4651277"/>
                <a:gd name="connsiteY423" fmla="*/ 1644093 h 4241931"/>
                <a:gd name="connsiteX424" fmla="*/ 4211147 w 4651277"/>
                <a:gd name="connsiteY424" fmla="*/ 1656359 h 4241931"/>
                <a:gd name="connsiteX425" fmla="*/ 4233231 w 4651277"/>
                <a:gd name="connsiteY425" fmla="*/ 1641916 h 4241931"/>
                <a:gd name="connsiteX426" fmla="*/ 4300563 w 4651277"/>
                <a:gd name="connsiteY426" fmla="*/ 1658147 h 4241931"/>
                <a:gd name="connsiteX427" fmla="*/ 4319080 w 4651277"/>
                <a:gd name="connsiteY427" fmla="*/ 1662317 h 4241931"/>
                <a:gd name="connsiteX428" fmla="*/ 4374375 w 4651277"/>
                <a:gd name="connsiteY428" fmla="*/ 1680353 h 4241931"/>
                <a:gd name="connsiteX429" fmla="*/ 4434018 w 4651277"/>
                <a:gd name="connsiteY429" fmla="*/ 1702171 h 4241931"/>
                <a:gd name="connsiteX430" fmla="*/ 4465268 w 4651277"/>
                <a:gd name="connsiteY430" fmla="*/ 1715781 h 4241931"/>
                <a:gd name="connsiteX431" fmla="*/ 4467174 w 4651277"/>
                <a:gd name="connsiteY431" fmla="*/ 1715464 h 4241931"/>
                <a:gd name="connsiteX432" fmla="*/ 4467174 w 4651277"/>
                <a:gd name="connsiteY432" fmla="*/ 1715466 h 4241931"/>
                <a:gd name="connsiteX433" fmla="*/ 4467651 w 4651277"/>
                <a:gd name="connsiteY433" fmla="*/ 1715385 h 4241931"/>
                <a:gd name="connsiteX434" fmla="*/ 4467174 w 4651277"/>
                <a:gd name="connsiteY434" fmla="*/ 1715464 h 4241931"/>
                <a:gd name="connsiteX435" fmla="*/ 4466063 w 4651277"/>
                <a:gd name="connsiteY435" fmla="*/ 1714670 h 4241931"/>
                <a:gd name="connsiteX436" fmla="*/ 4467370 w 4651277"/>
                <a:gd name="connsiteY436" fmla="*/ 1702505 h 4241931"/>
                <a:gd name="connsiteX437" fmla="*/ 4476105 w 4651277"/>
                <a:gd name="connsiteY437" fmla="*/ 1702032 h 4241931"/>
                <a:gd name="connsiteX438" fmla="*/ 4572317 w 4651277"/>
                <a:gd name="connsiteY438" fmla="*/ 1711701 h 4241931"/>
                <a:gd name="connsiteX439" fmla="*/ 4589311 w 4651277"/>
                <a:gd name="connsiteY439" fmla="*/ 1713775 h 4241931"/>
                <a:gd name="connsiteX440" fmla="*/ 4593344 w 4651277"/>
                <a:gd name="connsiteY440" fmla="*/ 1715649 h 4241931"/>
                <a:gd name="connsiteX441" fmla="*/ 4601154 w 4651277"/>
                <a:gd name="connsiteY441" fmla="*/ 1724930 h 4241931"/>
                <a:gd name="connsiteX442" fmla="*/ 4602994 w 4651277"/>
                <a:gd name="connsiteY442" fmla="*/ 1728933 h 4241931"/>
                <a:gd name="connsiteX443" fmla="*/ 4603083 w 4651277"/>
                <a:gd name="connsiteY443" fmla="*/ 1740082 h 4241931"/>
                <a:gd name="connsiteX444" fmla="*/ 4603239 w 4651277"/>
                <a:gd name="connsiteY444" fmla="*/ 1746912 h 4241931"/>
                <a:gd name="connsiteX445" fmla="*/ 4630175 w 4651277"/>
                <a:gd name="connsiteY445" fmla="*/ 1748703 h 4241931"/>
                <a:gd name="connsiteX446" fmla="*/ 4649928 w 4651277"/>
                <a:gd name="connsiteY446" fmla="*/ 1756780 h 4241931"/>
                <a:gd name="connsiteX447" fmla="*/ 4642711 w 4651277"/>
                <a:gd name="connsiteY447" fmla="*/ 1771103 h 4241931"/>
                <a:gd name="connsiteX448" fmla="*/ 4560387 w 4651277"/>
                <a:gd name="connsiteY448" fmla="*/ 1751878 h 4241931"/>
                <a:gd name="connsiteX449" fmla="*/ 4517474 w 4651277"/>
                <a:gd name="connsiteY449" fmla="*/ 1749413 h 4241931"/>
                <a:gd name="connsiteX450" fmla="*/ 4509437 w 4651277"/>
                <a:gd name="connsiteY450" fmla="*/ 1749377 h 4241931"/>
                <a:gd name="connsiteX451" fmla="*/ 4460463 w 4651277"/>
                <a:gd name="connsiteY451" fmla="*/ 1730486 h 4241931"/>
                <a:gd name="connsiteX452" fmla="*/ 4435148 w 4651277"/>
                <a:gd name="connsiteY452" fmla="*/ 1730189 h 4241931"/>
                <a:gd name="connsiteX453" fmla="*/ 4420092 w 4651277"/>
                <a:gd name="connsiteY453" fmla="*/ 1731516 h 4241931"/>
                <a:gd name="connsiteX454" fmla="*/ 4358507 w 4651277"/>
                <a:gd name="connsiteY454" fmla="*/ 1718051 h 4241931"/>
                <a:gd name="connsiteX455" fmla="*/ 4315401 w 4651277"/>
                <a:gd name="connsiteY455" fmla="*/ 1716792 h 4241931"/>
                <a:gd name="connsiteX456" fmla="*/ 4279957 w 4651277"/>
                <a:gd name="connsiteY456" fmla="*/ 1706229 h 4241931"/>
                <a:gd name="connsiteX457" fmla="*/ 4243898 w 4651277"/>
                <a:gd name="connsiteY457" fmla="*/ 1719077 h 4241931"/>
                <a:gd name="connsiteX458" fmla="*/ 4242561 w 4651277"/>
                <a:gd name="connsiteY458" fmla="*/ 1727526 h 4241931"/>
                <a:gd name="connsiteX459" fmla="*/ 4197062 w 4651277"/>
                <a:gd name="connsiteY459" fmla="*/ 1753107 h 4241931"/>
                <a:gd name="connsiteX460" fmla="*/ 4171232 w 4651277"/>
                <a:gd name="connsiteY460" fmla="*/ 1763863 h 4241931"/>
                <a:gd name="connsiteX461" fmla="*/ 4148247 w 4651277"/>
                <a:gd name="connsiteY461" fmla="*/ 1803527 h 4241931"/>
                <a:gd name="connsiteX462" fmla="*/ 4142937 w 4651277"/>
                <a:gd name="connsiteY462" fmla="*/ 1817531 h 4241931"/>
                <a:gd name="connsiteX463" fmla="*/ 4116091 w 4651277"/>
                <a:gd name="connsiteY463" fmla="*/ 1826890 h 4241931"/>
                <a:gd name="connsiteX464" fmla="*/ 4104976 w 4651277"/>
                <a:gd name="connsiteY464" fmla="*/ 1818944 h 4241931"/>
                <a:gd name="connsiteX465" fmla="*/ 4097318 w 4651277"/>
                <a:gd name="connsiteY465" fmla="*/ 1828247 h 4241931"/>
                <a:gd name="connsiteX466" fmla="*/ 4085236 w 4651277"/>
                <a:gd name="connsiteY466" fmla="*/ 1849842 h 4241931"/>
                <a:gd name="connsiteX467" fmla="*/ 4074972 w 4651277"/>
                <a:gd name="connsiteY467" fmla="*/ 1859969 h 4241931"/>
                <a:gd name="connsiteX468" fmla="*/ 4084940 w 4651277"/>
                <a:gd name="connsiteY468" fmla="*/ 1875158 h 4241931"/>
                <a:gd name="connsiteX469" fmla="*/ 4100714 w 4651277"/>
                <a:gd name="connsiteY469" fmla="*/ 1900545 h 4241931"/>
                <a:gd name="connsiteX470" fmla="*/ 4096318 w 4651277"/>
                <a:gd name="connsiteY470" fmla="*/ 1928305 h 4241931"/>
                <a:gd name="connsiteX471" fmla="*/ 4108759 w 4651277"/>
                <a:gd name="connsiteY471" fmla="*/ 1951309 h 4241931"/>
                <a:gd name="connsiteX472" fmla="*/ 4131370 w 4651277"/>
                <a:gd name="connsiteY472" fmla="*/ 1964787 h 4241931"/>
                <a:gd name="connsiteX473" fmla="*/ 4154147 w 4651277"/>
                <a:gd name="connsiteY473" fmla="*/ 1961590 h 4241931"/>
                <a:gd name="connsiteX474" fmla="*/ 4170691 w 4651277"/>
                <a:gd name="connsiteY474" fmla="*/ 1970397 h 4241931"/>
                <a:gd name="connsiteX475" fmla="*/ 4162195 w 4651277"/>
                <a:gd name="connsiteY475" fmla="*/ 2000601 h 4241931"/>
                <a:gd name="connsiteX476" fmla="*/ 4160762 w 4651277"/>
                <a:gd name="connsiteY476" fmla="*/ 2009654 h 4241931"/>
                <a:gd name="connsiteX477" fmla="*/ 4164444 w 4651277"/>
                <a:gd name="connsiteY477" fmla="*/ 2017660 h 4241931"/>
                <a:gd name="connsiteX478" fmla="*/ 4161732 w 4651277"/>
                <a:gd name="connsiteY478" fmla="*/ 2042594 h 4241931"/>
                <a:gd name="connsiteX479" fmla="*/ 4183266 w 4651277"/>
                <a:gd name="connsiteY479" fmla="*/ 2047242 h 4241931"/>
                <a:gd name="connsiteX480" fmla="*/ 4188027 w 4651277"/>
                <a:gd name="connsiteY480" fmla="*/ 2052326 h 4241931"/>
                <a:gd name="connsiteX481" fmla="*/ 4207826 w 4651277"/>
                <a:gd name="connsiteY481" fmla="*/ 2103095 h 4241931"/>
                <a:gd name="connsiteX482" fmla="*/ 4208997 w 4651277"/>
                <a:gd name="connsiteY482" fmla="*/ 2111322 h 4241931"/>
                <a:gd name="connsiteX483" fmla="*/ 4203675 w 4651277"/>
                <a:gd name="connsiteY483" fmla="*/ 2148834 h 4241931"/>
                <a:gd name="connsiteX484" fmla="*/ 4180972 w 4651277"/>
                <a:gd name="connsiteY484" fmla="*/ 2198440 h 4241931"/>
                <a:gd name="connsiteX485" fmla="*/ 4169590 w 4651277"/>
                <a:gd name="connsiteY485" fmla="*/ 2219527 h 4241931"/>
                <a:gd name="connsiteX486" fmla="*/ 4158340 w 4651277"/>
                <a:gd name="connsiteY486" fmla="*/ 2231974 h 4241931"/>
                <a:gd name="connsiteX487" fmla="*/ 4107542 w 4651277"/>
                <a:gd name="connsiteY487" fmla="*/ 2248054 h 4241931"/>
                <a:gd name="connsiteX488" fmla="*/ 4097438 w 4651277"/>
                <a:gd name="connsiteY488" fmla="*/ 2253258 h 4241931"/>
                <a:gd name="connsiteX489" fmla="*/ 4081921 w 4651277"/>
                <a:gd name="connsiteY489" fmla="*/ 2284825 h 4241931"/>
                <a:gd name="connsiteX490" fmla="*/ 4073975 w 4651277"/>
                <a:gd name="connsiteY490" fmla="*/ 2295940 h 4241931"/>
                <a:gd name="connsiteX491" fmla="*/ 4052681 w 4651277"/>
                <a:gd name="connsiteY491" fmla="*/ 2321023 h 4241931"/>
                <a:gd name="connsiteX492" fmla="*/ 4057216 w 4651277"/>
                <a:gd name="connsiteY492" fmla="*/ 2335352 h 4241931"/>
                <a:gd name="connsiteX493" fmla="*/ 4073448 w 4651277"/>
                <a:gd name="connsiteY493" fmla="*/ 2336856 h 4241931"/>
                <a:gd name="connsiteX494" fmla="*/ 4053350 w 4651277"/>
                <a:gd name="connsiteY494" fmla="*/ 2363122 h 4241931"/>
                <a:gd name="connsiteX495" fmla="*/ 4026071 w 4651277"/>
                <a:gd name="connsiteY495" fmla="*/ 2415619 h 4241931"/>
                <a:gd name="connsiteX496" fmla="*/ 4026496 w 4651277"/>
                <a:gd name="connsiteY496" fmla="*/ 2412144 h 4241931"/>
                <a:gd name="connsiteX497" fmla="*/ 4036449 w 4651277"/>
                <a:gd name="connsiteY497" fmla="*/ 2388357 h 4241931"/>
                <a:gd name="connsiteX498" fmla="*/ 4033640 w 4651277"/>
                <a:gd name="connsiteY498" fmla="*/ 2351413 h 4241931"/>
                <a:gd name="connsiteX499" fmla="*/ 4007815 w 4651277"/>
                <a:gd name="connsiteY499" fmla="*/ 2350417 h 4241931"/>
                <a:gd name="connsiteX500" fmla="*/ 4002760 w 4651277"/>
                <a:gd name="connsiteY500" fmla="*/ 2358895 h 4241931"/>
                <a:gd name="connsiteX501" fmla="*/ 3990263 w 4651277"/>
                <a:gd name="connsiteY501" fmla="*/ 2390941 h 4241931"/>
                <a:gd name="connsiteX502" fmla="*/ 3968627 w 4651277"/>
                <a:gd name="connsiteY502" fmla="*/ 2398648 h 4241931"/>
                <a:gd name="connsiteX503" fmla="*/ 3931553 w 4651277"/>
                <a:gd name="connsiteY503" fmla="*/ 2410099 h 4241931"/>
                <a:gd name="connsiteX504" fmla="*/ 3913538 w 4651277"/>
                <a:gd name="connsiteY504" fmla="*/ 2418381 h 4241931"/>
                <a:gd name="connsiteX505" fmla="*/ 3904576 w 4651277"/>
                <a:gd name="connsiteY505" fmla="*/ 2428097 h 4241931"/>
                <a:gd name="connsiteX506" fmla="*/ 3915152 w 4651277"/>
                <a:gd name="connsiteY506" fmla="*/ 2431628 h 4241931"/>
                <a:gd name="connsiteX507" fmla="*/ 3952295 w 4651277"/>
                <a:gd name="connsiteY507" fmla="*/ 2478339 h 4241931"/>
                <a:gd name="connsiteX508" fmla="*/ 3926585 w 4651277"/>
                <a:gd name="connsiteY508" fmla="*/ 2503961 h 4241931"/>
                <a:gd name="connsiteX509" fmla="*/ 3914218 w 4651277"/>
                <a:gd name="connsiteY509" fmla="*/ 2527366 h 4241931"/>
                <a:gd name="connsiteX510" fmla="*/ 3927394 w 4651277"/>
                <a:gd name="connsiteY510" fmla="*/ 2541825 h 4241931"/>
                <a:gd name="connsiteX511" fmla="*/ 3961310 w 4651277"/>
                <a:gd name="connsiteY511" fmla="*/ 2562043 h 4241931"/>
                <a:gd name="connsiteX512" fmla="*/ 3965845 w 4651277"/>
                <a:gd name="connsiteY512" fmla="*/ 2576371 h 4241931"/>
                <a:gd name="connsiteX513" fmla="*/ 3944723 w 4651277"/>
                <a:gd name="connsiteY513" fmla="*/ 2709741 h 4241931"/>
                <a:gd name="connsiteX514" fmla="*/ 3933742 w 4651277"/>
                <a:gd name="connsiteY514" fmla="*/ 2755636 h 4241931"/>
                <a:gd name="connsiteX515" fmla="*/ 3942916 w 4651277"/>
                <a:gd name="connsiteY515" fmla="*/ 2771935 h 4241931"/>
                <a:gd name="connsiteX516" fmla="*/ 3958242 w 4651277"/>
                <a:gd name="connsiteY516" fmla="*/ 2804057 h 4241931"/>
                <a:gd name="connsiteX517" fmla="*/ 3993102 w 4651277"/>
                <a:gd name="connsiteY517" fmla="*/ 2841746 h 4241931"/>
                <a:gd name="connsiteX518" fmla="*/ 4028260 w 4651277"/>
                <a:gd name="connsiteY518" fmla="*/ 2854118 h 4241931"/>
                <a:gd name="connsiteX519" fmla="*/ 4030417 w 4651277"/>
                <a:gd name="connsiteY519" fmla="*/ 2860027 h 4241931"/>
                <a:gd name="connsiteX520" fmla="*/ 4028877 w 4651277"/>
                <a:gd name="connsiteY520" fmla="*/ 2893189 h 4241931"/>
                <a:gd name="connsiteX521" fmla="*/ 4020657 w 4651277"/>
                <a:gd name="connsiteY521" fmla="*/ 2945090 h 4241931"/>
                <a:gd name="connsiteX522" fmla="*/ 4008391 w 4651277"/>
                <a:gd name="connsiteY522" fmla="*/ 2956137 h 4241931"/>
                <a:gd name="connsiteX523" fmla="*/ 4007340 w 4651277"/>
                <a:gd name="connsiteY523" fmla="*/ 2962776 h 4241931"/>
                <a:gd name="connsiteX524" fmla="*/ 3981780 w 4651277"/>
                <a:gd name="connsiteY524" fmla="*/ 3006980 h 4241931"/>
                <a:gd name="connsiteX525" fmla="*/ 3962714 w 4651277"/>
                <a:gd name="connsiteY525" fmla="*/ 3021901 h 4241931"/>
                <a:gd name="connsiteX526" fmla="*/ 3936483 w 4651277"/>
                <a:gd name="connsiteY526" fmla="*/ 3007848 h 4241931"/>
                <a:gd name="connsiteX527" fmla="*/ 3932864 w 4651277"/>
                <a:gd name="connsiteY527" fmla="*/ 3007275 h 4241931"/>
                <a:gd name="connsiteX528" fmla="*/ 3836556 w 4651277"/>
                <a:gd name="connsiteY528" fmla="*/ 2998209 h 4241931"/>
                <a:gd name="connsiteX529" fmla="*/ 3826595 w 4651277"/>
                <a:gd name="connsiteY529" fmla="*/ 2971269 h 4241931"/>
                <a:gd name="connsiteX530" fmla="*/ 3819102 w 4651277"/>
                <a:gd name="connsiteY530" fmla="*/ 2963895 h 4241931"/>
                <a:gd name="connsiteX531" fmla="*/ 3803698 w 4651277"/>
                <a:gd name="connsiteY531" fmla="*/ 2959600 h 4241931"/>
                <a:gd name="connsiteX532" fmla="*/ 3816538 w 4651277"/>
                <a:gd name="connsiteY532" fmla="*/ 2944930 h 4241931"/>
                <a:gd name="connsiteX533" fmla="*/ 3806099 w 4651277"/>
                <a:gd name="connsiteY533" fmla="*/ 2921007 h 4241931"/>
                <a:gd name="connsiteX534" fmla="*/ 3804324 w 4651277"/>
                <a:gd name="connsiteY534" fmla="*/ 2912684 h 4241931"/>
                <a:gd name="connsiteX535" fmla="*/ 3795618 w 4651277"/>
                <a:gd name="connsiteY535" fmla="*/ 2916873 h 4241931"/>
                <a:gd name="connsiteX536" fmla="*/ 3786147 w 4651277"/>
                <a:gd name="connsiteY536" fmla="*/ 2925888 h 4241931"/>
                <a:gd name="connsiteX537" fmla="*/ 3773865 w 4651277"/>
                <a:gd name="connsiteY537" fmla="*/ 2925935 h 4241931"/>
                <a:gd name="connsiteX538" fmla="*/ 3773518 w 4651277"/>
                <a:gd name="connsiteY538" fmla="*/ 2926280 h 4241931"/>
                <a:gd name="connsiteX539" fmla="*/ 3784755 w 4651277"/>
                <a:gd name="connsiteY539" fmla="*/ 2933616 h 4241931"/>
                <a:gd name="connsiteX540" fmla="*/ 3777010 w 4651277"/>
                <a:gd name="connsiteY540" fmla="*/ 2940205 h 4241931"/>
                <a:gd name="connsiteX541" fmla="*/ 3767057 w 4651277"/>
                <a:gd name="connsiteY541" fmla="*/ 2938294 h 4241931"/>
                <a:gd name="connsiteX542" fmla="*/ 3765045 w 4651277"/>
                <a:gd name="connsiteY542" fmla="*/ 2949766 h 4241931"/>
                <a:gd name="connsiteX543" fmla="*/ 3751466 w 4651277"/>
                <a:gd name="connsiteY543" fmla="*/ 2984732 h 4241931"/>
                <a:gd name="connsiteX544" fmla="*/ 3751078 w 4651277"/>
                <a:gd name="connsiteY544" fmla="*/ 2998900 h 4241931"/>
                <a:gd name="connsiteX545" fmla="*/ 3763368 w 4651277"/>
                <a:gd name="connsiteY545" fmla="*/ 3003321 h 4241931"/>
                <a:gd name="connsiteX546" fmla="*/ 3779627 w 4651277"/>
                <a:gd name="connsiteY546" fmla="*/ 3013937 h 4241931"/>
                <a:gd name="connsiteX547" fmla="*/ 3782528 w 4651277"/>
                <a:gd name="connsiteY547" fmla="*/ 3062031 h 4241931"/>
                <a:gd name="connsiteX548" fmla="*/ 3780892 w 4651277"/>
                <a:gd name="connsiteY548" fmla="*/ 3069427 h 4241931"/>
                <a:gd name="connsiteX549" fmla="*/ 3778293 w 4651277"/>
                <a:gd name="connsiteY549" fmla="*/ 3073382 h 4241931"/>
                <a:gd name="connsiteX550" fmla="*/ 3789082 w 4651277"/>
                <a:gd name="connsiteY550" fmla="*/ 3087723 h 4241931"/>
                <a:gd name="connsiteX551" fmla="*/ 3795809 w 4651277"/>
                <a:gd name="connsiteY551" fmla="*/ 3086560 h 4241931"/>
                <a:gd name="connsiteX552" fmla="*/ 3806757 w 4651277"/>
                <a:gd name="connsiteY552" fmla="*/ 3077003 h 4241931"/>
                <a:gd name="connsiteX553" fmla="*/ 3840145 w 4651277"/>
                <a:gd name="connsiteY553" fmla="*/ 3069300 h 4241931"/>
                <a:gd name="connsiteX554" fmla="*/ 3868293 w 4651277"/>
                <a:gd name="connsiteY554" fmla="*/ 3059530 h 4241931"/>
                <a:gd name="connsiteX555" fmla="*/ 3888279 w 4651277"/>
                <a:gd name="connsiteY555" fmla="*/ 3046611 h 4241931"/>
                <a:gd name="connsiteX556" fmla="*/ 3901101 w 4651277"/>
                <a:gd name="connsiteY556" fmla="*/ 3067200 h 4241931"/>
                <a:gd name="connsiteX557" fmla="*/ 3910137 w 4651277"/>
                <a:gd name="connsiteY557" fmla="*/ 3103892 h 4241931"/>
                <a:gd name="connsiteX558" fmla="*/ 3912964 w 4651277"/>
                <a:gd name="connsiteY558" fmla="*/ 3105577 h 4241931"/>
                <a:gd name="connsiteX559" fmla="*/ 3932587 w 4651277"/>
                <a:gd name="connsiteY559" fmla="*/ 3122294 h 4241931"/>
                <a:gd name="connsiteX560" fmla="*/ 3925389 w 4651277"/>
                <a:gd name="connsiteY560" fmla="*/ 3163840 h 4241931"/>
                <a:gd name="connsiteX561" fmla="*/ 3918081 w 4651277"/>
                <a:gd name="connsiteY561" fmla="*/ 3167012 h 4241931"/>
                <a:gd name="connsiteX562" fmla="*/ 3905062 w 4651277"/>
                <a:gd name="connsiteY562" fmla="*/ 3159383 h 4241931"/>
                <a:gd name="connsiteX563" fmla="*/ 3901124 w 4651277"/>
                <a:gd name="connsiteY563" fmla="*/ 3156903 h 4241931"/>
                <a:gd name="connsiteX564" fmla="*/ 3877568 w 4651277"/>
                <a:gd name="connsiteY564" fmla="*/ 3125953 h 4241931"/>
                <a:gd name="connsiteX565" fmla="*/ 3864614 w 4651277"/>
                <a:gd name="connsiteY565" fmla="*/ 3114005 h 4241931"/>
                <a:gd name="connsiteX566" fmla="*/ 3827867 w 4651277"/>
                <a:gd name="connsiteY566" fmla="*/ 3103854 h 4241931"/>
                <a:gd name="connsiteX567" fmla="*/ 3792335 w 4651277"/>
                <a:gd name="connsiteY567" fmla="*/ 3120584 h 4241931"/>
                <a:gd name="connsiteX568" fmla="*/ 3788652 w 4651277"/>
                <a:gd name="connsiteY568" fmla="*/ 3128340 h 4241931"/>
                <a:gd name="connsiteX569" fmla="*/ 3794472 w 4651277"/>
                <a:gd name="connsiteY569" fmla="*/ 3139166 h 4241931"/>
                <a:gd name="connsiteX570" fmla="*/ 3785947 w 4651277"/>
                <a:gd name="connsiteY570" fmla="*/ 3136398 h 4241931"/>
                <a:gd name="connsiteX571" fmla="*/ 3783579 w 4651277"/>
                <a:gd name="connsiteY571" fmla="*/ 3147180 h 4241931"/>
                <a:gd name="connsiteX572" fmla="*/ 3785751 w 4651277"/>
                <a:gd name="connsiteY572" fmla="*/ 3162758 h 4241931"/>
                <a:gd name="connsiteX573" fmla="*/ 3780632 w 4651277"/>
                <a:gd name="connsiteY573" fmla="*/ 3175556 h 4241931"/>
                <a:gd name="connsiteX574" fmla="*/ 3768818 w 4651277"/>
                <a:gd name="connsiteY574" fmla="*/ 3168119 h 4241931"/>
                <a:gd name="connsiteX575" fmla="*/ 3764521 w 4651277"/>
                <a:gd name="connsiteY575" fmla="*/ 3149205 h 4241931"/>
                <a:gd name="connsiteX576" fmla="*/ 3758745 w 4651277"/>
                <a:gd name="connsiteY576" fmla="*/ 3149338 h 4241931"/>
                <a:gd name="connsiteX577" fmla="*/ 3750332 w 4651277"/>
                <a:gd name="connsiteY577" fmla="*/ 3153082 h 4241931"/>
                <a:gd name="connsiteX578" fmla="*/ 3754299 w 4651277"/>
                <a:gd name="connsiteY578" fmla="*/ 3159710 h 4241931"/>
                <a:gd name="connsiteX579" fmla="*/ 3746580 w 4651277"/>
                <a:gd name="connsiteY579" fmla="*/ 3175731 h 4241931"/>
                <a:gd name="connsiteX580" fmla="*/ 3726880 w 4651277"/>
                <a:gd name="connsiteY580" fmla="*/ 3186840 h 4241931"/>
                <a:gd name="connsiteX581" fmla="*/ 3729726 w 4651277"/>
                <a:gd name="connsiteY581" fmla="*/ 3215747 h 4241931"/>
                <a:gd name="connsiteX582" fmla="*/ 3738701 w 4651277"/>
                <a:gd name="connsiteY582" fmla="*/ 3245006 h 4241931"/>
                <a:gd name="connsiteX583" fmla="*/ 3715985 w 4651277"/>
                <a:gd name="connsiteY583" fmla="*/ 3255637 h 4241931"/>
                <a:gd name="connsiteX584" fmla="*/ 3703909 w 4651277"/>
                <a:gd name="connsiteY584" fmla="*/ 3265478 h 4241931"/>
                <a:gd name="connsiteX585" fmla="*/ 3712831 w 4651277"/>
                <a:gd name="connsiteY585" fmla="*/ 3275552 h 4241931"/>
                <a:gd name="connsiteX586" fmla="*/ 3715754 w 4651277"/>
                <a:gd name="connsiteY586" fmla="*/ 3276634 h 4241931"/>
                <a:gd name="connsiteX587" fmla="*/ 3733918 w 4651277"/>
                <a:gd name="connsiteY587" fmla="*/ 3286934 h 4241931"/>
                <a:gd name="connsiteX588" fmla="*/ 3718383 w 4651277"/>
                <a:gd name="connsiteY588" fmla="*/ 3291278 h 4241931"/>
                <a:gd name="connsiteX589" fmla="*/ 3701104 w 4651277"/>
                <a:gd name="connsiteY589" fmla="*/ 3291017 h 4241931"/>
                <a:gd name="connsiteX590" fmla="*/ 3685748 w 4651277"/>
                <a:gd name="connsiteY590" fmla="*/ 3317659 h 4241931"/>
                <a:gd name="connsiteX591" fmla="*/ 3695906 w 4651277"/>
                <a:gd name="connsiteY591" fmla="*/ 3331641 h 4241931"/>
                <a:gd name="connsiteX592" fmla="*/ 3680365 w 4651277"/>
                <a:gd name="connsiteY592" fmla="*/ 3347738 h 4241931"/>
                <a:gd name="connsiteX593" fmla="*/ 3661658 w 4651277"/>
                <a:gd name="connsiteY593" fmla="*/ 3344775 h 4241931"/>
                <a:gd name="connsiteX594" fmla="*/ 3642658 w 4651277"/>
                <a:gd name="connsiteY594" fmla="*/ 3355375 h 4241931"/>
                <a:gd name="connsiteX595" fmla="*/ 3614856 w 4651277"/>
                <a:gd name="connsiteY595" fmla="*/ 3370769 h 4241931"/>
                <a:gd name="connsiteX596" fmla="*/ 3581110 w 4651277"/>
                <a:gd name="connsiteY596" fmla="*/ 3396356 h 4241931"/>
                <a:gd name="connsiteX597" fmla="*/ 3571575 w 4651277"/>
                <a:gd name="connsiteY597" fmla="*/ 3409691 h 4241931"/>
                <a:gd name="connsiteX598" fmla="*/ 3566083 w 4651277"/>
                <a:gd name="connsiteY598" fmla="*/ 3401399 h 4241931"/>
                <a:gd name="connsiteX599" fmla="*/ 3551057 w 4651277"/>
                <a:gd name="connsiteY599" fmla="*/ 3406442 h 4241931"/>
                <a:gd name="connsiteX600" fmla="*/ 3545766 w 4651277"/>
                <a:gd name="connsiteY600" fmla="*/ 3415251 h 4241931"/>
                <a:gd name="connsiteX601" fmla="*/ 3552178 w 4651277"/>
                <a:gd name="connsiteY601" fmla="*/ 3422386 h 4241931"/>
                <a:gd name="connsiteX602" fmla="*/ 3536193 w 4651277"/>
                <a:gd name="connsiteY602" fmla="*/ 3424560 h 4241931"/>
                <a:gd name="connsiteX603" fmla="*/ 3529977 w 4651277"/>
                <a:gd name="connsiteY603" fmla="*/ 3423604 h 4241931"/>
                <a:gd name="connsiteX604" fmla="*/ 3524683 w 4651277"/>
                <a:gd name="connsiteY604" fmla="*/ 3424536 h 4241931"/>
                <a:gd name="connsiteX605" fmla="*/ 3503908 w 4651277"/>
                <a:gd name="connsiteY605" fmla="*/ 3426814 h 4241931"/>
                <a:gd name="connsiteX606" fmla="*/ 3498752 w 4651277"/>
                <a:gd name="connsiteY606" fmla="*/ 3426054 h 4241931"/>
                <a:gd name="connsiteX607" fmla="*/ 3497136 w 4651277"/>
                <a:gd name="connsiteY607" fmla="*/ 3433401 h 4241931"/>
                <a:gd name="connsiteX608" fmla="*/ 3500251 w 4651277"/>
                <a:gd name="connsiteY608" fmla="*/ 3446219 h 4241931"/>
                <a:gd name="connsiteX609" fmla="*/ 3508398 w 4651277"/>
                <a:gd name="connsiteY609" fmla="*/ 3461460 h 4241931"/>
                <a:gd name="connsiteX610" fmla="*/ 3490797 w 4651277"/>
                <a:gd name="connsiteY610" fmla="*/ 3475276 h 4241931"/>
                <a:gd name="connsiteX611" fmla="*/ 3472671 w 4651277"/>
                <a:gd name="connsiteY611" fmla="*/ 3469777 h 4241931"/>
                <a:gd name="connsiteX612" fmla="*/ 3460862 w 4651277"/>
                <a:gd name="connsiteY612" fmla="*/ 3468188 h 4241931"/>
                <a:gd name="connsiteX613" fmla="*/ 3453331 w 4651277"/>
                <a:gd name="connsiteY613" fmla="*/ 3476626 h 4241931"/>
                <a:gd name="connsiteX614" fmla="*/ 3454386 w 4651277"/>
                <a:gd name="connsiteY614" fmla="*/ 3477165 h 4241931"/>
                <a:gd name="connsiteX615" fmla="*/ 3446789 w 4651277"/>
                <a:gd name="connsiteY615" fmla="*/ 3491117 h 4241931"/>
                <a:gd name="connsiteX616" fmla="*/ 3400060 w 4651277"/>
                <a:gd name="connsiteY616" fmla="*/ 3577309 h 4241931"/>
                <a:gd name="connsiteX617" fmla="*/ 3406973 w 4651277"/>
                <a:gd name="connsiteY617" fmla="*/ 3593703 h 4241931"/>
                <a:gd name="connsiteX618" fmla="*/ 3418956 w 4651277"/>
                <a:gd name="connsiteY618" fmla="*/ 3615430 h 4241931"/>
                <a:gd name="connsiteX619" fmla="*/ 3395203 w 4651277"/>
                <a:gd name="connsiteY619" fmla="*/ 3618067 h 4241931"/>
                <a:gd name="connsiteX620" fmla="*/ 3381062 w 4651277"/>
                <a:gd name="connsiteY620" fmla="*/ 3648256 h 4241931"/>
                <a:gd name="connsiteX621" fmla="*/ 3389340 w 4651277"/>
                <a:gd name="connsiteY621" fmla="*/ 3676099 h 4241931"/>
                <a:gd name="connsiteX622" fmla="*/ 3387297 w 4651277"/>
                <a:gd name="connsiteY622" fmla="*/ 3734980 h 4241931"/>
                <a:gd name="connsiteX623" fmla="*/ 3365114 w 4651277"/>
                <a:gd name="connsiteY623" fmla="*/ 3755173 h 4241931"/>
                <a:gd name="connsiteX624" fmla="*/ 3349515 w 4651277"/>
                <a:gd name="connsiteY624" fmla="*/ 3774773 h 4241931"/>
                <a:gd name="connsiteX625" fmla="*/ 3331755 w 4651277"/>
                <a:gd name="connsiteY625" fmla="*/ 3770238 h 4241931"/>
                <a:gd name="connsiteX626" fmla="*/ 3295139 w 4651277"/>
                <a:gd name="connsiteY626" fmla="*/ 3743233 h 4241931"/>
                <a:gd name="connsiteX627" fmla="*/ 3262091 w 4651277"/>
                <a:gd name="connsiteY627" fmla="*/ 3731390 h 4241931"/>
                <a:gd name="connsiteX628" fmla="*/ 3205351 w 4651277"/>
                <a:gd name="connsiteY628" fmla="*/ 3745657 h 4241931"/>
                <a:gd name="connsiteX629" fmla="*/ 3194120 w 4651277"/>
                <a:gd name="connsiteY629" fmla="*/ 3757041 h 4241931"/>
                <a:gd name="connsiteX630" fmla="*/ 3176971 w 4651277"/>
                <a:gd name="connsiteY630" fmla="*/ 3766914 h 4241931"/>
                <a:gd name="connsiteX631" fmla="*/ 3172726 w 4651277"/>
                <a:gd name="connsiteY631" fmla="*/ 3749940 h 4241931"/>
                <a:gd name="connsiteX632" fmla="*/ 3169365 w 4651277"/>
                <a:gd name="connsiteY632" fmla="*/ 3740884 h 4241931"/>
                <a:gd name="connsiteX633" fmla="*/ 3161839 w 4651277"/>
                <a:gd name="connsiteY633" fmla="*/ 3746151 h 4241931"/>
                <a:gd name="connsiteX634" fmla="*/ 3103961 w 4651277"/>
                <a:gd name="connsiteY634" fmla="*/ 3762903 h 4241931"/>
                <a:gd name="connsiteX635" fmla="*/ 3079445 w 4651277"/>
                <a:gd name="connsiteY635" fmla="*/ 3757920 h 4241931"/>
                <a:gd name="connsiteX636" fmla="*/ 3076595 w 4651277"/>
                <a:gd name="connsiteY636" fmla="*/ 3753244 h 4241931"/>
                <a:gd name="connsiteX637" fmla="*/ 3073963 w 4651277"/>
                <a:gd name="connsiteY637" fmla="*/ 3755235 h 4241931"/>
                <a:gd name="connsiteX638" fmla="*/ 3064222 w 4651277"/>
                <a:gd name="connsiteY638" fmla="*/ 3749147 h 4241931"/>
                <a:gd name="connsiteX639" fmla="*/ 3062184 w 4651277"/>
                <a:gd name="connsiteY639" fmla="*/ 3744246 h 4241931"/>
                <a:gd name="connsiteX640" fmla="*/ 3049858 w 4651277"/>
                <a:gd name="connsiteY640" fmla="*/ 3739106 h 4241931"/>
                <a:gd name="connsiteX641" fmla="*/ 3044792 w 4651277"/>
                <a:gd name="connsiteY641" fmla="*/ 3733879 h 4241931"/>
                <a:gd name="connsiteX642" fmla="*/ 3044128 w 4651277"/>
                <a:gd name="connsiteY642" fmla="*/ 3738922 h 4241931"/>
                <a:gd name="connsiteX643" fmla="*/ 2984298 w 4651277"/>
                <a:gd name="connsiteY643" fmla="*/ 3791655 h 4241931"/>
                <a:gd name="connsiteX644" fmla="*/ 2940903 w 4651277"/>
                <a:gd name="connsiteY644" fmla="*/ 3792129 h 4241931"/>
                <a:gd name="connsiteX645" fmla="*/ 2874058 w 4651277"/>
                <a:gd name="connsiteY645" fmla="*/ 3781642 h 4241931"/>
                <a:gd name="connsiteX646" fmla="*/ 2865991 w 4651277"/>
                <a:gd name="connsiteY646" fmla="*/ 3778096 h 4241931"/>
                <a:gd name="connsiteX647" fmla="*/ 2857815 w 4651277"/>
                <a:gd name="connsiteY647" fmla="*/ 3786799 h 4241931"/>
                <a:gd name="connsiteX648" fmla="*/ 2856425 w 4651277"/>
                <a:gd name="connsiteY648" fmla="*/ 3795390 h 4241931"/>
                <a:gd name="connsiteX649" fmla="*/ 2860563 w 4651277"/>
                <a:gd name="connsiteY649" fmla="*/ 3807410 h 4241931"/>
                <a:gd name="connsiteX650" fmla="*/ 2856998 w 4651277"/>
                <a:gd name="connsiteY650" fmla="*/ 3813863 h 4241931"/>
                <a:gd name="connsiteX651" fmla="*/ 2854422 w 4651277"/>
                <a:gd name="connsiteY651" fmla="*/ 3814137 h 4241931"/>
                <a:gd name="connsiteX652" fmla="*/ 2854754 w 4651277"/>
                <a:gd name="connsiteY652" fmla="*/ 3831215 h 4241931"/>
                <a:gd name="connsiteX653" fmla="*/ 2843360 w 4651277"/>
                <a:gd name="connsiteY653" fmla="*/ 3850708 h 4241931"/>
                <a:gd name="connsiteX654" fmla="*/ 2807827 w 4651277"/>
                <a:gd name="connsiteY654" fmla="*/ 3846654 h 4241931"/>
                <a:gd name="connsiteX655" fmla="*/ 2785810 w 4651277"/>
                <a:gd name="connsiteY655" fmla="*/ 3849588 h 4241931"/>
                <a:gd name="connsiteX656" fmla="*/ 2789121 w 4651277"/>
                <a:gd name="connsiteY656" fmla="*/ 3868487 h 4241931"/>
                <a:gd name="connsiteX657" fmla="*/ 2791863 w 4651277"/>
                <a:gd name="connsiteY657" fmla="*/ 3871984 h 4241931"/>
                <a:gd name="connsiteX658" fmla="*/ 2806233 w 4651277"/>
                <a:gd name="connsiteY658" fmla="*/ 3898062 h 4241931"/>
                <a:gd name="connsiteX659" fmla="*/ 2784118 w 4651277"/>
                <a:gd name="connsiteY659" fmla="*/ 3891736 h 4241931"/>
                <a:gd name="connsiteX660" fmla="*/ 2763325 w 4651277"/>
                <a:gd name="connsiteY660" fmla="*/ 3878511 h 4241931"/>
                <a:gd name="connsiteX661" fmla="*/ 2724775 w 4651277"/>
                <a:gd name="connsiteY661" fmla="*/ 3899406 h 4241931"/>
                <a:gd name="connsiteX662" fmla="*/ 2726671 w 4651277"/>
                <a:gd name="connsiteY662" fmla="*/ 3923975 h 4241931"/>
                <a:gd name="connsiteX663" fmla="*/ 2695770 w 4651277"/>
                <a:gd name="connsiteY663" fmla="*/ 3931920 h 4241931"/>
                <a:gd name="connsiteX664" fmla="*/ 2675260 w 4651277"/>
                <a:gd name="connsiteY664" fmla="*/ 3914348 h 4241931"/>
                <a:gd name="connsiteX665" fmla="*/ 2660753 w 4651277"/>
                <a:gd name="connsiteY665" fmla="*/ 3905503 h 4241931"/>
                <a:gd name="connsiteX666" fmla="*/ 2646083 w 4651277"/>
                <a:gd name="connsiteY666" fmla="*/ 3912202 h 4241931"/>
                <a:gd name="connsiteX667" fmla="*/ 2647150 w 4651277"/>
                <a:gd name="connsiteY667" fmla="*/ 3913511 h 4241931"/>
                <a:gd name="connsiteX668" fmla="*/ 2629231 w 4651277"/>
                <a:gd name="connsiteY668" fmla="*/ 3927369 h 4241931"/>
                <a:gd name="connsiteX669" fmla="*/ 2518807 w 4651277"/>
                <a:gd name="connsiteY669" fmla="*/ 4013107 h 4241931"/>
                <a:gd name="connsiteX670" fmla="*/ 2518432 w 4651277"/>
                <a:gd name="connsiteY670" fmla="*/ 4038475 h 4241931"/>
                <a:gd name="connsiteX671" fmla="*/ 2521619 w 4651277"/>
                <a:gd name="connsiteY671" fmla="*/ 4073711 h 4241931"/>
                <a:gd name="connsiteX672" fmla="*/ 2489096 w 4651277"/>
                <a:gd name="connsiteY672" fmla="*/ 4063534 h 4241931"/>
                <a:gd name="connsiteX673" fmla="*/ 2453324 w 4651277"/>
                <a:gd name="connsiteY673" fmla="*/ 4094842 h 4241931"/>
                <a:gd name="connsiteX674" fmla="*/ 2448168 w 4651277"/>
                <a:gd name="connsiteY674" fmla="*/ 4135938 h 4241931"/>
                <a:gd name="connsiteX675" fmla="*/ 2411741 w 4651277"/>
                <a:gd name="connsiteY675" fmla="*/ 4211641 h 4241931"/>
                <a:gd name="connsiteX676" fmla="*/ 2371202 w 4651277"/>
                <a:gd name="connsiteY676" fmla="*/ 4225284 h 4241931"/>
                <a:gd name="connsiteX677" fmla="*/ 2339599 w 4651277"/>
                <a:gd name="connsiteY677" fmla="*/ 4241931 h 4241931"/>
                <a:gd name="connsiteX678" fmla="*/ 2319011 w 4651277"/>
                <a:gd name="connsiteY678" fmla="*/ 4225827 h 4241931"/>
                <a:gd name="connsiteX679" fmla="*/ 2286691 w 4651277"/>
                <a:gd name="connsiteY679" fmla="*/ 4169575 h 4241931"/>
                <a:gd name="connsiteX680" fmla="*/ 2250336 w 4651277"/>
                <a:gd name="connsiteY680" fmla="*/ 4135164 h 4241931"/>
                <a:gd name="connsiteX681" fmla="*/ 2168075 w 4651277"/>
                <a:gd name="connsiteY681" fmla="*/ 4121259 h 4241931"/>
                <a:gd name="connsiteX682" fmla="*/ 2146887 w 4651277"/>
                <a:gd name="connsiteY682" fmla="*/ 4129683 h 4241931"/>
                <a:gd name="connsiteX683" fmla="*/ 2118834 w 4651277"/>
                <a:gd name="connsiteY683" fmla="*/ 4132741 h 4241931"/>
                <a:gd name="connsiteX684" fmla="*/ 2123027 w 4651277"/>
                <a:gd name="connsiteY684" fmla="*/ 4108146 h 4241931"/>
                <a:gd name="connsiteX685" fmla="*/ 2123831 w 4651277"/>
                <a:gd name="connsiteY685" fmla="*/ 4094395 h 4241931"/>
                <a:gd name="connsiteX686" fmla="*/ 2110984 w 4651277"/>
                <a:gd name="connsiteY686" fmla="*/ 4096957 h 4241931"/>
                <a:gd name="connsiteX687" fmla="*/ 2025816 w 4651277"/>
                <a:gd name="connsiteY687" fmla="*/ 4085641 h 4241931"/>
                <a:gd name="connsiteX688" fmla="*/ 1994734 w 4651277"/>
                <a:gd name="connsiteY688" fmla="*/ 4050712 h 4241931"/>
                <a:gd name="connsiteX689" fmla="*/ 1924097 w 4651277"/>
                <a:gd name="connsiteY689" fmla="*/ 3922677 h 4241931"/>
                <a:gd name="connsiteX690" fmla="*/ 1905006 w 4651277"/>
                <a:gd name="connsiteY690" fmla="*/ 3918804 h 4241931"/>
                <a:gd name="connsiteX691" fmla="*/ 1887982 w 4651277"/>
                <a:gd name="connsiteY691" fmla="*/ 3912568 h 4241931"/>
                <a:gd name="connsiteX692" fmla="*/ 1885017 w 4651277"/>
                <a:gd name="connsiteY692" fmla="*/ 3901578 h 4241931"/>
                <a:gd name="connsiteX693" fmla="*/ 1862111 w 4651277"/>
                <a:gd name="connsiteY693" fmla="*/ 3897986 h 4241931"/>
                <a:gd name="connsiteX694" fmla="*/ 1858625 w 4651277"/>
                <a:gd name="connsiteY694" fmla="*/ 3892341 h 4241931"/>
                <a:gd name="connsiteX695" fmla="*/ 1837794 w 4651277"/>
                <a:gd name="connsiteY695" fmla="*/ 3907157 h 4241931"/>
                <a:gd name="connsiteX696" fmla="*/ 1836714 w 4651277"/>
                <a:gd name="connsiteY696" fmla="*/ 3883084 h 4241931"/>
                <a:gd name="connsiteX697" fmla="*/ 1816165 w 4651277"/>
                <a:gd name="connsiteY697" fmla="*/ 3880505 h 4241931"/>
                <a:gd name="connsiteX698" fmla="*/ 1816633 w 4651277"/>
                <a:gd name="connsiteY698" fmla="*/ 3878350 h 4241931"/>
                <a:gd name="connsiteX699" fmla="*/ 1800539 w 4651277"/>
                <a:gd name="connsiteY699" fmla="*/ 3891482 h 4241931"/>
                <a:gd name="connsiteX700" fmla="*/ 1764303 w 4651277"/>
                <a:gd name="connsiteY700" fmla="*/ 3915801 h 4241931"/>
                <a:gd name="connsiteX701" fmla="*/ 1740423 w 4651277"/>
                <a:gd name="connsiteY701" fmla="*/ 3889176 h 4241931"/>
                <a:gd name="connsiteX702" fmla="*/ 1722011 w 4651277"/>
                <a:gd name="connsiteY702" fmla="*/ 3876752 h 4241931"/>
                <a:gd name="connsiteX703" fmla="*/ 1711940 w 4651277"/>
                <a:gd name="connsiteY703" fmla="*/ 3893084 h 4241931"/>
                <a:gd name="connsiteX704" fmla="*/ 1711668 w 4651277"/>
                <a:gd name="connsiteY704" fmla="*/ 3897518 h 4241931"/>
                <a:gd name="connsiteX705" fmla="*/ 1705099 w 4651277"/>
                <a:gd name="connsiteY705" fmla="*/ 3926559 h 4241931"/>
                <a:gd name="connsiteX706" fmla="*/ 1692762 w 4651277"/>
                <a:gd name="connsiteY706" fmla="*/ 3907147 h 4241931"/>
                <a:gd name="connsiteX707" fmla="*/ 1685994 w 4651277"/>
                <a:gd name="connsiteY707" fmla="*/ 3883452 h 4241931"/>
                <a:gd name="connsiteX708" fmla="*/ 1643295 w 4651277"/>
                <a:gd name="connsiteY708" fmla="*/ 3873479 h 4241931"/>
                <a:gd name="connsiteX709" fmla="*/ 1628399 w 4651277"/>
                <a:gd name="connsiteY709" fmla="*/ 3893111 h 4241931"/>
                <a:gd name="connsiteX710" fmla="*/ 1600019 w 4651277"/>
                <a:gd name="connsiteY710" fmla="*/ 3878537 h 4241931"/>
                <a:gd name="connsiteX711" fmla="*/ 1596347 w 4651277"/>
                <a:gd name="connsiteY711" fmla="*/ 3851778 h 4241931"/>
                <a:gd name="connsiteX712" fmla="*/ 1574043 w 4651277"/>
                <a:gd name="connsiteY712" fmla="*/ 3830214 h 4241931"/>
                <a:gd name="connsiteX713" fmla="*/ 1541567 w 4651277"/>
                <a:gd name="connsiteY713" fmla="*/ 3798615 h 4241931"/>
                <a:gd name="connsiteX714" fmla="*/ 1492724 w 4651277"/>
                <a:gd name="connsiteY714" fmla="*/ 3763103 h 4241931"/>
                <a:gd name="connsiteX715" fmla="*/ 1470589 w 4651277"/>
                <a:gd name="connsiteY715" fmla="*/ 3755587 h 4241931"/>
                <a:gd name="connsiteX716" fmla="*/ 1479644 w 4651277"/>
                <a:gd name="connsiteY716" fmla="*/ 3744671 h 4241931"/>
                <a:gd name="connsiteX717" fmla="*/ 1466562 w 4651277"/>
                <a:gd name="connsiteY717" fmla="*/ 3726239 h 4241931"/>
                <a:gd name="connsiteX718" fmla="*/ 1430989 w 4651277"/>
                <a:gd name="connsiteY718" fmla="*/ 3697700 h 4241931"/>
                <a:gd name="connsiteX719" fmla="*/ 1419313 w 4651277"/>
                <a:gd name="connsiteY719" fmla="*/ 3670284 h 4241931"/>
                <a:gd name="connsiteX720" fmla="*/ 1417125 w 4651277"/>
                <a:gd name="connsiteY720" fmla="*/ 3655509 h 4241931"/>
                <a:gd name="connsiteX721" fmla="*/ 1407563 w 4651277"/>
                <a:gd name="connsiteY721" fmla="*/ 3669999 h 4241931"/>
                <a:gd name="connsiteX722" fmla="*/ 1383547 w 4651277"/>
                <a:gd name="connsiteY722" fmla="*/ 3699284 h 4241931"/>
                <a:gd name="connsiteX723" fmla="*/ 1335775 w 4651277"/>
                <a:gd name="connsiteY723" fmla="*/ 3738369 h 4241931"/>
                <a:gd name="connsiteX724" fmla="*/ 1312449 w 4651277"/>
                <a:gd name="connsiteY724" fmla="*/ 3759039 h 4241931"/>
                <a:gd name="connsiteX725" fmla="*/ 1295945 w 4651277"/>
                <a:gd name="connsiteY725" fmla="*/ 3759452 h 4241931"/>
                <a:gd name="connsiteX726" fmla="*/ 1292551 w 4651277"/>
                <a:gd name="connsiteY726" fmla="*/ 3785619 h 4241931"/>
                <a:gd name="connsiteX727" fmla="*/ 1236423 w 4651277"/>
                <a:gd name="connsiteY727" fmla="*/ 3826202 h 4241931"/>
                <a:gd name="connsiteX728" fmla="*/ 1221212 w 4651277"/>
                <a:gd name="connsiteY728" fmla="*/ 3837554 h 4241931"/>
                <a:gd name="connsiteX729" fmla="*/ 1171545 w 4651277"/>
                <a:gd name="connsiteY729" fmla="*/ 3867819 h 4241931"/>
                <a:gd name="connsiteX730" fmla="*/ 1116177 w 4651277"/>
                <a:gd name="connsiteY730" fmla="*/ 3898928 h 4241931"/>
                <a:gd name="connsiteX731" fmla="*/ 1085512 w 4651277"/>
                <a:gd name="connsiteY731" fmla="*/ 3913809 h 4241931"/>
                <a:gd name="connsiteX732" fmla="*/ 1084513 w 4651277"/>
                <a:gd name="connsiteY732" fmla="*/ 3915463 h 4241931"/>
                <a:gd name="connsiteX733" fmla="*/ 1084512 w 4651277"/>
                <a:gd name="connsiteY733" fmla="*/ 3915463 h 4241931"/>
                <a:gd name="connsiteX734" fmla="*/ 1084263 w 4651277"/>
                <a:gd name="connsiteY734" fmla="*/ 3915876 h 4241931"/>
                <a:gd name="connsiteX735" fmla="*/ 1084513 w 4651277"/>
                <a:gd name="connsiteY735" fmla="*/ 3915463 h 4241931"/>
                <a:gd name="connsiteX736" fmla="*/ 1085839 w 4651277"/>
                <a:gd name="connsiteY736" fmla="*/ 3915136 h 4241931"/>
                <a:gd name="connsiteX737" fmla="*/ 1094229 w 4651277"/>
                <a:gd name="connsiteY737" fmla="*/ 3924043 h 4241931"/>
                <a:gd name="connsiteX738" fmla="*/ 1088904 w 4651277"/>
                <a:gd name="connsiteY738" fmla="*/ 3930985 h 4241931"/>
                <a:gd name="connsiteX739" fmla="*/ 1018977 w 4651277"/>
                <a:gd name="connsiteY739" fmla="*/ 3997770 h 4241931"/>
                <a:gd name="connsiteX740" fmla="*/ 1006350 w 4651277"/>
                <a:gd name="connsiteY740" fmla="*/ 4009328 h 4241931"/>
                <a:gd name="connsiteX741" fmla="*/ 1002301 w 4651277"/>
                <a:gd name="connsiteY741" fmla="*/ 4011171 h 4241931"/>
                <a:gd name="connsiteX742" fmla="*/ 990173 w 4651277"/>
                <a:gd name="connsiteY742" fmla="*/ 4011068 h 4241931"/>
                <a:gd name="connsiteX743" fmla="*/ 985936 w 4651277"/>
                <a:gd name="connsiteY743" fmla="*/ 4009861 h 4241931"/>
                <a:gd name="connsiteX744" fmla="*/ 977409 w 4651277"/>
                <a:gd name="connsiteY744" fmla="*/ 4002677 h 4241931"/>
                <a:gd name="connsiteX745" fmla="*/ 972121 w 4651277"/>
                <a:gd name="connsiteY745" fmla="*/ 3998352 h 4241931"/>
                <a:gd name="connsiteX746" fmla="*/ 953239 w 4651277"/>
                <a:gd name="connsiteY746" fmla="*/ 4017645 h 4241931"/>
                <a:gd name="connsiteX747" fmla="*/ 934255 w 4651277"/>
                <a:gd name="connsiteY747" fmla="*/ 4027395 h 4241931"/>
                <a:gd name="connsiteX748" fmla="*/ 928071 w 4651277"/>
                <a:gd name="connsiteY748" fmla="*/ 4012596 h 4241931"/>
                <a:gd name="connsiteX749" fmla="*/ 996223 w 4651277"/>
                <a:gd name="connsiteY749" fmla="*/ 3962574 h 4241931"/>
                <a:gd name="connsiteX750" fmla="*/ 1026009 w 4651277"/>
                <a:gd name="connsiteY750" fmla="*/ 3931585 h 4241931"/>
                <a:gd name="connsiteX751" fmla="*/ 1031264 w 4651277"/>
                <a:gd name="connsiteY751" fmla="*/ 3925503 h 4241931"/>
                <a:gd name="connsiteX752" fmla="*/ 1077468 w 4651277"/>
                <a:gd name="connsiteY752" fmla="*/ 3900596 h 4241931"/>
                <a:gd name="connsiteX753" fmla="*/ 1094162 w 4651277"/>
                <a:gd name="connsiteY753" fmla="*/ 3881561 h 4241931"/>
                <a:gd name="connsiteX754" fmla="*/ 1102948 w 4651277"/>
                <a:gd name="connsiteY754" fmla="*/ 3869261 h 4241931"/>
                <a:gd name="connsiteX755" fmla="*/ 1153234 w 4651277"/>
                <a:gd name="connsiteY755" fmla="*/ 3831245 h 4241931"/>
                <a:gd name="connsiteX756" fmla="*/ 1182230 w 4651277"/>
                <a:gd name="connsiteY756" fmla="*/ 3799326 h 4241931"/>
                <a:gd name="connsiteX757" fmla="*/ 1213308 w 4651277"/>
                <a:gd name="connsiteY757" fmla="*/ 3779276 h 4241931"/>
                <a:gd name="connsiteX758" fmla="*/ 1227005 w 4651277"/>
                <a:gd name="connsiteY758" fmla="*/ 3743531 h 4241931"/>
                <a:gd name="connsiteX759" fmla="*/ 1221458 w 4651277"/>
                <a:gd name="connsiteY759" fmla="*/ 3737019 h 4241931"/>
                <a:gd name="connsiteX760" fmla="*/ 1231625 w 4651277"/>
                <a:gd name="connsiteY760" fmla="*/ 3685821 h 4241931"/>
                <a:gd name="connsiteX761" fmla="*/ 1240257 w 4651277"/>
                <a:gd name="connsiteY761" fmla="*/ 3659206 h 4241931"/>
                <a:gd name="connsiteX762" fmla="*/ 1240179 w 4651277"/>
                <a:gd name="connsiteY762" fmla="*/ 3659067 h 4241931"/>
                <a:gd name="connsiteX763" fmla="*/ 1230192 w 4651277"/>
                <a:gd name="connsiteY763" fmla="*/ 3642988 h 4241931"/>
                <a:gd name="connsiteX764" fmla="*/ 1231048 w 4651277"/>
                <a:gd name="connsiteY764" fmla="*/ 3642849 h 4241931"/>
                <a:gd name="connsiteX765" fmla="*/ 1229111 w 4651277"/>
                <a:gd name="connsiteY765" fmla="*/ 3639405 h 4241931"/>
                <a:gd name="connsiteX766" fmla="*/ 1225082 w 4651277"/>
                <a:gd name="connsiteY766" fmla="*/ 3615949 h 4241931"/>
                <a:gd name="connsiteX767" fmla="*/ 1223380 w 4651277"/>
                <a:gd name="connsiteY767" fmla="*/ 3610559 h 4241931"/>
                <a:gd name="connsiteX768" fmla="*/ 1222745 w 4651277"/>
                <a:gd name="connsiteY768" fmla="*/ 3611002 h 4241931"/>
                <a:gd name="connsiteX769" fmla="*/ 1190493 w 4651277"/>
                <a:gd name="connsiteY769" fmla="*/ 3651565 h 4241931"/>
                <a:gd name="connsiteX770" fmla="*/ 1166783 w 4651277"/>
                <a:gd name="connsiteY770" fmla="*/ 3661736 h 4241931"/>
                <a:gd name="connsiteX771" fmla="*/ 1154637 w 4651277"/>
                <a:gd name="connsiteY771" fmla="*/ 3670210 h 4241931"/>
                <a:gd name="connsiteX772" fmla="*/ 1116633 w 4651277"/>
                <a:gd name="connsiteY772" fmla="*/ 3690352 h 4241931"/>
                <a:gd name="connsiteX773" fmla="*/ 1090960 w 4651277"/>
                <a:gd name="connsiteY773" fmla="*/ 3676395 h 4241931"/>
                <a:gd name="connsiteX774" fmla="*/ 1152056 w 4651277"/>
                <a:gd name="connsiteY774" fmla="*/ 3582772 h 4241931"/>
                <a:gd name="connsiteX775" fmla="*/ 1146988 w 4651277"/>
                <a:gd name="connsiteY775" fmla="*/ 3583121 h 4241931"/>
                <a:gd name="connsiteX776" fmla="*/ 1174341 w 4651277"/>
                <a:gd name="connsiteY776" fmla="*/ 3554475 h 4241931"/>
                <a:gd name="connsiteX777" fmla="*/ 1195008 w 4651277"/>
                <a:gd name="connsiteY777" fmla="*/ 3526369 h 4241931"/>
                <a:gd name="connsiteX778" fmla="*/ 1182314 w 4651277"/>
                <a:gd name="connsiteY778" fmla="*/ 3516738 h 4241931"/>
                <a:gd name="connsiteX779" fmla="*/ 1164089 w 4651277"/>
                <a:gd name="connsiteY779" fmla="*/ 3495341 h 4241931"/>
                <a:gd name="connsiteX780" fmla="*/ 1138525 w 4651277"/>
                <a:gd name="connsiteY780" fmla="*/ 3489826 h 4241931"/>
                <a:gd name="connsiteX781" fmla="*/ 1113579 w 4651277"/>
                <a:gd name="connsiteY781" fmla="*/ 3498232 h 4241931"/>
                <a:gd name="connsiteX782" fmla="*/ 1101193 w 4651277"/>
                <a:gd name="connsiteY782" fmla="*/ 3517611 h 4241931"/>
                <a:gd name="connsiteX783" fmla="*/ 1083741 w 4651277"/>
                <a:gd name="connsiteY783" fmla="*/ 3524449 h 4241931"/>
                <a:gd name="connsiteX784" fmla="*/ 1066327 w 4651277"/>
                <a:gd name="connsiteY784" fmla="*/ 3498350 h 4241931"/>
                <a:gd name="connsiteX785" fmla="*/ 1060384 w 4651277"/>
                <a:gd name="connsiteY785" fmla="*/ 3491373 h 4241931"/>
                <a:gd name="connsiteX786" fmla="*/ 1051908 w 4651277"/>
                <a:gd name="connsiteY786" fmla="*/ 3488960 h 4241931"/>
                <a:gd name="connsiteX787" fmla="*/ 1034735 w 4651277"/>
                <a:gd name="connsiteY787" fmla="*/ 3470682 h 4241931"/>
                <a:gd name="connsiteX788" fmla="*/ 1017197 w 4651277"/>
                <a:gd name="connsiteY788" fmla="*/ 3484015 h 4241931"/>
                <a:gd name="connsiteX789" fmla="*/ 1010237 w 4651277"/>
                <a:gd name="connsiteY789" fmla="*/ 3484324 h 4241931"/>
                <a:gd name="connsiteX790" fmla="*/ 958799 w 4651277"/>
                <a:gd name="connsiteY790" fmla="*/ 3466337 h 4241931"/>
                <a:gd name="connsiteX791" fmla="*/ 951788 w 4651277"/>
                <a:gd name="connsiteY791" fmla="*/ 3461874 h 4241931"/>
                <a:gd name="connsiteX792" fmla="*/ 926759 w 4651277"/>
                <a:gd name="connsiteY792" fmla="*/ 3433431 h 4241931"/>
                <a:gd name="connsiteX793" fmla="*/ 903850 w 4651277"/>
                <a:gd name="connsiteY793" fmla="*/ 3383920 h 4241931"/>
                <a:gd name="connsiteX794" fmla="*/ 895238 w 4651277"/>
                <a:gd name="connsiteY794" fmla="*/ 3361559 h 4241931"/>
                <a:gd name="connsiteX795" fmla="*/ 893102 w 4651277"/>
                <a:gd name="connsiteY795" fmla="*/ 3344918 h 4241931"/>
                <a:gd name="connsiteX796" fmla="*/ 913932 w 4651277"/>
                <a:gd name="connsiteY796" fmla="*/ 3295875 h 4241931"/>
                <a:gd name="connsiteX797" fmla="*/ 916552 w 4651277"/>
                <a:gd name="connsiteY797" fmla="*/ 3284815 h 4241931"/>
                <a:gd name="connsiteX798" fmla="*/ 902668 w 4651277"/>
                <a:gd name="connsiteY798" fmla="*/ 3252497 h 4241931"/>
                <a:gd name="connsiteX799" fmla="*/ 899396 w 4651277"/>
                <a:gd name="connsiteY799" fmla="*/ 3239232 h 4241931"/>
                <a:gd name="connsiteX800" fmla="*/ 894195 w 4651277"/>
                <a:gd name="connsiteY800" fmla="*/ 3206742 h 4241931"/>
                <a:gd name="connsiteX801" fmla="*/ 880363 w 4651277"/>
                <a:gd name="connsiteY801" fmla="*/ 3200867 h 4241931"/>
                <a:gd name="connsiteX802" fmla="*/ 868662 w 4651277"/>
                <a:gd name="connsiteY802" fmla="*/ 3212216 h 4241931"/>
                <a:gd name="connsiteX803" fmla="*/ 861785 w 4651277"/>
                <a:gd name="connsiteY803" fmla="*/ 3179867 h 4241931"/>
                <a:gd name="connsiteX804" fmla="*/ 841031 w 4651277"/>
                <a:gd name="connsiteY804" fmla="*/ 3128406 h 4241931"/>
                <a:gd name="connsiteX805" fmla="*/ 835094 w 4651277"/>
                <a:gd name="connsiteY805" fmla="*/ 3130395 h 4241931"/>
                <a:gd name="connsiteX806" fmla="*/ 836894 w 4651277"/>
                <a:gd name="connsiteY806" fmla="*/ 3131712 h 4241931"/>
                <a:gd name="connsiteX807" fmla="*/ 828164 w 4651277"/>
                <a:gd name="connsiteY807" fmla="*/ 3141426 h 4241931"/>
                <a:gd name="connsiteX808" fmla="*/ 810249 w 4651277"/>
                <a:gd name="connsiteY808" fmla="*/ 3168564 h 4241931"/>
                <a:gd name="connsiteX809" fmla="*/ 805666 w 4651277"/>
                <a:gd name="connsiteY809" fmla="*/ 3182762 h 4241931"/>
                <a:gd name="connsiteX810" fmla="*/ 762994 w 4651277"/>
                <a:gd name="connsiteY810" fmla="*/ 3247137 h 4241931"/>
                <a:gd name="connsiteX811" fmla="*/ 769696 w 4651277"/>
                <a:gd name="connsiteY811" fmla="*/ 3269578 h 4241931"/>
                <a:gd name="connsiteX812" fmla="*/ 788985 w 4651277"/>
                <a:gd name="connsiteY812" fmla="*/ 3312615 h 4241931"/>
                <a:gd name="connsiteX813" fmla="*/ 783024 w 4651277"/>
                <a:gd name="connsiteY813" fmla="*/ 3324613 h 4241931"/>
                <a:gd name="connsiteX814" fmla="*/ 758660 w 4651277"/>
                <a:gd name="connsiteY814" fmla="*/ 3335580 h 4241931"/>
                <a:gd name="connsiteX815" fmla="*/ 671389 w 4651277"/>
                <a:gd name="connsiteY815" fmla="*/ 3280299 h 4241931"/>
                <a:gd name="connsiteX816" fmla="*/ 650969 w 4651277"/>
                <a:gd name="connsiteY816" fmla="*/ 3269201 h 4241931"/>
                <a:gd name="connsiteX817" fmla="*/ 641617 w 4651277"/>
                <a:gd name="connsiteY817" fmla="*/ 3268933 h 4241931"/>
                <a:gd name="connsiteX818" fmla="*/ 644405 w 4651277"/>
                <a:gd name="connsiteY818" fmla="*/ 3282190 h 4241931"/>
                <a:gd name="connsiteX819" fmla="*/ 650760 w 4651277"/>
                <a:gd name="connsiteY819" fmla="*/ 3284028 h 4241931"/>
                <a:gd name="connsiteX820" fmla="*/ 664657 w 4651277"/>
                <a:gd name="connsiteY820" fmla="*/ 3289108 h 4241931"/>
                <a:gd name="connsiteX821" fmla="*/ 653088 w 4651277"/>
                <a:gd name="connsiteY821" fmla="*/ 3305841 h 4241931"/>
                <a:gd name="connsiteX822" fmla="*/ 681811 w 4651277"/>
                <a:gd name="connsiteY822" fmla="*/ 3311127 h 4241931"/>
                <a:gd name="connsiteX823" fmla="*/ 681325 w 4651277"/>
                <a:gd name="connsiteY823" fmla="*/ 3323067 h 4241931"/>
                <a:gd name="connsiteX824" fmla="*/ 642947 w 4651277"/>
                <a:gd name="connsiteY824" fmla="*/ 3318009 h 4241931"/>
                <a:gd name="connsiteX825" fmla="*/ 616859 w 4651277"/>
                <a:gd name="connsiteY825" fmla="*/ 3306171 h 4241931"/>
                <a:gd name="connsiteX826" fmla="*/ 615221 w 4651277"/>
                <a:gd name="connsiteY826" fmla="*/ 3285459 h 4241931"/>
                <a:gd name="connsiteX827" fmla="*/ 603851 w 4651277"/>
                <a:gd name="connsiteY827" fmla="*/ 3275124 h 4241931"/>
                <a:gd name="connsiteX828" fmla="*/ 584006 w 4651277"/>
                <a:gd name="connsiteY828" fmla="*/ 3294285 h 4241931"/>
                <a:gd name="connsiteX829" fmla="*/ 576030 w 4651277"/>
                <a:gd name="connsiteY829" fmla="*/ 3296216 h 4241931"/>
                <a:gd name="connsiteX830" fmla="*/ 595446 w 4651277"/>
                <a:gd name="connsiteY830" fmla="*/ 3254362 h 4241931"/>
                <a:gd name="connsiteX831" fmla="*/ 582146 w 4651277"/>
                <a:gd name="connsiteY831" fmla="*/ 3236050 h 4241931"/>
                <a:gd name="connsiteX832" fmla="*/ 559040 w 4651277"/>
                <a:gd name="connsiteY832" fmla="*/ 3238269 h 4241931"/>
                <a:gd name="connsiteX833" fmla="*/ 547418 w 4651277"/>
                <a:gd name="connsiteY833" fmla="*/ 3221663 h 4241931"/>
                <a:gd name="connsiteX834" fmla="*/ 555276 w 4651277"/>
                <a:gd name="connsiteY834" fmla="*/ 3208783 h 4241931"/>
                <a:gd name="connsiteX835" fmla="*/ 552916 w 4651277"/>
                <a:gd name="connsiteY835" fmla="*/ 3178113 h 4241931"/>
                <a:gd name="connsiteX836" fmla="*/ 554759 w 4651277"/>
                <a:gd name="connsiteY836" fmla="*/ 3143891 h 4241931"/>
                <a:gd name="connsiteX837" fmla="*/ 546452 w 4651277"/>
                <a:gd name="connsiteY837" fmla="*/ 3109595 h 4241931"/>
                <a:gd name="connsiteX838" fmla="*/ 531314 w 4651277"/>
                <a:gd name="connsiteY838" fmla="*/ 3097640 h 4241931"/>
                <a:gd name="connsiteX839" fmla="*/ 544016 w 4651277"/>
                <a:gd name="connsiteY839" fmla="*/ 3089076 h 4241931"/>
                <a:gd name="connsiteX840" fmla="*/ 547970 w 4651277"/>
                <a:gd name="connsiteY840" fmla="*/ 3079252 h 4241931"/>
                <a:gd name="connsiteX841" fmla="*/ 536113 w 4651277"/>
                <a:gd name="connsiteY841" fmla="*/ 3040749 h 4241931"/>
                <a:gd name="connsiteX842" fmla="*/ 536514 w 4651277"/>
                <a:gd name="connsiteY842" fmla="*/ 3026719 h 4241931"/>
                <a:gd name="connsiteX843" fmla="*/ 518069 w 4651277"/>
                <a:gd name="connsiteY843" fmla="*/ 3044697 h 4241931"/>
                <a:gd name="connsiteX844" fmla="*/ 505031 w 4651277"/>
                <a:gd name="connsiteY844" fmla="*/ 3044899 h 4241931"/>
                <a:gd name="connsiteX845" fmla="*/ 469088 w 4651277"/>
                <a:gd name="connsiteY845" fmla="*/ 3060358 h 4241931"/>
                <a:gd name="connsiteX846" fmla="*/ 446865 w 4651277"/>
                <a:gd name="connsiteY846" fmla="*/ 3064475 h 4241931"/>
                <a:gd name="connsiteX847" fmla="*/ 428167 w 4651277"/>
                <a:gd name="connsiteY847" fmla="*/ 3076179 h 4241931"/>
                <a:gd name="connsiteX848" fmla="*/ 421376 w 4651277"/>
                <a:gd name="connsiteY848" fmla="*/ 3079513 h 4241931"/>
                <a:gd name="connsiteX849" fmla="*/ 387850 w 4651277"/>
                <a:gd name="connsiteY849" fmla="*/ 3050902 h 4241931"/>
                <a:gd name="connsiteX850" fmla="*/ 356247 w 4651277"/>
                <a:gd name="connsiteY850" fmla="*/ 3058134 h 4241931"/>
                <a:gd name="connsiteX851" fmla="*/ 329279 w 4651277"/>
                <a:gd name="connsiteY851" fmla="*/ 3044401 h 4241931"/>
                <a:gd name="connsiteX852" fmla="*/ 308607 w 4651277"/>
                <a:gd name="connsiteY852" fmla="*/ 3027031 h 4241931"/>
                <a:gd name="connsiteX853" fmla="*/ 279538 w 4651277"/>
                <a:gd name="connsiteY853" fmla="*/ 3001141 h 4241931"/>
                <a:gd name="connsiteX854" fmla="*/ 267950 w 4651277"/>
                <a:gd name="connsiteY854" fmla="*/ 2993392 h 4241931"/>
                <a:gd name="connsiteX855" fmla="*/ 257547 w 4651277"/>
                <a:gd name="connsiteY855" fmla="*/ 2987046 h 4241931"/>
                <a:gd name="connsiteX856" fmla="*/ 263834 w 4651277"/>
                <a:gd name="connsiteY856" fmla="*/ 2971168 h 4241931"/>
                <a:gd name="connsiteX857" fmla="*/ 275244 w 4651277"/>
                <a:gd name="connsiteY857" fmla="*/ 2962494 h 4241931"/>
                <a:gd name="connsiteX858" fmla="*/ 283127 w 4651277"/>
                <a:gd name="connsiteY858" fmla="*/ 2946230 h 4241931"/>
                <a:gd name="connsiteX859" fmla="*/ 271842 w 4651277"/>
                <a:gd name="connsiteY859" fmla="*/ 2937986 h 4241931"/>
                <a:gd name="connsiteX860" fmla="*/ 255949 w 4651277"/>
                <a:gd name="connsiteY860" fmla="*/ 2947324 h 4241931"/>
                <a:gd name="connsiteX861" fmla="*/ 248671 w 4651277"/>
                <a:gd name="connsiteY861" fmla="*/ 2962598 h 4241931"/>
                <a:gd name="connsiteX862" fmla="*/ 220889 w 4651277"/>
                <a:gd name="connsiteY862" fmla="*/ 2964682 h 4241931"/>
                <a:gd name="connsiteX863" fmla="*/ 224312 w 4651277"/>
                <a:gd name="connsiteY863" fmla="*/ 2945699 h 4241931"/>
                <a:gd name="connsiteX864" fmla="*/ 224403 w 4651277"/>
                <a:gd name="connsiteY864" fmla="*/ 2919922 h 4241931"/>
                <a:gd name="connsiteX865" fmla="*/ 221119 w 4651277"/>
                <a:gd name="connsiteY865" fmla="*/ 2906363 h 4241931"/>
                <a:gd name="connsiteX866" fmla="*/ 227734 w 4651277"/>
                <a:gd name="connsiteY866" fmla="*/ 2886607 h 4241931"/>
                <a:gd name="connsiteX867" fmla="*/ 230419 w 4651277"/>
                <a:gd name="connsiteY867" fmla="*/ 2873291 h 4241931"/>
                <a:gd name="connsiteX868" fmla="*/ 220334 w 4651277"/>
                <a:gd name="connsiteY868" fmla="*/ 2850825 h 4241931"/>
                <a:gd name="connsiteX869" fmla="*/ 210854 w 4651277"/>
                <a:gd name="connsiteY869" fmla="*/ 2827368 h 4241931"/>
                <a:gd name="connsiteX870" fmla="*/ 241764 w 4651277"/>
                <a:gd name="connsiteY870" fmla="*/ 2778929 h 4241931"/>
                <a:gd name="connsiteX871" fmla="*/ 255002 w 4651277"/>
                <a:gd name="connsiteY871" fmla="*/ 2751657 h 4241931"/>
                <a:gd name="connsiteX872" fmla="*/ 276350 w 4651277"/>
                <a:gd name="connsiteY872" fmla="*/ 2717777 h 4241931"/>
                <a:gd name="connsiteX873" fmla="*/ 285282 w 4651277"/>
                <a:gd name="connsiteY873" fmla="*/ 2707593 h 4241931"/>
                <a:gd name="connsiteX874" fmla="*/ 276926 w 4651277"/>
                <a:gd name="connsiteY874" fmla="*/ 2680064 h 4241931"/>
                <a:gd name="connsiteX875" fmla="*/ 264542 w 4651277"/>
                <a:gd name="connsiteY875" fmla="*/ 2672508 h 4241931"/>
                <a:gd name="connsiteX876" fmla="*/ 308116 w 4651277"/>
                <a:gd name="connsiteY876" fmla="*/ 2674621 h 4241931"/>
                <a:gd name="connsiteX877" fmla="*/ 327864 w 4651277"/>
                <a:gd name="connsiteY877" fmla="*/ 2668993 h 4241931"/>
                <a:gd name="connsiteX878" fmla="*/ 339456 w 4651277"/>
                <a:gd name="connsiteY878" fmla="*/ 2648876 h 4241931"/>
                <a:gd name="connsiteX879" fmla="*/ 368061 w 4651277"/>
                <a:gd name="connsiteY879" fmla="*/ 2643216 h 4241931"/>
                <a:gd name="connsiteX880" fmla="*/ 389538 w 4651277"/>
                <a:gd name="connsiteY880" fmla="*/ 2632526 h 4241931"/>
                <a:gd name="connsiteX881" fmla="*/ 396992 w 4651277"/>
                <a:gd name="connsiteY881" fmla="*/ 2633675 h 4241931"/>
                <a:gd name="connsiteX882" fmla="*/ 398142 w 4651277"/>
                <a:gd name="connsiteY882" fmla="*/ 2626219 h 4241931"/>
                <a:gd name="connsiteX883" fmla="*/ 385394 w 4651277"/>
                <a:gd name="connsiteY883" fmla="*/ 2597603 h 4241931"/>
                <a:gd name="connsiteX884" fmla="*/ 377546 w 4651277"/>
                <a:gd name="connsiteY884" fmla="*/ 2596603 h 4241931"/>
                <a:gd name="connsiteX885" fmla="*/ 376221 w 4651277"/>
                <a:gd name="connsiteY885" fmla="*/ 2597323 h 4241931"/>
                <a:gd name="connsiteX886" fmla="*/ 363730 w 4651277"/>
                <a:gd name="connsiteY886" fmla="*/ 2594317 h 4241931"/>
                <a:gd name="connsiteX887" fmla="*/ 336858 w 4651277"/>
                <a:gd name="connsiteY887" fmla="*/ 2561827 h 4241931"/>
                <a:gd name="connsiteX888" fmla="*/ 337956 w 4651277"/>
                <a:gd name="connsiteY888" fmla="*/ 2558256 h 4241931"/>
                <a:gd name="connsiteX889" fmla="*/ 331405 w 4651277"/>
                <a:gd name="connsiteY889" fmla="*/ 2552878 h 4241931"/>
                <a:gd name="connsiteX890" fmla="*/ 308578 w 4651277"/>
                <a:gd name="connsiteY890" fmla="*/ 2557984 h 4241931"/>
                <a:gd name="connsiteX891" fmla="*/ 294264 w 4651277"/>
                <a:gd name="connsiteY891" fmla="*/ 2582561 h 4241931"/>
                <a:gd name="connsiteX892" fmla="*/ 283955 w 4651277"/>
                <a:gd name="connsiteY892" fmla="*/ 2590545 h 4241931"/>
                <a:gd name="connsiteX893" fmla="*/ 279462 w 4651277"/>
                <a:gd name="connsiteY893" fmla="*/ 2578968 h 4241931"/>
                <a:gd name="connsiteX894" fmla="*/ 280886 w 4651277"/>
                <a:gd name="connsiteY894" fmla="*/ 2534293 h 4241931"/>
                <a:gd name="connsiteX895" fmla="*/ 293312 w 4651277"/>
                <a:gd name="connsiteY895" fmla="*/ 2522841 h 4241931"/>
                <a:gd name="connsiteX896" fmla="*/ 313664 w 4651277"/>
                <a:gd name="connsiteY896" fmla="*/ 2509256 h 4241931"/>
                <a:gd name="connsiteX897" fmla="*/ 322562 w 4651277"/>
                <a:gd name="connsiteY897" fmla="*/ 2501743 h 4241931"/>
                <a:gd name="connsiteX898" fmla="*/ 322347 w 4651277"/>
                <a:gd name="connsiteY898" fmla="*/ 2500403 h 4241931"/>
                <a:gd name="connsiteX899" fmla="*/ 325012 w 4651277"/>
                <a:gd name="connsiteY899" fmla="*/ 2494504 h 4241931"/>
                <a:gd name="connsiteX900" fmla="*/ 327121 w 4651277"/>
                <a:gd name="connsiteY900" fmla="*/ 2489822 h 4241931"/>
                <a:gd name="connsiteX901" fmla="*/ 325375 w 4651277"/>
                <a:gd name="connsiteY901" fmla="*/ 2483801 h 4241931"/>
                <a:gd name="connsiteX902" fmla="*/ 319894 w 4651277"/>
                <a:gd name="connsiteY902" fmla="*/ 2485096 h 4241931"/>
                <a:gd name="connsiteX903" fmla="*/ 311599 w 4651277"/>
                <a:gd name="connsiteY903" fmla="*/ 2486736 h 4241931"/>
                <a:gd name="connsiteX904" fmla="*/ 310423 w 4651277"/>
                <a:gd name="connsiteY904" fmla="*/ 2477683 h 4241931"/>
                <a:gd name="connsiteX905" fmla="*/ 311281 w 4651277"/>
                <a:gd name="connsiteY905" fmla="*/ 2475872 h 4241931"/>
                <a:gd name="connsiteX906" fmla="*/ 304224 w 4651277"/>
                <a:gd name="connsiteY906" fmla="*/ 2463706 h 4241931"/>
                <a:gd name="connsiteX907" fmla="*/ 295275 w 4651277"/>
                <a:gd name="connsiteY907" fmla="*/ 2457135 h 4241931"/>
                <a:gd name="connsiteX908" fmla="*/ 294859 w 4651277"/>
                <a:gd name="connsiteY908" fmla="*/ 2454016 h 4241931"/>
                <a:gd name="connsiteX909" fmla="*/ 286910 w 4651277"/>
                <a:gd name="connsiteY909" fmla="*/ 2446244 h 4241931"/>
                <a:gd name="connsiteX910" fmla="*/ 278232 w 4651277"/>
                <a:gd name="connsiteY910" fmla="*/ 2442183 h 4241931"/>
                <a:gd name="connsiteX911" fmla="*/ 256502 w 4651277"/>
                <a:gd name="connsiteY911" fmla="*/ 2431877 h 4241931"/>
                <a:gd name="connsiteX912" fmla="*/ 233566 w 4651277"/>
                <a:gd name="connsiteY912" fmla="*/ 2432796 h 4241931"/>
                <a:gd name="connsiteX913" fmla="*/ 225585 w 4651277"/>
                <a:gd name="connsiteY913" fmla="*/ 2427605 h 4241931"/>
                <a:gd name="connsiteX914" fmla="*/ 218516 w 4651277"/>
                <a:gd name="connsiteY914" fmla="*/ 2409611 h 4241931"/>
                <a:gd name="connsiteX915" fmla="*/ 219702 w 4651277"/>
                <a:gd name="connsiteY915" fmla="*/ 2396654 h 4241931"/>
                <a:gd name="connsiteX916" fmla="*/ 203612 w 4651277"/>
                <a:gd name="connsiteY916" fmla="*/ 2390201 h 4241931"/>
                <a:gd name="connsiteX917" fmla="*/ 185454 w 4651277"/>
                <a:gd name="connsiteY917" fmla="*/ 2384308 h 4241931"/>
                <a:gd name="connsiteX918" fmla="*/ 180651 w 4651277"/>
                <a:gd name="connsiteY918" fmla="*/ 2360984 h 4241931"/>
                <a:gd name="connsiteX919" fmla="*/ 188954 w 4651277"/>
                <a:gd name="connsiteY919" fmla="*/ 2355173 h 4241931"/>
                <a:gd name="connsiteX920" fmla="*/ 203232 w 4651277"/>
                <a:gd name="connsiteY920" fmla="*/ 2321739 h 4241931"/>
                <a:gd name="connsiteX921" fmla="*/ 198358 w 4651277"/>
                <a:gd name="connsiteY921" fmla="*/ 2280702 h 4241931"/>
                <a:gd name="connsiteX922" fmla="*/ 181129 w 4651277"/>
                <a:gd name="connsiteY922" fmla="*/ 2268831 h 4241931"/>
                <a:gd name="connsiteX923" fmla="*/ 161542 w 4651277"/>
                <a:gd name="connsiteY923" fmla="*/ 2266396 h 4241931"/>
                <a:gd name="connsiteX924" fmla="*/ 170152 w 4651277"/>
                <a:gd name="connsiteY924" fmla="*/ 2232225 h 4241931"/>
                <a:gd name="connsiteX925" fmla="*/ 182158 w 4651277"/>
                <a:gd name="connsiteY925" fmla="*/ 2210319 h 4241931"/>
                <a:gd name="connsiteX926" fmla="*/ 185087 w 4651277"/>
                <a:gd name="connsiteY926" fmla="*/ 2204960 h 4241931"/>
                <a:gd name="connsiteX927" fmla="*/ 183548 w 4651277"/>
                <a:gd name="connsiteY927" fmla="*/ 2204931 h 4241931"/>
                <a:gd name="connsiteX928" fmla="*/ 176985 w 4651277"/>
                <a:gd name="connsiteY928" fmla="*/ 2201655 h 4241931"/>
                <a:gd name="connsiteX929" fmla="*/ 158195 w 4651277"/>
                <a:gd name="connsiteY929" fmla="*/ 2192908 h 4241931"/>
                <a:gd name="connsiteX930" fmla="*/ 153725 w 4651277"/>
                <a:gd name="connsiteY930" fmla="*/ 2186242 h 4241931"/>
                <a:gd name="connsiteX931" fmla="*/ 153180 w 4651277"/>
                <a:gd name="connsiteY931" fmla="*/ 2181644 h 4241931"/>
                <a:gd name="connsiteX932" fmla="*/ 148907 w 4651277"/>
                <a:gd name="connsiteY932" fmla="*/ 2184596 h 4241931"/>
                <a:gd name="connsiteX933" fmla="*/ 133549 w 4651277"/>
                <a:gd name="connsiteY933" fmla="*/ 2192221 h 4241931"/>
                <a:gd name="connsiteX934" fmla="*/ 130014 w 4651277"/>
                <a:gd name="connsiteY934" fmla="*/ 2191909 h 4241931"/>
                <a:gd name="connsiteX935" fmla="*/ 130318 w 4651277"/>
                <a:gd name="connsiteY935" fmla="*/ 2192823 h 4241931"/>
                <a:gd name="connsiteX936" fmla="*/ 126282 w 4651277"/>
                <a:gd name="connsiteY936" fmla="*/ 2195305 h 4241931"/>
                <a:gd name="connsiteX937" fmla="*/ 107338 w 4651277"/>
                <a:gd name="connsiteY937" fmla="*/ 2192707 h 4241931"/>
                <a:gd name="connsiteX938" fmla="*/ 90588 w 4651277"/>
                <a:gd name="connsiteY938" fmla="*/ 2196667 h 4241931"/>
                <a:gd name="connsiteX939" fmla="*/ 85329 w 4651277"/>
                <a:gd name="connsiteY939" fmla="*/ 2204345 h 4241931"/>
                <a:gd name="connsiteX940" fmla="*/ 82412 w 4651277"/>
                <a:gd name="connsiteY940" fmla="*/ 2206965 h 4241931"/>
                <a:gd name="connsiteX941" fmla="*/ 79791 w 4651277"/>
                <a:gd name="connsiteY941" fmla="*/ 2204045 h 4241931"/>
                <a:gd name="connsiteX942" fmla="*/ 72187 w 4651277"/>
                <a:gd name="connsiteY942" fmla="*/ 2199087 h 4241931"/>
                <a:gd name="connsiteX943" fmla="*/ 56610 w 4651277"/>
                <a:gd name="connsiteY943" fmla="*/ 2194405 h 4241931"/>
                <a:gd name="connsiteX944" fmla="*/ 49228 w 4651277"/>
                <a:gd name="connsiteY944" fmla="*/ 2195828 h 4241931"/>
                <a:gd name="connsiteX945" fmla="*/ 44932 w 4651277"/>
                <a:gd name="connsiteY945" fmla="*/ 2199419 h 4241931"/>
                <a:gd name="connsiteX946" fmla="*/ 40357 w 4651277"/>
                <a:gd name="connsiteY946" fmla="*/ 2195030 h 4241931"/>
                <a:gd name="connsiteX947" fmla="*/ 38739 w 4651277"/>
                <a:gd name="connsiteY947" fmla="*/ 2190908 h 4241931"/>
                <a:gd name="connsiteX948" fmla="*/ 25029 w 4651277"/>
                <a:gd name="connsiteY948" fmla="*/ 2188681 h 4241931"/>
                <a:gd name="connsiteX949" fmla="*/ 22953 w 4651277"/>
                <a:gd name="connsiteY949" fmla="*/ 2190781 h 4241931"/>
                <a:gd name="connsiteX950" fmla="*/ 17398 w 4651277"/>
                <a:gd name="connsiteY950" fmla="*/ 2191771 h 4241931"/>
                <a:gd name="connsiteX951" fmla="*/ 17464 w 4651277"/>
                <a:gd name="connsiteY951" fmla="*/ 2186609 h 4241931"/>
                <a:gd name="connsiteX952" fmla="*/ 20703 w 4651277"/>
                <a:gd name="connsiteY952" fmla="*/ 2182626 h 4241931"/>
                <a:gd name="connsiteX953" fmla="*/ 20175 w 4651277"/>
                <a:gd name="connsiteY953" fmla="*/ 2176316 h 4241931"/>
                <a:gd name="connsiteX954" fmla="*/ 10908 w 4651277"/>
                <a:gd name="connsiteY954" fmla="*/ 2158882 h 4241931"/>
                <a:gd name="connsiteX955" fmla="*/ 3909 w 4651277"/>
                <a:gd name="connsiteY955" fmla="*/ 2136084 h 4241931"/>
                <a:gd name="connsiteX956" fmla="*/ 5354 w 4651277"/>
                <a:gd name="connsiteY956" fmla="*/ 2129952 h 4241931"/>
                <a:gd name="connsiteX957" fmla="*/ 9185 w 4651277"/>
                <a:gd name="connsiteY957" fmla="*/ 2123453 h 4241931"/>
                <a:gd name="connsiteX958" fmla="*/ 8263 w 4651277"/>
                <a:gd name="connsiteY958" fmla="*/ 2119867 h 4241931"/>
                <a:gd name="connsiteX959" fmla="*/ 0 w 4651277"/>
                <a:gd name="connsiteY959" fmla="*/ 2106669 h 4241931"/>
                <a:gd name="connsiteX960" fmla="*/ 1997 w 4651277"/>
                <a:gd name="connsiteY960" fmla="*/ 2092253 h 4241931"/>
                <a:gd name="connsiteX961" fmla="*/ 18461 w 4651277"/>
                <a:gd name="connsiteY961" fmla="*/ 2073068 h 4241931"/>
                <a:gd name="connsiteX962" fmla="*/ 22909 w 4651277"/>
                <a:gd name="connsiteY962" fmla="*/ 2063545 h 4241931"/>
                <a:gd name="connsiteX963" fmla="*/ 31396 w 4651277"/>
                <a:gd name="connsiteY963" fmla="*/ 2046292 h 4241931"/>
                <a:gd name="connsiteX964" fmla="*/ 31352 w 4651277"/>
                <a:gd name="connsiteY964" fmla="*/ 2025192 h 4241931"/>
                <a:gd name="connsiteX965" fmla="*/ 63886 w 4651277"/>
                <a:gd name="connsiteY965" fmla="*/ 2013091 h 4241931"/>
                <a:gd name="connsiteX966" fmla="*/ 81239 w 4651277"/>
                <a:gd name="connsiteY966" fmla="*/ 2008044 h 4241931"/>
                <a:gd name="connsiteX967" fmla="*/ 111405 w 4651277"/>
                <a:gd name="connsiteY967" fmla="*/ 1993139 h 4241931"/>
                <a:gd name="connsiteX968" fmla="*/ 126677 w 4651277"/>
                <a:gd name="connsiteY968" fmla="*/ 2000417 h 4241931"/>
                <a:gd name="connsiteX969" fmla="*/ 139632 w 4651277"/>
                <a:gd name="connsiteY969" fmla="*/ 1998124 h 4241931"/>
                <a:gd name="connsiteX970" fmla="*/ 146533 w 4651277"/>
                <a:gd name="connsiteY970" fmla="*/ 1993496 h 4241931"/>
                <a:gd name="connsiteX971" fmla="*/ 153736 w 4651277"/>
                <a:gd name="connsiteY971" fmla="*/ 1988375 h 4241931"/>
                <a:gd name="connsiteX972" fmla="*/ 154376 w 4651277"/>
                <a:gd name="connsiteY972" fmla="*/ 1996242 h 4241931"/>
                <a:gd name="connsiteX973" fmla="*/ 153285 w 4651277"/>
                <a:gd name="connsiteY973" fmla="*/ 2009173 h 4241931"/>
                <a:gd name="connsiteX974" fmla="*/ 164872 w 4651277"/>
                <a:gd name="connsiteY974" fmla="*/ 2016921 h 4241931"/>
                <a:gd name="connsiteX975" fmla="*/ 175266 w 4651277"/>
                <a:gd name="connsiteY975" fmla="*/ 2011025 h 4241931"/>
                <a:gd name="connsiteX976" fmla="*/ 179204 w 4651277"/>
                <a:gd name="connsiteY976" fmla="*/ 2016827 h 4241931"/>
                <a:gd name="connsiteX977" fmla="*/ 185964 w 4651277"/>
                <a:gd name="connsiteY977" fmla="*/ 2044743 h 4241931"/>
                <a:gd name="connsiteX978" fmla="*/ 192136 w 4651277"/>
                <a:gd name="connsiteY978" fmla="*/ 2058025 h 4241931"/>
                <a:gd name="connsiteX979" fmla="*/ 191400 w 4651277"/>
                <a:gd name="connsiteY979" fmla="*/ 2065222 h 4241931"/>
                <a:gd name="connsiteX980" fmla="*/ 193705 w 4651277"/>
                <a:gd name="connsiteY980" fmla="*/ 2064625 h 4241931"/>
                <a:gd name="connsiteX981" fmla="*/ 201345 w 4651277"/>
                <a:gd name="connsiteY981" fmla="*/ 2058516 h 4241931"/>
                <a:gd name="connsiteX982" fmla="*/ 208726 w 4651277"/>
                <a:gd name="connsiteY982" fmla="*/ 2057092 h 4241931"/>
                <a:gd name="connsiteX983" fmla="*/ 228242 w 4651277"/>
                <a:gd name="connsiteY983" fmla="*/ 2063119 h 4241931"/>
                <a:gd name="connsiteX984" fmla="*/ 231942 w 4651277"/>
                <a:gd name="connsiteY984" fmla="*/ 2058517 h 4241931"/>
                <a:gd name="connsiteX985" fmla="*/ 254423 w 4651277"/>
                <a:gd name="connsiteY985" fmla="*/ 2032807 h 4241931"/>
                <a:gd name="connsiteX986" fmla="*/ 259562 w 4651277"/>
                <a:gd name="connsiteY986" fmla="*/ 2024385 h 4241931"/>
                <a:gd name="connsiteX987" fmla="*/ 260350 w 4651277"/>
                <a:gd name="connsiteY987" fmla="*/ 2011951 h 4241931"/>
                <a:gd name="connsiteX988" fmla="*/ 243934 w 4651277"/>
                <a:gd name="connsiteY988" fmla="*/ 1984262 h 4241931"/>
                <a:gd name="connsiteX989" fmla="*/ 241968 w 4651277"/>
                <a:gd name="connsiteY989" fmla="*/ 1967429 h 4241931"/>
                <a:gd name="connsiteX990" fmla="*/ 257810 w 4651277"/>
                <a:gd name="connsiteY990" fmla="*/ 1964858 h 4241931"/>
                <a:gd name="connsiteX991" fmla="*/ 278777 w 4651277"/>
                <a:gd name="connsiteY991" fmla="*/ 1969490 h 4241931"/>
                <a:gd name="connsiteX992" fmla="*/ 293797 w 4651277"/>
                <a:gd name="connsiteY992" fmla="*/ 1970497 h 4241931"/>
                <a:gd name="connsiteX993" fmla="*/ 304189 w 4651277"/>
                <a:gd name="connsiteY993" fmla="*/ 1964603 h 4241931"/>
                <a:gd name="connsiteX994" fmla="*/ 323849 w 4651277"/>
                <a:gd name="connsiteY994" fmla="*/ 1916778 h 4241931"/>
                <a:gd name="connsiteX995" fmla="*/ 339900 w 4651277"/>
                <a:gd name="connsiteY995" fmla="*/ 1899380 h 4241931"/>
                <a:gd name="connsiteX996" fmla="*/ 366172 w 4651277"/>
                <a:gd name="connsiteY996" fmla="*/ 1899774 h 4241931"/>
                <a:gd name="connsiteX997" fmla="*/ 386797 w 4651277"/>
                <a:gd name="connsiteY997" fmla="*/ 1855936 h 4241931"/>
                <a:gd name="connsiteX998" fmla="*/ 382353 w 4651277"/>
                <a:gd name="connsiteY998" fmla="*/ 1837591 h 4241931"/>
                <a:gd name="connsiteX999" fmla="*/ 397618 w 4651277"/>
                <a:gd name="connsiteY999" fmla="*/ 1832628 h 4241931"/>
                <a:gd name="connsiteX1000" fmla="*/ 428633 w 4651277"/>
                <a:gd name="connsiteY1000" fmla="*/ 1850870 h 4241931"/>
                <a:gd name="connsiteX1001" fmla="*/ 421799 w 4651277"/>
                <a:gd name="connsiteY1001" fmla="*/ 1833105 h 4241931"/>
                <a:gd name="connsiteX1002" fmla="*/ 416893 w 4651277"/>
                <a:gd name="connsiteY1002" fmla="*/ 1823315 h 4241931"/>
                <a:gd name="connsiteX1003" fmla="*/ 392972 w 4651277"/>
                <a:gd name="connsiteY1003" fmla="*/ 1801244 h 4241931"/>
                <a:gd name="connsiteX1004" fmla="*/ 372974 w 4651277"/>
                <a:gd name="connsiteY1004" fmla="*/ 1800599 h 4241931"/>
                <a:gd name="connsiteX1005" fmla="*/ 385949 w 4651277"/>
                <a:gd name="connsiteY1005" fmla="*/ 1754815 h 4241931"/>
                <a:gd name="connsiteX1006" fmla="*/ 398951 w 4651277"/>
                <a:gd name="connsiteY1006" fmla="*/ 1705649 h 4241931"/>
                <a:gd name="connsiteX1007" fmla="*/ 389494 w 4651277"/>
                <a:gd name="connsiteY1007" fmla="*/ 1678807 h 4241931"/>
                <a:gd name="connsiteX1008" fmla="*/ 363309 w 4651277"/>
                <a:gd name="connsiteY1008" fmla="*/ 1680505 h 4241931"/>
                <a:gd name="connsiteX1009" fmla="*/ 342496 w 4651277"/>
                <a:gd name="connsiteY1009" fmla="*/ 1695679 h 4241931"/>
                <a:gd name="connsiteX1010" fmla="*/ 298105 w 4651277"/>
                <a:gd name="connsiteY1010" fmla="*/ 1669277 h 4241931"/>
                <a:gd name="connsiteX1011" fmla="*/ 291363 w 4651277"/>
                <a:gd name="connsiteY1011" fmla="*/ 1665844 h 4241931"/>
                <a:gd name="connsiteX1012" fmla="*/ 294593 w 4651277"/>
                <a:gd name="connsiteY1012" fmla="*/ 1646062 h 4241931"/>
                <a:gd name="connsiteX1013" fmla="*/ 308882 w 4651277"/>
                <a:gd name="connsiteY1013" fmla="*/ 1624869 h 4241931"/>
                <a:gd name="connsiteX1014" fmla="*/ 350575 w 4651277"/>
                <a:gd name="connsiteY1014" fmla="*/ 1612239 h 4241931"/>
                <a:gd name="connsiteX1015" fmla="*/ 368299 w 4651277"/>
                <a:gd name="connsiteY1015" fmla="*/ 1624411 h 4241931"/>
                <a:gd name="connsiteX1016" fmla="*/ 381481 w 4651277"/>
                <a:gd name="connsiteY1016" fmla="*/ 1631773 h 4241931"/>
                <a:gd name="connsiteX1017" fmla="*/ 447262 w 4651277"/>
                <a:gd name="connsiteY1017" fmla="*/ 1605288 h 4241931"/>
                <a:gd name="connsiteX1018" fmla="*/ 459886 w 4651277"/>
                <a:gd name="connsiteY1018" fmla="*/ 1566766 h 4241931"/>
                <a:gd name="connsiteX1019" fmla="*/ 453689 w 4651277"/>
                <a:gd name="connsiteY1019" fmla="*/ 1556868 h 4241931"/>
                <a:gd name="connsiteX1020" fmla="*/ 470485 w 4651277"/>
                <a:gd name="connsiteY1020" fmla="*/ 1505937 h 4241931"/>
                <a:gd name="connsiteX1021" fmla="*/ 499433 w 4651277"/>
                <a:gd name="connsiteY1021" fmla="*/ 1480773 h 4241931"/>
                <a:gd name="connsiteX1022" fmla="*/ 547531 w 4651277"/>
                <a:gd name="connsiteY1022" fmla="*/ 1463211 h 4241931"/>
                <a:gd name="connsiteX1023" fmla="*/ 567253 w 4651277"/>
                <a:gd name="connsiteY1023" fmla="*/ 1460968 h 4241931"/>
                <a:gd name="connsiteX1024" fmla="*/ 536841 w 4651277"/>
                <a:gd name="connsiteY1024" fmla="*/ 1441738 h 4241931"/>
                <a:gd name="connsiteX1025" fmla="*/ 534666 w 4651277"/>
                <a:gd name="connsiteY1025" fmla="*/ 1439730 h 4241931"/>
                <a:gd name="connsiteX1026" fmla="*/ 534281 w 4651277"/>
                <a:gd name="connsiteY1026" fmla="*/ 1438135 h 4241931"/>
                <a:gd name="connsiteX1027" fmla="*/ 490714 w 4651277"/>
                <a:gd name="connsiteY1027" fmla="*/ 1340184 h 4241931"/>
                <a:gd name="connsiteX1028" fmla="*/ 488780 w 4651277"/>
                <a:gd name="connsiteY1028" fmla="*/ 1292099 h 4241931"/>
                <a:gd name="connsiteX1029" fmla="*/ 496936 w 4651277"/>
                <a:gd name="connsiteY1029" fmla="*/ 1238618 h 4241931"/>
                <a:gd name="connsiteX1030" fmla="*/ 497423 w 4651277"/>
                <a:gd name="connsiteY1030" fmla="*/ 1226677 h 4241931"/>
                <a:gd name="connsiteX1031" fmla="*/ 498708 w 4651277"/>
                <a:gd name="connsiteY1031" fmla="*/ 1146573 h 4241931"/>
                <a:gd name="connsiteX1032" fmla="*/ 494265 w 4651277"/>
                <a:gd name="connsiteY1032" fmla="*/ 1128228 h 4241931"/>
                <a:gd name="connsiteX1033" fmla="*/ 491301 w 4651277"/>
                <a:gd name="connsiteY1033" fmla="*/ 1098548 h 4241931"/>
                <a:gd name="connsiteX1034" fmla="*/ 474258 w 4651277"/>
                <a:gd name="connsiteY1034" fmla="*/ 1115342 h 4241931"/>
                <a:gd name="connsiteX1035" fmla="*/ 456676 w 4651277"/>
                <a:gd name="connsiteY1035" fmla="*/ 1110734 h 4241931"/>
                <a:gd name="connsiteX1036" fmla="*/ 424274 w 4651277"/>
                <a:gd name="connsiteY1036" fmla="*/ 1078050 h 4241931"/>
                <a:gd name="connsiteX1037" fmla="*/ 407590 w 4651277"/>
                <a:gd name="connsiteY1037" fmla="*/ 1059716 h 4241931"/>
                <a:gd name="connsiteX1038" fmla="*/ 403785 w 4651277"/>
                <a:gd name="connsiteY1038" fmla="*/ 1049237 h 4241931"/>
                <a:gd name="connsiteX1039" fmla="*/ 396629 w 4651277"/>
                <a:gd name="connsiteY1039" fmla="*/ 1007485 h 4241931"/>
                <a:gd name="connsiteX1040" fmla="*/ 398423 w 4651277"/>
                <a:gd name="connsiteY1040" fmla="*/ 980030 h 4241931"/>
                <a:gd name="connsiteX1041" fmla="*/ 397121 w 4651277"/>
                <a:gd name="connsiteY1041" fmla="*/ 967679 h 4241931"/>
                <a:gd name="connsiteX1042" fmla="*/ 394920 w 4651277"/>
                <a:gd name="connsiteY1042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7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9"/>
                  </a:lnTo>
                  <a:lnTo>
                    <a:pt x="3877729" y="2513815"/>
                  </a:lnTo>
                  <a:close/>
                  <a:moveTo>
                    <a:pt x="3877901" y="2487465"/>
                  </a:moveTo>
                  <a:lnTo>
                    <a:pt x="3888277" y="2487068"/>
                  </a:lnTo>
                  <a:cubicBezTo>
                    <a:pt x="3890139" y="2487516"/>
                    <a:pt x="3891479" y="2488580"/>
                    <a:pt x="3891886" y="2490771"/>
                  </a:cubicBezTo>
                  <a:lnTo>
                    <a:pt x="3891216" y="2494297"/>
                  </a:lnTo>
                  <a:lnTo>
                    <a:pt x="3905570" y="2476507"/>
                  </a:lnTo>
                  <a:cubicBezTo>
                    <a:pt x="3907159" y="2474283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7" y="2490423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9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1" y="2054951"/>
                  </a:lnTo>
                  <a:lnTo>
                    <a:pt x="4089266" y="2055670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7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3"/>
                  </a:lnTo>
                  <a:lnTo>
                    <a:pt x="3822243" y="1811284"/>
                  </a:lnTo>
                  <a:close/>
                  <a:moveTo>
                    <a:pt x="3767517" y="1561442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2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5" y="1609280"/>
                  </a:lnTo>
                  <a:lnTo>
                    <a:pt x="3797457" y="1614968"/>
                  </a:lnTo>
                  <a:lnTo>
                    <a:pt x="3788623" y="1604063"/>
                  </a:lnTo>
                  <a:cubicBezTo>
                    <a:pt x="3785763" y="1594087"/>
                    <a:pt x="3781115" y="1584988"/>
                    <a:pt x="3776032" y="1576163"/>
                  </a:cubicBez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1" y="545619"/>
                  </a:cubicBezTo>
                  <a:cubicBezTo>
                    <a:pt x="3403040" y="561222"/>
                    <a:pt x="3409325" y="561478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8"/>
                    <a:pt x="3427864" y="511430"/>
                  </a:cubicBezTo>
                  <a:lnTo>
                    <a:pt x="3425437" y="507611"/>
                  </a:lnTo>
                  <a:lnTo>
                    <a:pt x="3420175" y="511007"/>
                  </a:lnTo>
                  <a:cubicBezTo>
                    <a:pt x="3411083" y="515049"/>
                    <a:pt x="3401574" y="518110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2"/>
                  </a:cubicBezTo>
                  <a:close/>
                  <a:moveTo>
                    <a:pt x="901577" y="1089026"/>
                  </a:moveTo>
                  <a:cubicBezTo>
                    <a:pt x="900292" y="1091592"/>
                    <a:pt x="900074" y="1094338"/>
                    <a:pt x="902450" y="1097146"/>
                  </a:cubicBezTo>
                  <a:lnTo>
                    <a:pt x="902526" y="1097156"/>
                  </a:lnTo>
                  <a:lnTo>
                    <a:pt x="903198" y="1086955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2"/>
                    <a:pt x="767408" y="1070654"/>
                    <a:pt x="769344" y="1066422"/>
                  </a:cubicBezTo>
                  <a:cubicBezTo>
                    <a:pt x="771280" y="1062191"/>
                    <a:pt x="767049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499"/>
                    <a:pt x="459935" y="911515"/>
                  </a:cubicBezTo>
                  <a:cubicBezTo>
                    <a:pt x="471849" y="915384"/>
                    <a:pt x="481311" y="914359"/>
                    <a:pt x="483116" y="899146"/>
                  </a:cubicBezTo>
                  <a:cubicBezTo>
                    <a:pt x="482560" y="893369"/>
                    <a:pt x="486052" y="892101"/>
                    <a:pt x="490125" y="893227"/>
                  </a:cubicBezTo>
                  <a:cubicBezTo>
                    <a:pt x="495489" y="894461"/>
                    <a:pt x="501350" y="895995"/>
                    <a:pt x="505508" y="899211"/>
                  </a:cubicBezTo>
                  <a:cubicBezTo>
                    <a:pt x="514314" y="905945"/>
                    <a:pt x="522953" y="908496"/>
                    <a:pt x="533045" y="903097"/>
                  </a:cubicBezTo>
                  <a:cubicBezTo>
                    <a:pt x="538738" y="900451"/>
                    <a:pt x="543994" y="902978"/>
                    <a:pt x="549057" y="904707"/>
                  </a:cubicBezTo>
                  <a:cubicBezTo>
                    <a:pt x="558974" y="922992"/>
                    <a:pt x="551705" y="950506"/>
                    <a:pt x="576911" y="960445"/>
                  </a:cubicBezTo>
                  <a:cubicBezTo>
                    <a:pt x="582964" y="962779"/>
                    <a:pt x="582478" y="974719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9" y="980395"/>
                  </a:cubicBezTo>
                  <a:cubicBezTo>
                    <a:pt x="689735" y="978295"/>
                    <a:pt x="699862" y="981753"/>
                    <a:pt x="708864" y="989282"/>
                  </a:cubicBezTo>
                  <a:cubicBezTo>
                    <a:pt x="709057" y="990081"/>
                    <a:pt x="709057" y="990081"/>
                    <a:pt x="709249" y="990879"/>
                  </a:cubicBezTo>
                  <a:cubicBezTo>
                    <a:pt x="719279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0" y="913737"/>
                    <a:pt x="770387" y="922209"/>
                  </a:cubicBezTo>
                  <a:cubicBezTo>
                    <a:pt x="772764" y="925017"/>
                    <a:pt x="773149" y="928082"/>
                    <a:pt x="772846" y="931130"/>
                  </a:cubicBezTo>
                  <a:lnTo>
                    <a:pt x="771985" y="935690"/>
                  </a:lnTo>
                  <a:lnTo>
                    <a:pt x="777371" y="940499"/>
                  </a:lnTo>
                  <a:cubicBezTo>
                    <a:pt x="778542" y="943594"/>
                    <a:pt x="779432" y="947706"/>
                    <a:pt x="782283" y="952504"/>
                  </a:cubicBezTo>
                  <a:cubicBezTo>
                    <a:pt x="782149" y="957181"/>
                    <a:pt x="780033" y="960649"/>
                    <a:pt x="776624" y="964006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4" y="985704"/>
                    <a:pt x="781464" y="994902"/>
                    <a:pt x="789860" y="1001522"/>
                  </a:cubicBezTo>
                  <a:cubicBezTo>
                    <a:pt x="794048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8"/>
                    <a:pt x="804836" y="1014109"/>
                  </a:cubicBezTo>
                  <a:cubicBezTo>
                    <a:pt x="806116" y="1011694"/>
                    <a:pt x="808604" y="1009921"/>
                    <a:pt x="810407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6"/>
                  </a:cubicBezTo>
                  <a:cubicBezTo>
                    <a:pt x="865406" y="986236"/>
                    <a:pt x="872081" y="988231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3"/>
                    <a:pt x="931001" y="1034885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9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3"/>
                    <a:pt x="918086" y="991595"/>
                  </a:cubicBezTo>
                  <a:cubicBezTo>
                    <a:pt x="923623" y="984271"/>
                    <a:pt x="926482" y="976736"/>
                    <a:pt x="923864" y="967586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800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19" y="922344"/>
                    <a:pt x="889714" y="923737"/>
                  </a:cubicBezTo>
                  <a:cubicBezTo>
                    <a:pt x="878002" y="927344"/>
                    <a:pt x="874887" y="920417"/>
                    <a:pt x="871981" y="910814"/>
                  </a:cubicBezTo>
                  <a:cubicBezTo>
                    <a:pt x="866942" y="896840"/>
                    <a:pt x="858725" y="884879"/>
                    <a:pt x="847331" y="874933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3"/>
                  </a:cubicBezTo>
                  <a:cubicBezTo>
                    <a:pt x="821502" y="832169"/>
                    <a:pt x="824603" y="827024"/>
                    <a:pt x="827614" y="825752"/>
                  </a:cubicBezTo>
                  <a:cubicBezTo>
                    <a:pt x="844605" y="819435"/>
                    <a:pt x="844709" y="808559"/>
                    <a:pt x="837279" y="794828"/>
                  </a:cubicBezTo>
                  <a:cubicBezTo>
                    <a:pt x="836296" y="792273"/>
                    <a:pt x="836962" y="789306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5" y="759028"/>
                    <a:pt x="866084" y="754956"/>
                    <a:pt x="864539" y="744488"/>
                  </a:cubicBezTo>
                  <a:cubicBezTo>
                    <a:pt x="863525" y="736866"/>
                    <a:pt x="865069" y="728258"/>
                    <a:pt x="871755" y="722748"/>
                  </a:cubicBezTo>
                  <a:cubicBezTo>
                    <a:pt x="877987" y="717526"/>
                    <a:pt x="875567" y="712702"/>
                    <a:pt x="872404" y="707712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3"/>
                    <a:pt x="863052" y="686934"/>
                    <a:pt x="859921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3" y="695208"/>
                    <a:pt x="832915" y="694588"/>
                    <a:pt x="831295" y="680991"/>
                  </a:cubicBezTo>
                  <a:cubicBezTo>
                    <a:pt x="830116" y="674108"/>
                    <a:pt x="830871" y="667272"/>
                    <a:pt x="830432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5" y="647070"/>
                    <a:pt x="849463" y="643408"/>
                    <a:pt x="847783" y="638749"/>
                  </a:cubicBezTo>
                  <a:cubicBezTo>
                    <a:pt x="845983" y="632897"/>
                    <a:pt x="844347" y="626302"/>
                    <a:pt x="835406" y="626246"/>
                  </a:cubicBezTo>
                  <a:cubicBezTo>
                    <a:pt x="834953" y="626533"/>
                    <a:pt x="834499" y="626821"/>
                    <a:pt x="833304" y="626943"/>
                  </a:cubicBezTo>
                  <a:cubicBezTo>
                    <a:pt x="828810" y="627884"/>
                    <a:pt x="824468" y="635086"/>
                    <a:pt x="819248" y="628857"/>
                  </a:cubicBezTo>
                  <a:cubicBezTo>
                    <a:pt x="814316" y="623080"/>
                    <a:pt x="812394" y="616033"/>
                    <a:pt x="813029" y="608001"/>
                  </a:cubicBezTo>
                  <a:cubicBezTo>
                    <a:pt x="814072" y="601617"/>
                    <a:pt x="817339" y="595731"/>
                    <a:pt x="821182" y="590753"/>
                  </a:cubicBezTo>
                  <a:cubicBezTo>
                    <a:pt x="824404" y="586802"/>
                    <a:pt x="827582" y="584789"/>
                    <a:pt x="831485" y="589945"/>
                  </a:cubicBezTo>
                  <a:cubicBezTo>
                    <a:pt x="833088" y="591472"/>
                    <a:pt x="835147" y="592712"/>
                    <a:pt x="836962" y="591561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7" y="578085"/>
                    <a:pt x="832588" y="574621"/>
                  </a:cubicBezTo>
                  <a:cubicBezTo>
                    <a:pt x="827051" y="562871"/>
                    <a:pt x="831725" y="554186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6"/>
                    <a:pt x="869730" y="547904"/>
                    <a:pt x="866763" y="528166"/>
                  </a:cubicBezTo>
                  <a:cubicBezTo>
                    <a:pt x="865749" y="520542"/>
                    <a:pt x="866914" y="515353"/>
                    <a:pt x="874296" y="511946"/>
                  </a:cubicBezTo>
                  <a:cubicBezTo>
                    <a:pt x="877307" y="510674"/>
                    <a:pt x="879288" y="508783"/>
                    <a:pt x="881271" y="506890"/>
                  </a:cubicBezTo>
                  <a:cubicBezTo>
                    <a:pt x="894599" y="497807"/>
                    <a:pt x="901875" y="486202"/>
                    <a:pt x="895567" y="469218"/>
                  </a:cubicBezTo>
                  <a:cubicBezTo>
                    <a:pt x="893477" y="462912"/>
                    <a:pt x="892297" y="456030"/>
                    <a:pt x="893053" y="449192"/>
                  </a:cubicBezTo>
                  <a:cubicBezTo>
                    <a:pt x="893310" y="444578"/>
                    <a:pt x="895791" y="440463"/>
                    <a:pt x="900283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5"/>
                    <a:pt x="947337" y="441495"/>
                    <a:pt x="955007" y="438541"/>
                  </a:cubicBezTo>
                  <a:cubicBezTo>
                    <a:pt x="962965" y="436041"/>
                    <a:pt x="969274" y="433950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4"/>
                    <a:pt x="1041215" y="436045"/>
                    <a:pt x="1054530" y="433965"/>
                  </a:cubicBezTo>
                  <a:cubicBezTo>
                    <a:pt x="1066648" y="432009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9" y="431382"/>
                    <a:pt x="1165444" y="439338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2"/>
                    <a:pt x="1295484" y="442764"/>
                    <a:pt x="1308224" y="439776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7" y="421800"/>
                    <a:pt x="1327103" y="416366"/>
                    <a:pt x="1334517" y="418026"/>
                  </a:cubicBezTo>
                  <a:cubicBezTo>
                    <a:pt x="1342218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9"/>
                    <a:pt x="1348242" y="455745"/>
                  </a:cubicBezTo>
                  <a:lnTo>
                    <a:pt x="1387252" y="495472"/>
                  </a:lnTo>
                  <a:lnTo>
                    <a:pt x="1391836" y="495409"/>
                  </a:lnTo>
                  <a:cubicBezTo>
                    <a:pt x="1404436" y="492736"/>
                    <a:pt x="1415417" y="485221"/>
                    <a:pt x="1416977" y="473735"/>
                  </a:cubicBezTo>
                  <a:cubicBezTo>
                    <a:pt x="1420965" y="446895"/>
                    <a:pt x="1437005" y="441697"/>
                    <a:pt x="1459403" y="441306"/>
                  </a:cubicBezTo>
                  <a:cubicBezTo>
                    <a:pt x="1462911" y="440739"/>
                    <a:pt x="1466274" y="440818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1" y="401164"/>
                    <a:pt x="1461863" y="391126"/>
                  </a:cubicBezTo>
                  <a:cubicBezTo>
                    <a:pt x="1456437" y="385175"/>
                    <a:pt x="1454727" y="380734"/>
                    <a:pt x="1459823" y="373082"/>
                  </a:cubicBezTo>
                  <a:cubicBezTo>
                    <a:pt x="1463987" y="366575"/>
                    <a:pt x="1466363" y="358990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1"/>
                    <a:pt x="1516207" y="302522"/>
                    <a:pt x="1518925" y="302455"/>
                  </a:cubicBezTo>
                  <a:cubicBezTo>
                    <a:pt x="1549337" y="302509"/>
                    <a:pt x="1572854" y="315221"/>
                    <a:pt x="1592774" y="337949"/>
                  </a:cubicBezTo>
                  <a:cubicBezTo>
                    <a:pt x="1604626" y="351430"/>
                    <a:pt x="1610607" y="366975"/>
                    <a:pt x="1609283" y="384942"/>
                  </a:cubicBezTo>
                  <a:cubicBezTo>
                    <a:pt x="1608837" y="392960"/>
                    <a:pt x="1611124" y="394824"/>
                    <a:pt x="1618784" y="393835"/>
                  </a:cubicBezTo>
                  <a:cubicBezTo>
                    <a:pt x="1627874" y="392491"/>
                    <a:pt x="1638107" y="392080"/>
                    <a:pt x="1646488" y="387870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2"/>
                    <a:pt x="1697241" y="414806"/>
                  </a:cubicBezTo>
                  <a:cubicBezTo>
                    <a:pt x="1701679" y="413096"/>
                    <a:pt x="1702546" y="409231"/>
                    <a:pt x="1703912" y="406155"/>
                  </a:cubicBezTo>
                  <a:cubicBezTo>
                    <a:pt x="1708797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5" y="397791"/>
                  </a:cubicBezTo>
                  <a:cubicBezTo>
                    <a:pt x="1751216" y="403232"/>
                    <a:pt x="1749918" y="409028"/>
                    <a:pt x="1750050" y="414468"/>
                  </a:cubicBezTo>
                  <a:cubicBezTo>
                    <a:pt x="1750736" y="429504"/>
                    <a:pt x="1756307" y="434812"/>
                    <a:pt x="1771480" y="433478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8"/>
                    <a:pt x="1811649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5"/>
                    <a:pt x="1826673" y="458702"/>
                    <a:pt x="1831732" y="469308"/>
                  </a:cubicBezTo>
                  <a:cubicBezTo>
                    <a:pt x="1835583" y="476257"/>
                    <a:pt x="1839800" y="478556"/>
                    <a:pt x="1847892" y="475634"/>
                  </a:cubicBezTo>
                  <a:cubicBezTo>
                    <a:pt x="1858991" y="471360"/>
                    <a:pt x="1870025" y="464363"/>
                    <a:pt x="1880127" y="458510"/>
                  </a:cubicBezTo>
                  <a:cubicBezTo>
                    <a:pt x="1897176" y="448804"/>
                    <a:pt x="1913648" y="441674"/>
                    <a:pt x="1931438" y="455808"/>
                  </a:cubicBezTo>
                  <a:cubicBezTo>
                    <a:pt x="1936156" y="458895"/>
                    <a:pt x="1940095" y="456396"/>
                    <a:pt x="1943891" y="454542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5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1"/>
                    <a:pt x="1965110" y="399096"/>
                    <a:pt x="1967342" y="392156"/>
                  </a:cubicBezTo>
                  <a:cubicBezTo>
                    <a:pt x="1969863" y="383927"/>
                    <a:pt x="1973671" y="375988"/>
                    <a:pt x="1982906" y="373999"/>
                  </a:cubicBezTo>
                  <a:cubicBezTo>
                    <a:pt x="1990853" y="371723"/>
                    <a:pt x="1996357" y="374310"/>
                    <a:pt x="1993404" y="384470"/>
                  </a:cubicBezTo>
                  <a:cubicBezTo>
                    <a:pt x="1991172" y="391410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8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9"/>
                    <a:pt x="2027118" y="342649"/>
                    <a:pt x="2033778" y="340084"/>
                  </a:cubicBezTo>
                  <a:cubicBezTo>
                    <a:pt x="2040582" y="336873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0"/>
                    <a:pt x="2059695" y="397132"/>
                    <a:pt x="2070321" y="397232"/>
                  </a:cubicBezTo>
                  <a:lnTo>
                    <a:pt x="2071512" y="397142"/>
                  </a:lnTo>
                  <a:lnTo>
                    <a:pt x="2069934" y="387948"/>
                  </a:lnTo>
                  <a:cubicBezTo>
                    <a:pt x="2068112" y="383916"/>
                    <a:pt x="2065026" y="379929"/>
                    <a:pt x="2060255" y="375985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9"/>
                    <a:pt x="2129577" y="334348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7"/>
                  </a:cubicBezTo>
                  <a:cubicBezTo>
                    <a:pt x="2104083" y="294094"/>
                    <a:pt x="2112818" y="293630"/>
                    <a:pt x="2119407" y="294011"/>
                  </a:cubicBezTo>
                  <a:cubicBezTo>
                    <a:pt x="2164846" y="297438"/>
                    <a:pt x="2192375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3" y="204688"/>
                    <a:pt x="2257860" y="207096"/>
                  </a:cubicBezTo>
                  <a:cubicBezTo>
                    <a:pt x="2280850" y="213906"/>
                    <a:pt x="2287208" y="209919"/>
                    <a:pt x="2292599" y="187734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8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6" y="145751"/>
                    <a:pt x="2180094" y="141351"/>
                    <a:pt x="2177955" y="156063"/>
                  </a:cubicBezTo>
                  <a:cubicBezTo>
                    <a:pt x="2177459" y="160469"/>
                    <a:pt x="2167500" y="165378"/>
                    <a:pt x="2161942" y="156914"/>
                  </a:cubicBezTo>
                  <a:cubicBezTo>
                    <a:pt x="2160845" y="146570"/>
                    <a:pt x="2160157" y="136206"/>
                    <a:pt x="2166815" y="128838"/>
                  </a:cubicBezTo>
                  <a:cubicBezTo>
                    <a:pt x="2169034" y="126382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0" y="112559"/>
                    <a:pt x="2238235" y="109067"/>
                    <a:pt x="2224591" y="99573"/>
                  </a:cubicBezTo>
                  <a:cubicBezTo>
                    <a:pt x="2222555" y="88731"/>
                    <a:pt x="2211554" y="73987"/>
                    <a:pt x="2236573" y="77769"/>
                  </a:cubicBezTo>
                  <a:cubicBezTo>
                    <a:pt x="2238028" y="77691"/>
                    <a:pt x="2238756" y="77652"/>
                    <a:pt x="2240288" y="79030"/>
                  </a:cubicBezTo>
                  <a:cubicBezTo>
                    <a:pt x="2247381" y="88874"/>
                    <a:pt x="2259833" y="89671"/>
                    <a:pt x="2269604" y="94993"/>
                  </a:cubicBezTo>
                  <a:cubicBezTo>
                    <a:pt x="2277114" y="98974"/>
                    <a:pt x="2283473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9"/>
                    <a:pt x="2301741" y="81608"/>
                    <a:pt x="2306411" y="73331"/>
                  </a:cubicBezTo>
                  <a:cubicBezTo>
                    <a:pt x="2320351" y="60911"/>
                    <a:pt x="2332834" y="48569"/>
                    <a:pt x="2339875" y="29946"/>
                  </a:cubicBezTo>
                  <a:cubicBezTo>
                    <a:pt x="2352810" y="-1397"/>
                    <a:pt x="2370239" y="-3053"/>
                    <a:pt x="2392011" y="22068"/>
                  </a:cubicBezTo>
                  <a:cubicBezTo>
                    <a:pt x="2415355" y="49297"/>
                    <a:pt x="2423401" y="49600"/>
                    <a:pt x="2449746" y="23384"/>
                  </a:cubicBezTo>
                  <a:cubicBezTo>
                    <a:pt x="2450436" y="22617"/>
                    <a:pt x="2450436" y="22617"/>
                    <a:pt x="2451125" y="21850"/>
                  </a:cubicBezTo>
                  <a:cubicBezTo>
                    <a:pt x="2481072" y="-5288"/>
                    <a:pt x="2484595" y="-7664"/>
                    <a:pt x="2508325" y="26842"/>
                  </a:cubicBezTo>
                  <a:cubicBezTo>
                    <a:pt x="2514651" y="35996"/>
                    <a:pt x="2516958" y="51931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6"/>
                    <a:pt x="2559883" y="8046"/>
                  </a:cubicBezTo>
                  <a:cubicBezTo>
                    <a:pt x="2560882" y="13102"/>
                    <a:pt x="2559657" y="17548"/>
                    <a:pt x="2562074" y="21799"/>
                  </a:cubicBezTo>
                  <a:cubicBezTo>
                    <a:pt x="2564070" y="31912"/>
                    <a:pt x="2566066" y="42024"/>
                    <a:pt x="2568791" y="52099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2" y="50277"/>
                    <a:pt x="2625296" y="43989"/>
                  </a:cubicBezTo>
                  <a:cubicBezTo>
                    <a:pt x="2630888" y="39313"/>
                    <a:pt x="2637090" y="32414"/>
                    <a:pt x="2645290" y="35629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1" y="78799"/>
                    <a:pt x="2657690" y="90445"/>
                  </a:cubicBezTo>
                  <a:cubicBezTo>
                    <a:pt x="2658347" y="102819"/>
                    <a:pt x="2663062" y="109138"/>
                    <a:pt x="2676280" y="110626"/>
                  </a:cubicBezTo>
                  <a:cubicBezTo>
                    <a:pt x="2699765" y="113030"/>
                    <a:pt x="2709119" y="124212"/>
                    <a:pt x="2711007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2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09" y="175841"/>
                  </a:cubicBezTo>
                  <a:cubicBezTo>
                    <a:pt x="2866295" y="185647"/>
                    <a:pt x="2866605" y="194938"/>
                    <a:pt x="2868616" y="203591"/>
                  </a:cubicBezTo>
                  <a:lnTo>
                    <a:pt x="2876461" y="217589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2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59"/>
                  </a:cubicBezTo>
                  <a:cubicBezTo>
                    <a:pt x="2979944" y="138300"/>
                    <a:pt x="3002044" y="128368"/>
                    <a:pt x="3020035" y="96025"/>
                  </a:cubicBezTo>
                  <a:cubicBezTo>
                    <a:pt x="3035385" y="68933"/>
                    <a:pt x="3041054" y="65711"/>
                    <a:pt x="3059179" y="77158"/>
                  </a:cubicBezTo>
                  <a:cubicBezTo>
                    <a:pt x="3063973" y="84932"/>
                    <a:pt x="3065280" y="95812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7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1"/>
                  </a:cubicBezTo>
                  <a:cubicBezTo>
                    <a:pt x="3179448" y="101429"/>
                    <a:pt x="3180594" y="95529"/>
                    <a:pt x="3184041" y="91697"/>
                  </a:cubicBezTo>
                  <a:cubicBezTo>
                    <a:pt x="3184731" y="90930"/>
                    <a:pt x="3184653" y="89474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8" y="95058"/>
                    <a:pt x="3205002" y="101532"/>
                  </a:cubicBezTo>
                  <a:cubicBezTo>
                    <a:pt x="3211448" y="126738"/>
                    <a:pt x="3219610" y="129225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1"/>
                    <a:pt x="3276340" y="111614"/>
                  </a:cubicBezTo>
                  <a:cubicBezTo>
                    <a:pt x="3277455" y="118855"/>
                    <a:pt x="3277880" y="126860"/>
                    <a:pt x="3277538" y="134178"/>
                  </a:cubicBezTo>
                  <a:cubicBezTo>
                    <a:pt x="3277428" y="145864"/>
                    <a:pt x="3279999" y="153026"/>
                    <a:pt x="3294634" y="153708"/>
                  </a:cubicBezTo>
                  <a:cubicBezTo>
                    <a:pt x="3310725" y="154314"/>
                    <a:pt x="3317971" y="167068"/>
                    <a:pt x="3319511" y="182315"/>
                  </a:cubicBezTo>
                  <a:cubicBezTo>
                    <a:pt x="3323589" y="217866"/>
                    <a:pt x="3323589" y="217866"/>
                    <a:pt x="3357761" y="215321"/>
                  </a:cubicBezTo>
                  <a:cubicBezTo>
                    <a:pt x="3365040" y="214935"/>
                    <a:pt x="3376221" y="205581"/>
                    <a:pt x="3375693" y="223128"/>
                  </a:cubicBezTo>
                  <a:cubicBezTo>
                    <a:pt x="3372936" y="226195"/>
                    <a:pt x="3370180" y="229261"/>
                    <a:pt x="3367384" y="231599"/>
                  </a:cubicBezTo>
                  <a:cubicBezTo>
                    <a:pt x="3359268" y="243709"/>
                    <a:pt x="3368118" y="245428"/>
                    <a:pt x="3377007" y="247876"/>
                  </a:cubicBezTo>
                  <a:cubicBezTo>
                    <a:pt x="3393175" y="249938"/>
                    <a:pt x="3404403" y="255181"/>
                    <a:pt x="3404679" y="274145"/>
                  </a:cubicBezTo>
                  <a:cubicBezTo>
                    <a:pt x="3404377" y="282190"/>
                    <a:pt x="3409897" y="289927"/>
                    <a:pt x="3412506" y="297817"/>
                  </a:cubicBezTo>
                  <a:cubicBezTo>
                    <a:pt x="3416074" y="310037"/>
                    <a:pt x="3414432" y="320343"/>
                    <a:pt x="3404705" y="329618"/>
                  </a:cubicBezTo>
                  <a:cubicBezTo>
                    <a:pt x="3386707" y="348093"/>
                    <a:pt x="3386714" y="361961"/>
                    <a:pt x="3403809" y="381492"/>
                  </a:cubicBezTo>
                  <a:cubicBezTo>
                    <a:pt x="3407719" y="386394"/>
                    <a:pt x="3412319" y="390529"/>
                    <a:pt x="3416229" y="395432"/>
                  </a:cubicBezTo>
                  <a:cubicBezTo>
                    <a:pt x="3425582" y="406614"/>
                    <a:pt x="3425434" y="417571"/>
                    <a:pt x="3415823" y="429029"/>
                  </a:cubicBezTo>
                  <a:cubicBezTo>
                    <a:pt x="3409102" y="436503"/>
                    <a:pt x="3400313" y="443677"/>
                    <a:pt x="3401628" y="453597"/>
                  </a:cubicBezTo>
                  <a:lnTo>
                    <a:pt x="3406631" y="464270"/>
                  </a:lnTo>
                  <a:lnTo>
                    <a:pt x="3407669" y="464755"/>
                  </a:lnTo>
                  <a:cubicBezTo>
                    <a:pt x="3414157" y="465851"/>
                    <a:pt x="3423255" y="468538"/>
                    <a:pt x="3418321" y="455508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4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9"/>
                  </a:cubicBezTo>
                  <a:cubicBezTo>
                    <a:pt x="3465981" y="472415"/>
                    <a:pt x="3467342" y="472530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0" y="453568"/>
                    <a:pt x="3570810" y="481255"/>
                  </a:cubicBezTo>
                  <a:cubicBezTo>
                    <a:pt x="3574047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4"/>
                    <a:pt x="3648916" y="504571"/>
                    <a:pt x="3648972" y="539676"/>
                  </a:cubicBezTo>
                  <a:cubicBezTo>
                    <a:pt x="3649008" y="549002"/>
                    <a:pt x="3643051" y="561114"/>
                    <a:pt x="3651715" y="565684"/>
                  </a:cubicBezTo>
                  <a:cubicBezTo>
                    <a:pt x="3662465" y="571526"/>
                    <a:pt x="3669581" y="558689"/>
                    <a:pt x="3677801" y="552253"/>
                  </a:cubicBezTo>
                  <a:cubicBezTo>
                    <a:pt x="3681913" y="549034"/>
                    <a:pt x="3685501" y="545499"/>
                    <a:pt x="3689090" y="541962"/>
                  </a:cubicBezTo>
                  <a:cubicBezTo>
                    <a:pt x="3696215" y="542015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8"/>
                    <a:pt x="3681701" y="577536"/>
                    <a:pt x="3678811" y="585792"/>
                  </a:cubicBezTo>
                  <a:cubicBezTo>
                    <a:pt x="3673234" y="603147"/>
                    <a:pt x="3677381" y="609256"/>
                    <a:pt x="3695717" y="609705"/>
                  </a:cubicBezTo>
                  <a:cubicBezTo>
                    <a:pt x="3704203" y="609872"/>
                    <a:pt x="3712919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4"/>
                    <a:pt x="3740043" y="623864"/>
                    <a:pt x="3736745" y="630441"/>
                  </a:cubicBezTo>
                  <a:cubicBezTo>
                    <a:pt x="3732494" y="638584"/>
                    <a:pt x="3727200" y="646089"/>
                    <a:pt x="3722108" y="654435"/>
                  </a:cubicBezTo>
                  <a:cubicBezTo>
                    <a:pt x="3716698" y="663302"/>
                    <a:pt x="3716964" y="669906"/>
                    <a:pt x="3725398" y="677198"/>
                  </a:cubicBezTo>
                  <a:cubicBezTo>
                    <a:pt x="3740499" y="689988"/>
                    <a:pt x="3741667" y="702153"/>
                    <a:pt x="3732642" y="718119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3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7"/>
                    <a:pt x="3810714" y="795880"/>
                    <a:pt x="3823514" y="793668"/>
                  </a:cubicBezTo>
                  <a:cubicBezTo>
                    <a:pt x="3806234" y="806744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70"/>
                    <a:pt x="3823742" y="840975"/>
                    <a:pt x="3826606" y="836281"/>
                  </a:cubicBezTo>
                  <a:cubicBezTo>
                    <a:pt x="3841561" y="811765"/>
                    <a:pt x="3844399" y="810633"/>
                    <a:pt x="3871753" y="824457"/>
                  </a:cubicBezTo>
                  <a:cubicBezTo>
                    <a:pt x="3883025" y="830618"/>
                    <a:pt x="3885888" y="825924"/>
                    <a:pt x="3886170" y="816075"/>
                  </a:cubicBezTo>
                  <a:cubicBezTo>
                    <a:pt x="3892765" y="802921"/>
                    <a:pt x="3897610" y="813750"/>
                    <a:pt x="3903030" y="817772"/>
                  </a:cubicBezTo>
                  <a:cubicBezTo>
                    <a:pt x="3922250" y="840234"/>
                    <a:pt x="3942238" y="843838"/>
                    <a:pt x="3970004" y="830001"/>
                  </a:cubicBezTo>
                  <a:cubicBezTo>
                    <a:pt x="3993457" y="818542"/>
                    <a:pt x="3998902" y="819002"/>
                    <a:pt x="4006011" y="835505"/>
                  </a:cubicBezTo>
                  <a:cubicBezTo>
                    <a:pt x="4005641" y="843152"/>
                    <a:pt x="4001389" y="851295"/>
                    <a:pt x="4008781" y="857952"/>
                  </a:cubicBezTo>
                  <a:cubicBezTo>
                    <a:pt x="4015942" y="867330"/>
                    <a:pt x="4025472" y="868134"/>
                    <a:pt x="4036592" y="866330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1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5" y="904728"/>
                  </a:cubicBezTo>
                  <a:cubicBezTo>
                    <a:pt x="4086296" y="904525"/>
                    <a:pt x="4086932" y="903482"/>
                    <a:pt x="4087569" y="902438"/>
                  </a:cubicBezTo>
                  <a:cubicBezTo>
                    <a:pt x="4093881" y="899131"/>
                    <a:pt x="4094481" y="888762"/>
                    <a:pt x="4104010" y="889565"/>
                  </a:cubicBezTo>
                  <a:cubicBezTo>
                    <a:pt x="4108996" y="895471"/>
                    <a:pt x="4104454" y="900572"/>
                    <a:pt x="4102112" y="905584"/>
                  </a:cubicBezTo>
                  <a:cubicBezTo>
                    <a:pt x="4099768" y="910597"/>
                    <a:pt x="4097108" y="916131"/>
                    <a:pt x="4095288" y="921462"/>
                  </a:cubicBezTo>
                  <a:cubicBezTo>
                    <a:pt x="4087801" y="941946"/>
                    <a:pt x="4092266" y="947533"/>
                    <a:pt x="4114076" y="945807"/>
                  </a:cubicBezTo>
                  <a:cubicBezTo>
                    <a:pt x="4119635" y="944905"/>
                    <a:pt x="4125515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3"/>
                    <a:pt x="4133677" y="973511"/>
                    <a:pt x="4129973" y="978408"/>
                  </a:cubicBezTo>
                  <a:cubicBezTo>
                    <a:pt x="4124359" y="986437"/>
                    <a:pt x="4122742" y="992607"/>
                    <a:pt x="4132538" y="1000014"/>
                  </a:cubicBezTo>
                  <a:cubicBezTo>
                    <a:pt x="4143377" y="1008058"/>
                    <a:pt x="4142343" y="1020311"/>
                    <a:pt x="4136183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2"/>
                    <a:pt x="4164370" y="1074544"/>
                    <a:pt x="4155688" y="1086426"/>
                  </a:cubicBezTo>
                  <a:cubicBezTo>
                    <a:pt x="4152330" y="1087240"/>
                    <a:pt x="4148971" y="1088053"/>
                    <a:pt x="4145929" y="1088345"/>
                  </a:cubicBezTo>
                  <a:cubicBezTo>
                    <a:pt x="4134579" y="1092873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8"/>
                  </a:cubicBezTo>
                  <a:cubicBezTo>
                    <a:pt x="4147534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5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6" y="1219531"/>
                    <a:pt x="4102066" y="1224772"/>
                  </a:cubicBezTo>
                  <a:cubicBezTo>
                    <a:pt x="4103234" y="1236937"/>
                    <a:pt x="4097939" y="1244443"/>
                    <a:pt x="4085863" y="1247812"/>
                  </a:cubicBezTo>
                  <a:cubicBezTo>
                    <a:pt x="4074945" y="1250456"/>
                    <a:pt x="4061738" y="1250987"/>
                    <a:pt x="4062766" y="1268076"/>
                  </a:cubicBezTo>
                  <a:cubicBezTo>
                    <a:pt x="4063703" y="1282962"/>
                    <a:pt x="4064641" y="1297849"/>
                    <a:pt x="4083268" y="1301340"/>
                  </a:cubicBezTo>
                  <a:cubicBezTo>
                    <a:pt x="4085152" y="1301773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1" y="1304703"/>
                    <a:pt x="4025745" y="1300602"/>
                  </a:cubicBezTo>
                  <a:cubicBezTo>
                    <a:pt x="4016736" y="1300117"/>
                    <a:pt x="4012599" y="1306898"/>
                    <a:pt x="4008462" y="1313679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0" y="1345489"/>
                  </a:cubicBezTo>
                  <a:cubicBezTo>
                    <a:pt x="3954629" y="1366724"/>
                    <a:pt x="3954629" y="1366724"/>
                    <a:pt x="3934694" y="1355993"/>
                  </a:cubicBezTo>
                  <a:cubicBezTo>
                    <a:pt x="3931042" y="1353766"/>
                    <a:pt x="3927072" y="1352060"/>
                    <a:pt x="3923280" y="1354757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5" y="1395678"/>
                    <a:pt x="3936872" y="1401698"/>
                    <a:pt x="3949877" y="1400327"/>
                  </a:cubicBezTo>
                  <a:cubicBezTo>
                    <a:pt x="3958999" y="1399451"/>
                    <a:pt x="3965894" y="1402227"/>
                    <a:pt x="3968971" y="1411260"/>
                  </a:cubicBezTo>
                  <a:cubicBezTo>
                    <a:pt x="3969123" y="1419225"/>
                    <a:pt x="3962926" y="1421171"/>
                    <a:pt x="3957365" y="1422073"/>
                  </a:cubicBezTo>
                  <a:cubicBezTo>
                    <a:pt x="3922845" y="1428211"/>
                    <a:pt x="3902964" y="1452585"/>
                    <a:pt x="3884013" y="1478958"/>
                  </a:cubicBezTo>
                  <a:cubicBezTo>
                    <a:pt x="3874400" y="1492955"/>
                    <a:pt x="3868462" y="1496310"/>
                    <a:pt x="3859916" y="1489420"/>
                  </a:cubicBezTo>
                  <a:lnTo>
                    <a:pt x="3852809" y="1481838"/>
                  </a:lnTo>
                  <a:lnTo>
                    <a:pt x="3841864" y="1492090"/>
                  </a:lnTo>
                  <a:lnTo>
                    <a:pt x="3840531" y="1496284"/>
                  </a:lnTo>
                  <a:lnTo>
                    <a:pt x="3850294" y="1497109"/>
                  </a:lnTo>
                  <a:cubicBezTo>
                    <a:pt x="3875524" y="1500333"/>
                    <a:pt x="3883385" y="1514432"/>
                    <a:pt x="3872107" y="1537613"/>
                  </a:cubicBezTo>
                  <a:cubicBezTo>
                    <a:pt x="3867422" y="1547638"/>
                    <a:pt x="3860129" y="1556073"/>
                    <a:pt x="3857531" y="1567370"/>
                  </a:cubicBezTo>
                  <a:cubicBezTo>
                    <a:pt x="3852883" y="1586722"/>
                    <a:pt x="3857029" y="1592830"/>
                    <a:pt x="3876637" y="1591194"/>
                  </a:cubicBezTo>
                  <a:cubicBezTo>
                    <a:pt x="3882401" y="1591131"/>
                    <a:pt x="3888279" y="1589708"/>
                    <a:pt x="3893840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40" y="1591525"/>
                    <a:pt x="3820166" y="1603982"/>
                  </a:cubicBezTo>
                  <a:cubicBezTo>
                    <a:pt x="3819879" y="1607385"/>
                    <a:pt x="3820969" y="1612344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80" y="1625738"/>
                    <a:pt x="3878963" y="1632824"/>
                  </a:cubicBezTo>
                  <a:cubicBezTo>
                    <a:pt x="3879662" y="1632318"/>
                    <a:pt x="3880361" y="1631810"/>
                    <a:pt x="3881060" y="1631301"/>
                  </a:cubicBezTo>
                  <a:cubicBezTo>
                    <a:pt x="3903233" y="1628009"/>
                    <a:pt x="3924385" y="1635070"/>
                    <a:pt x="3946493" y="1636096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1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0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6"/>
                    <a:pt x="4222463" y="1639592"/>
                    <a:pt x="4233231" y="1641916"/>
                  </a:cubicBezTo>
                  <a:cubicBezTo>
                    <a:pt x="4255971" y="1646755"/>
                    <a:pt x="4279859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7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7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6"/>
                  </a:lnTo>
                  <a:cubicBezTo>
                    <a:pt x="4468222" y="1714702"/>
                    <a:pt x="4468175" y="1715005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8" y="1701554"/>
                    <a:pt x="4476105" y="1702032"/>
                  </a:cubicBezTo>
                  <a:cubicBezTo>
                    <a:pt x="4507614" y="1710115"/>
                    <a:pt x="4540876" y="1699299"/>
                    <a:pt x="4572317" y="1711701"/>
                  </a:cubicBezTo>
                  <a:cubicBezTo>
                    <a:pt x="4576953" y="1713673"/>
                    <a:pt x="4583370" y="1712214"/>
                    <a:pt x="4589311" y="1713775"/>
                  </a:cubicBezTo>
                  <a:cubicBezTo>
                    <a:pt x="4590518" y="1713966"/>
                    <a:pt x="4592231" y="1714856"/>
                    <a:pt x="4593344" y="1715649"/>
                  </a:cubicBezTo>
                  <a:cubicBezTo>
                    <a:pt x="4596582" y="1718638"/>
                    <a:pt x="4596420" y="1723561"/>
                    <a:pt x="4601154" y="1724930"/>
                  </a:cubicBezTo>
                  <a:cubicBezTo>
                    <a:pt x="4602169" y="1726327"/>
                    <a:pt x="4602581" y="1727630"/>
                    <a:pt x="4602994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5" y="1742591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3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6" y="1750871"/>
                    <a:pt x="4509437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2" y="1731516"/>
                  </a:cubicBezTo>
                  <a:cubicBezTo>
                    <a:pt x="4400338" y="1723438"/>
                    <a:pt x="4379216" y="1720093"/>
                    <a:pt x="4358507" y="1718051"/>
                  </a:cubicBezTo>
                  <a:cubicBezTo>
                    <a:pt x="4343927" y="1716359"/>
                    <a:pt x="4330142" y="1713559"/>
                    <a:pt x="4315401" y="1716792"/>
                  </a:cubicBezTo>
                  <a:cubicBezTo>
                    <a:pt x="4303267" y="1719200"/>
                    <a:pt x="4290880" y="1715382"/>
                    <a:pt x="4279957" y="1706229"/>
                  </a:cubicBezTo>
                  <a:cubicBezTo>
                    <a:pt x="4264779" y="1692691"/>
                    <a:pt x="4247656" y="1699257"/>
                    <a:pt x="4243898" y="1719077"/>
                  </a:cubicBezTo>
                  <a:cubicBezTo>
                    <a:pt x="4243516" y="1721491"/>
                    <a:pt x="4243039" y="1724509"/>
                    <a:pt x="4242561" y="1727526"/>
                  </a:cubicBezTo>
                  <a:cubicBezTo>
                    <a:pt x="4237591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3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8"/>
                    <a:pt x="4144304" y="1812800"/>
                    <a:pt x="4142937" y="1817531"/>
                  </a:cubicBezTo>
                  <a:cubicBezTo>
                    <a:pt x="4139244" y="1833031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3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4"/>
                    <a:pt x="4075791" y="1874327"/>
                    <a:pt x="4084940" y="1875158"/>
                  </a:cubicBezTo>
                  <a:cubicBezTo>
                    <a:pt x="4101330" y="1877135"/>
                    <a:pt x="4102721" y="1887872"/>
                    <a:pt x="4100714" y="1900545"/>
                  </a:cubicBezTo>
                  <a:cubicBezTo>
                    <a:pt x="4099281" y="1909598"/>
                    <a:pt x="4098354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9"/>
                  </a:cubicBezTo>
                  <a:cubicBezTo>
                    <a:pt x="4116700" y="1951948"/>
                    <a:pt x="4120124" y="1965481"/>
                    <a:pt x="4131370" y="1964787"/>
                  </a:cubicBezTo>
                  <a:cubicBezTo>
                    <a:pt x="4138801" y="1964727"/>
                    <a:pt x="4146360" y="1967780"/>
                    <a:pt x="4154147" y="1961590"/>
                  </a:cubicBezTo>
                  <a:cubicBezTo>
                    <a:pt x="4161931" y="1955400"/>
                    <a:pt x="4170697" y="1958644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7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8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7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2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6" y="2211268"/>
                    <a:pt x="4169590" y="2219527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2" y="2248054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5" y="2295940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8" y="2331790"/>
                    <a:pt x="4057216" y="2335352"/>
                  </a:cubicBezTo>
                  <a:lnTo>
                    <a:pt x="4073448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2" y="2395533"/>
                    <a:pt x="4036449" y="2388357"/>
                  </a:cubicBezTo>
                  <a:cubicBezTo>
                    <a:pt x="4045191" y="2376132"/>
                    <a:pt x="4030425" y="2363895"/>
                    <a:pt x="4033640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1"/>
                  </a:cubicBezTo>
                  <a:cubicBezTo>
                    <a:pt x="3986223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8"/>
                    <a:pt x="3931553" y="2410099"/>
                  </a:cubicBezTo>
                  <a:cubicBezTo>
                    <a:pt x="3928596" y="2417054"/>
                    <a:pt x="3920368" y="2418225"/>
                    <a:pt x="3913538" y="2418381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7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5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3" y="2621029"/>
                    <a:pt x="3951796" y="2665083"/>
                    <a:pt x="3944723" y="2709741"/>
                  </a:cubicBezTo>
                  <a:cubicBezTo>
                    <a:pt x="3942237" y="2725432"/>
                    <a:pt x="3935020" y="2739754"/>
                    <a:pt x="3933742" y="2755636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29"/>
                    <a:pt x="3960631" y="2788970"/>
                    <a:pt x="3958242" y="2804057"/>
                  </a:cubicBezTo>
                  <a:cubicBezTo>
                    <a:pt x="3953654" y="2833025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5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7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2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6" y="3003433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09"/>
                  </a:cubicBezTo>
                  <a:cubicBezTo>
                    <a:pt x="3828681" y="2993250"/>
                    <a:pt x="3830084" y="2980482"/>
                    <a:pt x="3826595" y="2971269"/>
                  </a:cubicBezTo>
                  <a:cubicBezTo>
                    <a:pt x="3825357" y="2967361"/>
                    <a:pt x="3827109" y="2960213"/>
                    <a:pt x="3819102" y="2963895"/>
                  </a:cubicBezTo>
                  <a:cubicBezTo>
                    <a:pt x="3812399" y="2967163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8" y="2944930"/>
                  </a:cubicBezTo>
                  <a:cubicBezTo>
                    <a:pt x="3810348" y="2937145"/>
                    <a:pt x="3803966" y="2930567"/>
                    <a:pt x="3806099" y="2921007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3"/>
                  </a:cubicBezTo>
                  <a:cubicBezTo>
                    <a:pt x="3793138" y="2920810"/>
                    <a:pt x="3790880" y="2927257"/>
                    <a:pt x="3786147" y="2925888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5" y="2933616"/>
                  </a:lnTo>
                  <a:cubicBezTo>
                    <a:pt x="3786489" y="2940527"/>
                    <a:pt x="3782270" y="2941802"/>
                    <a:pt x="3777010" y="2940205"/>
                  </a:cubicBezTo>
                  <a:lnTo>
                    <a:pt x="3767057" y="2938294"/>
                  </a:lnTo>
                  <a:lnTo>
                    <a:pt x="3765045" y="2949766"/>
                  </a:lnTo>
                  <a:cubicBezTo>
                    <a:pt x="3762435" y="2962344"/>
                    <a:pt x="3762841" y="2975400"/>
                    <a:pt x="3751466" y="2984732"/>
                  </a:cubicBezTo>
                  <a:cubicBezTo>
                    <a:pt x="3746476" y="2988891"/>
                    <a:pt x="3748824" y="2993595"/>
                    <a:pt x="3751078" y="2998900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5"/>
                    <a:pt x="3787015" y="3045420"/>
                    <a:pt x="3782528" y="3062031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3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8" y="3084115"/>
                    <a:pt x="3803420" y="3080496"/>
                    <a:pt x="3806757" y="3077003"/>
                  </a:cubicBezTo>
                  <a:cubicBezTo>
                    <a:pt x="3816513" y="3066176"/>
                    <a:pt x="3825822" y="3062083"/>
                    <a:pt x="3840145" y="3069300"/>
                  </a:cubicBezTo>
                  <a:cubicBezTo>
                    <a:pt x="3851037" y="3074737"/>
                    <a:pt x="3862790" y="3074742"/>
                    <a:pt x="3868293" y="3059530"/>
                  </a:cubicBezTo>
                  <a:cubicBezTo>
                    <a:pt x="3871537" y="3050764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1" y="3067200"/>
                  </a:cubicBezTo>
                  <a:cubicBezTo>
                    <a:pt x="3898903" y="3081080"/>
                    <a:pt x="3916752" y="3089475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40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2"/>
                    <a:pt x="3905062" y="3159383"/>
                  </a:cubicBezTo>
                  <a:cubicBezTo>
                    <a:pt x="3903252" y="3159096"/>
                    <a:pt x="3902235" y="3157698"/>
                    <a:pt x="3901124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5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79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5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6" y="3197033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5" y="3255637"/>
                  </a:cubicBezTo>
                  <a:cubicBezTo>
                    <a:pt x="3711791" y="3258685"/>
                    <a:pt x="3702422" y="3255344"/>
                    <a:pt x="3703909" y="3265478"/>
                  </a:cubicBezTo>
                  <a:cubicBezTo>
                    <a:pt x="3705655" y="3270085"/>
                    <a:pt x="3710292" y="3272057"/>
                    <a:pt x="3712831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1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4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4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4" y="4123918"/>
                    <a:pt x="2154229" y="4126801"/>
                    <a:pt x="2146887" y="4129683"/>
                  </a:cubicBezTo>
                  <a:cubicBezTo>
                    <a:pt x="2137860" y="4133020"/>
                    <a:pt x="2127445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3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4"/>
                  </a:cubicBezTo>
                  <a:cubicBezTo>
                    <a:pt x="1711193" y="3894066"/>
                    <a:pt x="1711430" y="3895791"/>
                    <a:pt x="1711668" y="3897518"/>
                  </a:cubicBezTo>
                  <a:cubicBezTo>
                    <a:pt x="1707673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1" y="3894819"/>
                    <a:pt x="1600019" y="3878537"/>
                  </a:cubicBezTo>
                  <a:cubicBezTo>
                    <a:pt x="1597970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1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9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7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3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7"/>
                    <a:pt x="1116177" y="3898928"/>
                  </a:cubicBezTo>
                  <a:cubicBezTo>
                    <a:pt x="1108993" y="3907454"/>
                    <a:pt x="1099225" y="3915774"/>
                    <a:pt x="1085512" y="3913809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6" y="3916032"/>
                    <a:pt x="1094229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9" y="4010121"/>
                    <a:pt x="1003627" y="4010844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4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1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5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2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7"/>
                    <a:pt x="1225082" y="3615949"/>
                  </a:cubicBezTo>
                  <a:lnTo>
                    <a:pt x="1223380" y="3610559"/>
                  </a:lnTo>
                  <a:lnTo>
                    <a:pt x="1222745" y="3611002"/>
                  </a:lnTo>
                  <a:cubicBezTo>
                    <a:pt x="1211165" y="3623331"/>
                    <a:pt x="1193951" y="3632156"/>
                    <a:pt x="1190493" y="3651565"/>
                  </a:cubicBezTo>
                  <a:cubicBezTo>
                    <a:pt x="1182352" y="3655121"/>
                    <a:pt x="1174923" y="3658179"/>
                    <a:pt x="1166783" y="3661736"/>
                  </a:cubicBezTo>
                  <a:cubicBezTo>
                    <a:pt x="1162495" y="3664727"/>
                    <a:pt x="1158923" y="3667218"/>
                    <a:pt x="1154637" y="3670210"/>
                  </a:cubicBezTo>
                  <a:cubicBezTo>
                    <a:pt x="1145979" y="3683687"/>
                    <a:pt x="1131057" y="3686663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6" y="3582772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7"/>
                    <a:pt x="1011030" y="3485255"/>
                    <a:pt x="1010237" y="3484324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1" y="3323391"/>
                    <a:pt x="700011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3" y="3273694"/>
                    <a:pt x="638956" y="3278866"/>
                    <a:pt x="644405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7"/>
                    <a:pt x="664657" y="3289108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1"/>
                  </a:cubicBezTo>
                  <a:cubicBezTo>
                    <a:pt x="612232" y="3299271"/>
                    <a:pt x="615171" y="3292227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7"/>
                    <a:pt x="584006" y="3294285"/>
                  </a:cubicBezTo>
                  <a:cubicBezTo>
                    <a:pt x="581394" y="3297450"/>
                    <a:pt x="579690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7" y="3241264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4"/>
                    <a:pt x="555276" y="3208783"/>
                  </a:cubicBezTo>
                  <a:cubicBezTo>
                    <a:pt x="563219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1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1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5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1" y="3044899"/>
                  </a:cubicBezTo>
                  <a:cubicBezTo>
                    <a:pt x="488743" y="3040401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7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2"/>
                  </a:cubicBezTo>
                  <a:cubicBezTo>
                    <a:pt x="376212" y="3049921"/>
                    <a:pt x="366532" y="3053532"/>
                    <a:pt x="356247" y="3058134"/>
                  </a:cubicBezTo>
                  <a:cubicBezTo>
                    <a:pt x="336669" y="3067942"/>
                    <a:pt x="330917" y="3065114"/>
                    <a:pt x="329279" y="3044401"/>
                  </a:cubicBezTo>
                  <a:cubicBezTo>
                    <a:pt x="328084" y="3030757"/>
                    <a:pt x="321452" y="3026031"/>
                    <a:pt x="308607" y="3027031"/>
                  </a:cubicBezTo>
                  <a:cubicBezTo>
                    <a:pt x="279229" y="3029502"/>
                    <a:pt x="278733" y="3029199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7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19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4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8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9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5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5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6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6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3"/>
                    <a:pt x="177430" y="2216953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4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30000" y="2194023"/>
                    <a:pt x="128756" y="2194881"/>
                    <a:pt x="126282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1" y="2190279"/>
                    <a:pt x="90588" y="2196667"/>
                  </a:cubicBezTo>
                  <a:cubicBezTo>
                    <a:pt x="88512" y="2198766"/>
                    <a:pt x="86957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3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7" y="2195030"/>
                  </a:cubicBezTo>
                  <a:cubicBezTo>
                    <a:pt x="39764" y="2193883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6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3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7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1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8" y="1897227"/>
                    <a:pt x="399611" y="1886186"/>
                    <a:pt x="386797" y="1855936"/>
                  </a:cubicBezTo>
                  <a:cubicBezTo>
                    <a:pt x="388937" y="1849084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2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8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299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4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3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1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3" y="1226677"/>
                  </a:cubicBezTo>
                  <a:cubicBezTo>
                    <a:pt x="501501" y="1199937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5" y="1128228"/>
                  </a:cubicBezTo>
                  <a:cubicBezTo>
                    <a:pt x="489857" y="1118740"/>
                    <a:pt x="492023" y="1108506"/>
                    <a:pt x="491301" y="1098548"/>
                  </a:cubicBezTo>
                  <a:cubicBezTo>
                    <a:pt x="482720" y="1101471"/>
                    <a:pt x="479673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4"/>
                  </a:cubicBezTo>
                  <a:cubicBezTo>
                    <a:pt x="455944" y="1088534"/>
                    <a:pt x="441662" y="1081861"/>
                    <a:pt x="424274" y="1078050"/>
                  </a:cubicBezTo>
                  <a:cubicBezTo>
                    <a:pt x="414341" y="1075391"/>
                    <a:pt x="406802" y="1072150"/>
                    <a:pt x="407590" y="1059716"/>
                  </a:cubicBezTo>
                  <a:cubicBezTo>
                    <a:pt x="407916" y="1055836"/>
                    <a:pt x="406456" y="1051545"/>
                    <a:pt x="403785" y="1049237"/>
                  </a:cubicBezTo>
                  <a:cubicBezTo>
                    <a:pt x="389141" y="1037584"/>
                    <a:pt x="389048" y="1023253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79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="" xmlns:a16="http://schemas.microsoft.com/office/drawing/2014/main" id="{2F4FB900-0C3A-4ABA-99A3-9947C83F5DA3}"/>
                </a:ext>
              </a:extLst>
            </p:cNvPr>
            <p:cNvGrpSpPr/>
            <p:nvPr/>
          </p:nvGrpSpPr>
          <p:grpSpPr>
            <a:xfrm>
              <a:off x="3261506" y="475536"/>
              <a:ext cx="5668988" cy="4846071"/>
              <a:chOff x="3261506" y="475536"/>
              <a:chExt cx="5668988" cy="4846071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="" xmlns:a16="http://schemas.microsoft.com/office/drawing/2014/main" id="{447A9D91-676D-4CE9-B3FA-00C497928766}"/>
                  </a:ext>
                </a:extLst>
              </p:cNvPr>
              <p:cNvSpPr/>
              <p:nvPr/>
            </p:nvSpPr>
            <p:spPr>
              <a:xfrm rot="19755688">
                <a:off x="7256856" y="1721755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="" xmlns:a16="http://schemas.microsoft.com/office/drawing/2014/main" id="{955B0B5C-03F2-441F-9994-6BFD99C7B7CD}"/>
                  </a:ext>
                </a:extLst>
              </p:cNvPr>
              <p:cNvSpPr/>
              <p:nvPr/>
            </p:nvSpPr>
            <p:spPr>
              <a:xfrm rot="20986817">
                <a:off x="3803252" y="3918155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="" xmlns:a16="http://schemas.microsoft.com/office/drawing/2014/main" id="{DE48231A-5FD0-45F2-A794-B9048644575D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5178412" y="1286217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="" xmlns:a16="http://schemas.microsoft.com/office/drawing/2014/main" id="{F7F5B7FB-3D97-4C4E-BDA5-E767A30F40D8}"/>
                  </a:ext>
                </a:extLst>
              </p:cNvPr>
              <p:cNvSpPr/>
              <p:nvPr/>
            </p:nvSpPr>
            <p:spPr>
              <a:xfrm rot="3494497">
                <a:off x="4443886" y="1143275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="" xmlns:a16="http://schemas.microsoft.com/office/drawing/2014/main" id="{120F827F-F9E9-470E-BA0F-2A8DDC4428E8}"/>
                  </a:ext>
                </a:extLst>
              </p:cNvPr>
              <p:cNvSpPr/>
              <p:nvPr/>
            </p:nvSpPr>
            <p:spPr>
              <a:xfrm>
                <a:off x="5527230" y="3046463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="" xmlns:a16="http://schemas.microsoft.com/office/drawing/2014/main" id="{A6D754AF-5E80-447A-9EC2-163B50D118D1}"/>
                  </a:ext>
                </a:extLst>
              </p:cNvPr>
              <p:cNvSpPr/>
              <p:nvPr/>
            </p:nvSpPr>
            <p:spPr>
              <a:xfrm>
                <a:off x="6587806" y="2530383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="" xmlns:a16="http://schemas.microsoft.com/office/drawing/2014/main" id="{CF47C1F7-D737-4820-90D1-047D8920B079}"/>
                  </a:ext>
                </a:extLst>
              </p:cNvPr>
              <p:cNvSpPr/>
              <p:nvPr/>
            </p:nvSpPr>
            <p:spPr>
              <a:xfrm rot="16200000">
                <a:off x="6082131" y="1612875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="" xmlns:a16="http://schemas.microsoft.com/office/drawing/2014/main" id="{678C899C-32F3-4687-88F9-4C9137F4E21B}"/>
                  </a:ext>
                </a:extLst>
              </p:cNvPr>
              <p:cNvSpPr/>
              <p:nvPr/>
            </p:nvSpPr>
            <p:spPr>
              <a:xfrm rot="6300000">
                <a:off x="4353317" y="2738693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="" xmlns:a16="http://schemas.microsoft.com/office/drawing/2014/main" id="{4C659383-1631-4B6A-AA83-9AD1340B551E}"/>
                  </a:ext>
                </a:extLst>
              </p:cNvPr>
              <p:cNvSpPr/>
              <p:nvPr/>
            </p:nvSpPr>
            <p:spPr>
              <a:xfrm>
                <a:off x="5436729" y="4297199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="" xmlns:a16="http://schemas.microsoft.com/office/drawing/2014/main" id="{73432378-7504-4233-B95E-9DBCD1C07D9A}"/>
                  </a:ext>
                </a:extLst>
              </p:cNvPr>
              <p:cNvSpPr/>
              <p:nvPr/>
            </p:nvSpPr>
            <p:spPr>
              <a:xfrm>
                <a:off x="4026470" y="1035212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="" xmlns:a16="http://schemas.microsoft.com/office/drawing/2014/main" id="{A3987DAD-6E1C-489C-828D-2534766408E2}"/>
                  </a:ext>
                </a:extLst>
              </p:cNvPr>
              <p:cNvSpPr/>
              <p:nvPr/>
            </p:nvSpPr>
            <p:spPr>
              <a:xfrm>
                <a:off x="4044746" y="3716170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="" xmlns:a16="http://schemas.microsoft.com/office/drawing/2014/main" id="{06030362-6099-488A-BE88-702DC1A314CF}"/>
                  </a:ext>
                </a:extLst>
              </p:cNvPr>
              <p:cNvSpPr/>
              <p:nvPr/>
            </p:nvSpPr>
            <p:spPr>
              <a:xfrm rot="13519709">
                <a:off x="6549278" y="4872275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="" xmlns:a16="http://schemas.microsoft.com/office/drawing/2014/main" id="{4A2865C9-312D-46FD-9B8C-80FE5E17C7A1}"/>
                  </a:ext>
                </a:extLst>
              </p:cNvPr>
              <p:cNvSpPr/>
              <p:nvPr/>
            </p:nvSpPr>
            <p:spPr>
              <a:xfrm>
                <a:off x="4535561" y="927279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="" xmlns:a16="http://schemas.microsoft.com/office/drawing/2014/main" id="{6641C075-1481-436F-8C78-EED963D96D6E}"/>
                  </a:ext>
                </a:extLst>
              </p:cNvPr>
              <p:cNvSpPr/>
              <p:nvPr/>
            </p:nvSpPr>
            <p:spPr>
              <a:xfrm>
                <a:off x="7932142" y="2474353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="" xmlns:a16="http://schemas.microsoft.com/office/drawing/2014/main" id="{DEF5446F-D391-466F-B3DE-EA1CE2B713A4}"/>
                  </a:ext>
                </a:extLst>
              </p:cNvPr>
              <p:cNvSpPr/>
              <p:nvPr/>
            </p:nvSpPr>
            <p:spPr>
              <a:xfrm>
                <a:off x="7287776" y="3923395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="" xmlns:a16="http://schemas.microsoft.com/office/drawing/2014/main" id="{2281C4E0-E0B5-4AD3-9457-18EA4AC23FCC}"/>
                  </a:ext>
                </a:extLst>
              </p:cNvPr>
              <p:cNvSpPr/>
              <p:nvPr/>
            </p:nvSpPr>
            <p:spPr>
              <a:xfrm>
                <a:off x="6393265" y="477179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="" xmlns:a16="http://schemas.microsoft.com/office/drawing/2014/main" id="{FF408EC7-1D56-49F8-B79C-334E7F2D97A3}"/>
                  </a:ext>
                </a:extLst>
              </p:cNvPr>
              <p:cNvSpPr/>
              <p:nvPr/>
            </p:nvSpPr>
            <p:spPr>
              <a:xfrm>
                <a:off x="4775647" y="4164764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="" xmlns:a16="http://schemas.microsoft.com/office/drawing/2014/main" id="{B0C8FB78-B864-4E17-9539-F88325DC748B}"/>
                  </a:ext>
                </a:extLst>
              </p:cNvPr>
              <p:cNvSpPr/>
              <p:nvPr/>
            </p:nvSpPr>
            <p:spPr>
              <a:xfrm>
                <a:off x="6154831" y="1243739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="" xmlns:a16="http://schemas.microsoft.com/office/drawing/2014/main" id="{F6D6F17C-D8FA-4C52-B117-4D810DBC06DD}"/>
                  </a:ext>
                </a:extLst>
              </p:cNvPr>
              <p:cNvSpPr/>
              <p:nvPr/>
            </p:nvSpPr>
            <p:spPr>
              <a:xfrm>
                <a:off x="7184616" y="1122927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="" xmlns:a16="http://schemas.microsoft.com/office/drawing/2014/main" id="{B98748F8-27B6-4119-AD9E-003F34F67DB9}"/>
                  </a:ext>
                </a:extLst>
              </p:cNvPr>
              <p:cNvSpPr/>
              <p:nvPr/>
            </p:nvSpPr>
            <p:spPr>
              <a:xfrm>
                <a:off x="7356380" y="1529346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="" xmlns:a16="http://schemas.microsoft.com/office/drawing/2014/main" id="{FA1B00CD-F2AB-4DB5-8E3A-4E172960BD78}"/>
                  </a:ext>
                </a:extLst>
              </p:cNvPr>
              <p:cNvSpPr/>
              <p:nvPr/>
            </p:nvSpPr>
            <p:spPr>
              <a:xfrm>
                <a:off x="5509078" y="98508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="" xmlns:a16="http://schemas.microsoft.com/office/drawing/2014/main" id="{5C4D86F9-265D-4E28-8A9F-88CA1FA33A06}"/>
                  </a:ext>
                </a:extLst>
              </p:cNvPr>
              <p:cNvSpPr/>
              <p:nvPr/>
            </p:nvSpPr>
            <p:spPr>
              <a:xfrm>
                <a:off x="4030889" y="275823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="" xmlns:a16="http://schemas.microsoft.com/office/drawing/2014/main" id="{2F1663A1-FEC2-43F3-A707-751584CDD368}"/>
                  </a:ext>
                </a:extLst>
              </p:cNvPr>
              <p:cNvSpPr/>
              <p:nvPr/>
            </p:nvSpPr>
            <p:spPr>
              <a:xfrm>
                <a:off x="7838917" y="4021673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="" xmlns:a16="http://schemas.microsoft.com/office/drawing/2014/main" id="{58B2F22A-13D7-45DB-8D13-57747B77C2A7}"/>
                  </a:ext>
                </a:extLst>
              </p:cNvPr>
              <p:cNvSpPr/>
              <p:nvPr/>
            </p:nvSpPr>
            <p:spPr>
              <a:xfrm>
                <a:off x="7825060" y="306374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="" xmlns:a16="http://schemas.microsoft.com/office/drawing/2014/main" id="{FD13F2BC-7197-4D03-8A71-8E13F02DEDE4}"/>
                  </a:ext>
                </a:extLst>
              </p:cNvPr>
              <p:cNvSpPr/>
              <p:nvPr/>
            </p:nvSpPr>
            <p:spPr>
              <a:xfrm>
                <a:off x="4952949" y="4610665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="" xmlns:a16="http://schemas.microsoft.com/office/drawing/2014/main" id="{B0C09038-7C6E-4378-880C-24A3D37FE99A}"/>
                  </a:ext>
                </a:extLst>
              </p:cNvPr>
              <p:cNvSpPr/>
              <p:nvPr/>
            </p:nvSpPr>
            <p:spPr>
              <a:xfrm>
                <a:off x="6080661" y="452216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="" xmlns:a16="http://schemas.microsoft.com/office/drawing/2014/main" id="{437E5963-3AE4-45E9-A9C8-47C7E3ACDDB6}"/>
                  </a:ext>
                </a:extLst>
              </p:cNvPr>
              <p:cNvSpPr/>
              <p:nvPr/>
            </p:nvSpPr>
            <p:spPr>
              <a:xfrm rot="19265104" flipH="1">
                <a:off x="8317322" y="2987853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="" xmlns:a16="http://schemas.microsoft.com/office/drawing/2014/main" id="{12E346CC-A060-472C-9A64-32ED587716C4}"/>
                  </a:ext>
                </a:extLst>
              </p:cNvPr>
              <p:cNvSpPr/>
              <p:nvPr/>
            </p:nvSpPr>
            <p:spPr>
              <a:xfrm flipH="1">
                <a:off x="7904652" y="1632266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="" xmlns:a16="http://schemas.microsoft.com/office/drawing/2014/main" id="{A15D3059-1E17-439E-9255-FCC2C20A93D4}"/>
                  </a:ext>
                </a:extLst>
              </p:cNvPr>
              <p:cNvSpPr/>
              <p:nvPr/>
            </p:nvSpPr>
            <p:spPr>
              <a:xfrm rot="18674865" flipH="1">
                <a:off x="4883176" y="473250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="" xmlns:a16="http://schemas.microsoft.com/office/drawing/2014/main" id="{3C1DEEC8-9DDF-4BCF-8E67-D4037529C7E0}"/>
                  </a:ext>
                </a:extLst>
              </p:cNvPr>
              <p:cNvSpPr/>
              <p:nvPr/>
            </p:nvSpPr>
            <p:spPr>
              <a:xfrm rot="13519709">
                <a:off x="6639752" y="34868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="" xmlns:a16="http://schemas.microsoft.com/office/drawing/2014/main" id="{29B8EA61-5FF2-43DE-B1DF-0DE65A8A388C}"/>
                  </a:ext>
                </a:extLst>
              </p:cNvPr>
              <p:cNvSpPr/>
              <p:nvPr/>
            </p:nvSpPr>
            <p:spPr>
              <a:xfrm>
                <a:off x="3730443" y="3683970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="" xmlns:a16="http://schemas.microsoft.com/office/drawing/2014/main" id="{4579F851-0743-4955-8D91-492ABB9ADA3A}"/>
                  </a:ext>
                </a:extLst>
              </p:cNvPr>
              <p:cNvSpPr/>
              <p:nvPr/>
            </p:nvSpPr>
            <p:spPr>
              <a:xfrm>
                <a:off x="6216346" y="5013609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="" xmlns:a16="http://schemas.microsoft.com/office/drawing/2014/main" id="{58803CEB-784B-4A1F-9ECF-441E76A7B6B1}"/>
                  </a:ext>
                </a:extLst>
              </p:cNvPr>
              <p:cNvSpPr/>
              <p:nvPr/>
            </p:nvSpPr>
            <p:spPr>
              <a:xfrm>
                <a:off x="8024450" y="4285008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="" xmlns:a16="http://schemas.microsoft.com/office/drawing/2014/main" id="{FD03722E-9814-4708-ACC7-D4A9819B523F}"/>
                  </a:ext>
                </a:extLst>
              </p:cNvPr>
              <p:cNvSpPr/>
              <p:nvPr/>
            </p:nvSpPr>
            <p:spPr>
              <a:xfrm>
                <a:off x="8009805" y="2252265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="" xmlns:a16="http://schemas.microsoft.com/office/drawing/2014/main" id="{E5FBCF39-CEC4-42F4-8112-12044B76AF6C}"/>
                  </a:ext>
                </a:extLst>
              </p:cNvPr>
              <p:cNvSpPr/>
              <p:nvPr/>
            </p:nvSpPr>
            <p:spPr>
              <a:xfrm>
                <a:off x="3675223" y="1961388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="" xmlns:a16="http://schemas.microsoft.com/office/drawing/2014/main" id="{CD886E60-1045-4BEB-B3EA-166C95A34033}"/>
                  </a:ext>
                </a:extLst>
              </p:cNvPr>
              <p:cNvSpPr/>
              <p:nvPr/>
            </p:nvSpPr>
            <p:spPr>
              <a:xfrm>
                <a:off x="3768936" y="2001873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="" xmlns:a16="http://schemas.microsoft.com/office/drawing/2014/main" id="{A8C2CD85-C6A9-41AE-8BF2-A4F2B08BDED0}"/>
                  </a:ext>
                </a:extLst>
              </p:cNvPr>
              <p:cNvSpPr/>
              <p:nvPr/>
            </p:nvSpPr>
            <p:spPr>
              <a:xfrm>
                <a:off x="5241733" y="4789674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="" xmlns:a16="http://schemas.microsoft.com/office/drawing/2014/main" id="{F6DF5800-4600-401B-A9FF-22960EF8FABC}"/>
                  </a:ext>
                </a:extLst>
              </p:cNvPr>
              <p:cNvSpPr/>
              <p:nvPr/>
            </p:nvSpPr>
            <p:spPr>
              <a:xfrm>
                <a:off x="5675430" y="786890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="" xmlns:a16="http://schemas.microsoft.com/office/drawing/2014/main" id="{6D6C7BE1-7479-4236-A8CD-0BFA568C2026}"/>
                  </a:ext>
                </a:extLst>
              </p:cNvPr>
              <p:cNvSpPr/>
              <p:nvPr/>
            </p:nvSpPr>
            <p:spPr>
              <a:xfrm>
                <a:off x="4557744" y="4694956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="" xmlns:a16="http://schemas.microsoft.com/office/drawing/2014/main" id="{EB85A3FB-868B-4E4C-9495-E5BAA418207F}"/>
                  </a:ext>
                </a:extLst>
              </p:cNvPr>
              <p:cNvSpPr/>
              <p:nvPr/>
            </p:nvSpPr>
            <p:spPr>
              <a:xfrm>
                <a:off x="8220807" y="3587859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="" xmlns:a16="http://schemas.microsoft.com/office/drawing/2014/main" id="{BAC8E194-0920-4B4A-A9C8-B1CDA3BF8BB2}"/>
                  </a:ext>
                </a:extLst>
              </p:cNvPr>
              <p:cNvSpPr/>
              <p:nvPr/>
            </p:nvSpPr>
            <p:spPr>
              <a:xfrm>
                <a:off x="3957568" y="3992989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="" xmlns:a16="http://schemas.microsoft.com/office/drawing/2014/main" id="{1795E369-DF42-4B1A-86EB-2F97B0D08905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4451574" y="1548551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="" xmlns:a16="http://schemas.microsoft.com/office/drawing/2014/main" id="{2B1B435C-A1DD-4A3A-91BC-E8A1C8F79581}"/>
                  </a:ext>
                </a:extLst>
              </p:cNvPr>
              <p:cNvSpPr/>
              <p:nvPr/>
            </p:nvSpPr>
            <p:spPr>
              <a:xfrm>
                <a:off x="4362468" y="165335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="" xmlns:a16="http://schemas.microsoft.com/office/drawing/2014/main" id="{F2B3DC2B-2C7B-4A6B-BB60-298433177189}"/>
                  </a:ext>
                </a:extLst>
              </p:cNvPr>
              <p:cNvSpPr/>
              <p:nvPr/>
            </p:nvSpPr>
            <p:spPr>
              <a:xfrm flipH="1">
                <a:off x="6146877" y="150553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="" xmlns:a16="http://schemas.microsoft.com/office/drawing/2014/main" id="{95EF2F68-3F32-46D4-8004-6D0D7597BF2E}"/>
                  </a:ext>
                </a:extLst>
              </p:cNvPr>
              <p:cNvSpPr/>
              <p:nvPr/>
            </p:nvSpPr>
            <p:spPr>
              <a:xfrm flipV="1">
                <a:off x="3261506" y="4061665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="" xmlns:a16="http://schemas.microsoft.com/office/drawing/2014/main" id="{46CCF80E-5960-43B5-A51D-A65DC62DBCB1}"/>
                  </a:ext>
                </a:extLst>
              </p:cNvPr>
              <p:cNvSpPr/>
              <p:nvPr/>
            </p:nvSpPr>
            <p:spPr>
              <a:xfrm rot="19531334">
                <a:off x="3446748" y="2985754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="" xmlns:a16="http://schemas.microsoft.com/office/drawing/2014/main" id="{9D1A890C-616D-45CF-B0F1-FB6F9658E714}"/>
                  </a:ext>
                </a:extLst>
              </p:cNvPr>
              <p:cNvSpPr/>
              <p:nvPr/>
            </p:nvSpPr>
            <p:spPr>
              <a:xfrm rot="9900000" flipH="1">
                <a:off x="5408448" y="3596944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" name="Graphic 118">
            <a:extLst>
              <a:ext uri="{FF2B5EF4-FFF2-40B4-BE49-F238E27FC236}">
                <a16:creationId xmlns="" xmlns:a16="http://schemas.microsoft.com/office/drawing/2014/main" id="{1DD719F2-2A3A-4DCB-9056-A5FB2E9B1F4D}"/>
              </a:ext>
            </a:extLst>
          </p:cNvPr>
          <p:cNvGrpSpPr/>
          <p:nvPr/>
        </p:nvGrpSpPr>
        <p:grpSpPr>
          <a:xfrm>
            <a:off x="5167265" y="4306342"/>
            <a:ext cx="1907216" cy="1601462"/>
            <a:chOff x="146982" y="2897551"/>
            <a:chExt cx="2860201" cy="2401671"/>
          </a:xfrm>
        </p:grpSpPr>
        <p:sp>
          <p:nvSpPr>
            <p:cNvPr id="77" name="Freeform: Shape 76">
              <a:extLst>
                <a:ext uri="{FF2B5EF4-FFF2-40B4-BE49-F238E27FC236}">
                  <a16:creationId xmlns="" xmlns:a16="http://schemas.microsoft.com/office/drawing/2014/main" id="{23352F76-8554-45F5-A837-604B0C439164}"/>
                </a:ext>
              </a:extLst>
            </p:cNvPr>
            <p:cNvSpPr/>
            <p:nvPr/>
          </p:nvSpPr>
          <p:spPr>
            <a:xfrm>
              <a:off x="1939417" y="3950200"/>
              <a:ext cx="1067307" cy="384780"/>
            </a:xfrm>
            <a:custGeom>
              <a:avLst/>
              <a:gdLst>
                <a:gd name="connsiteX0" fmla="*/ 76956 w 1067307"/>
                <a:gd name="connsiteY0" fmla="*/ 336683 h 384780"/>
                <a:gd name="connsiteX1" fmla="*/ 5039 w 1067307"/>
                <a:gd name="connsiteY1" fmla="*/ 304618 h 384780"/>
                <a:gd name="connsiteX2" fmla="*/ 0 w 1067307"/>
                <a:gd name="connsiteY2" fmla="*/ 297747 h 384780"/>
                <a:gd name="connsiteX3" fmla="*/ 32981 w 1067307"/>
                <a:gd name="connsiteY3" fmla="*/ 284004 h 384780"/>
                <a:gd name="connsiteX4" fmla="*/ 496092 w 1067307"/>
                <a:gd name="connsiteY4" fmla="*/ 156202 h 384780"/>
                <a:gd name="connsiteX5" fmla="*/ 862091 w 1067307"/>
                <a:gd name="connsiteY5" fmla="*/ 55885 h 384780"/>
                <a:gd name="connsiteX6" fmla="*/ 1059062 w 1067307"/>
                <a:gd name="connsiteY6" fmla="*/ 916 h 384780"/>
                <a:gd name="connsiteX7" fmla="*/ 1067766 w 1067307"/>
                <a:gd name="connsiteY7" fmla="*/ 0 h 384780"/>
                <a:gd name="connsiteX8" fmla="*/ 945460 w 1067307"/>
                <a:gd name="connsiteY8" fmla="*/ 156661 h 384780"/>
                <a:gd name="connsiteX9" fmla="*/ 453949 w 1067307"/>
                <a:gd name="connsiteY9" fmla="*/ 386613 h 384780"/>
                <a:gd name="connsiteX10" fmla="*/ 76956 w 1067307"/>
                <a:gd name="connsiteY10" fmla="*/ 336683 h 38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7307" h="384780">
                  <a:moveTo>
                    <a:pt x="76956" y="336683"/>
                  </a:moveTo>
                  <a:cubicBezTo>
                    <a:pt x="52220" y="327521"/>
                    <a:pt x="27942" y="316986"/>
                    <a:pt x="5039" y="304618"/>
                  </a:cubicBezTo>
                  <a:cubicBezTo>
                    <a:pt x="2290" y="303244"/>
                    <a:pt x="458" y="300953"/>
                    <a:pt x="0" y="297747"/>
                  </a:cubicBezTo>
                  <a:cubicBezTo>
                    <a:pt x="8245" y="286295"/>
                    <a:pt x="21529" y="287211"/>
                    <a:pt x="32981" y="284004"/>
                  </a:cubicBezTo>
                  <a:cubicBezTo>
                    <a:pt x="187352" y="240946"/>
                    <a:pt x="341722" y="198345"/>
                    <a:pt x="496092" y="156202"/>
                  </a:cubicBezTo>
                  <a:cubicBezTo>
                    <a:pt x="617939" y="122763"/>
                    <a:pt x="740244" y="89782"/>
                    <a:pt x="862091" y="55885"/>
                  </a:cubicBezTo>
                  <a:cubicBezTo>
                    <a:pt x="928054" y="38020"/>
                    <a:pt x="993558" y="19239"/>
                    <a:pt x="1059062" y="916"/>
                  </a:cubicBezTo>
                  <a:cubicBezTo>
                    <a:pt x="1061811" y="0"/>
                    <a:pt x="1065017" y="0"/>
                    <a:pt x="1067766" y="0"/>
                  </a:cubicBezTo>
                  <a:cubicBezTo>
                    <a:pt x="1034784" y="58175"/>
                    <a:pt x="993100" y="109937"/>
                    <a:pt x="945460" y="156661"/>
                  </a:cubicBezTo>
                  <a:cubicBezTo>
                    <a:pt x="808497" y="290876"/>
                    <a:pt x="644049" y="366457"/>
                    <a:pt x="453949" y="386613"/>
                  </a:cubicBezTo>
                  <a:cubicBezTo>
                    <a:pt x="235449" y="402187"/>
                    <a:pt x="80621" y="337599"/>
                    <a:pt x="76956" y="336683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="" xmlns:a16="http://schemas.microsoft.com/office/drawing/2014/main" id="{3FEB824D-CEE3-4310-8CF6-3E527D4AF4A2}"/>
                </a:ext>
              </a:extLst>
            </p:cNvPr>
            <p:cNvSpPr/>
            <p:nvPr/>
          </p:nvSpPr>
          <p:spPr>
            <a:xfrm>
              <a:off x="1266510" y="2897551"/>
              <a:ext cx="1740673" cy="2400296"/>
            </a:xfrm>
            <a:custGeom>
              <a:avLst/>
              <a:gdLst>
                <a:gd name="connsiteX0" fmla="*/ 529989 w 1740672"/>
                <a:gd name="connsiteY0" fmla="*/ 0 h 2400296"/>
                <a:gd name="connsiteX1" fmla="*/ 533196 w 1740672"/>
                <a:gd name="connsiteY1" fmla="*/ 5955 h 2400296"/>
                <a:gd name="connsiteX2" fmla="*/ 535028 w 1740672"/>
                <a:gd name="connsiteY2" fmla="*/ 26568 h 2400296"/>
                <a:gd name="connsiteX3" fmla="*/ 535028 w 1740672"/>
                <a:gd name="connsiteY3" fmla="*/ 1082424 h 2400296"/>
                <a:gd name="connsiteX4" fmla="*/ 532280 w 1740672"/>
                <a:gd name="connsiteY4" fmla="*/ 1111740 h 2400296"/>
                <a:gd name="connsiteX5" fmla="*/ 547854 w 1740672"/>
                <a:gd name="connsiteY5" fmla="*/ 1193277 h 2400296"/>
                <a:gd name="connsiteX6" fmla="*/ 561138 w 1740672"/>
                <a:gd name="connsiteY6" fmla="*/ 1242291 h 2400296"/>
                <a:gd name="connsiteX7" fmla="*/ 599158 w 1740672"/>
                <a:gd name="connsiteY7" fmla="*/ 1193735 h 2400296"/>
                <a:gd name="connsiteX8" fmla="*/ 632139 w 1740672"/>
                <a:gd name="connsiteY8" fmla="*/ 1151593 h 2400296"/>
                <a:gd name="connsiteX9" fmla="*/ 661914 w 1740672"/>
                <a:gd name="connsiteY9" fmla="*/ 1144263 h 2400296"/>
                <a:gd name="connsiteX10" fmla="*/ 671991 w 1740672"/>
                <a:gd name="connsiteY10" fmla="*/ 1178161 h 2400296"/>
                <a:gd name="connsiteX11" fmla="*/ 663746 w 1740672"/>
                <a:gd name="connsiteY11" fmla="*/ 1190529 h 2400296"/>
                <a:gd name="connsiteX12" fmla="*/ 539609 w 1740672"/>
                <a:gd name="connsiteY12" fmla="*/ 1352228 h 2400296"/>
                <a:gd name="connsiteX13" fmla="*/ 530905 w 1740672"/>
                <a:gd name="connsiteY13" fmla="*/ 1364596 h 2400296"/>
                <a:gd name="connsiteX14" fmla="*/ 547396 w 1740672"/>
                <a:gd name="connsiteY14" fmla="*/ 1361847 h 2400296"/>
                <a:gd name="connsiteX15" fmla="*/ 655043 w 1740672"/>
                <a:gd name="connsiteY15" fmla="*/ 1341692 h 2400296"/>
                <a:gd name="connsiteX16" fmla="*/ 681153 w 1740672"/>
                <a:gd name="connsiteY16" fmla="*/ 1326576 h 2400296"/>
                <a:gd name="connsiteX17" fmla="*/ 1252827 w 1740672"/>
                <a:gd name="connsiteY17" fmla="*/ 962867 h 2400296"/>
                <a:gd name="connsiteX18" fmla="*/ 1734718 w 1740672"/>
                <a:gd name="connsiteY18" fmla="*/ 1045778 h 2400296"/>
                <a:gd name="connsiteX19" fmla="*/ 1744338 w 1740672"/>
                <a:gd name="connsiteY19" fmla="*/ 1049443 h 2400296"/>
                <a:gd name="connsiteX20" fmla="*/ 1744338 w 1740672"/>
                <a:gd name="connsiteY20" fmla="*/ 1052649 h 2400296"/>
                <a:gd name="connsiteX21" fmla="*/ 1743422 w 1740672"/>
                <a:gd name="connsiteY21" fmla="*/ 1053565 h 2400296"/>
                <a:gd name="connsiteX22" fmla="*/ 1742047 w 1740672"/>
                <a:gd name="connsiteY22" fmla="*/ 1053107 h 2400296"/>
                <a:gd name="connsiteX23" fmla="*/ 1724641 w 1740672"/>
                <a:gd name="connsiteY23" fmla="*/ 1061352 h 2400296"/>
                <a:gd name="connsiteX24" fmla="*/ 1357267 w 1740672"/>
                <a:gd name="connsiteY24" fmla="*/ 1162586 h 2400296"/>
                <a:gd name="connsiteX25" fmla="*/ 1068682 w 1740672"/>
                <a:gd name="connsiteY25" fmla="*/ 1242291 h 2400296"/>
                <a:gd name="connsiteX26" fmla="*/ 693979 w 1740672"/>
                <a:gd name="connsiteY26" fmla="*/ 1345815 h 2400296"/>
                <a:gd name="connsiteX27" fmla="*/ 676114 w 1740672"/>
                <a:gd name="connsiteY27" fmla="*/ 1353144 h 2400296"/>
                <a:gd name="connsiteX28" fmla="*/ 629849 w 1740672"/>
                <a:gd name="connsiteY28" fmla="*/ 1360931 h 2400296"/>
                <a:gd name="connsiteX29" fmla="*/ 527241 w 1740672"/>
                <a:gd name="connsiteY29" fmla="*/ 1385667 h 2400296"/>
                <a:gd name="connsiteX30" fmla="*/ 516705 w 1740672"/>
                <a:gd name="connsiteY30" fmla="*/ 1393454 h 2400296"/>
                <a:gd name="connsiteX31" fmla="*/ 429213 w 1740672"/>
                <a:gd name="connsiteY31" fmla="*/ 1521257 h 2400296"/>
                <a:gd name="connsiteX32" fmla="*/ 510292 w 1740672"/>
                <a:gd name="connsiteY32" fmla="*/ 1509347 h 2400296"/>
                <a:gd name="connsiteX33" fmla="*/ 522202 w 1740672"/>
                <a:gd name="connsiteY33" fmla="*/ 1503850 h 2400296"/>
                <a:gd name="connsiteX34" fmla="*/ 767270 w 1740672"/>
                <a:gd name="connsiteY34" fmla="*/ 1387958 h 2400296"/>
                <a:gd name="connsiteX35" fmla="*/ 1080592 w 1740672"/>
                <a:gd name="connsiteY35" fmla="*/ 1444300 h 2400296"/>
                <a:gd name="connsiteX36" fmla="*/ 1167167 w 1740672"/>
                <a:gd name="connsiteY36" fmla="*/ 1506140 h 2400296"/>
                <a:gd name="connsiteX37" fmla="*/ 1182742 w 1740672"/>
                <a:gd name="connsiteY37" fmla="*/ 1521715 h 2400296"/>
                <a:gd name="connsiteX38" fmla="*/ 1168999 w 1740672"/>
                <a:gd name="connsiteY38" fmla="*/ 1523547 h 2400296"/>
                <a:gd name="connsiteX39" fmla="*/ 1074637 w 1740672"/>
                <a:gd name="connsiteY39" fmla="*/ 1525837 h 2400296"/>
                <a:gd name="connsiteX40" fmla="*/ 1049443 w 1740672"/>
                <a:gd name="connsiteY40" fmla="*/ 1527211 h 2400296"/>
                <a:gd name="connsiteX41" fmla="*/ 821323 w 1740672"/>
                <a:gd name="connsiteY41" fmla="*/ 1527211 h 2400296"/>
                <a:gd name="connsiteX42" fmla="*/ 529531 w 1740672"/>
                <a:gd name="connsiteY42" fmla="*/ 1524005 h 2400296"/>
                <a:gd name="connsiteX43" fmla="*/ 516247 w 1740672"/>
                <a:gd name="connsiteY43" fmla="*/ 1523547 h 2400296"/>
                <a:gd name="connsiteX44" fmla="*/ 485556 w 1740672"/>
                <a:gd name="connsiteY44" fmla="*/ 1525837 h 2400296"/>
                <a:gd name="connsiteX45" fmla="*/ 416387 w 1740672"/>
                <a:gd name="connsiteY45" fmla="*/ 1542786 h 2400296"/>
                <a:gd name="connsiteX46" fmla="*/ 404935 w 1740672"/>
                <a:gd name="connsiteY46" fmla="*/ 1553322 h 2400296"/>
                <a:gd name="connsiteX47" fmla="*/ 259727 w 1740672"/>
                <a:gd name="connsiteY47" fmla="*/ 1858397 h 2400296"/>
                <a:gd name="connsiteX48" fmla="*/ 272095 w 1740672"/>
                <a:gd name="connsiteY48" fmla="*/ 1875346 h 2400296"/>
                <a:gd name="connsiteX49" fmla="*/ 298663 w 1740672"/>
                <a:gd name="connsiteY49" fmla="*/ 1876262 h 2400296"/>
                <a:gd name="connsiteX50" fmla="*/ 301869 w 1740672"/>
                <a:gd name="connsiteY50" fmla="*/ 1877636 h 2400296"/>
                <a:gd name="connsiteX51" fmla="*/ 250107 w 1740672"/>
                <a:gd name="connsiteY51" fmla="*/ 1914740 h 2400296"/>
                <a:gd name="connsiteX52" fmla="*/ 238197 w 1740672"/>
                <a:gd name="connsiteY52" fmla="*/ 1930773 h 2400296"/>
                <a:gd name="connsiteX53" fmla="*/ 206590 w 1740672"/>
                <a:gd name="connsiteY53" fmla="*/ 2211113 h 2400296"/>
                <a:gd name="connsiteX54" fmla="*/ 207965 w 1740672"/>
                <a:gd name="connsiteY54" fmla="*/ 2215235 h 2400296"/>
                <a:gd name="connsiteX55" fmla="*/ 244610 w 1740672"/>
                <a:gd name="connsiteY55" fmla="*/ 2193248 h 2400296"/>
                <a:gd name="connsiteX56" fmla="*/ 213003 w 1740672"/>
                <a:gd name="connsiteY56" fmla="*/ 2275243 h 2400296"/>
                <a:gd name="connsiteX57" fmla="*/ 207049 w 1740672"/>
                <a:gd name="connsiteY57" fmla="*/ 2310056 h 2400296"/>
                <a:gd name="connsiteX58" fmla="*/ 208423 w 1740672"/>
                <a:gd name="connsiteY58" fmla="*/ 2393425 h 2400296"/>
                <a:gd name="connsiteX59" fmla="*/ 197887 w 1740672"/>
                <a:gd name="connsiteY59" fmla="*/ 2402587 h 2400296"/>
                <a:gd name="connsiteX60" fmla="*/ 162616 w 1740672"/>
                <a:gd name="connsiteY60" fmla="*/ 2401670 h 2400296"/>
                <a:gd name="connsiteX61" fmla="*/ 158493 w 1740672"/>
                <a:gd name="connsiteY61" fmla="*/ 2398922 h 2400296"/>
                <a:gd name="connsiteX62" fmla="*/ 155744 w 1740672"/>
                <a:gd name="connsiteY62" fmla="*/ 2387470 h 2400296"/>
                <a:gd name="connsiteX63" fmla="*/ 152538 w 1740672"/>
                <a:gd name="connsiteY63" fmla="*/ 2183628 h 2400296"/>
                <a:gd name="connsiteX64" fmla="*/ 208881 w 1740672"/>
                <a:gd name="connsiteY64" fmla="*/ 1846946 h 2400296"/>
                <a:gd name="connsiteX65" fmla="*/ 301411 w 1740672"/>
                <a:gd name="connsiteY65" fmla="*/ 1630736 h 2400296"/>
                <a:gd name="connsiteX66" fmla="*/ 305076 w 1740672"/>
                <a:gd name="connsiteY66" fmla="*/ 1595006 h 2400296"/>
                <a:gd name="connsiteX67" fmla="*/ 290876 w 1740672"/>
                <a:gd name="connsiteY67" fmla="*/ 1528128 h 2400296"/>
                <a:gd name="connsiteX68" fmla="*/ 278508 w 1740672"/>
                <a:gd name="connsiteY68" fmla="*/ 1505224 h 2400296"/>
                <a:gd name="connsiteX69" fmla="*/ 127802 w 1740672"/>
                <a:gd name="connsiteY69" fmla="*/ 1332989 h 2400296"/>
                <a:gd name="connsiteX70" fmla="*/ 65046 w 1740672"/>
                <a:gd name="connsiteY70" fmla="*/ 1218013 h 2400296"/>
                <a:gd name="connsiteX71" fmla="*/ 0 w 1740672"/>
                <a:gd name="connsiteY71" fmla="*/ 870336 h 2400296"/>
                <a:gd name="connsiteX72" fmla="*/ 149790 w 1740672"/>
                <a:gd name="connsiteY72" fmla="*/ 418678 h 2400296"/>
                <a:gd name="connsiteX73" fmla="*/ 161699 w 1740672"/>
                <a:gd name="connsiteY73" fmla="*/ 410890 h 2400296"/>
                <a:gd name="connsiteX74" fmla="*/ 178190 w 1740672"/>
                <a:gd name="connsiteY74" fmla="*/ 534570 h 2400296"/>
                <a:gd name="connsiteX75" fmla="*/ 259269 w 1740672"/>
                <a:gd name="connsiteY75" fmla="*/ 1182741 h 2400296"/>
                <a:gd name="connsiteX76" fmla="*/ 297289 w 1740672"/>
                <a:gd name="connsiteY76" fmla="*/ 1486901 h 2400296"/>
                <a:gd name="connsiteX77" fmla="*/ 301869 w 1740672"/>
                <a:gd name="connsiteY77" fmla="*/ 1502476 h 2400296"/>
                <a:gd name="connsiteX78" fmla="*/ 310573 w 1740672"/>
                <a:gd name="connsiteY78" fmla="*/ 1532250 h 2400296"/>
                <a:gd name="connsiteX79" fmla="*/ 322483 w 1740672"/>
                <a:gd name="connsiteY79" fmla="*/ 1587677 h 2400296"/>
                <a:gd name="connsiteX80" fmla="*/ 352715 w 1740672"/>
                <a:gd name="connsiteY80" fmla="*/ 1536831 h 2400296"/>
                <a:gd name="connsiteX81" fmla="*/ 534570 w 1740672"/>
                <a:gd name="connsiteY81" fmla="*/ 1275272 h 2400296"/>
                <a:gd name="connsiteX82" fmla="*/ 542815 w 1740672"/>
                <a:gd name="connsiteY82" fmla="*/ 1234045 h 2400296"/>
                <a:gd name="connsiteX83" fmla="*/ 523576 w 1740672"/>
                <a:gd name="connsiteY83" fmla="*/ 1148386 h 2400296"/>
                <a:gd name="connsiteX84" fmla="*/ 490595 w 1740672"/>
                <a:gd name="connsiteY84" fmla="*/ 1080133 h 2400296"/>
                <a:gd name="connsiteX85" fmla="*/ 450743 w 1740672"/>
                <a:gd name="connsiteY85" fmla="*/ 1026539 h 2400296"/>
                <a:gd name="connsiteX86" fmla="*/ 306450 w 1740672"/>
                <a:gd name="connsiteY86" fmla="*/ 553809 h 2400296"/>
                <a:gd name="connsiteX87" fmla="*/ 522660 w 1740672"/>
                <a:gd name="connsiteY87" fmla="*/ 9161 h 2400296"/>
                <a:gd name="connsiteX88" fmla="*/ 527699 w 1740672"/>
                <a:gd name="connsiteY88" fmla="*/ 2290 h 2400296"/>
                <a:gd name="connsiteX89" fmla="*/ 529989 w 1740672"/>
                <a:gd name="connsiteY89" fmla="*/ 0 h 24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740672" h="2400296">
                  <a:moveTo>
                    <a:pt x="529989" y="0"/>
                  </a:moveTo>
                  <a:cubicBezTo>
                    <a:pt x="530905" y="1832"/>
                    <a:pt x="531821" y="3665"/>
                    <a:pt x="533196" y="5955"/>
                  </a:cubicBezTo>
                  <a:cubicBezTo>
                    <a:pt x="534570" y="12826"/>
                    <a:pt x="535028" y="19697"/>
                    <a:pt x="535028" y="26568"/>
                  </a:cubicBezTo>
                  <a:cubicBezTo>
                    <a:pt x="535028" y="378367"/>
                    <a:pt x="535028" y="730625"/>
                    <a:pt x="535028" y="1082424"/>
                  </a:cubicBezTo>
                  <a:cubicBezTo>
                    <a:pt x="535028" y="1092501"/>
                    <a:pt x="534570" y="1102121"/>
                    <a:pt x="532280" y="1111740"/>
                  </a:cubicBezTo>
                  <a:cubicBezTo>
                    <a:pt x="538234" y="1138767"/>
                    <a:pt x="539609" y="1166709"/>
                    <a:pt x="547854" y="1193277"/>
                  </a:cubicBezTo>
                  <a:cubicBezTo>
                    <a:pt x="552893" y="1208851"/>
                    <a:pt x="556557" y="1224884"/>
                    <a:pt x="561138" y="1242291"/>
                  </a:cubicBezTo>
                  <a:cubicBezTo>
                    <a:pt x="574422" y="1225342"/>
                    <a:pt x="586790" y="1209310"/>
                    <a:pt x="599158" y="1193735"/>
                  </a:cubicBezTo>
                  <a:cubicBezTo>
                    <a:pt x="610152" y="1179535"/>
                    <a:pt x="621145" y="1165793"/>
                    <a:pt x="632139" y="1151593"/>
                  </a:cubicBezTo>
                  <a:cubicBezTo>
                    <a:pt x="639926" y="1141057"/>
                    <a:pt x="649546" y="1136934"/>
                    <a:pt x="661914" y="1144263"/>
                  </a:cubicBezTo>
                  <a:cubicBezTo>
                    <a:pt x="673366" y="1151134"/>
                    <a:pt x="677946" y="1166251"/>
                    <a:pt x="671991" y="1178161"/>
                  </a:cubicBezTo>
                  <a:cubicBezTo>
                    <a:pt x="669701" y="1182741"/>
                    <a:pt x="666495" y="1186406"/>
                    <a:pt x="663746" y="1190529"/>
                  </a:cubicBezTo>
                  <a:cubicBezTo>
                    <a:pt x="622520" y="1244581"/>
                    <a:pt x="580835" y="1298634"/>
                    <a:pt x="539609" y="1352228"/>
                  </a:cubicBezTo>
                  <a:cubicBezTo>
                    <a:pt x="536402" y="1356351"/>
                    <a:pt x="534112" y="1360015"/>
                    <a:pt x="530905" y="1364596"/>
                  </a:cubicBezTo>
                  <a:cubicBezTo>
                    <a:pt x="537318" y="1366428"/>
                    <a:pt x="542357" y="1363680"/>
                    <a:pt x="547396" y="1361847"/>
                  </a:cubicBezTo>
                  <a:cubicBezTo>
                    <a:pt x="582209" y="1348563"/>
                    <a:pt x="618397" y="1343983"/>
                    <a:pt x="655043" y="1341692"/>
                  </a:cubicBezTo>
                  <a:cubicBezTo>
                    <a:pt x="666953" y="1340776"/>
                    <a:pt x="674282" y="1337112"/>
                    <a:pt x="681153" y="1326576"/>
                  </a:cubicBezTo>
                  <a:cubicBezTo>
                    <a:pt x="817658" y="1120902"/>
                    <a:pt x="1008216" y="998597"/>
                    <a:pt x="1252827" y="962867"/>
                  </a:cubicBezTo>
                  <a:cubicBezTo>
                    <a:pt x="1421855" y="938589"/>
                    <a:pt x="1582638" y="968364"/>
                    <a:pt x="1734718" y="1045778"/>
                  </a:cubicBezTo>
                  <a:cubicBezTo>
                    <a:pt x="1737925" y="1047152"/>
                    <a:pt x="1741131" y="1048068"/>
                    <a:pt x="1744338" y="1049443"/>
                  </a:cubicBezTo>
                  <a:cubicBezTo>
                    <a:pt x="1744338" y="1050359"/>
                    <a:pt x="1744338" y="1051275"/>
                    <a:pt x="1744338" y="1052649"/>
                  </a:cubicBezTo>
                  <a:lnTo>
                    <a:pt x="1743422" y="1053565"/>
                  </a:lnTo>
                  <a:lnTo>
                    <a:pt x="1742047" y="1053107"/>
                  </a:lnTo>
                  <a:cubicBezTo>
                    <a:pt x="1737008" y="1057230"/>
                    <a:pt x="1731054" y="1059520"/>
                    <a:pt x="1724641" y="1061352"/>
                  </a:cubicBezTo>
                  <a:cubicBezTo>
                    <a:pt x="1601877" y="1094334"/>
                    <a:pt x="1479572" y="1128689"/>
                    <a:pt x="1357267" y="1162586"/>
                  </a:cubicBezTo>
                  <a:cubicBezTo>
                    <a:pt x="1261072" y="1189154"/>
                    <a:pt x="1164877" y="1215723"/>
                    <a:pt x="1068682" y="1242291"/>
                  </a:cubicBezTo>
                  <a:cubicBezTo>
                    <a:pt x="943628" y="1276646"/>
                    <a:pt x="819033" y="1311002"/>
                    <a:pt x="693979" y="1345815"/>
                  </a:cubicBezTo>
                  <a:cubicBezTo>
                    <a:pt x="687566" y="1347647"/>
                    <a:pt x="681611" y="1349021"/>
                    <a:pt x="676114" y="1353144"/>
                  </a:cubicBezTo>
                  <a:cubicBezTo>
                    <a:pt x="661914" y="1361847"/>
                    <a:pt x="644965" y="1359557"/>
                    <a:pt x="629849" y="1360931"/>
                  </a:cubicBezTo>
                  <a:cubicBezTo>
                    <a:pt x="594119" y="1363680"/>
                    <a:pt x="561138" y="1376048"/>
                    <a:pt x="527241" y="1385667"/>
                  </a:cubicBezTo>
                  <a:cubicBezTo>
                    <a:pt x="522660" y="1387041"/>
                    <a:pt x="519453" y="1389790"/>
                    <a:pt x="516705" y="1393454"/>
                  </a:cubicBezTo>
                  <a:cubicBezTo>
                    <a:pt x="486472" y="1434681"/>
                    <a:pt x="457156" y="1476365"/>
                    <a:pt x="429213" y="1521257"/>
                  </a:cubicBezTo>
                  <a:cubicBezTo>
                    <a:pt x="457156" y="1513469"/>
                    <a:pt x="482808" y="1506598"/>
                    <a:pt x="510292" y="1509347"/>
                  </a:cubicBezTo>
                  <a:cubicBezTo>
                    <a:pt x="514873" y="1509805"/>
                    <a:pt x="518537" y="1507056"/>
                    <a:pt x="522202" y="1503850"/>
                  </a:cubicBezTo>
                  <a:cubicBezTo>
                    <a:pt x="593203" y="1442926"/>
                    <a:pt x="675198" y="1405364"/>
                    <a:pt x="767270" y="1387958"/>
                  </a:cubicBezTo>
                  <a:cubicBezTo>
                    <a:pt x="938131" y="1363222"/>
                    <a:pt x="1078759" y="1441094"/>
                    <a:pt x="1080592" y="1444300"/>
                  </a:cubicBezTo>
                  <a:cubicBezTo>
                    <a:pt x="1110366" y="1463998"/>
                    <a:pt x="1140599" y="1481862"/>
                    <a:pt x="1167167" y="1506140"/>
                  </a:cubicBezTo>
                  <a:cubicBezTo>
                    <a:pt x="1172664" y="1511179"/>
                    <a:pt x="1177703" y="1516218"/>
                    <a:pt x="1182742" y="1521715"/>
                  </a:cubicBezTo>
                  <a:cubicBezTo>
                    <a:pt x="1178619" y="1526295"/>
                    <a:pt x="1173580" y="1524005"/>
                    <a:pt x="1168999" y="1523547"/>
                  </a:cubicBezTo>
                  <a:cubicBezTo>
                    <a:pt x="1137393" y="1519424"/>
                    <a:pt x="1106244" y="1517592"/>
                    <a:pt x="1074637" y="1525837"/>
                  </a:cubicBezTo>
                  <a:cubicBezTo>
                    <a:pt x="1066391" y="1527211"/>
                    <a:pt x="1057688" y="1527211"/>
                    <a:pt x="1049443" y="1527211"/>
                  </a:cubicBezTo>
                  <a:cubicBezTo>
                    <a:pt x="973403" y="1527211"/>
                    <a:pt x="897363" y="1526753"/>
                    <a:pt x="821323" y="1527211"/>
                  </a:cubicBezTo>
                  <a:cubicBezTo>
                    <a:pt x="724212" y="1528128"/>
                    <a:pt x="626642" y="1521715"/>
                    <a:pt x="529531" y="1524005"/>
                  </a:cubicBezTo>
                  <a:cubicBezTo>
                    <a:pt x="524950" y="1524005"/>
                    <a:pt x="520828" y="1522631"/>
                    <a:pt x="516247" y="1523547"/>
                  </a:cubicBezTo>
                  <a:cubicBezTo>
                    <a:pt x="506169" y="1528128"/>
                    <a:pt x="495634" y="1524463"/>
                    <a:pt x="485556" y="1525837"/>
                  </a:cubicBezTo>
                  <a:cubicBezTo>
                    <a:pt x="461737" y="1529044"/>
                    <a:pt x="438833" y="1535457"/>
                    <a:pt x="416387" y="1542786"/>
                  </a:cubicBezTo>
                  <a:cubicBezTo>
                    <a:pt x="410432" y="1544618"/>
                    <a:pt x="407684" y="1548741"/>
                    <a:pt x="404935" y="1553322"/>
                  </a:cubicBezTo>
                  <a:cubicBezTo>
                    <a:pt x="345844" y="1649975"/>
                    <a:pt x="294998" y="1750750"/>
                    <a:pt x="259727" y="1858397"/>
                  </a:cubicBezTo>
                  <a:cubicBezTo>
                    <a:pt x="254230" y="1874888"/>
                    <a:pt x="254230" y="1874888"/>
                    <a:pt x="272095" y="1875346"/>
                  </a:cubicBezTo>
                  <a:cubicBezTo>
                    <a:pt x="280798" y="1875804"/>
                    <a:pt x="289960" y="1875804"/>
                    <a:pt x="298663" y="1876262"/>
                  </a:cubicBezTo>
                  <a:cubicBezTo>
                    <a:pt x="299121" y="1876262"/>
                    <a:pt x="299579" y="1876720"/>
                    <a:pt x="301869" y="1877636"/>
                  </a:cubicBezTo>
                  <a:cubicBezTo>
                    <a:pt x="284005" y="1890462"/>
                    <a:pt x="267056" y="1902830"/>
                    <a:pt x="250107" y="1914740"/>
                  </a:cubicBezTo>
                  <a:cubicBezTo>
                    <a:pt x="244152" y="1918863"/>
                    <a:pt x="240030" y="1923443"/>
                    <a:pt x="238197" y="1930773"/>
                  </a:cubicBezTo>
                  <a:cubicBezTo>
                    <a:pt x="215752" y="2022845"/>
                    <a:pt x="206132" y="2116292"/>
                    <a:pt x="206590" y="2211113"/>
                  </a:cubicBezTo>
                  <a:cubicBezTo>
                    <a:pt x="206590" y="2212029"/>
                    <a:pt x="207049" y="2212945"/>
                    <a:pt x="207965" y="2215235"/>
                  </a:cubicBezTo>
                  <a:cubicBezTo>
                    <a:pt x="219416" y="2208364"/>
                    <a:pt x="230410" y="2201951"/>
                    <a:pt x="244610" y="2193248"/>
                  </a:cubicBezTo>
                  <a:cubicBezTo>
                    <a:pt x="233159" y="2223022"/>
                    <a:pt x="223539" y="2249133"/>
                    <a:pt x="213003" y="2275243"/>
                  </a:cubicBezTo>
                  <a:cubicBezTo>
                    <a:pt x="208423" y="2286695"/>
                    <a:pt x="206590" y="2297688"/>
                    <a:pt x="207049" y="2310056"/>
                  </a:cubicBezTo>
                  <a:cubicBezTo>
                    <a:pt x="207965" y="2337999"/>
                    <a:pt x="207965" y="2365483"/>
                    <a:pt x="208423" y="2393425"/>
                  </a:cubicBezTo>
                  <a:cubicBezTo>
                    <a:pt x="208881" y="2401212"/>
                    <a:pt x="202926" y="2402129"/>
                    <a:pt x="197887" y="2402587"/>
                  </a:cubicBezTo>
                  <a:cubicBezTo>
                    <a:pt x="185977" y="2403045"/>
                    <a:pt x="174525" y="2404419"/>
                    <a:pt x="162616" y="2401670"/>
                  </a:cubicBezTo>
                  <a:cubicBezTo>
                    <a:pt x="161241" y="2401212"/>
                    <a:pt x="159867" y="2400296"/>
                    <a:pt x="158493" y="2398922"/>
                  </a:cubicBezTo>
                  <a:cubicBezTo>
                    <a:pt x="156203" y="2395258"/>
                    <a:pt x="155744" y="2391593"/>
                    <a:pt x="155744" y="2387470"/>
                  </a:cubicBezTo>
                  <a:cubicBezTo>
                    <a:pt x="154828" y="2319676"/>
                    <a:pt x="150706" y="2251423"/>
                    <a:pt x="152538" y="2183628"/>
                  </a:cubicBezTo>
                  <a:cubicBezTo>
                    <a:pt x="156203" y="2069110"/>
                    <a:pt x="172693" y="1956425"/>
                    <a:pt x="208881" y="1846946"/>
                  </a:cubicBezTo>
                  <a:cubicBezTo>
                    <a:pt x="233617" y="1772280"/>
                    <a:pt x="264766" y="1700363"/>
                    <a:pt x="301411" y="1630736"/>
                  </a:cubicBezTo>
                  <a:cubicBezTo>
                    <a:pt x="307824" y="1618826"/>
                    <a:pt x="309199" y="1607832"/>
                    <a:pt x="305076" y="1595006"/>
                  </a:cubicBezTo>
                  <a:cubicBezTo>
                    <a:pt x="298205" y="1573019"/>
                    <a:pt x="293624" y="1550573"/>
                    <a:pt x="290876" y="1528128"/>
                  </a:cubicBezTo>
                  <a:cubicBezTo>
                    <a:pt x="289501" y="1518508"/>
                    <a:pt x="285837" y="1511637"/>
                    <a:pt x="278508" y="1505224"/>
                  </a:cubicBezTo>
                  <a:cubicBezTo>
                    <a:pt x="219416" y="1455294"/>
                    <a:pt x="170403" y="1397577"/>
                    <a:pt x="127802" y="1332989"/>
                  </a:cubicBezTo>
                  <a:cubicBezTo>
                    <a:pt x="103524" y="1296343"/>
                    <a:pt x="82911" y="1257865"/>
                    <a:pt x="65046" y="1218013"/>
                  </a:cubicBezTo>
                  <a:cubicBezTo>
                    <a:pt x="47181" y="1175870"/>
                    <a:pt x="0" y="972944"/>
                    <a:pt x="0" y="870336"/>
                  </a:cubicBezTo>
                  <a:cubicBezTo>
                    <a:pt x="4123" y="704514"/>
                    <a:pt x="54511" y="554267"/>
                    <a:pt x="149790" y="418678"/>
                  </a:cubicBezTo>
                  <a:cubicBezTo>
                    <a:pt x="155286" y="411348"/>
                    <a:pt x="155286" y="411348"/>
                    <a:pt x="161699" y="410890"/>
                  </a:cubicBezTo>
                  <a:cubicBezTo>
                    <a:pt x="169028" y="452117"/>
                    <a:pt x="173151" y="493343"/>
                    <a:pt x="178190" y="534570"/>
                  </a:cubicBezTo>
                  <a:cubicBezTo>
                    <a:pt x="205216" y="750780"/>
                    <a:pt x="232701" y="966532"/>
                    <a:pt x="259269" y="1182741"/>
                  </a:cubicBezTo>
                  <a:cubicBezTo>
                    <a:pt x="271637" y="1283975"/>
                    <a:pt x="284463" y="1385667"/>
                    <a:pt x="297289" y="1486901"/>
                  </a:cubicBezTo>
                  <a:cubicBezTo>
                    <a:pt x="298205" y="1492398"/>
                    <a:pt x="298663" y="1497895"/>
                    <a:pt x="301869" y="1502476"/>
                  </a:cubicBezTo>
                  <a:cubicBezTo>
                    <a:pt x="308282" y="1511179"/>
                    <a:pt x="309199" y="1521715"/>
                    <a:pt x="310573" y="1532250"/>
                  </a:cubicBezTo>
                  <a:cubicBezTo>
                    <a:pt x="313321" y="1550573"/>
                    <a:pt x="317444" y="1568438"/>
                    <a:pt x="322483" y="1587677"/>
                  </a:cubicBezTo>
                  <a:cubicBezTo>
                    <a:pt x="334392" y="1570728"/>
                    <a:pt x="342638" y="1553322"/>
                    <a:pt x="352715" y="1536831"/>
                  </a:cubicBezTo>
                  <a:cubicBezTo>
                    <a:pt x="407684" y="1445675"/>
                    <a:pt x="469524" y="1359099"/>
                    <a:pt x="534570" y="1275272"/>
                  </a:cubicBezTo>
                  <a:cubicBezTo>
                    <a:pt x="544647" y="1261988"/>
                    <a:pt x="546938" y="1249162"/>
                    <a:pt x="542815" y="1234045"/>
                  </a:cubicBezTo>
                  <a:cubicBezTo>
                    <a:pt x="535028" y="1205645"/>
                    <a:pt x="523576" y="1177703"/>
                    <a:pt x="523576" y="1148386"/>
                  </a:cubicBezTo>
                  <a:cubicBezTo>
                    <a:pt x="523576" y="1118611"/>
                    <a:pt x="508002" y="1099830"/>
                    <a:pt x="490595" y="1080133"/>
                  </a:cubicBezTo>
                  <a:cubicBezTo>
                    <a:pt x="475937" y="1063643"/>
                    <a:pt x="461737" y="1046236"/>
                    <a:pt x="450743" y="1026539"/>
                  </a:cubicBezTo>
                  <a:cubicBezTo>
                    <a:pt x="371954" y="888201"/>
                    <a:pt x="307824" y="726044"/>
                    <a:pt x="306450" y="553809"/>
                  </a:cubicBezTo>
                  <a:cubicBezTo>
                    <a:pt x="309657" y="344928"/>
                    <a:pt x="382032" y="163532"/>
                    <a:pt x="522660" y="9161"/>
                  </a:cubicBezTo>
                  <a:cubicBezTo>
                    <a:pt x="524492" y="6871"/>
                    <a:pt x="525867" y="4581"/>
                    <a:pt x="527699" y="2290"/>
                  </a:cubicBezTo>
                  <a:cubicBezTo>
                    <a:pt x="527699" y="0"/>
                    <a:pt x="528615" y="0"/>
                    <a:pt x="529989" y="0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="" xmlns:a16="http://schemas.microsoft.com/office/drawing/2014/main" id="{7CD7A20C-2869-41DD-AE9A-9BFC75603BFB}"/>
                </a:ext>
              </a:extLst>
            </p:cNvPr>
            <p:cNvSpPr/>
            <p:nvPr/>
          </p:nvSpPr>
          <p:spPr>
            <a:xfrm>
              <a:off x="146982" y="3619800"/>
              <a:ext cx="1268859" cy="1676543"/>
            </a:xfrm>
            <a:custGeom>
              <a:avLst/>
              <a:gdLst>
                <a:gd name="connsiteX0" fmla="*/ 0 w 1268858"/>
                <a:gd name="connsiteY0" fmla="*/ 1006972 h 1676542"/>
                <a:gd name="connsiteX1" fmla="*/ 10536 w 1268858"/>
                <a:gd name="connsiteY1" fmla="*/ 997353 h 1676542"/>
                <a:gd name="connsiteX2" fmla="*/ 1076469 w 1268858"/>
                <a:gd name="connsiteY2" fmla="*/ 1216311 h 1676542"/>
                <a:gd name="connsiteX3" fmla="*/ 1099372 w 1268858"/>
                <a:gd name="connsiteY3" fmla="*/ 1230053 h 1676542"/>
                <a:gd name="connsiteX4" fmla="*/ 1169457 w 1268858"/>
                <a:gd name="connsiteY4" fmla="*/ 1252957 h 1676542"/>
                <a:gd name="connsiteX5" fmla="*/ 1116779 w 1268858"/>
                <a:gd name="connsiteY5" fmla="*/ 1124697 h 1676542"/>
                <a:gd name="connsiteX6" fmla="*/ 953706 w 1268858"/>
                <a:gd name="connsiteY6" fmla="*/ 945591 h 1676542"/>
                <a:gd name="connsiteX7" fmla="*/ 944544 w 1268858"/>
                <a:gd name="connsiteY7" fmla="*/ 913984 h 1676542"/>
                <a:gd name="connsiteX8" fmla="*/ 940880 w 1268858"/>
                <a:gd name="connsiteY8" fmla="*/ 901158 h 1676542"/>
                <a:gd name="connsiteX9" fmla="*/ 875833 w 1268858"/>
                <a:gd name="connsiteY9" fmla="*/ 859473 h 1676542"/>
                <a:gd name="connsiteX10" fmla="*/ 820865 w 1268858"/>
                <a:gd name="connsiteY10" fmla="*/ 848937 h 1676542"/>
                <a:gd name="connsiteX11" fmla="*/ 182771 w 1268858"/>
                <a:gd name="connsiteY11" fmla="*/ 195727 h 1676542"/>
                <a:gd name="connsiteX12" fmla="*/ 171777 w 1268858"/>
                <a:gd name="connsiteY12" fmla="*/ 11582 h 1676542"/>
                <a:gd name="connsiteX13" fmla="*/ 180938 w 1268858"/>
                <a:gd name="connsiteY13" fmla="*/ 1505 h 1676542"/>
                <a:gd name="connsiteX14" fmla="*/ 229952 w 1268858"/>
                <a:gd name="connsiteY14" fmla="*/ 62886 h 1676542"/>
                <a:gd name="connsiteX15" fmla="*/ 425549 w 1268858"/>
                <a:gd name="connsiteY15" fmla="*/ 299251 h 1676542"/>
                <a:gd name="connsiteX16" fmla="*/ 636720 w 1268858"/>
                <a:gd name="connsiteY16" fmla="*/ 553481 h 1676542"/>
                <a:gd name="connsiteX17" fmla="*/ 842852 w 1268858"/>
                <a:gd name="connsiteY17" fmla="*/ 802214 h 1676542"/>
                <a:gd name="connsiteX18" fmla="*/ 877666 w 1268858"/>
                <a:gd name="connsiteY18" fmla="*/ 842983 h 1676542"/>
                <a:gd name="connsiteX19" fmla="*/ 886369 w 1268858"/>
                <a:gd name="connsiteY19" fmla="*/ 815498 h 1676542"/>
                <a:gd name="connsiteX20" fmla="*/ 917976 w 1268858"/>
                <a:gd name="connsiteY20" fmla="*/ 871383 h 1676542"/>
                <a:gd name="connsiteX21" fmla="*/ 1003177 w 1268858"/>
                <a:gd name="connsiteY21" fmla="*/ 916732 h 1676542"/>
                <a:gd name="connsiteX22" fmla="*/ 987145 w 1268858"/>
                <a:gd name="connsiteY22" fmla="*/ 850312 h 1676542"/>
                <a:gd name="connsiteX23" fmla="*/ 986687 w 1268858"/>
                <a:gd name="connsiteY23" fmla="*/ 828324 h 1676542"/>
                <a:gd name="connsiteX24" fmla="*/ 974777 w 1268858"/>
                <a:gd name="connsiteY24" fmla="*/ 782059 h 1676542"/>
                <a:gd name="connsiteX25" fmla="*/ 1097998 w 1268858"/>
                <a:gd name="connsiteY25" fmla="*/ 157707 h 1676542"/>
                <a:gd name="connsiteX26" fmla="*/ 1107618 w 1268858"/>
                <a:gd name="connsiteY26" fmla="*/ 151752 h 1676542"/>
                <a:gd name="connsiteX27" fmla="*/ 1109450 w 1268858"/>
                <a:gd name="connsiteY27" fmla="*/ 173282 h 1676542"/>
                <a:gd name="connsiteX28" fmla="*/ 1040281 w 1268858"/>
                <a:gd name="connsiteY28" fmla="*/ 574094 h 1676542"/>
                <a:gd name="connsiteX29" fmla="*/ 1003635 w 1268858"/>
                <a:gd name="connsiteY29" fmla="*/ 788472 h 1676542"/>
                <a:gd name="connsiteX30" fmla="*/ 1003177 w 1268858"/>
                <a:gd name="connsiteY30" fmla="*/ 806337 h 1676542"/>
                <a:gd name="connsiteX31" fmla="*/ 1010965 w 1268858"/>
                <a:gd name="connsiteY31" fmla="*/ 888790 h 1676542"/>
                <a:gd name="connsiteX32" fmla="*/ 1048068 w 1268858"/>
                <a:gd name="connsiteY32" fmla="*/ 948339 h 1676542"/>
                <a:gd name="connsiteX33" fmla="*/ 1067766 w 1268858"/>
                <a:gd name="connsiteY33" fmla="*/ 944216 h 1676542"/>
                <a:gd name="connsiteX34" fmla="*/ 1076011 w 1268858"/>
                <a:gd name="connsiteY34" fmla="*/ 930016 h 1676542"/>
                <a:gd name="connsiteX35" fmla="*/ 1087463 w 1268858"/>
                <a:gd name="connsiteY35" fmla="*/ 919939 h 1676542"/>
                <a:gd name="connsiteX36" fmla="*/ 1094334 w 1268858"/>
                <a:gd name="connsiteY36" fmla="*/ 933223 h 1676542"/>
                <a:gd name="connsiteX37" fmla="*/ 1100289 w 1268858"/>
                <a:gd name="connsiteY37" fmla="*/ 975823 h 1676542"/>
                <a:gd name="connsiteX38" fmla="*/ 1117237 w 1268858"/>
                <a:gd name="connsiteY38" fmla="*/ 1023921 h 1676542"/>
                <a:gd name="connsiteX39" fmla="*/ 1233587 w 1268858"/>
                <a:gd name="connsiteY39" fmla="*/ 1274944 h 1676542"/>
                <a:gd name="connsiteX40" fmla="*/ 1270691 w 1268858"/>
                <a:gd name="connsiteY40" fmla="*/ 1503522 h 1676542"/>
                <a:gd name="connsiteX41" fmla="*/ 1267027 w 1268858"/>
                <a:gd name="connsiteY41" fmla="*/ 1656518 h 1676542"/>
                <a:gd name="connsiteX42" fmla="*/ 1262446 w 1268858"/>
                <a:gd name="connsiteY42" fmla="*/ 1673467 h 1676542"/>
                <a:gd name="connsiteX43" fmla="*/ 1258323 w 1268858"/>
                <a:gd name="connsiteY43" fmla="*/ 1676673 h 1676542"/>
                <a:gd name="connsiteX44" fmla="*/ 1214349 w 1268858"/>
                <a:gd name="connsiteY44" fmla="*/ 1676215 h 1676542"/>
                <a:gd name="connsiteX45" fmla="*/ 1212516 w 1268858"/>
                <a:gd name="connsiteY45" fmla="*/ 1674383 h 1676542"/>
                <a:gd name="connsiteX46" fmla="*/ 1218471 w 1268858"/>
                <a:gd name="connsiteY46" fmla="*/ 1514058 h 1676542"/>
                <a:gd name="connsiteX47" fmla="*/ 1208852 w 1268858"/>
                <a:gd name="connsiteY47" fmla="*/ 1410533 h 1676542"/>
                <a:gd name="connsiteX48" fmla="*/ 1198316 w 1268858"/>
                <a:gd name="connsiteY48" fmla="*/ 1388088 h 1676542"/>
                <a:gd name="connsiteX49" fmla="*/ 1176787 w 1268858"/>
                <a:gd name="connsiteY49" fmla="*/ 1353733 h 1676542"/>
                <a:gd name="connsiteX50" fmla="*/ 1198316 w 1268858"/>
                <a:gd name="connsiteY50" fmla="*/ 1358313 h 1676542"/>
                <a:gd name="connsiteX51" fmla="*/ 1176328 w 1268858"/>
                <a:gd name="connsiteY51" fmla="*/ 1272654 h 1676542"/>
                <a:gd name="connsiteX52" fmla="*/ 1164419 w 1268858"/>
                <a:gd name="connsiteY52" fmla="*/ 1264409 h 1676542"/>
                <a:gd name="connsiteX53" fmla="*/ 1083798 w 1268858"/>
                <a:gd name="connsiteY53" fmla="*/ 1239673 h 1676542"/>
                <a:gd name="connsiteX54" fmla="*/ 862549 w 1268858"/>
                <a:gd name="connsiteY54" fmla="*/ 1192033 h 1676542"/>
                <a:gd name="connsiteX55" fmla="*/ 125970 w 1268858"/>
                <a:gd name="connsiteY55" fmla="*/ 1036747 h 1676542"/>
                <a:gd name="connsiteX56" fmla="*/ 16491 w 1268858"/>
                <a:gd name="connsiteY56" fmla="*/ 1013843 h 1676542"/>
                <a:gd name="connsiteX57" fmla="*/ 0 w 1268858"/>
                <a:gd name="connsiteY57" fmla="*/ 1006972 h 167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68858" h="1676542">
                  <a:moveTo>
                    <a:pt x="0" y="1006972"/>
                  </a:moveTo>
                  <a:cubicBezTo>
                    <a:pt x="458" y="1000559"/>
                    <a:pt x="6413" y="1000101"/>
                    <a:pt x="10536" y="997353"/>
                  </a:cubicBezTo>
                  <a:cubicBezTo>
                    <a:pt x="368290" y="784807"/>
                    <a:pt x="831859" y="879628"/>
                    <a:pt x="1076469" y="1216311"/>
                  </a:cubicBezTo>
                  <a:cubicBezTo>
                    <a:pt x="1082424" y="1224556"/>
                    <a:pt x="1089295" y="1228679"/>
                    <a:pt x="1099372" y="1230053"/>
                  </a:cubicBezTo>
                  <a:cubicBezTo>
                    <a:pt x="1122734" y="1233718"/>
                    <a:pt x="1145180" y="1241505"/>
                    <a:pt x="1169457" y="1252957"/>
                  </a:cubicBezTo>
                  <a:cubicBezTo>
                    <a:pt x="1154799" y="1206692"/>
                    <a:pt x="1137850" y="1165007"/>
                    <a:pt x="1116779" y="1124697"/>
                  </a:cubicBezTo>
                  <a:cubicBezTo>
                    <a:pt x="1077843" y="1050947"/>
                    <a:pt x="1027913" y="987275"/>
                    <a:pt x="953706" y="945591"/>
                  </a:cubicBezTo>
                  <a:cubicBezTo>
                    <a:pt x="940422" y="937803"/>
                    <a:pt x="937673" y="928184"/>
                    <a:pt x="944544" y="913984"/>
                  </a:cubicBezTo>
                  <a:cubicBezTo>
                    <a:pt x="948209" y="906654"/>
                    <a:pt x="945002" y="904822"/>
                    <a:pt x="940880" y="901158"/>
                  </a:cubicBezTo>
                  <a:cubicBezTo>
                    <a:pt x="920724" y="884667"/>
                    <a:pt x="898279" y="871383"/>
                    <a:pt x="875833" y="859473"/>
                  </a:cubicBezTo>
                  <a:cubicBezTo>
                    <a:pt x="859801" y="851228"/>
                    <a:pt x="839188" y="852602"/>
                    <a:pt x="820865" y="848937"/>
                  </a:cubicBezTo>
                  <a:cubicBezTo>
                    <a:pt x="496550" y="785724"/>
                    <a:pt x="237739" y="520958"/>
                    <a:pt x="182771" y="195727"/>
                  </a:cubicBezTo>
                  <a:cubicBezTo>
                    <a:pt x="172235" y="134804"/>
                    <a:pt x="168570" y="73422"/>
                    <a:pt x="171777" y="11582"/>
                  </a:cubicBezTo>
                  <a:cubicBezTo>
                    <a:pt x="172235" y="7001"/>
                    <a:pt x="168112" y="-3992"/>
                    <a:pt x="180938" y="1505"/>
                  </a:cubicBezTo>
                  <a:cubicBezTo>
                    <a:pt x="195139" y="23950"/>
                    <a:pt x="213461" y="42731"/>
                    <a:pt x="229952" y="62886"/>
                  </a:cubicBezTo>
                  <a:cubicBezTo>
                    <a:pt x="294540" y="142133"/>
                    <a:pt x="360503" y="220463"/>
                    <a:pt x="425549" y="299251"/>
                  </a:cubicBezTo>
                  <a:cubicBezTo>
                    <a:pt x="495634" y="383995"/>
                    <a:pt x="566177" y="468738"/>
                    <a:pt x="636720" y="553481"/>
                  </a:cubicBezTo>
                  <a:cubicBezTo>
                    <a:pt x="705431" y="636392"/>
                    <a:pt x="774600" y="718845"/>
                    <a:pt x="842852" y="802214"/>
                  </a:cubicBezTo>
                  <a:cubicBezTo>
                    <a:pt x="854304" y="815956"/>
                    <a:pt x="865298" y="829698"/>
                    <a:pt x="877666" y="842983"/>
                  </a:cubicBezTo>
                  <a:cubicBezTo>
                    <a:pt x="885453" y="834737"/>
                    <a:pt x="874001" y="821453"/>
                    <a:pt x="886369" y="815498"/>
                  </a:cubicBezTo>
                  <a:cubicBezTo>
                    <a:pt x="880414" y="843899"/>
                    <a:pt x="895530" y="856725"/>
                    <a:pt x="917976" y="871383"/>
                  </a:cubicBezTo>
                  <a:cubicBezTo>
                    <a:pt x="945002" y="888332"/>
                    <a:pt x="973861" y="901158"/>
                    <a:pt x="1003177" y="916732"/>
                  </a:cubicBezTo>
                  <a:cubicBezTo>
                    <a:pt x="994932" y="894745"/>
                    <a:pt x="988519" y="873215"/>
                    <a:pt x="987145" y="850312"/>
                  </a:cubicBezTo>
                  <a:cubicBezTo>
                    <a:pt x="986687" y="842983"/>
                    <a:pt x="984396" y="834737"/>
                    <a:pt x="986687" y="828324"/>
                  </a:cubicBezTo>
                  <a:cubicBezTo>
                    <a:pt x="992184" y="810001"/>
                    <a:pt x="983022" y="796717"/>
                    <a:pt x="974777" y="782059"/>
                  </a:cubicBezTo>
                  <a:cubicBezTo>
                    <a:pt x="856594" y="571346"/>
                    <a:pt x="908815" y="306122"/>
                    <a:pt x="1097998" y="157707"/>
                  </a:cubicBezTo>
                  <a:cubicBezTo>
                    <a:pt x="1101205" y="155417"/>
                    <a:pt x="1104411" y="153584"/>
                    <a:pt x="1107618" y="151752"/>
                  </a:cubicBezTo>
                  <a:cubicBezTo>
                    <a:pt x="1112199" y="158623"/>
                    <a:pt x="1110366" y="165952"/>
                    <a:pt x="1109450" y="173282"/>
                  </a:cubicBezTo>
                  <a:cubicBezTo>
                    <a:pt x="1086546" y="307038"/>
                    <a:pt x="1063185" y="440337"/>
                    <a:pt x="1040281" y="574094"/>
                  </a:cubicBezTo>
                  <a:cubicBezTo>
                    <a:pt x="1027913" y="645554"/>
                    <a:pt x="1015545" y="717013"/>
                    <a:pt x="1003635" y="788472"/>
                  </a:cubicBezTo>
                  <a:cubicBezTo>
                    <a:pt x="1002719" y="794427"/>
                    <a:pt x="1001803" y="800382"/>
                    <a:pt x="1003177" y="806337"/>
                  </a:cubicBezTo>
                  <a:cubicBezTo>
                    <a:pt x="1001345" y="834279"/>
                    <a:pt x="1003177" y="861763"/>
                    <a:pt x="1010965" y="888790"/>
                  </a:cubicBezTo>
                  <a:cubicBezTo>
                    <a:pt x="1017836" y="912151"/>
                    <a:pt x="1028371" y="932764"/>
                    <a:pt x="1048068" y="948339"/>
                  </a:cubicBezTo>
                  <a:cubicBezTo>
                    <a:pt x="1056772" y="955210"/>
                    <a:pt x="1062727" y="955210"/>
                    <a:pt x="1067766" y="944216"/>
                  </a:cubicBezTo>
                  <a:cubicBezTo>
                    <a:pt x="1070056" y="939178"/>
                    <a:pt x="1072804" y="934597"/>
                    <a:pt x="1076011" y="930016"/>
                  </a:cubicBezTo>
                  <a:cubicBezTo>
                    <a:pt x="1079217" y="925893"/>
                    <a:pt x="1081050" y="919022"/>
                    <a:pt x="1087463" y="919939"/>
                  </a:cubicBezTo>
                  <a:cubicBezTo>
                    <a:pt x="1094334" y="920855"/>
                    <a:pt x="1093418" y="928184"/>
                    <a:pt x="1094334" y="933223"/>
                  </a:cubicBezTo>
                  <a:cubicBezTo>
                    <a:pt x="1096624" y="947423"/>
                    <a:pt x="1098914" y="961623"/>
                    <a:pt x="1100289" y="975823"/>
                  </a:cubicBezTo>
                  <a:cubicBezTo>
                    <a:pt x="1101663" y="993230"/>
                    <a:pt x="1106244" y="1009263"/>
                    <a:pt x="1117237" y="1023921"/>
                  </a:cubicBezTo>
                  <a:cubicBezTo>
                    <a:pt x="1173122" y="1099503"/>
                    <a:pt x="1208852" y="1185162"/>
                    <a:pt x="1233587" y="1274944"/>
                  </a:cubicBezTo>
                  <a:cubicBezTo>
                    <a:pt x="1254201" y="1349610"/>
                    <a:pt x="1267943" y="1425650"/>
                    <a:pt x="1270691" y="1503522"/>
                  </a:cubicBezTo>
                  <a:cubicBezTo>
                    <a:pt x="1272524" y="1554826"/>
                    <a:pt x="1272066" y="1605672"/>
                    <a:pt x="1267027" y="1656518"/>
                  </a:cubicBezTo>
                  <a:cubicBezTo>
                    <a:pt x="1266569" y="1662473"/>
                    <a:pt x="1266111" y="1668428"/>
                    <a:pt x="1262446" y="1673467"/>
                  </a:cubicBezTo>
                  <a:cubicBezTo>
                    <a:pt x="1261530" y="1674841"/>
                    <a:pt x="1260156" y="1675757"/>
                    <a:pt x="1258323" y="1676673"/>
                  </a:cubicBezTo>
                  <a:cubicBezTo>
                    <a:pt x="1243665" y="1678964"/>
                    <a:pt x="1229007" y="1679880"/>
                    <a:pt x="1214349" y="1676215"/>
                  </a:cubicBezTo>
                  <a:cubicBezTo>
                    <a:pt x="1213890" y="1675757"/>
                    <a:pt x="1212974" y="1674841"/>
                    <a:pt x="1212516" y="1674383"/>
                  </a:cubicBezTo>
                  <a:cubicBezTo>
                    <a:pt x="1218471" y="1621247"/>
                    <a:pt x="1220762" y="1567652"/>
                    <a:pt x="1218471" y="1514058"/>
                  </a:cubicBezTo>
                  <a:cubicBezTo>
                    <a:pt x="1217097" y="1479244"/>
                    <a:pt x="1212974" y="1444889"/>
                    <a:pt x="1208852" y="1410533"/>
                  </a:cubicBezTo>
                  <a:cubicBezTo>
                    <a:pt x="1207477" y="1401830"/>
                    <a:pt x="1202439" y="1394959"/>
                    <a:pt x="1198316" y="1388088"/>
                  </a:cubicBezTo>
                  <a:cubicBezTo>
                    <a:pt x="1191445" y="1376636"/>
                    <a:pt x="1184116" y="1365184"/>
                    <a:pt x="1176787" y="1353733"/>
                  </a:cubicBezTo>
                  <a:cubicBezTo>
                    <a:pt x="1184574" y="1351900"/>
                    <a:pt x="1190071" y="1358313"/>
                    <a:pt x="1198316" y="1358313"/>
                  </a:cubicBezTo>
                  <a:cubicBezTo>
                    <a:pt x="1193277" y="1328997"/>
                    <a:pt x="1185490" y="1300596"/>
                    <a:pt x="1176328" y="1272654"/>
                  </a:cubicBezTo>
                  <a:cubicBezTo>
                    <a:pt x="1174496" y="1267615"/>
                    <a:pt x="1168999" y="1266241"/>
                    <a:pt x="1164419" y="1264409"/>
                  </a:cubicBezTo>
                  <a:cubicBezTo>
                    <a:pt x="1139225" y="1251583"/>
                    <a:pt x="1111740" y="1244253"/>
                    <a:pt x="1083798" y="1239673"/>
                  </a:cubicBezTo>
                  <a:cubicBezTo>
                    <a:pt x="1010507" y="1222266"/>
                    <a:pt x="936299" y="1207608"/>
                    <a:pt x="862549" y="1192033"/>
                  </a:cubicBezTo>
                  <a:cubicBezTo>
                    <a:pt x="616107" y="1139813"/>
                    <a:pt x="371038" y="1088051"/>
                    <a:pt x="125970" y="1036747"/>
                  </a:cubicBezTo>
                  <a:cubicBezTo>
                    <a:pt x="89324" y="1028960"/>
                    <a:pt x="53136" y="1021631"/>
                    <a:pt x="16491" y="1013843"/>
                  </a:cubicBezTo>
                  <a:cubicBezTo>
                    <a:pt x="10536" y="1012011"/>
                    <a:pt x="5039" y="1010637"/>
                    <a:pt x="0" y="1006972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="" xmlns:a16="http://schemas.microsoft.com/office/drawing/2014/main" id="{B647E623-B91B-4155-ABB8-32B189E21775}"/>
                </a:ext>
              </a:extLst>
            </p:cNvPr>
            <p:cNvSpPr/>
            <p:nvPr/>
          </p:nvSpPr>
          <p:spPr>
            <a:xfrm>
              <a:off x="324300" y="3621304"/>
              <a:ext cx="705431" cy="847433"/>
            </a:xfrm>
            <a:custGeom>
              <a:avLst/>
              <a:gdLst>
                <a:gd name="connsiteX0" fmla="*/ 708135 w 705430"/>
                <a:gd name="connsiteY0" fmla="*/ 814910 h 847432"/>
                <a:gd name="connsiteX1" fmla="*/ 705845 w 705430"/>
                <a:gd name="connsiteY1" fmla="*/ 839646 h 847432"/>
                <a:gd name="connsiteX2" fmla="*/ 703096 w 705430"/>
                <a:gd name="connsiteY2" fmla="*/ 848807 h 847432"/>
                <a:gd name="connsiteX3" fmla="*/ 694851 w 705430"/>
                <a:gd name="connsiteY3" fmla="*/ 843768 h 847432"/>
                <a:gd name="connsiteX4" fmla="*/ 649502 w 705430"/>
                <a:gd name="connsiteY4" fmla="*/ 788800 h 847432"/>
                <a:gd name="connsiteX5" fmla="*/ 567049 w 705430"/>
                <a:gd name="connsiteY5" fmla="*/ 689398 h 847432"/>
                <a:gd name="connsiteX6" fmla="*/ 461234 w 705430"/>
                <a:gd name="connsiteY6" fmla="*/ 561596 h 847432"/>
                <a:gd name="connsiteX7" fmla="*/ 367788 w 705430"/>
                <a:gd name="connsiteY7" fmla="*/ 448452 h 847432"/>
                <a:gd name="connsiteX8" fmla="*/ 272509 w 705430"/>
                <a:gd name="connsiteY8" fmla="*/ 333018 h 847432"/>
                <a:gd name="connsiteX9" fmla="*/ 178604 w 705430"/>
                <a:gd name="connsiteY9" fmla="*/ 220333 h 847432"/>
                <a:gd name="connsiteX10" fmla="*/ 86074 w 705430"/>
                <a:gd name="connsiteY10" fmla="*/ 108563 h 847432"/>
                <a:gd name="connsiteX11" fmla="*/ 6827 w 705430"/>
                <a:gd name="connsiteY11" fmla="*/ 12368 h 847432"/>
                <a:gd name="connsiteX12" fmla="*/ 3163 w 705430"/>
                <a:gd name="connsiteY12" fmla="*/ 0 h 847432"/>
                <a:gd name="connsiteX13" fmla="*/ 166236 w 705430"/>
                <a:gd name="connsiteY13" fmla="*/ 38020 h 847432"/>
                <a:gd name="connsiteX14" fmla="*/ 692103 w 705430"/>
                <a:gd name="connsiteY14" fmla="*/ 639010 h 847432"/>
                <a:gd name="connsiteX15" fmla="*/ 708135 w 705430"/>
                <a:gd name="connsiteY15" fmla="*/ 814910 h 84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5430" h="847432">
                  <a:moveTo>
                    <a:pt x="708135" y="814910"/>
                  </a:moveTo>
                  <a:cubicBezTo>
                    <a:pt x="703096" y="822697"/>
                    <a:pt x="706761" y="831400"/>
                    <a:pt x="705845" y="839646"/>
                  </a:cubicBezTo>
                  <a:cubicBezTo>
                    <a:pt x="705387" y="842852"/>
                    <a:pt x="707219" y="847433"/>
                    <a:pt x="703096" y="848807"/>
                  </a:cubicBezTo>
                  <a:cubicBezTo>
                    <a:pt x="698974" y="850181"/>
                    <a:pt x="696683" y="846059"/>
                    <a:pt x="694851" y="843768"/>
                  </a:cubicBezTo>
                  <a:cubicBezTo>
                    <a:pt x="679735" y="825445"/>
                    <a:pt x="664618" y="807123"/>
                    <a:pt x="649502" y="788800"/>
                  </a:cubicBezTo>
                  <a:cubicBezTo>
                    <a:pt x="622018" y="755818"/>
                    <a:pt x="594533" y="722837"/>
                    <a:pt x="567049" y="689398"/>
                  </a:cubicBezTo>
                  <a:cubicBezTo>
                    <a:pt x="531778" y="646797"/>
                    <a:pt x="496506" y="604197"/>
                    <a:pt x="461234" y="561596"/>
                  </a:cubicBezTo>
                  <a:cubicBezTo>
                    <a:pt x="430086" y="524034"/>
                    <a:pt x="398937" y="486014"/>
                    <a:pt x="367788" y="448452"/>
                  </a:cubicBezTo>
                  <a:cubicBezTo>
                    <a:pt x="336181" y="409974"/>
                    <a:pt x="304116" y="371496"/>
                    <a:pt x="272509" y="333018"/>
                  </a:cubicBezTo>
                  <a:cubicBezTo>
                    <a:pt x="241360" y="295456"/>
                    <a:pt x="209753" y="257894"/>
                    <a:pt x="178604" y="220333"/>
                  </a:cubicBezTo>
                  <a:cubicBezTo>
                    <a:pt x="147455" y="183229"/>
                    <a:pt x="116764" y="145667"/>
                    <a:pt x="86074" y="108563"/>
                  </a:cubicBezTo>
                  <a:cubicBezTo>
                    <a:pt x="59505" y="76498"/>
                    <a:pt x="33395" y="44433"/>
                    <a:pt x="6827" y="12368"/>
                  </a:cubicBezTo>
                  <a:cubicBezTo>
                    <a:pt x="4079" y="9161"/>
                    <a:pt x="-4625" y="6413"/>
                    <a:pt x="3163" y="0"/>
                  </a:cubicBezTo>
                  <a:cubicBezTo>
                    <a:pt x="59505" y="4581"/>
                    <a:pt x="114016" y="17865"/>
                    <a:pt x="166236" y="38020"/>
                  </a:cubicBezTo>
                  <a:cubicBezTo>
                    <a:pt x="447950" y="144751"/>
                    <a:pt x="623850" y="345386"/>
                    <a:pt x="692103" y="639010"/>
                  </a:cubicBezTo>
                  <a:cubicBezTo>
                    <a:pt x="705387" y="696269"/>
                    <a:pt x="710426" y="755360"/>
                    <a:pt x="708135" y="81491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="" xmlns:a16="http://schemas.microsoft.com/office/drawing/2014/main" id="{D704F334-27A3-4404-98F4-865A367C53B1}"/>
                </a:ext>
              </a:extLst>
            </p:cNvPr>
            <p:cNvSpPr/>
            <p:nvPr/>
          </p:nvSpPr>
          <p:spPr>
            <a:xfrm>
              <a:off x="1424072" y="3306151"/>
              <a:ext cx="297747" cy="1094792"/>
            </a:xfrm>
            <a:custGeom>
              <a:avLst/>
              <a:gdLst>
                <a:gd name="connsiteX0" fmla="*/ 142932 w 297746"/>
                <a:gd name="connsiteY0" fmla="*/ 1094334 h 1094791"/>
                <a:gd name="connsiteX1" fmla="*/ 134229 w 297746"/>
                <a:gd name="connsiteY1" fmla="*/ 1086546 h 1094791"/>
                <a:gd name="connsiteX2" fmla="*/ 119112 w 297746"/>
                <a:gd name="connsiteY2" fmla="*/ 957370 h 1094791"/>
                <a:gd name="connsiteX3" fmla="*/ 102164 w 297746"/>
                <a:gd name="connsiteY3" fmla="*/ 826820 h 1094791"/>
                <a:gd name="connsiteX4" fmla="*/ 89338 w 297746"/>
                <a:gd name="connsiteY4" fmla="*/ 722837 h 1094791"/>
                <a:gd name="connsiteX5" fmla="*/ 75596 w 297746"/>
                <a:gd name="connsiteY5" fmla="*/ 612900 h 1094791"/>
                <a:gd name="connsiteX6" fmla="*/ 62770 w 297746"/>
                <a:gd name="connsiteY6" fmla="*/ 507085 h 1094791"/>
                <a:gd name="connsiteX7" fmla="*/ 49027 w 297746"/>
                <a:gd name="connsiteY7" fmla="*/ 398522 h 1094791"/>
                <a:gd name="connsiteX8" fmla="*/ 35743 w 297746"/>
                <a:gd name="connsiteY8" fmla="*/ 291334 h 1094791"/>
                <a:gd name="connsiteX9" fmla="*/ 25666 w 297746"/>
                <a:gd name="connsiteY9" fmla="*/ 212087 h 1094791"/>
                <a:gd name="connsiteX10" fmla="*/ 11924 w 297746"/>
                <a:gd name="connsiteY10" fmla="*/ 100776 h 1094791"/>
                <a:gd name="connsiteX11" fmla="*/ 1388 w 297746"/>
                <a:gd name="connsiteY11" fmla="*/ 20155 h 1094791"/>
                <a:gd name="connsiteX12" fmla="*/ 2762 w 297746"/>
                <a:gd name="connsiteY12" fmla="*/ 0 h 1094791"/>
                <a:gd name="connsiteX13" fmla="*/ 146597 w 297746"/>
                <a:gd name="connsiteY13" fmla="*/ 154370 h 1094791"/>
                <a:gd name="connsiteX14" fmla="*/ 255618 w 297746"/>
                <a:gd name="connsiteY14" fmla="*/ 370580 h 1094791"/>
                <a:gd name="connsiteX15" fmla="*/ 289973 w 297746"/>
                <a:gd name="connsiteY15" fmla="*/ 532279 h 1094791"/>
                <a:gd name="connsiteX16" fmla="*/ 295928 w 297746"/>
                <a:gd name="connsiteY16" fmla="*/ 617939 h 1094791"/>
                <a:gd name="connsiteX17" fmla="*/ 299135 w 297746"/>
                <a:gd name="connsiteY17" fmla="*/ 663288 h 1094791"/>
                <a:gd name="connsiteX18" fmla="*/ 221721 w 297746"/>
                <a:gd name="connsiteY18" fmla="*/ 970196 h 1094791"/>
                <a:gd name="connsiteX19" fmla="*/ 158507 w 297746"/>
                <a:gd name="connsiteY19" fmla="*/ 1081508 h 1094791"/>
                <a:gd name="connsiteX20" fmla="*/ 142932 w 297746"/>
                <a:gd name="connsiteY20" fmla="*/ 1094334 h 109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746" h="1094791">
                  <a:moveTo>
                    <a:pt x="142932" y="1094334"/>
                  </a:moveTo>
                  <a:cubicBezTo>
                    <a:pt x="135145" y="1097082"/>
                    <a:pt x="134687" y="1090669"/>
                    <a:pt x="134229" y="1086546"/>
                  </a:cubicBezTo>
                  <a:cubicBezTo>
                    <a:pt x="129190" y="1043488"/>
                    <a:pt x="124151" y="1000429"/>
                    <a:pt x="119112" y="957370"/>
                  </a:cubicBezTo>
                  <a:cubicBezTo>
                    <a:pt x="113616" y="913853"/>
                    <a:pt x="107661" y="870336"/>
                    <a:pt x="102164" y="826820"/>
                  </a:cubicBezTo>
                  <a:cubicBezTo>
                    <a:pt x="97583" y="792006"/>
                    <a:pt x="93918" y="757193"/>
                    <a:pt x="89338" y="722837"/>
                  </a:cubicBezTo>
                  <a:cubicBezTo>
                    <a:pt x="84757" y="686192"/>
                    <a:pt x="80176" y="649546"/>
                    <a:pt x="75596" y="612900"/>
                  </a:cubicBezTo>
                  <a:cubicBezTo>
                    <a:pt x="71015" y="577629"/>
                    <a:pt x="66892" y="542357"/>
                    <a:pt x="62770" y="507085"/>
                  </a:cubicBezTo>
                  <a:cubicBezTo>
                    <a:pt x="58189" y="470898"/>
                    <a:pt x="53608" y="434710"/>
                    <a:pt x="49027" y="398522"/>
                  </a:cubicBezTo>
                  <a:cubicBezTo>
                    <a:pt x="44447" y="362793"/>
                    <a:pt x="40324" y="327063"/>
                    <a:pt x="35743" y="291334"/>
                  </a:cubicBezTo>
                  <a:cubicBezTo>
                    <a:pt x="32537" y="264766"/>
                    <a:pt x="28872" y="238655"/>
                    <a:pt x="25666" y="212087"/>
                  </a:cubicBezTo>
                  <a:cubicBezTo>
                    <a:pt x="21085" y="174983"/>
                    <a:pt x="16504" y="137880"/>
                    <a:pt x="11924" y="100776"/>
                  </a:cubicBezTo>
                  <a:cubicBezTo>
                    <a:pt x="8717" y="73750"/>
                    <a:pt x="5053" y="47181"/>
                    <a:pt x="1388" y="20155"/>
                  </a:cubicBezTo>
                  <a:cubicBezTo>
                    <a:pt x="472" y="13284"/>
                    <a:pt x="-1819" y="6413"/>
                    <a:pt x="2762" y="0"/>
                  </a:cubicBezTo>
                  <a:cubicBezTo>
                    <a:pt x="58189" y="44433"/>
                    <a:pt x="105370" y="96653"/>
                    <a:pt x="146597" y="154370"/>
                  </a:cubicBezTo>
                  <a:cubicBezTo>
                    <a:pt x="193778" y="220791"/>
                    <a:pt x="229966" y="293166"/>
                    <a:pt x="255618" y="370580"/>
                  </a:cubicBezTo>
                  <a:cubicBezTo>
                    <a:pt x="273025" y="423258"/>
                    <a:pt x="284476" y="476853"/>
                    <a:pt x="289973" y="532279"/>
                  </a:cubicBezTo>
                  <a:cubicBezTo>
                    <a:pt x="292722" y="560680"/>
                    <a:pt x="295928" y="589080"/>
                    <a:pt x="295928" y="617939"/>
                  </a:cubicBezTo>
                  <a:cubicBezTo>
                    <a:pt x="302799" y="632597"/>
                    <a:pt x="300051" y="648630"/>
                    <a:pt x="299135" y="663288"/>
                  </a:cubicBezTo>
                  <a:cubicBezTo>
                    <a:pt x="292722" y="770477"/>
                    <a:pt x="268444" y="873085"/>
                    <a:pt x="221721" y="970196"/>
                  </a:cubicBezTo>
                  <a:cubicBezTo>
                    <a:pt x="202940" y="1008674"/>
                    <a:pt x="183242" y="1046236"/>
                    <a:pt x="158507" y="1081508"/>
                  </a:cubicBezTo>
                  <a:cubicBezTo>
                    <a:pt x="153926" y="1087004"/>
                    <a:pt x="151636" y="1094334"/>
                    <a:pt x="142932" y="1094334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="" xmlns:a16="http://schemas.microsoft.com/office/drawing/2014/main" id="{AD9F152A-29E8-406B-BBD0-272042C9EE18}"/>
                </a:ext>
              </a:extLst>
            </p:cNvPr>
            <p:cNvSpPr/>
            <p:nvPr/>
          </p:nvSpPr>
          <p:spPr>
            <a:xfrm>
              <a:off x="146982" y="4626772"/>
              <a:ext cx="1081050" cy="348135"/>
            </a:xfrm>
            <a:custGeom>
              <a:avLst/>
              <a:gdLst>
                <a:gd name="connsiteX0" fmla="*/ 0 w 1081049"/>
                <a:gd name="connsiteY0" fmla="*/ 0 h 348134"/>
                <a:gd name="connsiteX1" fmla="*/ 92989 w 1081049"/>
                <a:gd name="connsiteY1" fmla="*/ 18323 h 348134"/>
                <a:gd name="connsiteX2" fmla="*/ 317444 w 1081049"/>
                <a:gd name="connsiteY2" fmla="*/ 65504 h 348134"/>
                <a:gd name="connsiteX3" fmla="*/ 547396 w 1081049"/>
                <a:gd name="connsiteY3" fmla="*/ 114060 h 348134"/>
                <a:gd name="connsiteX4" fmla="*/ 812161 w 1081049"/>
                <a:gd name="connsiteY4" fmla="*/ 169945 h 348134"/>
                <a:gd name="connsiteX5" fmla="*/ 1058146 w 1081049"/>
                <a:gd name="connsiteY5" fmla="*/ 222165 h 348134"/>
                <a:gd name="connsiteX6" fmla="*/ 1082882 w 1081049"/>
                <a:gd name="connsiteY6" fmla="*/ 232242 h 348134"/>
                <a:gd name="connsiteX7" fmla="*/ 589538 w 1081049"/>
                <a:gd name="connsiteY7" fmla="*/ 344928 h 348134"/>
                <a:gd name="connsiteX8" fmla="*/ 10078 w 1081049"/>
                <a:gd name="connsiteY8" fmla="*/ 16033 h 348134"/>
                <a:gd name="connsiteX9" fmla="*/ 0 w 1081049"/>
                <a:gd name="connsiteY9" fmla="*/ 0 h 34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1049" h="348134">
                  <a:moveTo>
                    <a:pt x="0" y="0"/>
                  </a:moveTo>
                  <a:cubicBezTo>
                    <a:pt x="31607" y="3665"/>
                    <a:pt x="61840" y="11910"/>
                    <a:pt x="92989" y="18323"/>
                  </a:cubicBezTo>
                  <a:cubicBezTo>
                    <a:pt x="167654" y="33439"/>
                    <a:pt x="242778" y="49472"/>
                    <a:pt x="317444" y="65504"/>
                  </a:cubicBezTo>
                  <a:cubicBezTo>
                    <a:pt x="393942" y="81537"/>
                    <a:pt x="470898" y="98027"/>
                    <a:pt x="547396" y="114060"/>
                  </a:cubicBezTo>
                  <a:cubicBezTo>
                    <a:pt x="635804" y="132841"/>
                    <a:pt x="723754" y="151164"/>
                    <a:pt x="812161" y="169945"/>
                  </a:cubicBezTo>
                  <a:cubicBezTo>
                    <a:pt x="894156" y="187351"/>
                    <a:pt x="976151" y="204300"/>
                    <a:pt x="1058146" y="222165"/>
                  </a:cubicBezTo>
                  <a:cubicBezTo>
                    <a:pt x="1066849" y="223997"/>
                    <a:pt x="1077843" y="220791"/>
                    <a:pt x="1082882" y="232242"/>
                  </a:cubicBezTo>
                  <a:cubicBezTo>
                    <a:pt x="930802" y="323399"/>
                    <a:pt x="765896" y="362793"/>
                    <a:pt x="589538" y="344928"/>
                  </a:cubicBezTo>
                  <a:cubicBezTo>
                    <a:pt x="348593" y="320192"/>
                    <a:pt x="155744" y="209339"/>
                    <a:pt x="10078" y="16033"/>
                  </a:cubicBezTo>
                  <a:cubicBezTo>
                    <a:pt x="6413" y="10994"/>
                    <a:pt x="458" y="732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="" xmlns:a16="http://schemas.microsoft.com/office/drawing/2014/main" id="{6C64579A-959A-4805-9198-333F13D22C84}"/>
                </a:ext>
              </a:extLst>
            </p:cNvPr>
            <p:cNvSpPr/>
            <p:nvPr/>
          </p:nvSpPr>
          <p:spPr>
            <a:xfrm>
              <a:off x="1780924" y="4414449"/>
              <a:ext cx="664204" cy="137422"/>
            </a:xfrm>
            <a:custGeom>
              <a:avLst/>
              <a:gdLst>
                <a:gd name="connsiteX0" fmla="*/ 0 w 664204"/>
                <a:gd name="connsiteY0" fmla="*/ 4817 h 137421"/>
                <a:gd name="connsiteX1" fmla="*/ 14658 w 664204"/>
                <a:gd name="connsiteY1" fmla="*/ 694 h 137421"/>
                <a:gd name="connsiteX2" fmla="*/ 163532 w 664204"/>
                <a:gd name="connsiteY2" fmla="*/ 1152 h 137421"/>
                <a:gd name="connsiteX3" fmla="*/ 560680 w 664204"/>
                <a:gd name="connsiteY3" fmla="*/ 3900 h 137421"/>
                <a:gd name="connsiteX4" fmla="*/ 662372 w 664204"/>
                <a:gd name="connsiteY4" fmla="*/ 5733 h 137421"/>
                <a:gd name="connsiteX5" fmla="*/ 664662 w 664204"/>
                <a:gd name="connsiteY5" fmla="*/ 8939 h 137421"/>
                <a:gd name="connsiteX6" fmla="*/ 390735 w 664204"/>
                <a:gd name="connsiteY6" fmla="*/ 134451 h 137421"/>
                <a:gd name="connsiteX7" fmla="*/ 0 w 664204"/>
                <a:gd name="connsiteY7" fmla="*/ 4817 h 137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204" h="137421">
                  <a:moveTo>
                    <a:pt x="0" y="4817"/>
                  </a:moveTo>
                  <a:cubicBezTo>
                    <a:pt x="3665" y="-1138"/>
                    <a:pt x="9619" y="694"/>
                    <a:pt x="14658" y="694"/>
                  </a:cubicBezTo>
                  <a:cubicBezTo>
                    <a:pt x="64130" y="694"/>
                    <a:pt x="114060" y="-1138"/>
                    <a:pt x="163532" y="1152"/>
                  </a:cubicBezTo>
                  <a:cubicBezTo>
                    <a:pt x="295914" y="6649"/>
                    <a:pt x="428297" y="2068"/>
                    <a:pt x="560680" y="3900"/>
                  </a:cubicBezTo>
                  <a:cubicBezTo>
                    <a:pt x="594577" y="1610"/>
                    <a:pt x="628475" y="694"/>
                    <a:pt x="662372" y="5733"/>
                  </a:cubicBezTo>
                  <a:cubicBezTo>
                    <a:pt x="664204" y="6191"/>
                    <a:pt x="664204" y="7565"/>
                    <a:pt x="664662" y="8939"/>
                  </a:cubicBezTo>
                  <a:cubicBezTo>
                    <a:pt x="587248" y="80856"/>
                    <a:pt x="495634" y="123457"/>
                    <a:pt x="390735" y="134451"/>
                  </a:cubicBezTo>
                  <a:cubicBezTo>
                    <a:pt x="241862" y="150483"/>
                    <a:pt x="111311" y="105592"/>
                    <a:pt x="0" y="4817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="" xmlns:a16="http://schemas.microsoft.com/office/drawing/2014/main" id="{48129D25-3572-4BF3-BE99-962F26850C4F}"/>
                </a:ext>
              </a:extLst>
            </p:cNvPr>
            <p:cNvSpPr/>
            <p:nvPr/>
          </p:nvSpPr>
          <p:spPr>
            <a:xfrm>
              <a:off x="1143028" y="3771552"/>
              <a:ext cx="192390" cy="655043"/>
            </a:xfrm>
            <a:custGeom>
              <a:avLst/>
              <a:gdLst>
                <a:gd name="connsiteX0" fmla="*/ 3925 w 192390"/>
                <a:gd name="connsiteY0" fmla="*/ 655959 h 655042"/>
                <a:gd name="connsiteX1" fmla="*/ 719 w 192390"/>
                <a:gd name="connsiteY1" fmla="*/ 642217 h 655042"/>
                <a:gd name="connsiteX2" fmla="*/ 32326 w 192390"/>
                <a:gd name="connsiteY2" fmla="*/ 463111 h 655042"/>
                <a:gd name="connsiteX3" fmla="*/ 66223 w 192390"/>
                <a:gd name="connsiteY3" fmla="*/ 262017 h 655042"/>
                <a:gd name="connsiteX4" fmla="*/ 103785 w 192390"/>
                <a:gd name="connsiteY4" fmla="*/ 48098 h 655042"/>
                <a:gd name="connsiteX5" fmla="*/ 110656 w 192390"/>
                <a:gd name="connsiteY5" fmla="*/ 0 h 655042"/>
                <a:gd name="connsiteX6" fmla="*/ 117069 w 192390"/>
                <a:gd name="connsiteY6" fmla="*/ 7787 h 655042"/>
                <a:gd name="connsiteX7" fmla="*/ 190360 w 192390"/>
                <a:gd name="connsiteY7" fmla="*/ 207048 h 655042"/>
                <a:gd name="connsiteX8" fmla="*/ 188070 w 192390"/>
                <a:gd name="connsiteY8" fmla="*/ 342638 h 655042"/>
                <a:gd name="connsiteX9" fmla="*/ 189902 w 192390"/>
                <a:gd name="connsiteY9" fmla="*/ 356838 h 655042"/>
                <a:gd name="connsiteX10" fmla="*/ 18125 w 192390"/>
                <a:gd name="connsiteY10" fmla="*/ 650004 h 655042"/>
                <a:gd name="connsiteX11" fmla="*/ 3925 w 192390"/>
                <a:gd name="connsiteY11" fmla="*/ 655959 h 6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390" h="655042">
                  <a:moveTo>
                    <a:pt x="3925" y="655959"/>
                  </a:moveTo>
                  <a:cubicBezTo>
                    <a:pt x="-1114" y="652294"/>
                    <a:pt x="-197" y="646797"/>
                    <a:pt x="719" y="642217"/>
                  </a:cubicBezTo>
                  <a:cubicBezTo>
                    <a:pt x="11254" y="582667"/>
                    <a:pt x="21790" y="523118"/>
                    <a:pt x="32326" y="463111"/>
                  </a:cubicBezTo>
                  <a:cubicBezTo>
                    <a:pt x="43777" y="396232"/>
                    <a:pt x="54771" y="328896"/>
                    <a:pt x="66223" y="262017"/>
                  </a:cubicBezTo>
                  <a:cubicBezTo>
                    <a:pt x="78591" y="190558"/>
                    <a:pt x="91417" y="119557"/>
                    <a:pt x="103785" y="48098"/>
                  </a:cubicBezTo>
                  <a:cubicBezTo>
                    <a:pt x="106533" y="32065"/>
                    <a:pt x="108366" y="16033"/>
                    <a:pt x="110656" y="0"/>
                  </a:cubicBezTo>
                  <a:cubicBezTo>
                    <a:pt x="115695" y="458"/>
                    <a:pt x="116153" y="4123"/>
                    <a:pt x="117069" y="7787"/>
                  </a:cubicBezTo>
                  <a:cubicBezTo>
                    <a:pt x="158295" y="68253"/>
                    <a:pt x="180283" y="135589"/>
                    <a:pt x="190360" y="207048"/>
                  </a:cubicBezTo>
                  <a:cubicBezTo>
                    <a:pt x="196773" y="251939"/>
                    <a:pt x="196773" y="297289"/>
                    <a:pt x="188070" y="342638"/>
                  </a:cubicBezTo>
                  <a:cubicBezTo>
                    <a:pt x="191277" y="347218"/>
                    <a:pt x="190819" y="351799"/>
                    <a:pt x="189902" y="356838"/>
                  </a:cubicBezTo>
                  <a:cubicBezTo>
                    <a:pt x="167915" y="475020"/>
                    <a:pt x="110656" y="573048"/>
                    <a:pt x="18125" y="650004"/>
                  </a:cubicBezTo>
                  <a:cubicBezTo>
                    <a:pt x="14461" y="653210"/>
                    <a:pt x="10338" y="657333"/>
                    <a:pt x="3925" y="655959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="" xmlns:a16="http://schemas.microsoft.com/office/drawing/2014/main" id="{7B21CCC9-5CE2-426B-9460-1DB398E8A2EF}"/>
                </a:ext>
              </a:extLst>
            </p:cNvPr>
            <p:cNvSpPr/>
            <p:nvPr/>
          </p:nvSpPr>
          <p:spPr>
            <a:xfrm>
              <a:off x="1796026" y="2903506"/>
              <a:ext cx="219874" cy="1103953"/>
            </a:xfrm>
            <a:custGeom>
              <a:avLst/>
              <a:gdLst>
                <a:gd name="connsiteX0" fmla="*/ 2764 w 219874"/>
                <a:gd name="connsiteY0" fmla="*/ 1105785 h 1103953"/>
                <a:gd name="connsiteX1" fmla="*/ 473 w 219874"/>
                <a:gd name="connsiteY1" fmla="*/ 1090211 h 1103953"/>
                <a:gd name="connsiteX2" fmla="*/ 473 w 219874"/>
                <a:gd name="connsiteY2" fmla="*/ 16949 h 1103953"/>
                <a:gd name="connsiteX3" fmla="*/ 3680 w 219874"/>
                <a:gd name="connsiteY3" fmla="*/ 0 h 1103953"/>
                <a:gd name="connsiteX4" fmla="*/ 143392 w 219874"/>
                <a:gd name="connsiteY4" fmla="*/ 203842 h 1103953"/>
                <a:gd name="connsiteX5" fmla="*/ 220348 w 219874"/>
                <a:gd name="connsiteY5" fmla="*/ 604197 h 1103953"/>
                <a:gd name="connsiteX6" fmla="*/ 2764 w 219874"/>
                <a:gd name="connsiteY6" fmla="*/ 1105785 h 110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74" h="1103953">
                  <a:moveTo>
                    <a:pt x="2764" y="1105785"/>
                  </a:moveTo>
                  <a:cubicBezTo>
                    <a:pt x="-1359" y="1101205"/>
                    <a:pt x="473" y="1095250"/>
                    <a:pt x="473" y="1090211"/>
                  </a:cubicBezTo>
                  <a:cubicBezTo>
                    <a:pt x="473" y="732457"/>
                    <a:pt x="473" y="374703"/>
                    <a:pt x="473" y="16949"/>
                  </a:cubicBezTo>
                  <a:cubicBezTo>
                    <a:pt x="473" y="11452"/>
                    <a:pt x="-1817" y="5039"/>
                    <a:pt x="3680" y="0"/>
                  </a:cubicBezTo>
                  <a:cubicBezTo>
                    <a:pt x="61855" y="60007"/>
                    <a:pt x="107662" y="128718"/>
                    <a:pt x="143392" y="203842"/>
                  </a:cubicBezTo>
                  <a:cubicBezTo>
                    <a:pt x="203857" y="330728"/>
                    <a:pt x="229967" y="464485"/>
                    <a:pt x="220348" y="604197"/>
                  </a:cubicBezTo>
                  <a:cubicBezTo>
                    <a:pt x="207064" y="797045"/>
                    <a:pt x="134230" y="964241"/>
                    <a:pt x="2764" y="1105785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="" xmlns:a16="http://schemas.microsoft.com/office/drawing/2014/main" id="{722F60D9-17B1-4A8E-BCFC-B9D0B0EFDE85}"/>
                </a:ext>
              </a:extLst>
            </p:cNvPr>
            <p:cNvSpPr/>
            <p:nvPr/>
          </p:nvSpPr>
          <p:spPr>
            <a:xfrm>
              <a:off x="1359040" y="5294641"/>
              <a:ext cx="45807" cy="4581"/>
            </a:xfrm>
            <a:custGeom>
              <a:avLst/>
              <a:gdLst>
                <a:gd name="connsiteX0" fmla="*/ 45807 w 45807"/>
                <a:gd name="connsiteY0" fmla="*/ 458 h 0"/>
                <a:gd name="connsiteX1" fmla="*/ 0 w 45807"/>
                <a:gd name="connsiteY1" fmla="*/ 0 h 0"/>
                <a:gd name="connsiteX2" fmla="*/ 45807 w 45807"/>
                <a:gd name="connsiteY2" fmla="*/ 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807">
                  <a:moveTo>
                    <a:pt x="45807" y="458"/>
                  </a:moveTo>
                  <a:cubicBezTo>
                    <a:pt x="30691" y="4123"/>
                    <a:pt x="15116" y="4581"/>
                    <a:pt x="0" y="0"/>
                  </a:cubicBezTo>
                  <a:cubicBezTo>
                    <a:pt x="15116" y="458"/>
                    <a:pt x="30691" y="458"/>
                    <a:pt x="45807" y="458"/>
                  </a:cubicBezTo>
                  <a:close/>
                </a:path>
              </a:pathLst>
            </a:custGeom>
            <a:solidFill>
              <a:srgbClr val="C1531C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8" name="Freeform: Shape 87">
            <a:extLst>
              <a:ext uri="{FF2B5EF4-FFF2-40B4-BE49-F238E27FC236}">
                <a16:creationId xmlns="" xmlns:a16="http://schemas.microsoft.com/office/drawing/2014/main" id="{B3688CBD-15EB-4DE2-96AE-46533157710B}"/>
              </a:ext>
            </a:extLst>
          </p:cNvPr>
          <p:cNvSpPr/>
          <p:nvPr/>
        </p:nvSpPr>
        <p:spPr>
          <a:xfrm>
            <a:off x="5295570" y="5887159"/>
            <a:ext cx="1454215" cy="475212"/>
          </a:xfrm>
          <a:custGeom>
            <a:avLst/>
            <a:gdLst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34706 w 1454215"/>
              <a:gd name="connsiteY8" fmla="*/ 135952 h 658186"/>
              <a:gd name="connsiteX9" fmla="*/ 541381 w 1454215"/>
              <a:gd name="connsiteY9" fmla="*/ 108975 h 658186"/>
              <a:gd name="connsiteX10" fmla="*/ 620072 w 1454215"/>
              <a:gd name="connsiteY10" fmla="*/ 28885 h 658186"/>
              <a:gd name="connsiteX11" fmla="*/ 728574 w 1454215"/>
              <a:gd name="connsiteY11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41381 w 1454215"/>
              <a:gd name="connsiteY8" fmla="*/ 108975 h 658186"/>
              <a:gd name="connsiteX9" fmla="*/ 620072 w 1454215"/>
              <a:gd name="connsiteY9" fmla="*/ 28885 h 658186"/>
              <a:gd name="connsiteX10" fmla="*/ 728574 w 1454215"/>
              <a:gd name="connsiteY10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29919 w 1454215"/>
              <a:gd name="connsiteY3" fmla="*/ 135952 h 658186"/>
              <a:gd name="connsiteX4" fmla="*/ 1454215 w 1454215"/>
              <a:gd name="connsiteY4" fmla="*/ 658186 h 658186"/>
              <a:gd name="connsiteX5" fmla="*/ 0 w 1454215"/>
              <a:gd name="connsiteY5" fmla="*/ 658186 h 658186"/>
              <a:gd name="connsiteX6" fmla="*/ 524297 w 1454215"/>
              <a:gd name="connsiteY6" fmla="*/ 135952 h 658186"/>
              <a:gd name="connsiteX7" fmla="*/ 541381 w 1454215"/>
              <a:gd name="connsiteY7" fmla="*/ 108975 h 658186"/>
              <a:gd name="connsiteX8" fmla="*/ 620072 w 1454215"/>
              <a:gd name="connsiteY8" fmla="*/ 28885 h 658186"/>
              <a:gd name="connsiteX9" fmla="*/ 728574 w 1454215"/>
              <a:gd name="connsiteY9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4297 w 1454215"/>
              <a:gd name="connsiteY5" fmla="*/ 135952 h 658186"/>
              <a:gd name="connsiteX6" fmla="*/ 541381 w 1454215"/>
              <a:gd name="connsiteY6" fmla="*/ 108975 h 658186"/>
              <a:gd name="connsiteX7" fmla="*/ 620072 w 1454215"/>
              <a:gd name="connsiteY7" fmla="*/ 28885 h 658186"/>
              <a:gd name="connsiteX8" fmla="*/ 728574 w 1454215"/>
              <a:gd name="connsiteY8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8503 w 1454215"/>
              <a:gd name="connsiteY5" fmla="*/ 114127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215" h="658186">
                <a:moveTo>
                  <a:pt x="728574" y="5"/>
                </a:moveTo>
                <a:cubicBezTo>
                  <a:pt x="766025" y="263"/>
                  <a:pt x="804005" y="11788"/>
                  <a:pt x="836668" y="30378"/>
                </a:cubicBezTo>
                <a:cubicBezTo>
                  <a:pt x="869331" y="48968"/>
                  <a:pt x="893856" y="78603"/>
                  <a:pt x="924551" y="111545"/>
                </a:cubicBezTo>
                <a:lnTo>
                  <a:pt x="1454215" y="658186"/>
                </a:lnTo>
                <a:lnTo>
                  <a:pt x="0" y="658186"/>
                </a:lnTo>
                <a:lnTo>
                  <a:pt x="528503" y="114127"/>
                </a:lnTo>
                <a:cubicBezTo>
                  <a:pt x="557075" y="81434"/>
                  <a:pt x="586727" y="47905"/>
                  <a:pt x="620072" y="28885"/>
                </a:cubicBezTo>
                <a:cubicBezTo>
                  <a:pt x="653417" y="9865"/>
                  <a:pt x="691124" y="-253"/>
                  <a:pt x="728574" y="5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" name="Group 88">
            <a:extLst>
              <a:ext uri="{FF2B5EF4-FFF2-40B4-BE49-F238E27FC236}">
                <a16:creationId xmlns="" xmlns:a16="http://schemas.microsoft.com/office/drawing/2014/main" id="{98B483B8-41EE-4564-ACF0-EC2E9245D6EF}"/>
              </a:ext>
            </a:extLst>
          </p:cNvPr>
          <p:cNvGrpSpPr/>
          <p:nvPr/>
        </p:nvGrpSpPr>
        <p:grpSpPr>
          <a:xfrm>
            <a:off x="7169790" y="4228372"/>
            <a:ext cx="1431201" cy="2274986"/>
            <a:chOff x="6231869" y="4161827"/>
            <a:chExt cx="1230777" cy="1956399"/>
          </a:xfrm>
        </p:grpSpPr>
        <p:sp>
          <p:nvSpPr>
            <p:cNvPr id="90" name="Freeform: Shape 89">
              <a:extLst>
                <a:ext uri="{FF2B5EF4-FFF2-40B4-BE49-F238E27FC236}">
                  <a16:creationId xmlns="" xmlns:a16="http://schemas.microsoft.com/office/drawing/2014/main" id="{3529728B-532E-4BF5-8D52-4DAB7704A982}"/>
                </a:ext>
              </a:extLst>
            </p:cNvPr>
            <p:cNvSpPr/>
            <p:nvPr/>
          </p:nvSpPr>
          <p:spPr>
            <a:xfrm>
              <a:off x="7171552" y="4162018"/>
              <a:ext cx="15286" cy="1911"/>
            </a:xfrm>
            <a:custGeom>
              <a:avLst/>
              <a:gdLst>
                <a:gd name="connsiteX0" fmla="*/ 58879 w 53525"/>
                <a:gd name="connsiteY0" fmla="*/ 0 h 0"/>
                <a:gd name="connsiteX1" fmla="*/ 669 w 53525"/>
                <a:gd name="connsiteY1" fmla="*/ 5353 h 0"/>
                <a:gd name="connsiteX2" fmla="*/ 0 w 53525"/>
                <a:gd name="connsiteY2" fmla="*/ 0 h 0"/>
                <a:gd name="connsiteX3" fmla="*/ 58879 w 53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25">
                  <a:moveTo>
                    <a:pt x="58879" y="0"/>
                  </a:moveTo>
                  <a:cubicBezTo>
                    <a:pt x="40144" y="11374"/>
                    <a:pt x="20072" y="3345"/>
                    <a:pt x="669" y="5353"/>
                  </a:cubicBezTo>
                  <a:cubicBezTo>
                    <a:pt x="669" y="3345"/>
                    <a:pt x="0" y="1338"/>
                    <a:pt x="0" y="0"/>
                  </a:cubicBezTo>
                  <a:cubicBezTo>
                    <a:pt x="19403" y="0"/>
                    <a:pt x="39475" y="0"/>
                    <a:pt x="58879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="" xmlns:a16="http://schemas.microsoft.com/office/drawing/2014/main" id="{5ABFE9F9-194C-40D2-A918-8D9BA5F2A5FB}"/>
                </a:ext>
              </a:extLst>
            </p:cNvPr>
            <p:cNvSpPr/>
            <p:nvPr/>
          </p:nvSpPr>
          <p:spPr>
            <a:xfrm>
              <a:off x="7192951" y="4162018"/>
              <a:ext cx="9554" cy="1911"/>
            </a:xfrm>
            <a:custGeom>
              <a:avLst/>
              <a:gdLst>
                <a:gd name="connsiteX0" fmla="*/ 37468 w 33453"/>
                <a:gd name="connsiteY0" fmla="*/ 0 h 0"/>
                <a:gd name="connsiteX1" fmla="*/ 0 w 33453"/>
                <a:gd name="connsiteY1" fmla="*/ 0 h 0"/>
                <a:gd name="connsiteX2" fmla="*/ 37468 w 33453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3">
                  <a:moveTo>
                    <a:pt x="37468" y="0"/>
                  </a:moveTo>
                  <a:cubicBezTo>
                    <a:pt x="24756" y="9367"/>
                    <a:pt x="12712" y="8029"/>
                    <a:pt x="0" y="0"/>
                  </a:cubicBezTo>
                  <a:cubicBezTo>
                    <a:pt x="12712" y="0"/>
                    <a:pt x="24756" y="0"/>
                    <a:pt x="37468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="" xmlns:a16="http://schemas.microsoft.com/office/drawing/2014/main" id="{EA91E482-617B-4179-AE2D-534654AF30D3}"/>
                </a:ext>
              </a:extLst>
            </p:cNvPr>
            <p:cNvSpPr/>
            <p:nvPr/>
          </p:nvSpPr>
          <p:spPr>
            <a:xfrm>
              <a:off x="6646093" y="5254557"/>
              <a:ext cx="508246" cy="622888"/>
            </a:xfrm>
            <a:custGeom>
              <a:avLst/>
              <a:gdLst>
                <a:gd name="connsiteX0" fmla="*/ 1601818 w 1779734"/>
                <a:gd name="connsiteY0" fmla="*/ 431552 h 2181178"/>
                <a:gd name="connsiteX1" fmla="*/ 1099344 w 1779734"/>
                <a:gd name="connsiteY1" fmla="*/ 28770 h 2181178"/>
                <a:gd name="connsiteX2" fmla="*/ 928061 w 1779734"/>
                <a:gd name="connsiteY2" fmla="*/ 0 h 2181178"/>
                <a:gd name="connsiteX3" fmla="*/ 805621 w 1779734"/>
                <a:gd name="connsiteY3" fmla="*/ 6021 h 2181178"/>
                <a:gd name="connsiteX4" fmla="*/ 813650 w 1779734"/>
                <a:gd name="connsiteY4" fmla="*/ 38806 h 2181178"/>
                <a:gd name="connsiteX5" fmla="*/ 805621 w 1779734"/>
                <a:gd name="connsiteY5" fmla="*/ 6021 h 2181178"/>
                <a:gd name="connsiteX6" fmla="*/ 704591 w 1779734"/>
                <a:gd name="connsiteY6" fmla="*/ 22079 h 2181178"/>
                <a:gd name="connsiteX7" fmla="*/ 689871 w 1779734"/>
                <a:gd name="connsiteY7" fmla="*/ 28101 h 2181178"/>
                <a:gd name="connsiteX8" fmla="*/ 407522 w 1779734"/>
                <a:gd name="connsiteY8" fmla="*/ 176635 h 2181178"/>
                <a:gd name="connsiteX9" fmla="*/ 52914 w 1779734"/>
                <a:gd name="connsiteY9" fmla="*/ 729959 h 2181178"/>
                <a:gd name="connsiteX10" fmla="*/ 99749 w 1779734"/>
                <a:gd name="connsiteY10" fmla="*/ 1586372 h 2181178"/>
                <a:gd name="connsiteX11" fmla="*/ 749419 w 1779734"/>
                <a:gd name="connsiteY11" fmla="*/ 2169804 h 2181178"/>
                <a:gd name="connsiteX12" fmla="*/ 994300 w 1779734"/>
                <a:gd name="connsiteY12" fmla="*/ 2177833 h 2181178"/>
                <a:gd name="connsiteX13" fmla="*/ 972220 w 1779734"/>
                <a:gd name="connsiteY13" fmla="*/ 2033313 h 2181178"/>
                <a:gd name="connsiteX14" fmla="*/ 973558 w 1779734"/>
                <a:gd name="connsiteY14" fmla="*/ 2005212 h 2181178"/>
                <a:gd name="connsiteX15" fmla="*/ 1083286 w 1779734"/>
                <a:gd name="connsiteY15" fmla="*/ 1662647 h 2181178"/>
                <a:gd name="connsiteX16" fmla="*/ 1148186 w 1779734"/>
                <a:gd name="connsiteY16" fmla="*/ 1298002 h 2181178"/>
                <a:gd name="connsiteX17" fmla="*/ 1149525 w 1779734"/>
                <a:gd name="connsiteY17" fmla="*/ 1174892 h 2181178"/>
                <a:gd name="connsiteX18" fmla="*/ 1156884 w 1779734"/>
                <a:gd name="connsiteY18" fmla="*/ 1082560 h 2181178"/>
                <a:gd name="connsiteX19" fmla="*/ 1245871 w 1779734"/>
                <a:gd name="connsiteY19" fmla="*/ 1493371 h 2181178"/>
                <a:gd name="connsiteX20" fmla="*/ 1307426 w 1779734"/>
                <a:gd name="connsiteY20" fmla="*/ 1735576 h 2181178"/>
                <a:gd name="connsiteX21" fmla="*/ 1320807 w 1779734"/>
                <a:gd name="connsiteY21" fmla="*/ 1827908 h 2181178"/>
                <a:gd name="connsiteX22" fmla="*/ 1322145 w 1779734"/>
                <a:gd name="connsiteY22" fmla="*/ 1843966 h 2181178"/>
                <a:gd name="connsiteX23" fmla="*/ 1326829 w 1779734"/>
                <a:gd name="connsiteY23" fmla="*/ 1884779 h 2181178"/>
                <a:gd name="connsiteX24" fmla="*/ 1330843 w 1779734"/>
                <a:gd name="connsiteY24" fmla="*/ 2018593 h 2181178"/>
                <a:gd name="connsiteX25" fmla="*/ 1333520 w 1779734"/>
                <a:gd name="connsiteY25" fmla="*/ 2035990 h 2181178"/>
                <a:gd name="connsiteX26" fmla="*/ 1348908 w 1779734"/>
                <a:gd name="connsiteY26" fmla="*/ 2029968 h 2181178"/>
                <a:gd name="connsiteX27" fmla="*/ 1694819 w 1779734"/>
                <a:gd name="connsiteY27" fmla="*/ 1560948 h 2181178"/>
                <a:gd name="connsiteX28" fmla="*/ 1728273 w 1779734"/>
                <a:gd name="connsiteY28" fmla="*/ 1467277 h 2181178"/>
                <a:gd name="connsiteX29" fmla="*/ 1775777 w 1779734"/>
                <a:gd name="connsiteY29" fmla="*/ 1219720 h 2181178"/>
                <a:gd name="connsiteX30" fmla="*/ 1601818 w 1779734"/>
                <a:gd name="connsiteY30" fmla="*/ 431552 h 218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9734" h="2181178">
                  <a:moveTo>
                    <a:pt x="1601818" y="431552"/>
                  </a:moveTo>
                  <a:cubicBezTo>
                    <a:pt x="1482723" y="238190"/>
                    <a:pt x="1319469" y="96346"/>
                    <a:pt x="1099344" y="28770"/>
                  </a:cubicBezTo>
                  <a:cubicBezTo>
                    <a:pt x="1043811" y="11374"/>
                    <a:pt x="986271" y="3345"/>
                    <a:pt x="928061" y="0"/>
                  </a:cubicBezTo>
                  <a:cubicBezTo>
                    <a:pt x="887248" y="2676"/>
                    <a:pt x="845765" y="-4015"/>
                    <a:pt x="805621" y="6021"/>
                  </a:cubicBezTo>
                  <a:cubicBezTo>
                    <a:pt x="804283" y="18065"/>
                    <a:pt x="808297" y="28770"/>
                    <a:pt x="813650" y="38806"/>
                  </a:cubicBezTo>
                  <a:cubicBezTo>
                    <a:pt x="808297" y="28770"/>
                    <a:pt x="804283" y="18734"/>
                    <a:pt x="805621" y="6021"/>
                  </a:cubicBezTo>
                  <a:cubicBezTo>
                    <a:pt x="770829" y="5353"/>
                    <a:pt x="738714" y="18734"/>
                    <a:pt x="704591" y="22079"/>
                  </a:cubicBezTo>
                  <a:cubicBezTo>
                    <a:pt x="699907" y="24086"/>
                    <a:pt x="695224" y="26763"/>
                    <a:pt x="689871" y="28101"/>
                  </a:cubicBezTo>
                  <a:cubicBezTo>
                    <a:pt x="585496" y="58209"/>
                    <a:pt x="491826" y="108390"/>
                    <a:pt x="407522" y="176635"/>
                  </a:cubicBezTo>
                  <a:cubicBezTo>
                    <a:pt x="228211" y="321824"/>
                    <a:pt x="114468" y="510503"/>
                    <a:pt x="52914" y="729959"/>
                  </a:cubicBezTo>
                  <a:cubicBezTo>
                    <a:pt x="-28713" y="1020337"/>
                    <a:pt x="-18008" y="1308038"/>
                    <a:pt x="99749" y="1586372"/>
                  </a:cubicBezTo>
                  <a:cubicBezTo>
                    <a:pt x="224196" y="1880765"/>
                    <a:pt x="424249" y="2096875"/>
                    <a:pt x="749419" y="2169804"/>
                  </a:cubicBezTo>
                  <a:cubicBezTo>
                    <a:pt x="830377" y="2187869"/>
                    <a:pt x="912004" y="2188538"/>
                    <a:pt x="994300" y="2177833"/>
                  </a:cubicBezTo>
                  <a:cubicBezTo>
                    <a:pt x="994969" y="2128322"/>
                    <a:pt x="989616" y="2080148"/>
                    <a:pt x="972220" y="2033313"/>
                  </a:cubicBezTo>
                  <a:cubicBezTo>
                    <a:pt x="968206" y="2023277"/>
                    <a:pt x="969544" y="2013910"/>
                    <a:pt x="973558" y="2005212"/>
                  </a:cubicBezTo>
                  <a:cubicBezTo>
                    <a:pt x="1019724" y="1894146"/>
                    <a:pt x="1053178" y="1779065"/>
                    <a:pt x="1083286" y="1662647"/>
                  </a:cubicBezTo>
                  <a:cubicBezTo>
                    <a:pt x="1114733" y="1542883"/>
                    <a:pt x="1136143" y="1421111"/>
                    <a:pt x="1148186" y="1298002"/>
                  </a:cubicBezTo>
                  <a:cubicBezTo>
                    <a:pt x="1152201" y="1257188"/>
                    <a:pt x="1148856" y="1215706"/>
                    <a:pt x="1149525" y="1174892"/>
                  </a:cubicBezTo>
                  <a:cubicBezTo>
                    <a:pt x="1150194" y="1144115"/>
                    <a:pt x="1153539" y="1113338"/>
                    <a:pt x="1156884" y="1082560"/>
                  </a:cubicBezTo>
                  <a:cubicBezTo>
                    <a:pt x="1181640" y="1220389"/>
                    <a:pt x="1211079" y="1357549"/>
                    <a:pt x="1245871" y="1493371"/>
                  </a:cubicBezTo>
                  <a:cubicBezTo>
                    <a:pt x="1266613" y="1573660"/>
                    <a:pt x="1292706" y="1653280"/>
                    <a:pt x="1307426" y="1735576"/>
                  </a:cubicBezTo>
                  <a:cubicBezTo>
                    <a:pt x="1312779" y="1765684"/>
                    <a:pt x="1322815" y="1795792"/>
                    <a:pt x="1320807" y="1827908"/>
                  </a:cubicBezTo>
                  <a:cubicBezTo>
                    <a:pt x="1321476" y="1833261"/>
                    <a:pt x="1322145" y="1838613"/>
                    <a:pt x="1322145" y="1843966"/>
                  </a:cubicBezTo>
                  <a:cubicBezTo>
                    <a:pt x="1330174" y="1856678"/>
                    <a:pt x="1325491" y="1870728"/>
                    <a:pt x="1326829" y="1884779"/>
                  </a:cubicBezTo>
                  <a:cubicBezTo>
                    <a:pt x="1328167" y="1929607"/>
                    <a:pt x="1329505" y="1973766"/>
                    <a:pt x="1330843" y="2018593"/>
                  </a:cubicBezTo>
                  <a:cubicBezTo>
                    <a:pt x="1330843" y="2024615"/>
                    <a:pt x="1328167" y="2031975"/>
                    <a:pt x="1333520" y="2035990"/>
                  </a:cubicBezTo>
                  <a:cubicBezTo>
                    <a:pt x="1340211" y="2040673"/>
                    <a:pt x="1344894" y="2032644"/>
                    <a:pt x="1348908" y="2029968"/>
                  </a:cubicBezTo>
                  <a:cubicBezTo>
                    <a:pt x="1511493" y="1908196"/>
                    <a:pt x="1624567" y="1750295"/>
                    <a:pt x="1694819" y="1560948"/>
                  </a:cubicBezTo>
                  <a:cubicBezTo>
                    <a:pt x="1706193" y="1529501"/>
                    <a:pt x="1718237" y="1498724"/>
                    <a:pt x="1728273" y="1467277"/>
                  </a:cubicBezTo>
                  <a:cubicBezTo>
                    <a:pt x="1754367" y="1386989"/>
                    <a:pt x="1768417" y="1303355"/>
                    <a:pt x="1775777" y="1219720"/>
                  </a:cubicBezTo>
                  <a:cubicBezTo>
                    <a:pt x="1801202" y="938040"/>
                    <a:pt x="1750352" y="673756"/>
                    <a:pt x="1601818" y="431552"/>
                  </a:cubicBezTo>
                  <a:close/>
                </a:path>
              </a:pathLst>
            </a:custGeom>
            <a:solidFill>
              <a:schemeClr val="accent4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="" xmlns:a16="http://schemas.microsoft.com/office/drawing/2014/main" id="{5690BCE1-A68B-47E7-8B1C-E412D68A2A07}"/>
                </a:ext>
              </a:extLst>
            </p:cNvPr>
            <p:cNvSpPr/>
            <p:nvPr/>
          </p:nvSpPr>
          <p:spPr>
            <a:xfrm>
              <a:off x="6838883" y="5560850"/>
              <a:ext cx="188833" cy="557376"/>
            </a:xfrm>
            <a:custGeom>
              <a:avLst/>
              <a:gdLst>
                <a:gd name="connsiteX0" fmla="*/ 328541 w 655691"/>
                <a:gd name="connsiteY0" fmla="*/ 1095273 h 1947002"/>
                <a:gd name="connsiteX1" fmla="*/ 306462 w 655691"/>
                <a:gd name="connsiteY1" fmla="*/ 950753 h 1947002"/>
                <a:gd name="connsiteX2" fmla="*/ 307800 w 655691"/>
                <a:gd name="connsiteY2" fmla="*/ 922652 h 1947002"/>
                <a:gd name="connsiteX3" fmla="*/ 417528 w 655691"/>
                <a:gd name="connsiteY3" fmla="*/ 580087 h 1947002"/>
                <a:gd name="connsiteX4" fmla="*/ 482428 w 655691"/>
                <a:gd name="connsiteY4" fmla="*/ 215442 h 1947002"/>
                <a:gd name="connsiteX5" fmla="*/ 483766 w 655691"/>
                <a:gd name="connsiteY5" fmla="*/ 92332 h 1947002"/>
                <a:gd name="connsiteX6" fmla="*/ 491126 w 655691"/>
                <a:gd name="connsiteY6" fmla="*/ 0 h 1947002"/>
                <a:gd name="connsiteX7" fmla="*/ 580113 w 655691"/>
                <a:gd name="connsiteY7" fmla="*/ 410811 h 1947002"/>
                <a:gd name="connsiteX8" fmla="*/ 641668 w 655691"/>
                <a:gd name="connsiteY8" fmla="*/ 653015 h 1947002"/>
                <a:gd name="connsiteX9" fmla="*/ 655049 w 655691"/>
                <a:gd name="connsiteY9" fmla="*/ 745347 h 1947002"/>
                <a:gd name="connsiteX10" fmla="*/ 656387 w 655691"/>
                <a:gd name="connsiteY10" fmla="*/ 761405 h 1947002"/>
                <a:gd name="connsiteX11" fmla="*/ 661071 w 655691"/>
                <a:gd name="connsiteY11" fmla="*/ 802219 h 1947002"/>
                <a:gd name="connsiteX12" fmla="*/ 564055 w 655691"/>
                <a:gd name="connsiteY12" fmla="*/ 1047768 h 1947002"/>
                <a:gd name="connsiteX13" fmla="*/ 368686 w 655691"/>
                <a:gd name="connsiteY13" fmla="*/ 1581689 h 1947002"/>
                <a:gd name="connsiteX14" fmla="*/ 321181 w 655691"/>
                <a:gd name="connsiteY14" fmla="*/ 1722863 h 1947002"/>
                <a:gd name="connsiteX15" fmla="*/ 283044 w 655691"/>
                <a:gd name="connsiteY15" fmla="*/ 1769699 h 1947002"/>
                <a:gd name="connsiteX16" fmla="*/ 33480 w 655691"/>
                <a:gd name="connsiteY16" fmla="*/ 1947003 h 1947002"/>
                <a:gd name="connsiteX17" fmla="*/ 4041 w 655691"/>
                <a:gd name="connsiteY17" fmla="*/ 1944996 h 1947002"/>
                <a:gd name="connsiteX18" fmla="*/ 11400 w 655691"/>
                <a:gd name="connsiteY18" fmla="*/ 1914218 h 1947002"/>
                <a:gd name="connsiteX19" fmla="*/ 79646 w 655691"/>
                <a:gd name="connsiteY19" fmla="*/ 1850656 h 1947002"/>
                <a:gd name="connsiteX20" fmla="*/ 207439 w 655691"/>
                <a:gd name="connsiteY20" fmla="*/ 1635884 h 1947002"/>
                <a:gd name="connsiteX21" fmla="*/ 321181 w 655691"/>
                <a:gd name="connsiteY21" fmla="*/ 1226411 h 1947002"/>
                <a:gd name="connsiteX22" fmla="*/ 328541 w 655691"/>
                <a:gd name="connsiteY22" fmla="*/ 1095273 h 1947002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74063 w 661238"/>
                <a:gd name="connsiteY12" fmla="*/ 1077785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1238" h="1951771">
                  <a:moveTo>
                    <a:pt x="328541" y="1095273"/>
                  </a:moveTo>
                  <a:cubicBezTo>
                    <a:pt x="329210" y="1045761"/>
                    <a:pt x="323858" y="997588"/>
                    <a:pt x="306462" y="950753"/>
                  </a:cubicBezTo>
                  <a:cubicBezTo>
                    <a:pt x="302447" y="940717"/>
                    <a:pt x="303786" y="931350"/>
                    <a:pt x="307800" y="922652"/>
                  </a:cubicBezTo>
                  <a:cubicBezTo>
                    <a:pt x="353966" y="811586"/>
                    <a:pt x="387420" y="696505"/>
                    <a:pt x="417528" y="580087"/>
                  </a:cubicBezTo>
                  <a:cubicBezTo>
                    <a:pt x="448974" y="460322"/>
                    <a:pt x="470385" y="338551"/>
                    <a:pt x="482428" y="215442"/>
                  </a:cubicBezTo>
                  <a:cubicBezTo>
                    <a:pt x="486442" y="174628"/>
                    <a:pt x="483097" y="133145"/>
                    <a:pt x="483766" y="92332"/>
                  </a:cubicBezTo>
                  <a:cubicBezTo>
                    <a:pt x="484435" y="61555"/>
                    <a:pt x="487781" y="30777"/>
                    <a:pt x="491126" y="0"/>
                  </a:cubicBezTo>
                  <a:cubicBezTo>
                    <a:pt x="515882" y="137829"/>
                    <a:pt x="545321" y="274989"/>
                    <a:pt x="580113" y="410811"/>
                  </a:cubicBezTo>
                  <a:cubicBezTo>
                    <a:pt x="600854" y="491099"/>
                    <a:pt x="626948" y="570719"/>
                    <a:pt x="641668" y="653015"/>
                  </a:cubicBezTo>
                  <a:cubicBezTo>
                    <a:pt x="647020" y="683124"/>
                    <a:pt x="657056" y="713232"/>
                    <a:pt x="655049" y="745347"/>
                  </a:cubicBezTo>
                  <a:cubicBezTo>
                    <a:pt x="647020" y="751369"/>
                    <a:pt x="646351" y="756722"/>
                    <a:pt x="656387" y="761405"/>
                  </a:cubicBezTo>
                  <a:cubicBezTo>
                    <a:pt x="664416" y="774118"/>
                    <a:pt x="659732" y="788168"/>
                    <a:pt x="661071" y="802219"/>
                  </a:cubicBezTo>
                  <a:cubicBezTo>
                    <a:pt x="618250" y="879831"/>
                    <a:pt x="630711" y="924344"/>
                    <a:pt x="574063" y="1077785"/>
                  </a:cubicBezTo>
                  <a:cubicBezTo>
                    <a:pt x="517415" y="1231226"/>
                    <a:pt x="488089" y="1492476"/>
                    <a:pt x="321181" y="1722863"/>
                  </a:cubicBezTo>
                  <a:cubicBezTo>
                    <a:pt x="317167" y="1743605"/>
                    <a:pt x="297095" y="1755648"/>
                    <a:pt x="283044" y="1769699"/>
                  </a:cubicBezTo>
                  <a:cubicBezTo>
                    <a:pt x="210115" y="1843297"/>
                    <a:pt x="125143" y="1900168"/>
                    <a:pt x="33480" y="1947003"/>
                  </a:cubicBezTo>
                  <a:cubicBezTo>
                    <a:pt x="23444" y="1952355"/>
                    <a:pt x="12070" y="1955032"/>
                    <a:pt x="4041" y="1944996"/>
                  </a:cubicBezTo>
                  <a:cubicBezTo>
                    <a:pt x="-4657" y="1933622"/>
                    <a:pt x="2034" y="1922247"/>
                    <a:pt x="11400" y="1914218"/>
                  </a:cubicBezTo>
                  <a:cubicBezTo>
                    <a:pt x="34818" y="1893477"/>
                    <a:pt x="59574" y="1874074"/>
                    <a:pt x="79646" y="1850656"/>
                  </a:cubicBezTo>
                  <a:cubicBezTo>
                    <a:pt x="135179" y="1787094"/>
                    <a:pt x="173985" y="1712827"/>
                    <a:pt x="207439" y="1635884"/>
                  </a:cubicBezTo>
                  <a:cubicBezTo>
                    <a:pt x="264979" y="1504745"/>
                    <a:pt x="301778" y="1367585"/>
                    <a:pt x="321181" y="1226411"/>
                  </a:cubicBezTo>
                  <a:cubicBezTo>
                    <a:pt x="328541" y="1182921"/>
                    <a:pt x="332556" y="1138763"/>
                    <a:pt x="328541" y="10952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="" xmlns:a16="http://schemas.microsoft.com/office/drawing/2014/main" id="{52AEF2E1-CBCE-4BDF-B7B7-9F3ACF04A08B}"/>
                </a:ext>
              </a:extLst>
            </p:cNvPr>
            <p:cNvSpPr/>
            <p:nvPr/>
          </p:nvSpPr>
          <p:spPr>
            <a:xfrm>
              <a:off x="6953099" y="4861334"/>
              <a:ext cx="1911" cy="1911"/>
            </a:xfrm>
            <a:custGeom>
              <a:avLst/>
              <a:gdLst>
                <a:gd name="connsiteX0" fmla="*/ 8238 w 6690"/>
                <a:gd name="connsiteY0" fmla="*/ 11374 h 6690"/>
                <a:gd name="connsiteX1" fmla="*/ 4893 w 6690"/>
                <a:gd name="connsiteY1" fmla="*/ 0 h 6690"/>
                <a:gd name="connsiteX2" fmla="*/ 8238 w 6690"/>
                <a:gd name="connsiteY2" fmla="*/ 11374 h 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6690">
                  <a:moveTo>
                    <a:pt x="8238" y="11374"/>
                  </a:moveTo>
                  <a:cubicBezTo>
                    <a:pt x="209" y="9367"/>
                    <a:pt x="-3805" y="6691"/>
                    <a:pt x="4893" y="0"/>
                  </a:cubicBezTo>
                  <a:cubicBezTo>
                    <a:pt x="8238" y="2676"/>
                    <a:pt x="8907" y="6691"/>
                    <a:pt x="8238" y="11374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="" xmlns:a16="http://schemas.microsoft.com/office/drawing/2014/main" id="{A955F121-90EE-4105-B263-1296A930661E}"/>
                </a:ext>
              </a:extLst>
            </p:cNvPr>
            <p:cNvSpPr/>
            <p:nvPr/>
          </p:nvSpPr>
          <p:spPr>
            <a:xfrm>
              <a:off x="7021203" y="5776560"/>
              <a:ext cx="1911" cy="3821"/>
            </a:xfrm>
            <a:custGeom>
              <a:avLst/>
              <a:gdLst>
                <a:gd name="connsiteX0" fmla="*/ 7947 w 6690"/>
                <a:gd name="connsiteY0" fmla="*/ 16058 h 13381"/>
                <a:gd name="connsiteX1" fmla="*/ 6609 w 6690"/>
                <a:gd name="connsiteY1" fmla="*/ 0 h 13381"/>
                <a:gd name="connsiteX2" fmla="*/ 7947 w 6690"/>
                <a:gd name="connsiteY2" fmla="*/ 16058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13381">
                  <a:moveTo>
                    <a:pt x="7947" y="16058"/>
                  </a:moveTo>
                  <a:cubicBezTo>
                    <a:pt x="-2758" y="12044"/>
                    <a:pt x="-2089" y="6022"/>
                    <a:pt x="6609" y="0"/>
                  </a:cubicBezTo>
                  <a:cubicBezTo>
                    <a:pt x="7278" y="5353"/>
                    <a:pt x="7947" y="10705"/>
                    <a:pt x="7947" y="16058"/>
                  </a:cubicBezTo>
                  <a:close/>
                </a:path>
              </a:pathLst>
            </a:custGeom>
            <a:solidFill>
              <a:srgbClr val="FEFEFE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="" xmlns:a16="http://schemas.microsoft.com/office/drawing/2014/main" id="{115E47FA-1DF4-45A1-A973-8CB75226C89E}"/>
                </a:ext>
              </a:extLst>
            </p:cNvPr>
            <p:cNvSpPr/>
            <p:nvPr/>
          </p:nvSpPr>
          <p:spPr>
            <a:xfrm>
              <a:off x="6231869" y="4435786"/>
              <a:ext cx="663013" cy="370676"/>
            </a:xfrm>
            <a:custGeom>
              <a:avLst/>
              <a:gdLst>
                <a:gd name="connsiteX0" fmla="*/ 2276187 w 2321683"/>
                <a:gd name="connsiteY0" fmla="*/ 1051238 h 1298001"/>
                <a:gd name="connsiteX1" fmla="*/ 2275518 w 2321683"/>
                <a:gd name="connsiteY1" fmla="*/ 1059936 h 1298001"/>
                <a:gd name="connsiteX2" fmla="*/ 2268827 w 2321683"/>
                <a:gd name="connsiteY2" fmla="*/ 1050569 h 1298001"/>
                <a:gd name="connsiteX3" fmla="*/ 1662647 w 2321683"/>
                <a:gd name="connsiteY3" fmla="*/ 327301 h 1298001"/>
                <a:gd name="connsiteX4" fmla="*/ 1089920 w 2321683"/>
                <a:gd name="connsiteY4" fmla="*/ 35585 h 1298001"/>
                <a:gd name="connsiteX5" fmla="*/ 927335 w 2321683"/>
                <a:gd name="connsiteY5" fmla="*/ 8822 h 1298001"/>
                <a:gd name="connsiteX6" fmla="*/ 653685 w 2321683"/>
                <a:gd name="connsiteY6" fmla="*/ 10829 h 1298001"/>
                <a:gd name="connsiteX7" fmla="*/ 584101 w 2321683"/>
                <a:gd name="connsiteY7" fmla="*/ 20865 h 1298001"/>
                <a:gd name="connsiteX8" fmla="*/ 319817 w 2321683"/>
                <a:gd name="connsiteY8" fmla="*/ 138622 h 1298001"/>
                <a:gd name="connsiteX9" fmla="*/ 15389 w 2321683"/>
                <a:gd name="connsiteY9" fmla="*/ 590915 h 1298001"/>
                <a:gd name="connsiteX10" fmla="*/ 0 w 2321683"/>
                <a:gd name="connsiteY10" fmla="*/ 648456 h 1298001"/>
                <a:gd name="connsiteX11" fmla="*/ 0 w 2321683"/>
                <a:gd name="connsiteY11" fmla="*/ 792975 h 1298001"/>
                <a:gd name="connsiteX12" fmla="*/ 10036 w 2321683"/>
                <a:gd name="connsiteY12" fmla="*/ 825091 h 1298001"/>
                <a:gd name="connsiteX13" fmla="*/ 226816 w 2321683"/>
                <a:gd name="connsiteY13" fmla="*/ 1096066 h 1298001"/>
                <a:gd name="connsiteX14" fmla="*/ 471028 w 2321683"/>
                <a:gd name="connsiteY14" fmla="*/ 1163642 h 1298001"/>
                <a:gd name="connsiteX15" fmla="*/ 1376953 w 2321683"/>
                <a:gd name="connsiteY15" fmla="*/ 1205125 h 1298001"/>
                <a:gd name="connsiteX16" fmla="*/ 1378960 w 2321683"/>
                <a:gd name="connsiteY16" fmla="*/ 1199103 h 1298001"/>
                <a:gd name="connsiteX17" fmla="*/ 1376953 w 2321683"/>
                <a:gd name="connsiteY17" fmla="*/ 1205125 h 1298001"/>
                <a:gd name="connsiteX18" fmla="*/ 1579682 w 2321683"/>
                <a:gd name="connsiteY18" fmla="*/ 1209139 h 1298001"/>
                <a:gd name="connsiteX19" fmla="*/ 1870060 w 2321683"/>
                <a:gd name="connsiteY19" fmla="*/ 1221851 h 1298001"/>
                <a:gd name="connsiteX20" fmla="*/ 1906859 w 2321683"/>
                <a:gd name="connsiteY20" fmla="*/ 1227204 h 1298001"/>
                <a:gd name="connsiteX21" fmla="*/ 2215970 w 2321683"/>
                <a:gd name="connsiteY21" fmla="*/ 1294111 h 1298001"/>
                <a:gd name="connsiteX22" fmla="*/ 2247417 w 2321683"/>
                <a:gd name="connsiteY22" fmla="*/ 1298126 h 1298001"/>
                <a:gd name="connsiteX23" fmla="*/ 2327036 w 2321683"/>
                <a:gd name="connsiteY23" fmla="*/ 1202448 h 1298001"/>
                <a:gd name="connsiteX24" fmla="*/ 2276187 w 2321683"/>
                <a:gd name="connsiteY24" fmla="*/ 1051238 h 129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21683" h="1298001">
                  <a:moveTo>
                    <a:pt x="2276187" y="1051238"/>
                  </a:moveTo>
                  <a:cubicBezTo>
                    <a:pt x="2276187" y="1053914"/>
                    <a:pt x="2275518" y="1057259"/>
                    <a:pt x="2275518" y="1059936"/>
                  </a:cubicBezTo>
                  <a:cubicBezTo>
                    <a:pt x="2271503" y="1055252"/>
                    <a:pt x="2270165" y="1053245"/>
                    <a:pt x="2268827" y="1050569"/>
                  </a:cubicBezTo>
                  <a:cubicBezTo>
                    <a:pt x="2118286" y="766213"/>
                    <a:pt x="1914218" y="526684"/>
                    <a:pt x="1662647" y="327301"/>
                  </a:cubicBezTo>
                  <a:cubicBezTo>
                    <a:pt x="1491364" y="192148"/>
                    <a:pt x="1303354" y="89110"/>
                    <a:pt x="1089920" y="35585"/>
                  </a:cubicBezTo>
                  <a:cubicBezTo>
                    <a:pt x="1036394" y="22203"/>
                    <a:pt x="982199" y="16182"/>
                    <a:pt x="927335" y="8822"/>
                  </a:cubicBezTo>
                  <a:cubicBezTo>
                    <a:pt x="835672" y="-3891"/>
                    <a:pt x="744678" y="-2553"/>
                    <a:pt x="653685" y="10829"/>
                  </a:cubicBezTo>
                  <a:cubicBezTo>
                    <a:pt x="630267" y="14174"/>
                    <a:pt x="606849" y="16182"/>
                    <a:pt x="584101" y="20865"/>
                  </a:cubicBezTo>
                  <a:cubicBezTo>
                    <a:pt x="486416" y="38930"/>
                    <a:pt x="398099" y="77736"/>
                    <a:pt x="319817" y="138622"/>
                  </a:cubicBezTo>
                  <a:cubicBezTo>
                    <a:pt x="163254" y="252364"/>
                    <a:pt x="62893" y="403575"/>
                    <a:pt x="15389" y="590915"/>
                  </a:cubicBezTo>
                  <a:cubicBezTo>
                    <a:pt x="10705" y="610319"/>
                    <a:pt x="12043" y="631060"/>
                    <a:pt x="0" y="648456"/>
                  </a:cubicBezTo>
                  <a:cubicBezTo>
                    <a:pt x="0" y="696629"/>
                    <a:pt x="0" y="744802"/>
                    <a:pt x="0" y="792975"/>
                  </a:cubicBezTo>
                  <a:cubicBezTo>
                    <a:pt x="10036" y="801674"/>
                    <a:pt x="7360" y="813717"/>
                    <a:pt x="10036" y="825091"/>
                  </a:cubicBezTo>
                  <a:cubicBezTo>
                    <a:pt x="39475" y="950208"/>
                    <a:pt x="106383" y="1043878"/>
                    <a:pt x="226816" y="1096066"/>
                  </a:cubicBezTo>
                  <a:cubicBezTo>
                    <a:pt x="305097" y="1130188"/>
                    <a:pt x="387393" y="1150930"/>
                    <a:pt x="471028" y="1163642"/>
                  </a:cubicBezTo>
                  <a:cubicBezTo>
                    <a:pt x="771441" y="1209808"/>
                    <a:pt x="1074531" y="1202448"/>
                    <a:pt x="1376953" y="1205125"/>
                  </a:cubicBezTo>
                  <a:cubicBezTo>
                    <a:pt x="1377622" y="1203117"/>
                    <a:pt x="1378291" y="1201110"/>
                    <a:pt x="1378960" y="1199103"/>
                  </a:cubicBezTo>
                  <a:cubicBezTo>
                    <a:pt x="1378291" y="1201110"/>
                    <a:pt x="1377622" y="1203117"/>
                    <a:pt x="1376953" y="1205125"/>
                  </a:cubicBezTo>
                  <a:cubicBezTo>
                    <a:pt x="1444529" y="1206463"/>
                    <a:pt x="1512105" y="1208470"/>
                    <a:pt x="1579682" y="1209139"/>
                  </a:cubicBezTo>
                  <a:cubicBezTo>
                    <a:pt x="1676697" y="1210477"/>
                    <a:pt x="1773713" y="1216499"/>
                    <a:pt x="1870060" y="1221851"/>
                  </a:cubicBezTo>
                  <a:cubicBezTo>
                    <a:pt x="1882103" y="1223859"/>
                    <a:pt x="1894815" y="1225866"/>
                    <a:pt x="1906859" y="1227204"/>
                  </a:cubicBezTo>
                  <a:cubicBezTo>
                    <a:pt x="2012572" y="1239247"/>
                    <a:pt x="2117617" y="1251960"/>
                    <a:pt x="2215970" y="1294111"/>
                  </a:cubicBezTo>
                  <a:cubicBezTo>
                    <a:pt x="2226006" y="1298795"/>
                    <a:pt x="2236712" y="1297457"/>
                    <a:pt x="2247417" y="1298126"/>
                  </a:cubicBezTo>
                  <a:cubicBezTo>
                    <a:pt x="2290907" y="1281399"/>
                    <a:pt x="2324360" y="1255305"/>
                    <a:pt x="2327036" y="1202448"/>
                  </a:cubicBezTo>
                  <a:lnTo>
                    <a:pt x="2276187" y="1051238"/>
                  </a:lnTo>
                  <a:close/>
                </a:path>
              </a:pathLst>
            </a:custGeom>
            <a:solidFill>
              <a:schemeClr val="accent1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="" xmlns:a16="http://schemas.microsoft.com/office/drawing/2014/main" id="{00E4A269-3B8A-4CFA-9361-DE645758A606}"/>
                </a:ext>
              </a:extLst>
            </p:cNvPr>
            <p:cNvSpPr/>
            <p:nvPr/>
          </p:nvSpPr>
          <p:spPr>
            <a:xfrm>
              <a:off x="6921823" y="4784907"/>
              <a:ext cx="3821" cy="3821"/>
            </a:xfrm>
            <a:custGeom>
              <a:avLst/>
              <a:gdLst>
                <a:gd name="connsiteX0" fmla="*/ 19403 w 13381"/>
                <a:gd name="connsiteY0" fmla="*/ 0 h 13381"/>
                <a:gd name="connsiteX1" fmla="*/ 0 w 13381"/>
                <a:gd name="connsiteY1" fmla="*/ 17396 h 13381"/>
                <a:gd name="connsiteX2" fmla="*/ 19403 w 13381"/>
                <a:gd name="connsiteY2" fmla="*/ 0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1" h="13381">
                  <a:moveTo>
                    <a:pt x="19403" y="0"/>
                  </a:moveTo>
                  <a:lnTo>
                    <a:pt x="0" y="17396"/>
                  </a:lnTo>
                  <a:cubicBezTo>
                    <a:pt x="10036" y="16727"/>
                    <a:pt x="15389" y="11374"/>
                    <a:pt x="19403" y="0"/>
                  </a:cubicBezTo>
                  <a:close/>
                </a:path>
              </a:pathLst>
            </a:custGeom>
            <a:noFill/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="" xmlns:a16="http://schemas.microsoft.com/office/drawing/2014/main" id="{3DEDDEE4-E80C-43B4-9BC8-5C64BA7BD540}"/>
                </a:ext>
              </a:extLst>
            </p:cNvPr>
            <p:cNvSpPr/>
            <p:nvPr/>
          </p:nvSpPr>
          <p:spPr>
            <a:xfrm>
              <a:off x="6896411" y="4779366"/>
              <a:ext cx="1911" cy="1911"/>
            </a:xfrm>
            <a:custGeom>
              <a:avLst/>
              <a:gdLst>
                <a:gd name="connsiteX0" fmla="*/ 669 w 0"/>
                <a:gd name="connsiteY0" fmla="*/ 0 h 0"/>
                <a:gd name="connsiteX1" fmla="*/ 0 w 0"/>
                <a:gd name="connsiteY1" fmla="*/ 4014 h 0"/>
                <a:gd name="connsiteX2" fmla="*/ 4684 w 0"/>
                <a:gd name="connsiteY2" fmla="*/ 2676 h 0"/>
                <a:gd name="connsiteX3" fmla="*/ 66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9" y="0"/>
                  </a:moveTo>
                  <a:cubicBezTo>
                    <a:pt x="669" y="1338"/>
                    <a:pt x="669" y="2676"/>
                    <a:pt x="0" y="4014"/>
                  </a:cubicBezTo>
                  <a:cubicBezTo>
                    <a:pt x="1338" y="3345"/>
                    <a:pt x="2676" y="3345"/>
                    <a:pt x="4684" y="2676"/>
                  </a:cubicBezTo>
                  <a:cubicBezTo>
                    <a:pt x="3345" y="1338"/>
                    <a:pt x="2007" y="669"/>
                    <a:pt x="669" y="0"/>
                  </a:cubicBezTo>
                  <a:close/>
                </a:path>
              </a:pathLst>
            </a:custGeom>
            <a:solidFill>
              <a:srgbClr val="2F9D55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="" xmlns:a16="http://schemas.microsoft.com/office/drawing/2014/main" id="{57D44DAC-279F-4BC1-A368-999622A8E3EC}"/>
                </a:ext>
              </a:extLst>
            </p:cNvPr>
            <p:cNvSpPr/>
            <p:nvPr/>
          </p:nvSpPr>
          <p:spPr>
            <a:xfrm>
              <a:off x="6879029" y="4161827"/>
              <a:ext cx="583617" cy="628048"/>
            </a:xfrm>
            <a:custGeom>
              <a:avLst/>
              <a:gdLst>
                <a:gd name="connsiteX0" fmla="*/ 2023257 w 2040673"/>
                <a:gd name="connsiteY0" fmla="*/ 857083 h 2194560"/>
                <a:gd name="connsiteX1" fmla="*/ 1672662 w 2040673"/>
                <a:gd name="connsiteY1" fmla="*/ 280342 h 2194560"/>
                <a:gd name="connsiteX2" fmla="*/ 1390983 w 2040673"/>
                <a:gd name="connsiteY2" fmla="*/ 81627 h 2194560"/>
                <a:gd name="connsiteX3" fmla="*/ 1275902 w 2040673"/>
                <a:gd name="connsiteY3" fmla="*/ 36799 h 2194560"/>
                <a:gd name="connsiteX4" fmla="*/ 1275902 w 2040673"/>
                <a:gd name="connsiteY4" fmla="*/ 36799 h 2194560"/>
                <a:gd name="connsiteX5" fmla="*/ 1253823 w 2040673"/>
                <a:gd name="connsiteY5" fmla="*/ 25425 h 2194560"/>
                <a:gd name="connsiteX6" fmla="*/ 1152793 w 2040673"/>
                <a:gd name="connsiteY6" fmla="*/ 0 h 2194560"/>
                <a:gd name="connsiteX7" fmla="*/ 1136735 w 2040673"/>
                <a:gd name="connsiteY7" fmla="*/ 0 h 2194560"/>
                <a:gd name="connsiteX8" fmla="*/ 1099267 w 2040673"/>
                <a:gd name="connsiteY8" fmla="*/ 0 h 2194560"/>
                <a:gd name="connsiteX9" fmla="*/ 1083209 w 2040673"/>
                <a:gd name="connsiteY9" fmla="*/ 0 h 2194560"/>
                <a:gd name="connsiteX10" fmla="*/ 1025000 w 2040673"/>
                <a:gd name="connsiteY10" fmla="*/ 5353 h 2194560"/>
                <a:gd name="connsiteX11" fmla="*/ 954747 w 2040673"/>
                <a:gd name="connsiteY11" fmla="*/ 16058 h 2194560"/>
                <a:gd name="connsiteX12" fmla="*/ 911257 w 2040673"/>
                <a:gd name="connsiteY12" fmla="*/ 24087 h 2194560"/>
                <a:gd name="connsiteX13" fmla="*/ 467662 w 2040673"/>
                <a:gd name="connsiteY13" fmla="*/ 292385 h 2194560"/>
                <a:gd name="connsiteX14" fmla="*/ 151859 w 2040673"/>
                <a:gd name="connsiteY14" fmla="*/ 861097 h 2194560"/>
                <a:gd name="connsiteX15" fmla="*/ 18044 w 2040673"/>
                <a:gd name="connsiteY15" fmla="*/ 1487350 h 2194560"/>
                <a:gd name="connsiteX16" fmla="*/ 5332 w 2040673"/>
                <a:gd name="connsiteY16" fmla="*/ 1947003 h 2194560"/>
                <a:gd name="connsiteX17" fmla="*/ 10685 w 2040673"/>
                <a:gd name="connsiteY17" fmla="*/ 2009227 h 2194560"/>
                <a:gd name="connsiteX18" fmla="*/ 62203 w 2040673"/>
                <a:gd name="connsiteY18" fmla="*/ 2161106 h 2194560"/>
                <a:gd name="connsiteX19" fmla="*/ 66218 w 2040673"/>
                <a:gd name="connsiteY19" fmla="*/ 2163783 h 2194560"/>
                <a:gd name="connsiteX20" fmla="*/ 78261 w 2040673"/>
                <a:gd name="connsiteY20" fmla="*/ 2171812 h 2194560"/>
                <a:gd name="connsiteX21" fmla="*/ 78930 w 2040673"/>
                <a:gd name="connsiteY21" fmla="*/ 2172481 h 2194560"/>
                <a:gd name="connsiteX22" fmla="*/ 84952 w 2040673"/>
                <a:gd name="connsiteY22" fmla="*/ 2176495 h 2194560"/>
                <a:gd name="connsiteX23" fmla="*/ 87628 w 2040673"/>
                <a:gd name="connsiteY23" fmla="*/ 2177833 h 2194560"/>
                <a:gd name="connsiteX24" fmla="*/ 92981 w 2040673"/>
                <a:gd name="connsiteY24" fmla="*/ 2181179 h 2194560"/>
                <a:gd name="connsiteX25" fmla="*/ 95657 w 2040673"/>
                <a:gd name="connsiteY25" fmla="*/ 2183186 h 2194560"/>
                <a:gd name="connsiteX26" fmla="*/ 100340 w 2040673"/>
                <a:gd name="connsiteY26" fmla="*/ 2185862 h 2194560"/>
                <a:gd name="connsiteX27" fmla="*/ 103686 w 2040673"/>
                <a:gd name="connsiteY27" fmla="*/ 2187200 h 2194560"/>
                <a:gd name="connsiteX28" fmla="*/ 108369 w 2040673"/>
                <a:gd name="connsiteY28" fmla="*/ 2189208 h 2194560"/>
                <a:gd name="connsiteX29" fmla="*/ 111715 w 2040673"/>
                <a:gd name="connsiteY29" fmla="*/ 2190546 h 2194560"/>
                <a:gd name="connsiteX30" fmla="*/ 117067 w 2040673"/>
                <a:gd name="connsiteY30" fmla="*/ 2192553 h 2194560"/>
                <a:gd name="connsiteX31" fmla="*/ 119744 w 2040673"/>
                <a:gd name="connsiteY31" fmla="*/ 2193891 h 2194560"/>
                <a:gd name="connsiteX32" fmla="*/ 128442 w 2040673"/>
                <a:gd name="connsiteY32" fmla="*/ 2196567 h 2194560"/>
                <a:gd name="connsiteX33" fmla="*/ 134463 w 2040673"/>
                <a:gd name="connsiteY33" fmla="*/ 2197905 h 2194560"/>
                <a:gd name="connsiteX34" fmla="*/ 135132 w 2040673"/>
                <a:gd name="connsiteY34" fmla="*/ 2197905 h 2194560"/>
                <a:gd name="connsiteX35" fmla="*/ 139816 w 2040673"/>
                <a:gd name="connsiteY35" fmla="*/ 2198575 h 2194560"/>
                <a:gd name="connsiteX36" fmla="*/ 140485 w 2040673"/>
                <a:gd name="connsiteY36" fmla="*/ 2198575 h 2194560"/>
                <a:gd name="connsiteX37" fmla="*/ 145168 w 2040673"/>
                <a:gd name="connsiteY37" fmla="*/ 2199244 h 2194560"/>
                <a:gd name="connsiteX38" fmla="*/ 145168 w 2040673"/>
                <a:gd name="connsiteY38" fmla="*/ 2199244 h 2194560"/>
                <a:gd name="connsiteX39" fmla="*/ 149852 w 2040673"/>
                <a:gd name="connsiteY39" fmla="*/ 2199244 h 2194560"/>
                <a:gd name="connsiteX40" fmla="*/ 149852 w 2040673"/>
                <a:gd name="connsiteY40" fmla="*/ 2199244 h 2194560"/>
                <a:gd name="connsiteX41" fmla="*/ 149852 w 2040673"/>
                <a:gd name="connsiteY41" fmla="*/ 2199244 h 2194560"/>
                <a:gd name="connsiteX42" fmla="*/ 153197 w 2040673"/>
                <a:gd name="connsiteY42" fmla="*/ 2198575 h 2194560"/>
                <a:gd name="connsiteX43" fmla="*/ 153197 w 2040673"/>
                <a:gd name="connsiteY43" fmla="*/ 2198575 h 2194560"/>
                <a:gd name="connsiteX44" fmla="*/ 156543 w 2040673"/>
                <a:gd name="connsiteY44" fmla="*/ 2197905 h 2194560"/>
                <a:gd name="connsiteX45" fmla="*/ 156543 w 2040673"/>
                <a:gd name="connsiteY45" fmla="*/ 2197905 h 2194560"/>
                <a:gd name="connsiteX46" fmla="*/ 159219 w 2040673"/>
                <a:gd name="connsiteY46" fmla="*/ 2196567 h 2194560"/>
                <a:gd name="connsiteX47" fmla="*/ 159219 w 2040673"/>
                <a:gd name="connsiteY47" fmla="*/ 2196567 h 2194560"/>
                <a:gd name="connsiteX48" fmla="*/ 161895 w 2040673"/>
                <a:gd name="connsiteY48" fmla="*/ 2194560 h 2194560"/>
                <a:gd name="connsiteX49" fmla="*/ 161895 w 2040673"/>
                <a:gd name="connsiteY49" fmla="*/ 2194560 h 2194560"/>
                <a:gd name="connsiteX50" fmla="*/ 163902 w 2040673"/>
                <a:gd name="connsiteY50" fmla="*/ 2192553 h 2194560"/>
                <a:gd name="connsiteX51" fmla="*/ 163902 w 2040673"/>
                <a:gd name="connsiteY51" fmla="*/ 2192553 h 2194560"/>
                <a:gd name="connsiteX52" fmla="*/ 165910 w 2040673"/>
                <a:gd name="connsiteY52" fmla="*/ 2189877 h 2194560"/>
                <a:gd name="connsiteX53" fmla="*/ 165910 w 2040673"/>
                <a:gd name="connsiteY53" fmla="*/ 2189877 h 2194560"/>
                <a:gd name="connsiteX54" fmla="*/ 167248 w 2040673"/>
                <a:gd name="connsiteY54" fmla="*/ 2186531 h 2194560"/>
                <a:gd name="connsiteX55" fmla="*/ 167248 w 2040673"/>
                <a:gd name="connsiteY55" fmla="*/ 2186531 h 2194560"/>
                <a:gd name="connsiteX56" fmla="*/ 169255 w 2040673"/>
                <a:gd name="connsiteY56" fmla="*/ 2179840 h 2194560"/>
                <a:gd name="connsiteX57" fmla="*/ 169255 w 2040673"/>
                <a:gd name="connsiteY57" fmla="*/ 2178502 h 2194560"/>
                <a:gd name="connsiteX58" fmla="*/ 169924 w 2040673"/>
                <a:gd name="connsiteY58" fmla="*/ 2175826 h 2194560"/>
                <a:gd name="connsiteX59" fmla="*/ 170593 w 2040673"/>
                <a:gd name="connsiteY59" fmla="*/ 2173819 h 2194560"/>
                <a:gd name="connsiteX60" fmla="*/ 171262 w 2040673"/>
                <a:gd name="connsiteY60" fmla="*/ 2171812 h 2194560"/>
                <a:gd name="connsiteX61" fmla="*/ 171931 w 2040673"/>
                <a:gd name="connsiteY61" fmla="*/ 2166459 h 2194560"/>
                <a:gd name="connsiteX62" fmla="*/ 179291 w 2040673"/>
                <a:gd name="connsiteY62" fmla="*/ 2141034 h 2194560"/>
                <a:gd name="connsiteX63" fmla="*/ 180629 w 2040673"/>
                <a:gd name="connsiteY63" fmla="*/ 2137020 h 2194560"/>
                <a:gd name="connsiteX64" fmla="*/ 229472 w 2040673"/>
                <a:gd name="connsiteY64" fmla="*/ 2128322 h 2194560"/>
                <a:gd name="connsiteX65" fmla="*/ 243522 w 2040673"/>
                <a:gd name="connsiteY65" fmla="*/ 2118286 h 2194560"/>
                <a:gd name="connsiteX66" fmla="*/ 251551 w 2040673"/>
                <a:gd name="connsiteY66" fmla="*/ 2110926 h 2194560"/>
                <a:gd name="connsiteX67" fmla="*/ 497101 w 2040673"/>
                <a:gd name="connsiteY67" fmla="*/ 1967744 h 2194560"/>
                <a:gd name="connsiteX68" fmla="*/ 600807 w 2040673"/>
                <a:gd name="connsiteY68" fmla="*/ 1915556 h 2194560"/>
                <a:gd name="connsiteX69" fmla="*/ 634261 w 2040673"/>
                <a:gd name="connsiteY69" fmla="*/ 1907528 h 2194560"/>
                <a:gd name="connsiteX70" fmla="*/ 820932 w 2040673"/>
                <a:gd name="connsiteY70" fmla="*/ 1834599 h 2194560"/>
                <a:gd name="connsiteX71" fmla="*/ 1515430 w 2040673"/>
                <a:gd name="connsiteY71" fmla="*/ 1572322 h 2194560"/>
                <a:gd name="connsiteX72" fmla="*/ 1876730 w 2040673"/>
                <a:gd name="connsiteY72" fmla="*/ 1360895 h 2194560"/>
                <a:gd name="connsiteX73" fmla="*/ 2026602 w 2040673"/>
                <a:gd name="connsiteY73" fmla="*/ 1147461 h 2194560"/>
                <a:gd name="connsiteX74" fmla="*/ 2023257 w 2040673"/>
                <a:gd name="connsiteY74" fmla="*/ 857083 h 2194560"/>
                <a:gd name="connsiteX75" fmla="*/ 1219031 w 2040673"/>
                <a:gd name="connsiteY75" fmla="*/ 181988 h 2194560"/>
                <a:gd name="connsiteX76" fmla="*/ 1156138 w 2040673"/>
                <a:gd name="connsiteY76" fmla="*/ 353271 h 2194560"/>
                <a:gd name="connsiteX77" fmla="*/ 1219031 w 2040673"/>
                <a:gd name="connsiteY77" fmla="*/ 181988 h 2194560"/>
                <a:gd name="connsiteX0" fmla="*/ 2023257 w 2043660"/>
                <a:gd name="connsiteY0" fmla="*/ 857083 h 2199245"/>
                <a:gd name="connsiteX1" fmla="*/ 1672662 w 2043660"/>
                <a:gd name="connsiteY1" fmla="*/ 280342 h 2199245"/>
                <a:gd name="connsiteX2" fmla="*/ 1390983 w 2043660"/>
                <a:gd name="connsiteY2" fmla="*/ 81627 h 2199245"/>
                <a:gd name="connsiteX3" fmla="*/ 1275902 w 2043660"/>
                <a:gd name="connsiteY3" fmla="*/ 36799 h 2199245"/>
                <a:gd name="connsiteX4" fmla="*/ 1275902 w 2043660"/>
                <a:gd name="connsiteY4" fmla="*/ 36799 h 2199245"/>
                <a:gd name="connsiteX5" fmla="*/ 1253823 w 2043660"/>
                <a:gd name="connsiteY5" fmla="*/ 25425 h 2199245"/>
                <a:gd name="connsiteX6" fmla="*/ 1152793 w 2043660"/>
                <a:gd name="connsiteY6" fmla="*/ 0 h 2199245"/>
                <a:gd name="connsiteX7" fmla="*/ 1136735 w 2043660"/>
                <a:gd name="connsiteY7" fmla="*/ 0 h 2199245"/>
                <a:gd name="connsiteX8" fmla="*/ 1099267 w 2043660"/>
                <a:gd name="connsiteY8" fmla="*/ 0 h 2199245"/>
                <a:gd name="connsiteX9" fmla="*/ 1083209 w 2043660"/>
                <a:gd name="connsiteY9" fmla="*/ 0 h 2199245"/>
                <a:gd name="connsiteX10" fmla="*/ 1025000 w 2043660"/>
                <a:gd name="connsiteY10" fmla="*/ 5353 h 2199245"/>
                <a:gd name="connsiteX11" fmla="*/ 954747 w 2043660"/>
                <a:gd name="connsiteY11" fmla="*/ 16058 h 2199245"/>
                <a:gd name="connsiteX12" fmla="*/ 911257 w 2043660"/>
                <a:gd name="connsiteY12" fmla="*/ 24087 h 2199245"/>
                <a:gd name="connsiteX13" fmla="*/ 467662 w 2043660"/>
                <a:gd name="connsiteY13" fmla="*/ 292385 h 2199245"/>
                <a:gd name="connsiteX14" fmla="*/ 151859 w 2043660"/>
                <a:gd name="connsiteY14" fmla="*/ 861097 h 2199245"/>
                <a:gd name="connsiteX15" fmla="*/ 18044 w 2043660"/>
                <a:gd name="connsiteY15" fmla="*/ 1487350 h 2199245"/>
                <a:gd name="connsiteX16" fmla="*/ 5332 w 2043660"/>
                <a:gd name="connsiteY16" fmla="*/ 1947003 h 2199245"/>
                <a:gd name="connsiteX17" fmla="*/ 10685 w 2043660"/>
                <a:gd name="connsiteY17" fmla="*/ 2009227 h 2199245"/>
                <a:gd name="connsiteX18" fmla="*/ 62203 w 2043660"/>
                <a:gd name="connsiteY18" fmla="*/ 2161106 h 2199245"/>
                <a:gd name="connsiteX19" fmla="*/ 66218 w 2043660"/>
                <a:gd name="connsiteY19" fmla="*/ 2163783 h 2199245"/>
                <a:gd name="connsiteX20" fmla="*/ 78261 w 2043660"/>
                <a:gd name="connsiteY20" fmla="*/ 2171812 h 2199245"/>
                <a:gd name="connsiteX21" fmla="*/ 78930 w 2043660"/>
                <a:gd name="connsiteY21" fmla="*/ 2172481 h 2199245"/>
                <a:gd name="connsiteX22" fmla="*/ 84952 w 2043660"/>
                <a:gd name="connsiteY22" fmla="*/ 2176495 h 2199245"/>
                <a:gd name="connsiteX23" fmla="*/ 87628 w 2043660"/>
                <a:gd name="connsiteY23" fmla="*/ 2177833 h 2199245"/>
                <a:gd name="connsiteX24" fmla="*/ 92981 w 2043660"/>
                <a:gd name="connsiteY24" fmla="*/ 2181179 h 2199245"/>
                <a:gd name="connsiteX25" fmla="*/ 95657 w 2043660"/>
                <a:gd name="connsiteY25" fmla="*/ 2183186 h 2199245"/>
                <a:gd name="connsiteX26" fmla="*/ 100340 w 2043660"/>
                <a:gd name="connsiteY26" fmla="*/ 2185862 h 2199245"/>
                <a:gd name="connsiteX27" fmla="*/ 103686 w 2043660"/>
                <a:gd name="connsiteY27" fmla="*/ 2187200 h 2199245"/>
                <a:gd name="connsiteX28" fmla="*/ 108369 w 2043660"/>
                <a:gd name="connsiteY28" fmla="*/ 2189208 h 2199245"/>
                <a:gd name="connsiteX29" fmla="*/ 111715 w 2043660"/>
                <a:gd name="connsiteY29" fmla="*/ 2190546 h 2199245"/>
                <a:gd name="connsiteX30" fmla="*/ 117067 w 2043660"/>
                <a:gd name="connsiteY30" fmla="*/ 2192553 h 2199245"/>
                <a:gd name="connsiteX31" fmla="*/ 119744 w 2043660"/>
                <a:gd name="connsiteY31" fmla="*/ 2193891 h 2199245"/>
                <a:gd name="connsiteX32" fmla="*/ 128442 w 2043660"/>
                <a:gd name="connsiteY32" fmla="*/ 2196567 h 2199245"/>
                <a:gd name="connsiteX33" fmla="*/ 134463 w 2043660"/>
                <a:gd name="connsiteY33" fmla="*/ 2197905 h 2199245"/>
                <a:gd name="connsiteX34" fmla="*/ 135132 w 2043660"/>
                <a:gd name="connsiteY34" fmla="*/ 2197905 h 2199245"/>
                <a:gd name="connsiteX35" fmla="*/ 139816 w 2043660"/>
                <a:gd name="connsiteY35" fmla="*/ 2198575 h 2199245"/>
                <a:gd name="connsiteX36" fmla="*/ 140485 w 2043660"/>
                <a:gd name="connsiteY36" fmla="*/ 2198575 h 2199245"/>
                <a:gd name="connsiteX37" fmla="*/ 145168 w 2043660"/>
                <a:gd name="connsiteY37" fmla="*/ 2199244 h 2199245"/>
                <a:gd name="connsiteX38" fmla="*/ 145168 w 2043660"/>
                <a:gd name="connsiteY38" fmla="*/ 2199244 h 2199245"/>
                <a:gd name="connsiteX39" fmla="*/ 149852 w 2043660"/>
                <a:gd name="connsiteY39" fmla="*/ 2199244 h 2199245"/>
                <a:gd name="connsiteX40" fmla="*/ 149852 w 2043660"/>
                <a:gd name="connsiteY40" fmla="*/ 2199244 h 2199245"/>
                <a:gd name="connsiteX41" fmla="*/ 149852 w 2043660"/>
                <a:gd name="connsiteY41" fmla="*/ 2199244 h 2199245"/>
                <a:gd name="connsiteX42" fmla="*/ 153197 w 2043660"/>
                <a:gd name="connsiteY42" fmla="*/ 2198575 h 2199245"/>
                <a:gd name="connsiteX43" fmla="*/ 153197 w 2043660"/>
                <a:gd name="connsiteY43" fmla="*/ 2198575 h 2199245"/>
                <a:gd name="connsiteX44" fmla="*/ 156543 w 2043660"/>
                <a:gd name="connsiteY44" fmla="*/ 2197905 h 2199245"/>
                <a:gd name="connsiteX45" fmla="*/ 156543 w 2043660"/>
                <a:gd name="connsiteY45" fmla="*/ 2197905 h 2199245"/>
                <a:gd name="connsiteX46" fmla="*/ 159219 w 2043660"/>
                <a:gd name="connsiteY46" fmla="*/ 2196567 h 2199245"/>
                <a:gd name="connsiteX47" fmla="*/ 159219 w 2043660"/>
                <a:gd name="connsiteY47" fmla="*/ 2196567 h 2199245"/>
                <a:gd name="connsiteX48" fmla="*/ 161895 w 2043660"/>
                <a:gd name="connsiteY48" fmla="*/ 2194560 h 2199245"/>
                <a:gd name="connsiteX49" fmla="*/ 161895 w 2043660"/>
                <a:gd name="connsiteY49" fmla="*/ 2194560 h 2199245"/>
                <a:gd name="connsiteX50" fmla="*/ 163902 w 2043660"/>
                <a:gd name="connsiteY50" fmla="*/ 2192553 h 2199245"/>
                <a:gd name="connsiteX51" fmla="*/ 163902 w 2043660"/>
                <a:gd name="connsiteY51" fmla="*/ 2192553 h 2199245"/>
                <a:gd name="connsiteX52" fmla="*/ 165910 w 2043660"/>
                <a:gd name="connsiteY52" fmla="*/ 2189877 h 2199245"/>
                <a:gd name="connsiteX53" fmla="*/ 165910 w 2043660"/>
                <a:gd name="connsiteY53" fmla="*/ 2189877 h 2199245"/>
                <a:gd name="connsiteX54" fmla="*/ 167248 w 2043660"/>
                <a:gd name="connsiteY54" fmla="*/ 2186531 h 2199245"/>
                <a:gd name="connsiteX55" fmla="*/ 167248 w 2043660"/>
                <a:gd name="connsiteY55" fmla="*/ 2186531 h 2199245"/>
                <a:gd name="connsiteX56" fmla="*/ 169255 w 2043660"/>
                <a:gd name="connsiteY56" fmla="*/ 2179840 h 2199245"/>
                <a:gd name="connsiteX57" fmla="*/ 169255 w 2043660"/>
                <a:gd name="connsiteY57" fmla="*/ 2178502 h 2199245"/>
                <a:gd name="connsiteX58" fmla="*/ 169924 w 2043660"/>
                <a:gd name="connsiteY58" fmla="*/ 2175826 h 2199245"/>
                <a:gd name="connsiteX59" fmla="*/ 170593 w 2043660"/>
                <a:gd name="connsiteY59" fmla="*/ 2173819 h 2199245"/>
                <a:gd name="connsiteX60" fmla="*/ 171262 w 2043660"/>
                <a:gd name="connsiteY60" fmla="*/ 2171812 h 2199245"/>
                <a:gd name="connsiteX61" fmla="*/ 171931 w 2043660"/>
                <a:gd name="connsiteY61" fmla="*/ 2166459 h 2199245"/>
                <a:gd name="connsiteX62" fmla="*/ 179291 w 2043660"/>
                <a:gd name="connsiteY62" fmla="*/ 2141034 h 2199245"/>
                <a:gd name="connsiteX63" fmla="*/ 180629 w 2043660"/>
                <a:gd name="connsiteY63" fmla="*/ 2137020 h 2199245"/>
                <a:gd name="connsiteX64" fmla="*/ 229472 w 2043660"/>
                <a:gd name="connsiteY64" fmla="*/ 2128322 h 2199245"/>
                <a:gd name="connsiteX65" fmla="*/ 243522 w 2043660"/>
                <a:gd name="connsiteY65" fmla="*/ 2118286 h 2199245"/>
                <a:gd name="connsiteX66" fmla="*/ 251551 w 2043660"/>
                <a:gd name="connsiteY66" fmla="*/ 2110926 h 2199245"/>
                <a:gd name="connsiteX67" fmla="*/ 497101 w 2043660"/>
                <a:gd name="connsiteY67" fmla="*/ 1967744 h 2199245"/>
                <a:gd name="connsiteX68" fmla="*/ 600807 w 2043660"/>
                <a:gd name="connsiteY68" fmla="*/ 1915556 h 2199245"/>
                <a:gd name="connsiteX69" fmla="*/ 634261 w 2043660"/>
                <a:gd name="connsiteY69" fmla="*/ 1907528 h 2199245"/>
                <a:gd name="connsiteX70" fmla="*/ 820932 w 2043660"/>
                <a:gd name="connsiteY70" fmla="*/ 1834599 h 2199245"/>
                <a:gd name="connsiteX71" fmla="*/ 1515430 w 2043660"/>
                <a:gd name="connsiteY71" fmla="*/ 1572322 h 2199245"/>
                <a:gd name="connsiteX72" fmla="*/ 1876730 w 2043660"/>
                <a:gd name="connsiteY72" fmla="*/ 1360895 h 2199245"/>
                <a:gd name="connsiteX73" fmla="*/ 2026602 w 2043660"/>
                <a:gd name="connsiteY73" fmla="*/ 1147461 h 2199245"/>
                <a:gd name="connsiteX74" fmla="*/ 2023257 w 2043660"/>
                <a:gd name="connsiteY74" fmla="*/ 857083 h 2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43660" h="2199245">
                  <a:moveTo>
                    <a:pt x="2023257" y="857083"/>
                  </a:moveTo>
                  <a:cubicBezTo>
                    <a:pt x="1966386" y="628929"/>
                    <a:pt x="1838592" y="442926"/>
                    <a:pt x="1672662" y="280342"/>
                  </a:cubicBezTo>
                  <a:cubicBezTo>
                    <a:pt x="1589697" y="199384"/>
                    <a:pt x="1497365" y="130469"/>
                    <a:pt x="1390983" y="81627"/>
                  </a:cubicBezTo>
                  <a:cubicBezTo>
                    <a:pt x="1353514" y="64231"/>
                    <a:pt x="1317385" y="44159"/>
                    <a:pt x="1275902" y="36799"/>
                  </a:cubicBezTo>
                  <a:lnTo>
                    <a:pt x="1275902" y="36799"/>
                  </a:lnTo>
                  <a:cubicBezTo>
                    <a:pt x="1271888" y="26094"/>
                    <a:pt x="1261182" y="28101"/>
                    <a:pt x="1253823" y="25425"/>
                  </a:cubicBezTo>
                  <a:cubicBezTo>
                    <a:pt x="1221038" y="13381"/>
                    <a:pt x="1184908" y="15389"/>
                    <a:pt x="1152793" y="0"/>
                  </a:cubicBezTo>
                  <a:lnTo>
                    <a:pt x="1136735" y="0"/>
                  </a:lnTo>
                  <a:cubicBezTo>
                    <a:pt x="1124022" y="9367"/>
                    <a:pt x="1111979" y="8029"/>
                    <a:pt x="1099267" y="0"/>
                  </a:cubicBezTo>
                  <a:lnTo>
                    <a:pt x="1083209" y="0"/>
                  </a:lnTo>
                  <a:cubicBezTo>
                    <a:pt x="1064475" y="11374"/>
                    <a:pt x="1044403" y="3345"/>
                    <a:pt x="1025000" y="5353"/>
                  </a:cubicBezTo>
                  <a:cubicBezTo>
                    <a:pt x="1002251" y="13381"/>
                    <a:pt x="976826" y="6022"/>
                    <a:pt x="954747" y="16058"/>
                  </a:cubicBezTo>
                  <a:cubicBezTo>
                    <a:pt x="940027" y="18734"/>
                    <a:pt x="925308" y="20741"/>
                    <a:pt x="911257" y="24087"/>
                  </a:cubicBezTo>
                  <a:cubicBezTo>
                    <a:pt x="734622" y="66238"/>
                    <a:pt x="589433" y="159908"/>
                    <a:pt x="467662" y="292385"/>
                  </a:cubicBezTo>
                  <a:cubicBezTo>
                    <a:pt x="317789" y="456977"/>
                    <a:pt x="222781" y="653015"/>
                    <a:pt x="151859" y="861097"/>
                  </a:cubicBezTo>
                  <a:cubicBezTo>
                    <a:pt x="82275" y="1064496"/>
                    <a:pt x="40793" y="1273915"/>
                    <a:pt x="18044" y="1487350"/>
                  </a:cubicBezTo>
                  <a:cubicBezTo>
                    <a:pt x="1987" y="1639898"/>
                    <a:pt x="-6042" y="1793116"/>
                    <a:pt x="5332" y="1947003"/>
                  </a:cubicBezTo>
                  <a:cubicBezTo>
                    <a:pt x="6670" y="1967075"/>
                    <a:pt x="12023" y="1987147"/>
                    <a:pt x="10685" y="2009227"/>
                  </a:cubicBezTo>
                  <a:lnTo>
                    <a:pt x="62203" y="2161106"/>
                  </a:lnTo>
                  <a:cubicBezTo>
                    <a:pt x="63541" y="2161776"/>
                    <a:pt x="64880" y="2163114"/>
                    <a:pt x="66218" y="2163783"/>
                  </a:cubicBezTo>
                  <a:lnTo>
                    <a:pt x="78261" y="2171812"/>
                  </a:lnTo>
                  <a:cubicBezTo>
                    <a:pt x="78261" y="2171812"/>
                    <a:pt x="78930" y="2171812"/>
                    <a:pt x="78930" y="2172481"/>
                  </a:cubicBezTo>
                  <a:lnTo>
                    <a:pt x="84952" y="2176495"/>
                  </a:lnTo>
                  <a:cubicBezTo>
                    <a:pt x="85621" y="2177164"/>
                    <a:pt x="86290" y="2177164"/>
                    <a:pt x="87628" y="2177833"/>
                  </a:cubicBezTo>
                  <a:cubicBezTo>
                    <a:pt x="89635" y="2179172"/>
                    <a:pt x="90973" y="2179840"/>
                    <a:pt x="92981" y="2181179"/>
                  </a:cubicBezTo>
                  <a:cubicBezTo>
                    <a:pt x="93650" y="2181848"/>
                    <a:pt x="94988" y="2182517"/>
                    <a:pt x="95657" y="2183186"/>
                  </a:cubicBezTo>
                  <a:cubicBezTo>
                    <a:pt x="96995" y="2183855"/>
                    <a:pt x="99002" y="2185193"/>
                    <a:pt x="100340" y="2185862"/>
                  </a:cubicBezTo>
                  <a:cubicBezTo>
                    <a:pt x="101679" y="2186531"/>
                    <a:pt x="102348" y="2187200"/>
                    <a:pt x="103686" y="2187200"/>
                  </a:cubicBezTo>
                  <a:cubicBezTo>
                    <a:pt x="105024" y="2187869"/>
                    <a:pt x="107031" y="2188539"/>
                    <a:pt x="108369" y="2189208"/>
                  </a:cubicBezTo>
                  <a:cubicBezTo>
                    <a:pt x="109708" y="2189877"/>
                    <a:pt x="110376" y="2189877"/>
                    <a:pt x="111715" y="2190546"/>
                  </a:cubicBezTo>
                  <a:cubicBezTo>
                    <a:pt x="113722" y="2191215"/>
                    <a:pt x="115060" y="2191884"/>
                    <a:pt x="117067" y="2192553"/>
                  </a:cubicBezTo>
                  <a:cubicBezTo>
                    <a:pt x="117736" y="2192553"/>
                    <a:pt x="119075" y="2193222"/>
                    <a:pt x="119744" y="2193891"/>
                  </a:cubicBezTo>
                  <a:cubicBezTo>
                    <a:pt x="122420" y="2194560"/>
                    <a:pt x="125096" y="2195898"/>
                    <a:pt x="128442" y="2196567"/>
                  </a:cubicBezTo>
                  <a:cubicBezTo>
                    <a:pt x="130449" y="2197236"/>
                    <a:pt x="132456" y="2197236"/>
                    <a:pt x="134463" y="2197905"/>
                  </a:cubicBezTo>
                  <a:lnTo>
                    <a:pt x="135132" y="2197905"/>
                  </a:lnTo>
                  <a:cubicBezTo>
                    <a:pt x="137139" y="2197905"/>
                    <a:pt x="138478" y="2198575"/>
                    <a:pt x="139816" y="2198575"/>
                  </a:cubicBezTo>
                  <a:lnTo>
                    <a:pt x="140485" y="2198575"/>
                  </a:lnTo>
                  <a:cubicBezTo>
                    <a:pt x="141823" y="2198575"/>
                    <a:pt x="143830" y="2199244"/>
                    <a:pt x="145168" y="2199244"/>
                  </a:cubicBezTo>
                  <a:lnTo>
                    <a:pt x="145168" y="2199244"/>
                  </a:lnTo>
                  <a:lnTo>
                    <a:pt x="149852" y="2199244"/>
                  </a:lnTo>
                  <a:lnTo>
                    <a:pt x="149852" y="2199244"/>
                  </a:lnTo>
                  <a:lnTo>
                    <a:pt x="149852" y="2199244"/>
                  </a:lnTo>
                  <a:cubicBezTo>
                    <a:pt x="151190" y="2199244"/>
                    <a:pt x="152528" y="2199244"/>
                    <a:pt x="153197" y="2198575"/>
                  </a:cubicBezTo>
                  <a:lnTo>
                    <a:pt x="153197" y="2198575"/>
                  </a:lnTo>
                  <a:cubicBezTo>
                    <a:pt x="154535" y="2198575"/>
                    <a:pt x="155204" y="2197905"/>
                    <a:pt x="156543" y="2197905"/>
                  </a:cubicBezTo>
                  <a:lnTo>
                    <a:pt x="156543" y="2197905"/>
                  </a:lnTo>
                  <a:cubicBezTo>
                    <a:pt x="157212" y="2197236"/>
                    <a:pt x="158550" y="2197236"/>
                    <a:pt x="159219" y="2196567"/>
                  </a:cubicBezTo>
                  <a:lnTo>
                    <a:pt x="159219" y="2196567"/>
                  </a:lnTo>
                  <a:cubicBezTo>
                    <a:pt x="159888" y="2195898"/>
                    <a:pt x="161226" y="2195229"/>
                    <a:pt x="161895" y="2194560"/>
                  </a:cubicBezTo>
                  <a:lnTo>
                    <a:pt x="161895" y="2194560"/>
                  </a:lnTo>
                  <a:lnTo>
                    <a:pt x="163902" y="2192553"/>
                  </a:lnTo>
                  <a:lnTo>
                    <a:pt x="163902" y="2192553"/>
                  </a:lnTo>
                  <a:cubicBezTo>
                    <a:pt x="164571" y="2191884"/>
                    <a:pt x="165241" y="2190546"/>
                    <a:pt x="165910" y="2189877"/>
                  </a:cubicBezTo>
                  <a:lnTo>
                    <a:pt x="165910" y="2189877"/>
                  </a:lnTo>
                  <a:cubicBezTo>
                    <a:pt x="166579" y="2188539"/>
                    <a:pt x="167248" y="2187869"/>
                    <a:pt x="167248" y="2186531"/>
                  </a:cubicBezTo>
                  <a:lnTo>
                    <a:pt x="167248" y="2186531"/>
                  </a:lnTo>
                  <a:cubicBezTo>
                    <a:pt x="167917" y="2184524"/>
                    <a:pt x="168586" y="2182517"/>
                    <a:pt x="169255" y="2179840"/>
                  </a:cubicBezTo>
                  <a:lnTo>
                    <a:pt x="169255" y="2178502"/>
                  </a:lnTo>
                  <a:cubicBezTo>
                    <a:pt x="169255" y="2177833"/>
                    <a:pt x="169924" y="2176495"/>
                    <a:pt x="169924" y="2175826"/>
                  </a:cubicBezTo>
                  <a:cubicBezTo>
                    <a:pt x="169924" y="2175157"/>
                    <a:pt x="169924" y="2174488"/>
                    <a:pt x="170593" y="2173819"/>
                  </a:cubicBezTo>
                  <a:cubicBezTo>
                    <a:pt x="170593" y="2173150"/>
                    <a:pt x="170593" y="2172481"/>
                    <a:pt x="171262" y="2171812"/>
                  </a:cubicBezTo>
                  <a:cubicBezTo>
                    <a:pt x="171262" y="2170473"/>
                    <a:pt x="171931" y="2168466"/>
                    <a:pt x="171931" y="2166459"/>
                  </a:cubicBezTo>
                  <a:cubicBezTo>
                    <a:pt x="173269" y="2157761"/>
                    <a:pt x="175946" y="2149063"/>
                    <a:pt x="179291" y="2141034"/>
                  </a:cubicBezTo>
                  <a:cubicBezTo>
                    <a:pt x="179960" y="2139696"/>
                    <a:pt x="180629" y="2138358"/>
                    <a:pt x="180629" y="2137020"/>
                  </a:cubicBezTo>
                  <a:cubicBezTo>
                    <a:pt x="197356" y="2133674"/>
                    <a:pt x="213414" y="2130998"/>
                    <a:pt x="229472" y="2128322"/>
                  </a:cubicBezTo>
                  <a:cubicBezTo>
                    <a:pt x="233486" y="2124977"/>
                    <a:pt x="238169" y="2121631"/>
                    <a:pt x="243522" y="2118286"/>
                  </a:cubicBezTo>
                  <a:cubicBezTo>
                    <a:pt x="246198" y="2116278"/>
                    <a:pt x="248875" y="2113602"/>
                    <a:pt x="251551" y="2110926"/>
                  </a:cubicBezTo>
                  <a:cubicBezTo>
                    <a:pt x="327156" y="2052048"/>
                    <a:pt x="412128" y="2009896"/>
                    <a:pt x="497101" y="1967744"/>
                  </a:cubicBezTo>
                  <a:cubicBezTo>
                    <a:pt x="531893" y="1950348"/>
                    <a:pt x="569361" y="1938974"/>
                    <a:pt x="600807" y="1915556"/>
                  </a:cubicBezTo>
                  <a:cubicBezTo>
                    <a:pt x="612850" y="1915556"/>
                    <a:pt x="623556" y="1911542"/>
                    <a:pt x="634261" y="1907528"/>
                  </a:cubicBezTo>
                  <a:lnTo>
                    <a:pt x="820932" y="1834599"/>
                  </a:lnTo>
                  <a:cubicBezTo>
                    <a:pt x="1053101" y="1748288"/>
                    <a:pt x="1288615" y="1672014"/>
                    <a:pt x="1515430" y="1572322"/>
                  </a:cubicBezTo>
                  <a:cubicBezTo>
                    <a:pt x="1643892" y="1515451"/>
                    <a:pt x="1769009" y="1452558"/>
                    <a:pt x="1876730" y="1360895"/>
                  </a:cubicBezTo>
                  <a:cubicBezTo>
                    <a:pt x="1944975" y="1302686"/>
                    <a:pt x="2002515" y="1235778"/>
                    <a:pt x="2026602" y="1147461"/>
                  </a:cubicBezTo>
                  <a:cubicBezTo>
                    <a:pt x="2052696" y="1049776"/>
                    <a:pt x="2046674" y="952760"/>
                    <a:pt x="2023257" y="857083"/>
                  </a:cubicBezTo>
                  <a:close/>
                </a:path>
              </a:pathLst>
            </a:custGeom>
            <a:solidFill>
              <a:schemeClr val="accent2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="" xmlns:a16="http://schemas.microsoft.com/office/drawing/2014/main" id="{55EB5482-DFE9-4FC8-8737-372D8D5F1D27}"/>
                </a:ext>
              </a:extLst>
            </p:cNvPr>
            <p:cNvSpPr/>
            <p:nvPr/>
          </p:nvSpPr>
          <p:spPr>
            <a:xfrm>
              <a:off x="6844416" y="4769430"/>
              <a:ext cx="120374" cy="491050"/>
            </a:xfrm>
            <a:custGeom>
              <a:avLst/>
              <a:gdLst>
                <a:gd name="connsiteX0" fmla="*/ 318562 w 421516"/>
                <a:gd name="connsiteY0" fmla="*/ 1215037 h 1719518"/>
                <a:gd name="connsiteX1" fmla="*/ 422269 w 421516"/>
                <a:gd name="connsiteY1" fmla="*/ 573396 h 1719518"/>
                <a:gd name="connsiteX2" fmla="*/ 390153 w 421516"/>
                <a:gd name="connsiteY2" fmla="*/ 349256 h 1719518"/>
                <a:gd name="connsiteX3" fmla="*/ 388146 w 421516"/>
                <a:gd name="connsiteY3" fmla="*/ 333867 h 1719518"/>
                <a:gd name="connsiteX4" fmla="*/ 384801 w 421516"/>
                <a:gd name="connsiteY4" fmla="*/ 322493 h 1719518"/>
                <a:gd name="connsiteX5" fmla="*/ 374765 w 421516"/>
                <a:gd name="connsiteY5" fmla="*/ 290378 h 1719518"/>
                <a:gd name="connsiteX6" fmla="*/ 329937 w 421516"/>
                <a:gd name="connsiteY6" fmla="*/ 112404 h 1719518"/>
                <a:gd name="connsiteX7" fmla="*/ 350678 w 421516"/>
                <a:gd name="connsiteY7" fmla="*/ 0 h 1719518"/>
                <a:gd name="connsiteX8" fmla="*/ 301836 w 421516"/>
                <a:gd name="connsiteY8" fmla="*/ 8698 h 1719518"/>
                <a:gd name="connsiteX9" fmla="*/ 300498 w 421516"/>
                <a:gd name="connsiteY9" fmla="*/ 12712 h 1719518"/>
                <a:gd name="connsiteX10" fmla="*/ 293138 w 421516"/>
                <a:gd name="connsiteY10" fmla="*/ 38137 h 1719518"/>
                <a:gd name="connsiteX11" fmla="*/ 289792 w 421516"/>
                <a:gd name="connsiteY11" fmla="*/ 54195 h 1719518"/>
                <a:gd name="connsiteX12" fmla="*/ 270389 w 421516"/>
                <a:gd name="connsiteY12" fmla="*/ 71591 h 1719518"/>
                <a:gd name="connsiteX13" fmla="*/ 248310 w 421516"/>
                <a:gd name="connsiteY13" fmla="*/ 68914 h 1719518"/>
                <a:gd name="connsiteX14" fmla="*/ 186086 w 421516"/>
                <a:gd name="connsiteY14" fmla="*/ 37468 h 1719518"/>
                <a:gd name="connsiteX15" fmla="*/ 181402 w 421516"/>
                <a:gd name="connsiteY15" fmla="*/ 38806 h 1719518"/>
                <a:gd name="connsiteX16" fmla="*/ 101783 w 421516"/>
                <a:gd name="connsiteY16" fmla="*/ 130469 h 1719518"/>
                <a:gd name="connsiteX17" fmla="*/ 163338 w 421516"/>
                <a:gd name="connsiteY17" fmla="*/ 343234 h 1719518"/>
                <a:gd name="connsiteX18" fmla="*/ 173374 w 421516"/>
                <a:gd name="connsiteY18" fmla="*/ 349256 h 1719518"/>
                <a:gd name="connsiteX19" fmla="*/ 163338 w 421516"/>
                <a:gd name="connsiteY19" fmla="*/ 343234 h 1719518"/>
                <a:gd name="connsiteX20" fmla="*/ 166683 w 421516"/>
                <a:gd name="connsiteY20" fmla="*/ 369328 h 1719518"/>
                <a:gd name="connsiteX21" fmla="*/ 163338 w 421516"/>
                <a:gd name="connsiteY21" fmla="*/ 960789 h 1719518"/>
                <a:gd name="connsiteX22" fmla="*/ 60969 w 421516"/>
                <a:gd name="connsiteY22" fmla="*/ 1267894 h 1719518"/>
                <a:gd name="connsiteX23" fmla="*/ 8112 w 421516"/>
                <a:gd name="connsiteY23" fmla="*/ 1720856 h 1719518"/>
                <a:gd name="connsiteX24" fmla="*/ 109143 w 421516"/>
                <a:gd name="connsiteY24" fmla="*/ 1704798 h 1719518"/>
                <a:gd name="connsiteX25" fmla="*/ 231583 w 421516"/>
                <a:gd name="connsiteY25" fmla="*/ 1698777 h 1719518"/>
                <a:gd name="connsiteX26" fmla="*/ 230245 w 421516"/>
                <a:gd name="connsiteY26" fmla="*/ 1512105 h 1719518"/>
                <a:gd name="connsiteX27" fmla="*/ 318562 w 421516"/>
                <a:gd name="connsiteY27" fmla="*/ 1215037 h 1719518"/>
                <a:gd name="connsiteX28" fmla="*/ 275073 w 421516"/>
                <a:gd name="connsiteY28" fmla="*/ 353940 h 1719518"/>
                <a:gd name="connsiteX29" fmla="*/ 235597 w 421516"/>
                <a:gd name="connsiteY29" fmla="*/ 353940 h 1719518"/>
                <a:gd name="connsiteX30" fmla="*/ 275073 w 421516"/>
                <a:gd name="connsiteY30" fmla="*/ 353940 h 17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516" h="1719518">
                  <a:moveTo>
                    <a:pt x="318562" y="1215037"/>
                  </a:moveTo>
                  <a:cubicBezTo>
                    <a:pt x="394837" y="1007624"/>
                    <a:pt x="440334" y="795528"/>
                    <a:pt x="422269" y="573396"/>
                  </a:cubicBezTo>
                  <a:cubicBezTo>
                    <a:pt x="416247" y="497790"/>
                    <a:pt x="409556" y="422854"/>
                    <a:pt x="390153" y="349256"/>
                  </a:cubicBezTo>
                  <a:cubicBezTo>
                    <a:pt x="389484" y="343904"/>
                    <a:pt x="388815" y="338551"/>
                    <a:pt x="388146" y="333867"/>
                  </a:cubicBezTo>
                  <a:cubicBezTo>
                    <a:pt x="380117" y="331860"/>
                    <a:pt x="376103" y="329184"/>
                    <a:pt x="384801" y="322493"/>
                  </a:cubicBezTo>
                  <a:cubicBezTo>
                    <a:pt x="381455" y="311788"/>
                    <a:pt x="375434" y="301083"/>
                    <a:pt x="374765" y="290378"/>
                  </a:cubicBezTo>
                  <a:cubicBezTo>
                    <a:pt x="370750" y="228154"/>
                    <a:pt x="353354" y="168607"/>
                    <a:pt x="329937" y="112404"/>
                  </a:cubicBezTo>
                  <a:cubicBezTo>
                    <a:pt x="309195" y="62893"/>
                    <a:pt x="314548" y="28101"/>
                    <a:pt x="350678" y="0"/>
                  </a:cubicBezTo>
                  <a:cubicBezTo>
                    <a:pt x="334620" y="2676"/>
                    <a:pt x="318562" y="5353"/>
                    <a:pt x="301836" y="8698"/>
                  </a:cubicBezTo>
                  <a:cubicBezTo>
                    <a:pt x="301167" y="10036"/>
                    <a:pt x="300498" y="11374"/>
                    <a:pt x="300498" y="12712"/>
                  </a:cubicBezTo>
                  <a:cubicBezTo>
                    <a:pt x="297152" y="20741"/>
                    <a:pt x="294476" y="29439"/>
                    <a:pt x="293138" y="38137"/>
                  </a:cubicBezTo>
                  <a:cubicBezTo>
                    <a:pt x="292469" y="44828"/>
                    <a:pt x="291131" y="49511"/>
                    <a:pt x="289792" y="54195"/>
                  </a:cubicBezTo>
                  <a:cubicBezTo>
                    <a:pt x="286447" y="65569"/>
                    <a:pt x="280425" y="70922"/>
                    <a:pt x="270389" y="71591"/>
                  </a:cubicBezTo>
                  <a:cubicBezTo>
                    <a:pt x="264368" y="72260"/>
                    <a:pt x="257677" y="70922"/>
                    <a:pt x="248310" y="68914"/>
                  </a:cubicBezTo>
                  <a:cubicBezTo>
                    <a:pt x="226230" y="63562"/>
                    <a:pt x="207496" y="50850"/>
                    <a:pt x="186086" y="37468"/>
                  </a:cubicBezTo>
                  <a:cubicBezTo>
                    <a:pt x="184748" y="38137"/>
                    <a:pt x="183410" y="38137"/>
                    <a:pt x="181402" y="38806"/>
                  </a:cubicBezTo>
                  <a:cubicBezTo>
                    <a:pt x="177388" y="89656"/>
                    <a:pt x="144603" y="114412"/>
                    <a:pt x="101783" y="130469"/>
                  </a:cubicBezTo>
                  <a:cubicBezTo>
                    <a:pt x="122524" y="201391"/>
                    <a:pt x="142596" y="272313"/>
                    <a:pt x="163338" y="343234"/>
                  </a:cubicBezTo>
                  <a:cubicBezTo>
                    <a:pt x="166683" y="345242"/>
                    <a:pt x="170028" y="347249"/>
                    <a:pt x="173374" y="349256"/>
                  </a:cubicBezTo>
                  <a:cubicBezTo>
                    <a:pt x="170028" y="347249"/>
                    <a:pt x="166683" y="345242"/>
                    <a:pt x="163338" y="343234"/>
                  </a:cubicBezTo>
                  <a:cubicBezTo>
                    <a:pt x="164676" y="351933"/>
                    <a:pt x="164676" y="360630"/>
                    <a:pt x="166683" y="369328"/>
                  </a:cubicBezTo>
                  <a:cubicBezTo>
                    <a:pt x="208834" y="566705"/>
                    <a:pt x="215525" y="763413"/>
                    <a:pt x="163338" y="960789"/>
                  </a:cubicBezTo>
                  <a:cubicBezTo>
                    <a:pt x="135236" y="1065165"/>
                    <a:pt x="95761" y="1165526"/>
                    <a:pt x="60969" y="1267894"/>
                  </a:cubicBezTo>
                  <a:cubicBezTo>
                    <a:pt x="10789" y="1415090"/>
                    <a:pt x="-13967" y="1564962"/>
                    <a:pt x="8112" y="1720856"/>
                  </a:cubicBezTo>
                  <a:cubicBezTo>
                    <a:pt x="42235" y="1717511"/>
                    <a:pt x="74351" y="1704130"/>
                    <a:pt x="109143" y="1704798"/>
                  </a:cubicBezTo>
                  <a:cubicBezTo>
                    <a:pt x="149287" y="1694762"/>
                    <a:pt x="190770" y="1701453"/>
                    <a:pt x="231583" y="1698777"/>
                  </a:cubicBezTo>
                  <a:cubicBezTo>
                    <a:pt x="220878" y="1636553"/>
                    <a:pt x="221547" y="1574329"/>
                    <a:pt x="230245" y="1512105"/>
                  </a:cubicBezTo>
                  <a:cubicBezTo>
                    <a:pt x="246303" y="1408399"/>
                    <a:pt x="283102" y="1312052"/>
                    <a:pt x="318562" y="1215037"/>
                  </a:cubicBezTo>
                  <a:close/>
                  <a:moveTo>
                    <a:pt x="275073" y="353940"/>
                  </a:moveTo>
                  <a:cubicBezTo>
                    <a:pt x="261691" y="353940"/>
                    <a:pt x="248979" y="353940"/>
                    <a:pt x="235597" y="353940"/>
                  </a:cubicBezTo>
                  <a:cubicBezTo>
                    <a:pt x="248979" y="353940"/>
                    <a:pt x="261691" y="353940"/>
                    <a:pt x="275073" y="353940"/>
                  </a:cubicBezTo>
                  <a:close/>
                </a:path>
              </a:pathLst>
            </a:custGeom>
            <a:solidFill>
              <a:schemeClr val="accent3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="" xmlns:a16="http://schemas.microsoft.com/office/drawing/2014/main" id="{A5FCD654-BD2C-4DF9-BC3A-17B5F87B764C}"/>
              </a:ext>
            </a:extLst>
          </p:cNvPr>
          <p:cNvGrpSpPr/>
          <p:nvPr/>
        </p:nvGrpSpPr>
        <p:grpSpPr>
          <a:xfrm>
            <a:off x="9090334" y="4131488"/>
            <a:ext cx="2605943" cy="2315352"/>
            <a:chOff x="4035985" y="2025828"/>
            <a:chExt cx="4113453" cy="3654758"/>
          </a:xfrm>
        </p:grpSpPr>
        <p:sp>
          <p:nvSpPr>
            <p:cNvPr id="101" name="Freeform: Shape 100">
              <a:extLst>
                <a:ext uri="{FF2B5EF4-FFF2-40B4-BE49-F238E27FC236}">
                  <a16:creationId xmlns="" xmlns:a16="http://schemas.microsoft.com/office/drawing/2014/main" id="{5202F6B2-86CA-48EB-A3D2-D7C9A5D2C3D2}"/>
                </a:ext>
              </a:extLst>
            </p:cNvPr>
            <p:cNvSpPr/>
            <p:nvPr/>
          </p:nvSpPr>
          <p:spPr>
            <a:xfrm>
              <a:off x="6105685" y="2122042"/>
              <a:ext cx="1164169" cy="1565269"/>
            </a:xfrm>
            <a:custGeom>
              <a:avLst/>
              <a:gdLst>
                <a:gd name="connsiteX0" fmla="*/ 567785 w 1133475"/>
                <a:gd name="connsiteY0" fmla="*/ 714573 h 1524000"/>
                <a:gd name="connsiteX1" fmla="*/ 64865 w 1133475"/>
                <a:gd name="connsiteY1" fmla="*/ 1521340 h 1524000"/>
                <a:gd name="connsiteX2" fmla="*/ 269653 w 1133475"/>
                <a:gd name="connsiteY2" fmla="*/ 473590 h 1524000"/>
                <a:gd name="connsiteX3" fmla="*/ 915448 w 1133475"/>
                <a:gd name="connsiteY3" fmla="*/ 55443 h 1524000"/>
                <a:gd name="connsiteX4" fmla="*/ 1029748 w 1133475"/>
                <a:gd name="connsiteY4" fmla="*/ 8770 h 1524000"/>
                <a:gd name="connsiteX5" fmla="*/ 1087851 w 1133475"/>
                <a:gd name="connsiteY5" fmla="*/ 35440 h 1524000"/>
                <a:gd name="connsiteX6" fmla="*/ 908780 w 1133475"/>
                <a:gd name="connsiteY6" fmla="*/ 946983 h 1524000"/>
                <a:gd name="connsiteX7" fmla="*/ 223933 w 1133475"/>
                <a:gd name="connsiteY7" fmla="*/ 1474668 h 1524000"/>
                <a:gd name="connsiteX8" fmla="*/ 113443 w 1133475"/>
                <a:gd name="connsiteY8" fmla="*/ 1530865 h 1524000"/>
                <a:gd name="connsiteX9" fmla="*/ 101060 w 1133475"/>
                <a:gd name="connsiteY9" fmla="*/ 1528960 h 1524000"/>
                <a:gd name="connsiteX10" fmla="*/ 567785 w 1133475"/>
                <a:gd name="connsiteY10" fmla="*/ 714573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24000">
                  <a:moveTo>
                    <a:pt x="567785" y="714573"/>
                  </a:moveTo>
                  <a:cubicBezTo>
                    <a:pt x="370618" y="960318"/>
                    <a:pt x="207740" y="1228923"/>
                    <a:pt x="64865" y="1521340"/>
                  </a:cubicBezTo>
                  <a:cubicBezTo>
                    <a:pt x="-58007" y="1126053"/>
                    <a:pt x="-15145" y="775533"/>
                    <a:pt x="269653" y="473590"/>
                  </a:cubicBezTo>
                  <a:cubicBezTo>
                    <a:pt x="450628" y="282138"/>
                    <a:pt x="676370" y="158313"/>
                    <a:pt x="915448" y="55443"/>
                  </a:cubicBezTo>
                  <a:cubicBezTo>
                    <a:pt x="953548" y="39250"/>
                    <a:pt x="992601" y="25915"/>
                    <a:pt x="1029748" y="8770"/>
                  </a:cubicBezTo>
                  <a:cubicBezTo>
                    <a:pt x="1063086" y="-7422"/>
                    <a:pt x="1076420" y="-2660"/>
                    <a:pt x="1087851" y="35440"/>
                  </a:cubicBezTo>
                  <a:cubicBezTo>
                    <a:pt x="1187863" y="370720"/>
                    <a:pt x="1127855" y="674568"/>
                    <a:pt x="908780" y="946983"/>
                  </a:cubicBezTo>
                  <a:cubicBezTo>
                    <a:pt x="723043" y="1177488"/>
                    <a:pt x="481108" y="1336555"/>
                    <a:pt x="223933" y="1474668"/>
                  </a:cubicBezTo>
                  <a:cubicBezTo>
                    <a:pt x="187738" y="1493718"/>
                    <a:pt x="150590" y="1511815"/>
                    <a:pt x="113443" y="1530865"/>
                  </a:cubicBezTo>
                  <a:cubicBezTo>
                    <a:pt x="111538" y="1531818"/>
                    <a:pt x="107728" y="1529913"/>
                    <a:pt x="101060" y="1528960"/>
                  </a:cubicBezTo>
                  <a:cubicBezTo>
                    <a:pt x="234410" y="1243210"/>
                    <a:pt x="391573" y="973653"/>
                    <a:pt x="567785" y="7145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="" xmlns:a16="http://schemas.microsoft.com/office/drawing/2014/main" id="{F8819073-E235-4A2F-ABA2-A38300711732}"/>
                </a:ext>
              </a:extLst>
            </p:cNvPr>
            <p:cNvSpPr/>
            <p:nvPr/>
          </p:nvSpPr>
          <p:spPr>
            <a:xfrm>
              <a:off x="5093994" y="2025828"/>
              <a:ext cx="929379" cy="1672882"/>
            </a:xfrm>
            <a:custGeom>
              <a:avLst/>
              <a:gdLst>
                <a:gd name="connsiteX0" fmla="*/ 894625 w 904875"/>
                <a:gd name="connsiteY0" fmla="*/ 1601682 h 1628775"/>
                <a:gd name="connsiteX1" fmla="*/ 413613 w 904875"/>
                <a:gd name="connsiteY1" fmla="*/ 780627 h 1628775"/>
                <a:gd name="connsiteX2" fmla="*/ 864145 w 904875"/>
                <a:gd name="connsiteY2" fmla="*/ 1633114 h 1628775"/>
                <a:gd name="connsiteX3" fmla="*/ 451713 w 904875"/>
                <a:gd name="connsiteY3" fmla="*/ 1469284 h 1628775"/>
                <a:gd name="connsiteX4" fmla="*/ 29755 w 904875"/>
                <a:gd name="connsiteY4" fmla="*/ 807297 h 1628775"/>
                <a:gd name="connsiteX5" fmla="*/ 39280 w 904875"/>
                <a:gd name="connsiteY5" fmla="*/ 26247 h 1628775"/>
                <a:gd name="connsiteX6" fmla="*/ 81190 w 904875"/>
                <a:gd name="connsiteY6" fmla="*/ 3387 h 1628775"/>
                <a:gd name="connsiteX7" fmla="*/ 810805 w 904875"/>
                <a:gd name="connsiteY7" fmla="*/ 673947 h 1628775"/>
                <a:gd name="connsiteX8" fmla="*/ 894625 w 904875"/>
                <a:gd name="connsiteY8" fmla="*/ 1601682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1628775">
                  <a:moveTo>
                    <a:pt x="894625" y="1601682"/>
                  </a:moveTo>
                  <a:cubicBezTo>
                    <a:pt x="707935" y="1342602"/>
                    <a:pt x="549820" y="1068282"/>
                    <a:pt x="413613" y="780627"/>
                  </a:cubicBezTo>
                  <a:cubicBezTo>
                    <a:pt x="527913" y="1080664"/>
                    <a:pt x="682218" y="1358794"/>
                    <a:pt x="864145" y="1633114"/>
                  </a:cubicBezTo>
                  <a:cubicBezTo>
                    <a:pt x="711745" y="1601682"/>
                    <a:pt x="576490" y="1550247"/>
                    <a:pt x="451713" y="1469284"/>
                  </a:cubicBezTo>
                  <a:cubicBezTo>
                    <a:pt x="209778" y="1313074"/>
                    <a:pt x="83095" y="1083522"/>
                    <a:pt x="29755" y="807297"/>
                  </a:cubicBezTo>
                  <a:cubicBezTo>
                    <a:pt x="-20727" y="546312"/>
                    <a:pt x="228" y="286279"/>
                    <a:pt x="39280" y="26247"/>
                  </a:cubicBezTo>
                  <a:cubicBezTo>
                    <a:pt x="44043" y="-4233"/>
                    <a:pt x="56425" y="-2328"/>
                    <a:pt x="81190" y="3387"/>
                  </a:cubicBezTo>
                  <a:cubicBezTo>
                    <a:pt x="452665" y="87207"/>
                    <a:pt x="690790" y="317712"/>
                    <a:pt x="810805" y="673947"/>
                  </a:cubicBezTo>
                  <a:cubicBezTo>
                    <a:pt x="912723" y="974937"/>
                    <a:pt x="917485" y="1286404"/>
                    <a:pt x="894625" y="16016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="" xmlns:a16="http://schemas.microsoft.com/office/drawing/2014/main" id="{29F21B4D-7038-46BC-919D-7AB3CB12BD7B}"/>
                </a:ext>
              </a:extLst>
            </p:cNvPr>
            <p:cNvSpPr/>
            <p:nvPr/>
          </p:nvSpPr>
          <p:spPr>
            <a:xfrm>
              <a:off x="4917602" y="4013286"/>
              <a:ext cx="1164169" cy="1575052"/>
            </a:xfrm>
            <a:custGeom>
              <a:avLst/>
              <a:gdLst>
                <a:gd name="connsiteX0" fmla="*/ 1035886 w 1133475"/>
                <a:gd name="connsiteY0" fmla="*/ 0 h 1533525"/>
                <a:gd name="connsiteX1" fmla="*/ 546301 w 1133475"/>
                <a:gd name="connsiteY1" fmla="*/ 848677 h 1533525"/>
                <a:gd name="connsiteX2" fmla="*/ 1069224 w 1133475"/>
                <a:gd name="connsiteY2" fmla="*/ 17145 h 1533525"/>
                <a:gd name="connsiteX3" fmla="*/ 903489 w 1133475"/>
                <a:gd name="connsiteY3" fmla="*/ 1021080 h 1533525"/>
                <a:gd name="connsiteX4" fmla="*/ 289126 w 1133475"/>
                <a:gd name="connsiteY4" fmla="*/ 1451610 h 1533525"/>
                <a:gd name="connsiteX5" fmla="*/ 96721 w 1133475"/>
                <a:gd name="connsiteY5" fmla="*/ 1531620 h 1533525"/>
                <a:gd name="connsiteX6" fmla="*/ 49096 w 1133475"/>
                <a:gd name="connsiteY6" fmla="*/ 1508760 h 1533525"/>
                <a:gd name="connsiteX7" fmla="*/ 239596 w 1133475"/>
                <a:gd name="connsiteY7" fmla="*/ 574358 h 1533525"/>
                <a:gd name="connsiteX8" fmla="*/ 892059 w 1133475"/>
                <a:gd name="connsiteY8" fmla="*/ 73342 h 1533525"/>
                <a:gd name="connsiteX9" fmla="*/ 1014931 w 1133475"/>
                <a:gd name="connsiteY9" fmla="*/ 10478 h 1533525"/>
                <a:gd name="connsiteX10" fmla="*/ 1035886 w 1133475"/>
                <a:gd name="connsiteY10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33525">
                  <a:moveTo>
                    <a:pt x="1035886" y="0"/>
                  </a:moveTo>
                  <a:cubicBezTo>
                    <a:pt x="893964" y="302895"/>
                    <a:pt x="731086" y="581977"/>
                    <a:pt x="546301" y="848677"/>
                  </a:cubicBezTo>
                  <a:cubicBezTo>
                    <a:pt x="752041" y="595313"/>
                    <a:pt x="920634" y="318135"/>
                    <a:pt x="1069224" y="17145"/>
                  </a:cubicBezTo>
                  <a:cubicBezTo>
                    <a:pt x="1183524" y="387667"/>
                    <a:pt x="1156854" y="723900"/>
                    <a:pt x="903489" y="1021080"/>
                  </a:cubicBezTo>
                  <a:cubicBezTo>
                    <a:pt x="735849" y="1217295"/>
                    <a:pt x="519631" y="1345883"/>
                    <a:pt x="289126" y="1451610"/>
                  </a:cubicBezTo>
                  <a:cubicBezTo>
                    <a:pt x="226261" y="1481138"/>
                    <a:pt x="159586" y="1503045"/>
                    <a:pt x="96721" y="1531620"/>
                  </a:cubicBezTo>
                  <a:cubicBezTo>
                    <a:pt x="68146" y="1544955"/>
                    <a:pt x="57669" y="1540193"/>
                    <a:pt x="49096" y="1508760"/>
                  </a:cubicBezTo>
                  <a:cubicBezTo>
                    <a:pt x="-56631" y="1162050"/>
                    <a:pt x="9091" y="851535"/>
                    <a:pt x="239596" y="574358"/>
                  </a:cubicBezTo>
                  <a:cubicBezTo>
                    <a:pt x="418666" y="358140"/>
                    <a:pt x="648219" y="206692"/>
                    <a:pt x="892059" y="73342"/>
                  </a:cubicBezTo>
                  <a:cubicBezTo>
                    <a:pt x="932064" y="51435"/>
                    <a:pt x="973974" y="31433"/>
                    <a:pt x="1014931" y="10478"/>
                  </a:cubicBezTo>
                  <a:cubicBezTo>
                    <a:pt x="1017789" y="7620"/>
                    <a:pt x="1021599" y="5715"/>
                    <a:pt x="10358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="" xmlns:a16="http://schemas.microsoft.com/office/drawing/2014/main" id="{EF4453BF-3524-4808-B1AE-D5089F35A605}"/>
                </a:ext>
              </a:extLst>
            </p:cNvPr>
            <p:cNvSpPr/>
            <p:nvPr/>
          </p:nvSpPr>
          <p:spPr>
            <a:xfrm>
              <a:off x="4035985" y="3407222"/>
              <a:ext cx="1868541" cy="851115"/>
            </a:xfrm>
            <a:custGeom>
              <a:avLst/>
              <a:gdLst>
                <a:gd name="connsiteX0" fmla="*/ 793168 w 1819275"/>
                <a:gd name="connsiteY0" fmla="*/ 414825 h 828675"/>
                <a:gd name="connsiteX1" fmla="*/ 1816153 w 1819275"/>
                <a:gd name="connsiteY1" fmla="*/ 456735 h 828675"/>
                <a:gd name="connsiteX2" fmla="*/ 1703758 w 1819275"/>
                <a:gd name="connsiteY2" fmla="*/ 571035 h 828675"/>
                <a:gd name="connsiteX3" fmla="*/ 1005576 w 1819275"/>
                <a:gd name="connsiteY3" fmla="*/ 832020 h 828675"/>
                <a:gd name="connsiteX4" fmla="*/ 442648 w 1819275"/>
                <a:gd name="connsiteY4" fmla="*/ 658665 h 828675"/>
                <a:gd name="connsiteX5" fmla="*/ 18786 w 1819275"/>
                <a:gd name="connsiteY5" fmla="*/ 370058 h 828675"/>
                <a:gd name="connsiteX6" fmla="*/ 14976 w 1819275"/>
                <a:gd name="connsiteY6" fmla="*/ 320528 h 828675"/>
                <a:gd name="connsiteX7" fmla="*/ 933186 w 1819275"/>
                <a:gd name="connsiteY7" fmla="*/ 19538 h 828675"/>
                <a:gd name="connsiteX8" fmla="*/ 1819963 w 1819275"/>
                <a:gd name="connsiteY8" fmla="*/ 419588 h 828675"/>
                <a:gd name="connsiteX9" fmla="*/ 793168 w 1819275"/>
                <a:gd name="connsiteY9" fmla="*/ 41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9275" h="828675">
                  <a:moveTo>
                    <a:pt x="793168" y="414825"/>
                  </a:moveTo>
                  <a:cubicBezTo>
                    <a:pt x="1129401" y="469118"/>
                    <a:pt x="1467538" y="482453"/>
                    <a:pt x="1816153" y="456735"/>
                  </a:cubicBezTo>
                  <a:cubicBezTo>
                    <a:pt x="1775196" y="498645"/>
                    <a:pt x="1741858" y="537698"/>
                    <a:pt x="1703758" y="571035"/>
                  </a:cubicBezTo>
                  <a:cubicBezTo>
                    <a:pt x="1504686" y="747248"/>
                    <a:pt x="1276086" y="846308"/>
                    <a:pt x="1005576" y="832020"/>
                  </a:cubicBezTo>
                  <a:cubicBezTo>
                    <a:pt x="803646" y="821543"/>
                    <a:pt x="618861" y="752963"/>
                    <a:pt x="442648" y="658665"/>
                  </a:cubicBezTo>
                  <a:cubicBezTo>
                    <a:pt x="291201" y="577703"/>
                    <a:pt x="152136" y="477690"/>
                    <a:pt x="18786" y="370058"/>
                  </a:cubicBezTo>
                  <a:cubicBezTo>
                    <a:pt x="-4074" y="351960"/>
                    <a:pt x="-6932" y="343388"/>
                    <a:pt x="14976" y="320528"/>
                  </a:cubicBezTo>
                  <a:cubicBezTo>
                    <a:pt x="265483" y="50018"/>
                    <a:pt x="573141" y="-45232"/>
                    <a:pt x="933186" y="19538"/>
                  </a:cubicBezTo>
                  <a:cubicBezTo>
                    <a:pt x="1257988" y="77640"/>
                    <a:pt x="1538023" y="235755"/>
                    <a:pt x="1819963" y="419588"/>
                  </a:cubicBezTo>
                  <a:cubicBezTo>
                    <a:pt x="1469443" y="451020"/>
                    <a:pt x="1131306" y="447210"/>
                    <a:pt x="793168" y="41482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="" xmlns:a16="http://schemas.microsoft.com/office/drawing/2014/main" id="{AB99B619-6324-4E7F-8F7A-6A32821F6C6D}"/>
                </a:ext>
              </a:extLst>
            </p:cNvPr>
            <p:cNvSpPr/>
            <p:nvPr/>
          </p:nvSpPr>
          <p:spPr>
            <a:xfrm>
              <a:off x="6280897" y="3451054"/>
              <a:ext cx="1868541" cy="851115"/>
            </a:xfrm>
            <a:custGeom>
              <a:avLst/>
              <a:gdLst>
                <a:gd name="connsiteX0" fmla="*/ 1072515 w 1819275"/>
                <a:gd name="connsiteY0" fmla="*/ 424536 h 828675"/>
                <a:gd name="connsiteX1" fmla="*/ 11430 w 1819275"/>
                <a:gd name="connsiteY1" fmla="*/ 375958 h 828675"/>
                <a:gd name="connsiteX2" fmla="*/ 29528 w 1819275"/>
                <a:gd name="connsiteY2" fmla="*/ 345478 h 828675"/>
                <a:gd name="connsiteX3" fmla="*/ 619125 w 1819275"/>
                <a:gd name="connsiteY3" fmla="*/ 12103 h 828675"/>
                <a:gd name="connsiteX4" fmla="*/ 1186815 w 1819275"/>
                <a:gd name="connsiteY4" fmla="*/ 86398 h 828675"/>
                <a:gd name="connsiteX5" fmla="*/ 1807845 w 1819275"/>
                <a:gd name="connsiteY5" fmla="*/ 468351 h 828675"/>
                <a:gd name="connsiteX6" fmla="*/ 1808798 w 1819275"/>
                <a:gd name="connsiteY6" fmla="*/ 508356 h 828675"/>
                <a:gd name="connsiteX7" fmla="*/ 929640 w 1819275"/>
                <a:gd name="connsiteY7" fmla="*/ 821728 h 828675"/>
                <a:gd name="connsiteX8" fmla="*/ 53340 w 1819275"/>
                <a:gd name="connsiteY8" fmla="*/ 448348 h 828675"/>
                <a:gd name="connsiteX9" fmla="*/ 0 w 1819275"/>
                <a:gd name="connsiteY9" fmla="*/ 413106 h 828675"/>
                <a:gd name="connsiteX10" fmla="*/ 1072515 w 1819275"/>
                <a:gd name="connsiteY10" fmla="*/ 42453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828675">
                  <a:moveTo>
                    <a:pt x="1072515" y="424536"/>
                  </a:moveTo>
                  <a:cubicBezTo>
                    <a:pt x="721043" y="365481"/>
                    <a:pt x="366713" y="350241"/>
                    <a:pt x="11430" y="375958"/>
                  </a:cubicBezTo>
                  <a:cubicBezTo>
                    <a:pt x="6668" y="358813"/>
                    <a:pt x="21908" y="353098"/>
                    <a:pt x="29528" y="345478"/>
                  </a:cubicBezTo>
                  <a:cubicBezTo>
                    <a:pt x="193358" y="175933"/>
                    <a:pt x="381953" y="51156"/>
                    <a:pt x="619125" y="12103"/>
                  </a:cubicBezTo>
                  <a:cubicBezTo>
                    <a:pt x="816293" y="-20282"/>
                    <a:pt x="1004888" y="14961"/>
                    <a:pt x="1186815" y="86398"/>
                  </a:cubicBezTo>
                  <a:cubicBezTo>
                    <a:pt x="1416368" y="175933"/>
                    <a:pt x="1617345" y="314998"/>
                    <a:pt x="1807845" y="468351"/>
                  </a:cubicBezTo>
                  <a:cubicBezTo>
                    <a:pt x="1827848" y="484543"/>
                    <a:pt x="1823085" y="493116"/>
                    <a:pt x="1808798" y="508356"/>
                  </a:cubicBezTo>
                  <a:cubicBezTo>
                    <a:pt x="1570673" y="766483"/>
                    <a:pt x="1278255" y="874116"/>
                    <a:pt x="929640" y="821728"/>
                  </a:cubicBezTo>
                  <a:cubicBezTo>
                    <a:pt x="605790" y="773151"/>
                    <a:pt x="323850" y="622656"/>
                    <a:pt x="53340" y="448348"/>
                  </a:cubicBezTo>
                  <a:cubicBezTo>
                    <a:pt x="39053" y="438823"/>
                    <a:pt x="24765" y="429298"/>
                    <a:pt x="0" y="413106"/>
                  </a:cubicBezTo>
                  <a:cubicBezTo>
                    <a:pt x="366713" y="382626"/>
                    <a:pt x="719138" y="386436"/>
                    <a:pt x="1072515" y="42453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="" xmlns:a16="http://schemas.microsoft.com/office/drawing/2014/main" id="{C81A83F4-1205-4591-8BE9-220039C81A8C}"/>
                </a:ext>
              </a:extLst>
            </p:cNvPr>
            <p:cNvSpPr/>
            <p:nvPr/>
          </p:nvSpPr>
          <p:spPr>
            <a:xfrm>
              <a:off x="6164426" y="4017487"/>
              <a:ext cx="919596" cy="1663099"/>
            </a:xfrm>
            <a:custGeom>
              <a:avLst/>
              <a:gdLst>
                <a:gd name="connsiteX0" fmla="*/ 484876 w 895350"/>
                <a:gd name="connsiteY0" fmla="*/ 817917 h 1619250"/>
                <a:gd name="connsiteX1" fmla="*/ 74348 w 895350"/>
                <a:gd name="connsiteY1" fmla="*/ 47345 h 1619250"/>
                <a:gd name="connsiteX2" fmla="*/ 43868 w 895350"/>
                <a:gd name="connsiteY2" fmla="*/ 672 h 1619250"/>
                <a:gd name="connsiteX3" fmla="*/ 129593 w 895350"/>
                <a:gd name="connsiteY3" fmla="*/ 16865 h 1619250"/>
                <a:gd name="connsiteX4" fmla="*/ 885878 w 895350"/>
                <a:gd name="connsiteY4" fmla="*/ 888402 h 1619250"/>
                <a:gd name="connsiteX5" fmla="*/ 864923 w 895350"/>
                <a:gd name="connsiteY5" fmla="*/ 1598967 h 1619250"/>
                <a:gd name="connsiteX6" fmla="*/ 823966 w 895350"/>
                <a:gd name="connsiteY6" fmla="*/ 1624685 h 1619250"/>
                <a:gd name="connsiteX7" fmla="*/ 131498 w 895350"/>
                <a:gd name="connsiteY7" fmla="*/ 1051280 h 1619250"/>
                <a:gd name="connsiteX8" fmla="*/ 10531 w 895350"/>
                <a:gd name="connsiteY8" fmla="*/ 23532 h 1619250"/>
                <a:gd name="connsiteX9" fmla="*/ 476303 w 895350"/>
                <a:gd name="connsiteY9" fmla="*/ 826490 h 1619250"/>
                <a:gd name="connsiteX10" fmla="*/ 542026 w 895350"/>
                <a:gd name="connsiteY10" fmla="*/ 968412 h 1619250"/>
                <a:gd name="connsiteX11" fmla="*/ 484876 w 895350"/>
                <a:gd name="connsiteY11" fmla="*/ 817917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350" h="1619250">
                  <a:moveTo>
                    <a:pt x="484876" y="817917"/>
                  </a:moveTo>
                  <a:cubicBezTo>
                    <a:pt x="375338" y="546455"/>
                    <a:pt x="235321" y="292137"/>
                    <a:pt x="74348" y="47345"/>
                  </a:cubicBezTo>
                  <a:cubicBezTo>
                    <a:pt x="64823" y="33057"/>
                    <a:pt x="55298" y="18770"/>
                    <a:pt x="43868" y="672"/>
                  </a:cubicBezTo>
                  <a:cubicBezTo>
                    <a:pt x="77206" y="-3138"/>
                    <a:pt x="102923" y="10197"/>
                    <a:pt x="129593" y="16865"/>
                  </a:cubicBezTo>
                  <a:cubicBezTo>
                    <a:pt x="564886" y="135927"/>
                    <a:pt x="826823" y="440727"/>
                    <a:pt x="885878" y="888402"/>
                  </a:cubicBezTo>
                  <a:cubicBezTo>
                    <a:pt x="917311" y="1127480"/>
                    <a:pt x="899213" y="1362747"/>
                    <a:pt x="864923" y="1598967"/>
                  </a:cubicBezTo>
                  <a:cubicBezTo>
                    <a:pt x="861113" y="1626590"/>
                    <a:pt x="850636" y="1630400"/>
                    <a:pt x="823966" y="1624685"/>
                  </a:cubicBezTo>
                  <a:cubicBezTo>
                    <a:pt x="496306" y="1549437"/>
                    <a:pt x="262943" y="1361795"/>
                    <a:pt x="131498" y="1051280"/>
                  </a:cubicBezTo>
                  <a:cubicBezTo>
                    <a:pt x="-8519" y="720762"/>
                    <a:pt x="-12329" y="374052"/>
                    <a:pt x="10531" y="23532"/>
                  </a:cubicBezTo>
                  <a:cubicBezTo>
                    <a:pt x="191506" y="276897"/>
                    <a:pt x="348668" y="543597"/>
                    <a:pt x="476303" y="826490"/>
                  </a:cubicBezTo>
                  <a:cubicBezTo>
                    <a:pt x="509641" y="872210"/>
                    <a:pt x="523928" y="925550"/>
                    <a:pt x="542026" y="968412"/>
                  </a:cubicBezTo>
                  <a:cubicBezTo>
                    <a:pt x="531548" y="921740"/>
                    <a:pt x="495353" y="874115"/>
                    <a:pt x="484876" y="8179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="" xmlns:a16="http://schemas.microsoft.com/office/drawing/2014/main" id="{3A74444B-887E-40C9-831C-995E467F8B15}"/>
              </a:ext>
            </a:extLst>
          </p:cNvPr>
          <p:cNvGrpSpPr/>
          <p:nvPr/>
        </p:nvGrpSpPr>
        <p:grpSpPr>
          <a:xfrm>
            <a:off x="10378580" y="2766189"/>
            <a:ext cx="1183155" cy="960212"/>
            <a:chOff x="2002422" y="1255190"/>
            <a:chExt cx="6189146" cy="5022917"/>
          </a:xfrm>
        </p:grpSpPr>
        <p:grpSp>
          <p:nvGrpSpPr>
            <p:cNvPr id="109" name="Group 108">
              <a:extLst>
                <a:ext uri="{FF2B5EF4-FFF2-40B4-BE49-F238E27FC236}">
                  <a16:creationId xmlns="" xmlns:a16="http://schemas.microsoft.com/office/drawing/2014/main" id="{81C1575E-0C61-4DF6-8A0D-7C5C6D5CA2F9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116" name="Freeform: Shape 115">
                <a:extLst>
                  <a:ext uri="{FF2B5EF4-FFF2-40B4-BE49-F238E27FC236}">
                    <a16:creationId xmlns="" xmlns:a16="http://schemas.microsoft.com/office/drawing/2014/main" id="{3C8DA42E-59B3-4F3D-8981-857944FBDA42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="" xmlns:a16="http://schemas.microsoft.com/office/drawing/2014/main" id="{47E1B09F-952F-4EFE-AB6D-6BEBBF516A9B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="" xmlns:a16="http://schemas.microsoft.com/office/drawing/2014/main" id="{F0059473-8816-4F9E-A625-202AC0515FA0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114" name="Freeform: Shape 113">
                <a:extLst>
                  <a:ext uri="{FF2B5EF4-FFF2-40B4-BE49-F238E27FC236}">
                    <a16:creationId xmlns="" xmlns:a16="http://schemas.microsoft.com/office/drawing/2014/main" id="{075EE52C-CF23-409F-9228-24559422197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="" xmlns:a16="http://schemas.microsoft.com/office/drawing/2014/main" id="{7550E0C6-E34D-4630-AFB1-27598F4411FF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="" xmlns:a16="http://schemas.microsoft.com/office/drawing/2014/main" id="{84794333-60C3-49DA-8D67-87A19BB9BA0C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112" name="Freeform: Shape 111">
                <a:extLst>
                  <a:ext uri="{FF2B5EF4-FFF2-40B4-BE49-F238E27FC236}">
                    <a16:creationId xmlns="" xmlns:a16="http://schemas.microsoft.com/office/drawing/2014/main" id="{D4FC1102-0B90-456E-9066-D5DB7D04C1F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="" xmlns:a16="http://schemas.microsoft.com/office/drawing/2014/main" id="{C74014B3-6DBF-490F-8882-77DE616240E2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1" name="Group 120">
            <a:extLst>
              <a:ext uri="{FF2B5EF4-FFF2-40B4-BE49-F238E27FC236}">
                <a16:creationId xmlns="" xmlns:a16="http://schemas.microsoft.com/office/drawing/2014/main" id="{9E1EE4BE-77EB-4AF8-916C-445BD75DFE7E}"/>
              </a:ext>
            </a:extLst>
          </p:cNvPr>
          <p:cNvGrpSpPr/>
          <p:nvPr/>
        </p:nvGrpSpPr>
        <p:grpSpPr>
          <a:xfrm>
            <a:off x="7341837" y="2364070"/>
            <a:ext cx="1333261" cy="1533782"/>
            <a:chOff x="1863942" y="2174068"/>
            <a:chExt cx="1333261" cy="1533782"/>
          </a:xfrm>
          <a:solidFill>
            <a:schemeClr val="accent2"/>
          </a:solidFill>
        </p:grpSpPr>
        <p:sp>
          <p:nvSpPr>
            <p:cNvPr id="118" name="Freeform: Shape 117">
              <a:extLst>
                <a:ext uri="{FF2B5EF4-FFF2-40B4-BE49-F238E27FC236}">
                  <a16:creationId xmlns="" xmlns:a16="http://schemas.microsoft.com/office/drawing/2014/main" id="{45BABD51-41A0-4228-9921-2CF038DF5562}"/>
                </a:ext>
              </a:extLst>
            </p:cNvPr>
            <p:cNvSpPr/>
            <p:nvPr/>
          </p:nvSpPr>
          <p:spPr>
            <a:xfrm>
              <a:off x="2138953" y="2174068"/>
              <a:ext cx="972430" cy="1533782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="" xmlns:a16="http://schemas.microsoft.com/office/drawing/2014/main" id="{29DD6740-7008-41CD-99DB-38017E6A9B33}"/>
                </a:ext>
              </a:extLst>
            </p:cNvPr>
            <p:cNvSpPr/>
            <p:nvPr/>
          </p:nvSpPr>
          <p:spPr>
            <a:xfrm>
              <a:off x="1863942" y="2840320"/>
              <a:ext cx="550021" cy="867530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="" xmlns:a16="http://schemas.microsoft.com/office/drawing/2014/main" id="{4D60437A-4003-4815-8A76-392EBF5BD938}"/>
                </a:ext>
              </a:extLst>
            </p:cNvPr>
            <p:cNvSpPr/>
            <p:nvPr/>
          </p:nvSpPr>
          <p:spPr>
            <a:xfrm>
              <a:off x="2729684" y="2970448"/>
              <a:ext cx="467519" cy="737402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그룹 15">
            <a:extLst>
              <a:ext uri="{FF2B5EF4-FFF2-40B4-BE49-F238E27FC236}">
                <a16:creationId xmlns="" xmlns:a16="http://schemas.microsoft.com/office/drawing/2014/main" id="{C0752034-AAD1-4E88-89B3-4AF83BBDAE4A}"/>
              </a:ext>
            </a:extLst>
          </p:cNvPr>
          <p:cNvGrpSpPr/>
          <p:nvPr/>
        </p:nvGrpSpPr>
        <p:grpSpPr>
          <a:xfrm>
            <a:off x="2011734" y="1309189"/>
            <a:ext cx="2781968" cy="1848193"/>
            <a:chOff x="3798899" y="2582799"/>
            <a:chExt cx="4506282" cy="2993737"/>
          </a:xfrm>
        </p:grpSpPr>
        <p:sp>
          <p:nvSpPr>
            <p:cNvPr id="123" name="Rounded Rectangle 12">
              <a:extLst>
                <a:ext uri="{FF2B5EF4-FFF2-40B4-BE49-F238E27FC236}">
                  <a16:creationId xmlns="" xmlns:a16="http://schemas.microsoft.com/office/drawing/2014/main" id="{7DF6F5FE-F217-4106-8DE7-DFADBE4CDC74}"/>
                </a:ext>
              </a:extLst>
            </p:cNvPr>
            <p:cNvSpPr/>
            <p:nvPr/>
          </p:nvSpPr>
          <p:spPr>
            <a:xfrm>
              <a:off x="5932300" y="2701351"/>
              <a:ext cx="327730" cy="2501112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="" xmlns:a16="http://schemas.microsoft.com/office/drawing/2014/main" id="{C9E41998-4560-40E2-8875-AE1773E67E0B}"/>
                </a:ext>
              </a:extLst>
            </p:cNvPr>
            <p:cNvGrpSpPr/>
            <p:nvPr/>
          </p:nvGrpSpPr>
          <p:grpSpPr>
            <a:xfrm>
              <a:off x="4044696" y="3686502"/>
              <a:ext cx="2051469" cy="1474783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8" name="Freeform 28">
                <a:extLst>
                  <a:ext uri="{FF2B5EF4-FFF2-40B4-BE49-F238E27FC236}">
                    <a16:creationId xmlns="" xmlns:a16="http://schemas.microsoft.com/office/drawing/2014/main" id="{CEE3CD2A-3389-4F5F-B939-E4914B9CA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6BF3E"/>
                  </a:gs>
                  <a:gs pos="100000">
                    <a:srgbClr val="86BF3E">
                      <a:lumMod val="83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9" name="Freeform 16">
                <a:extLst>
                  <a:ext uri="{FF2B5EF4-FFF2-40B4-BE49-F238E27FC236}">
                    <a16:creationId xmlns="" xmlns:a16="http://schemas.microsoft.com/office/drawing/2014/main" id="{A13FF23B-FDE2-403C-8BEF-ED0A3C970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1"/>
                  </a:gs>
                  <a:gs pos="100000">
                    <a:schemeClr val="accent1">
                      <a:lumMod val="46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1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sp>
          <p:nvSpPr>
            <p:cNvPr id="125" name="Freeform 16">
              <a:extLst>
                <a:ext uri="{FF2B5EF4-FFF2-40B4-BE49-F238E27FC236}">
                  <a16:creationId xmlns="" xmlns:a16="http://schemas.microsoft.com/office/drawing/2014/main" id="{A6398A2D-1840-4CCA-8312-FD7C0F0B89E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096165" y="4199632"/>
              <a:ext cx="1635489" cy="1376904"/>
            </a:xfrm>
            <a:custGeom>
              <a:avLst/>
              <a:gdLst>
                <a:gd name="T0" fmla="*/ 194 w 798"/>
                <a:gd name="T1" fmla="*/ 0 h 583"/>
                <a:gd name="T2" fmla="*/ 604 w 798"/>
                <a:gd name="T3" fmla="*/ 0 h 583"/>
                <a:gd name="T4" fmla="*/ 798 w 798"/>
                <a:gd name="T5" fmla="*/ 195 h 583"/>
                <a:gd name="T6" fmla="*/ 798 w 798"/>
                <a:gd name="T7" fmla="*/ 198 h 583"/>
                <a:gd name="T8" fmla="*/ 798 w 798"/>
                <a:gd name="T9" fmla="*/ 198 h 583"/>
                <a:gd name="T10" fmla="*/ 798 w 798"/>
                <a:gd name="T11" fmla="*/ 583 h 583"/>
                <a:gd name="T12" fmla="*/ 604 w 798"/>
                <a:gd name="T13" fmla="*/ 389 h 583"/>
                <a:gd name="T14" fmla="*/ 335 w 798"/>
                <a:gd name="T15" fmla="*/ 389 h 583"/>
                <a:gd name="T16" fmla="*/ 194 w 798"/>
                <a:gd name="T17" fmla="*/ 389 h 583"/>
                <a:gd name="T18" fmla="*/ 0 w 798"/>
                <a:gd name="T19" fmla="*/ 195 h 583"/>
                <a:gd name="T20" fmla="*/ 194 w 798"/>
                <a:gd name="T21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8" h="583">
                  <a:moveTo>
                    <a:pt x="194" y="0"/>
                  </a:moveTo>
                  <a:cubicBezTo>
                    <a:pt x="199" y="0"/>
                    <a:pt x="599" y="0"/>
                    <a:pt x="604" y="0"/>
                  </a:cubicBezTo>
                  <a:cubicBezTo>
                    <a:pt x="711" y="0"/>
                    <a:pt x="798" y="87"/>
                    <a:pt x="798" y="195"/>
                  </a:cubicBezTo>
                  <a:cubicBezTo>
                    <a:pt x="798" y="196"/>
                    <a:pt x="798" y="197"/>
                    <a:pt x="798" y="198"/>
                  </a:cubicBezTo>
                  <a:cubicBezTo>
                    <a:pt x="798" y="198"/>
                    <a:pt x="798" y="198"/>
                    <a:pt x="798" y="198"/>
                  </a:cubicBezTo>
                  <a:cubicBezTo>
                    <a:pt x="798" y="583"/>
                    <a:pt x="798" y="583"/>
                    <a:pt x="798" y="583"/>
                  </a:cubicBezTo>
                  <a:cubicBezTo>
                    <a:pt x="798" y="476"/>
                    <a:pt x="711" y="389"/>
                    <a:pt x="604" y="389"/>
                  </a:cubicBezTo>
                  <a:cubicBezTo>
                    <a:pt x="600" y="389"/>
                    <a:pt x="452" y="389"/>
                    <a:pt x="335" y="389"/>
                  </a:cubicBezTo>
                  <a:cubicBezTo>
                    <a:pt x="259" y="389"/>
                    <a:pt x="196" y="389"/>
                    <a:pt x="194" y="389"/>
                  </a:cubicBezTo>
                  <a:cubicBezTo>
                    <a:pt x="87" y="389"/>
                    <a:pt x="0" y="302"/>
                    <a:pt x="0" y="195"/>
                  </a:cubicBezTo>
                  <a:cubicBezTo>
                    <a:pt x="0" y="87"/>
                    <a:pt x="87" y="0"/>
                    <a:pt x="194" y="0"/>
                  </a:cubicBezTo>
                  <a:close/>
                </a:path>
              </a:pathLst>
            </a:custGeom>
            <a:gradFill>
              <a:gsLst>
                <a:gs pos="77000">
                  <a:schemeClr val="accent6"/>
                </a:gs>
                <a:gs pos="100000">
                  <a:schemeClr val="accent6">
                    <a:lumMod val="70000"/>
                  </a:schemeClr>
                </a:gs>
              </a:gsLst>
              <a:lin ang="0" scaled="1"/>
            </a:gradFill>
            <a:ln>
              <a:noFill/>
            </a:ln>
            <a:effectLst>
              <a:outerShdw blurRad="50800" dist="50800" dir="5400000" algn="ctr" rotWithShape="0">
                <a:schemeClr val="accent6"/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="" xmlns:a16="http://schemas.microsoft.com/office/drawing/2014/main" id="{2A37F799-CEAE-475E-A4C8-D88B65949604}"/>
                </a:ext>
              </a:extLst>
            </p:cNvPr>
            <p:cNvGrpSpPr/>
            <p:nvPr/>
          </p:nvGrpSpPr>
          <p:grpSpPr>
            <a:xfrm>
              <a:off x="3798899" y="3318019"/>
              <a:ext cx="2297266" cy="1638647"/>
              <a:chOff x="2860082" y="2268017"/>
              <a:chExt cx="1711918" cy="1294232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6" name="Freeform 22">
                <a:extLst>
                  <a:ext uri="{FF2B5EF4-FFF2-40B4-BE49-F238E27FC236}">
                    <a16:creationId xmlns="" xmlns:a16="http://schemas.microsoft.com/office/drawing/2014/main" id="{E0C61DFE-07B4-4AA8-B7BA-833F1218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8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/>
                  </a:gs>
                  <a:gs pos="100000">
                    <a:schemeClr val="accent4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7" name="Freeform 16">
                <a:extLst>
                  <a:ext uri="{FF2B5EF4-FFF2-40B4-BE49-F238E27FC236}">
                    <a16:creationId xmlns="" xmlns:a16="http://schemas.microsoft.com/office/drawing/2014/main" id="{70126DFA-F30A-48F9-946E-E58D7D39B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4"/>
                  </a:gs>
                  <a:gs pos="100000">
                    <a:schemeClr val="accent4">
                      <a:lumMod val="39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63500" dist="50800" dir="600000" algn="ctr" rotWithShape="0">
                  <a:schemeClr val="accent4"/>
                </a:outerShdw>
                <a:reflection endPos="0" dir="5400000" sy="-100000" algn="bl" rotWithShape="0"/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="" xmlns:a16="http://schemas.microsoft.com/office/drawing/2014/main" id="{F062919D-9FEB-4FE7-B679-C11AD4B05BFD}"/>
                </a:ext>
              </a:extLst>
            </p:cNvPr>
            <p:cNvGrpSpPr/>
            <p:nvPr/>
          </p:nvGrpSpPr>
          <p:grpSpPr>
            <a:xfrm flipH="1">
              <a:off x="6096165" y="3844562"/>
              <a:ext cx="1884445" cy="1472610"/>
              <a:chOff x="2860082" y="2268017"/>
              <a:chExt cx="1711918" cy="1294234"/>
            </a:xfrm>
            <a:gradFill>
              <a:gsLst>
                <a:gs pos="77000">
                  <a:schemeClr val="bg1"/>
                </a:gs>
                <a:gs pos="100000">
                  <a:schemeClr val="bg1">
                    <a:lumMod val="64000"/>
                  </a:schemeClr>
                </a:gs>
              </a:gsLst>
              <a:lin ang="0" scaled="1"/>
            </a:gradFill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4" name="Freeform 25">
                <a:extLst>
                  <a:ext uri="{FF2B5EF4-FFF2-40B4-BE49-F238E27FC236}">
                    <a16:creationId xmlns="" xmlns:a16="http://schemas.microsoft.com/office/drawing/2014/main" id="{BD376D0C-74AC-482F-874E-636DBBF21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>
                      <a:lumMod val="80000"/>
                      <a:lumOff val="20000"/>
                    </a:schemeClr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35" name="Freeform 16">
                <a:extLst>
                  <a:ext uri="{FF2B5EF4-FFF2-40B4-BE49-F238E27FC236}">
                    <a16:creationId xmlns="" xmlns:a16="http://schemas.microsoft.com/office/drawing/2014/main" id="{3301A394-909D-48F0-B155-450C59A8E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/>
                  </a:gs>
                  <a:gs pos="100000">
                    <a:schemeClr val="accent3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="" xmlns:a16="http://schemas.microsoft.com/office/drawing/2014/main" id="{39D4411C-E8F9-4CC1-8431-9836C25FC14F}"/>
                </a:ext>
              </a:extLst>
            </p:cNvPr>
            <p:cNvGrpSpPr/>
            <p:nvPr/>
          </p:nvGrpSpPr>
          <p:grpSpPr>
            <a:xfrm>
              <a:off x="4145146" y="2582799"/>
              <a:ext cx="1947861" cy="1472610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2" name="Freeform 16">
                <a:extLst>
                  <a:ext uri="{FF2B5EF4-FFF2-40B4-BE49-F238E27FC236}">
                    <a16:creationId xmlns="" xmlns:a16="http://schemas.microsoft.com/office/drawing/2014/main" id="{683FE6F5-6935-482F-85EE-6BB3E37E7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3" name="Freeform 16">
                <a:extLst>
                  <a:ext uri="{FF2B5EF4-FFF2-40B4-BE49-F238E27FC236}">
                    <a16:creationId xmlns="" xmlns:a16="http://schemas.microsoft.com/office/drawing/2014/main" id="{58D91832-3F7E-4B4B-A5AA-468ED74A4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77000">
                    <a:schemeClr val="accent5">
                      <a:lumMod val="91000"/>
                    </a:schemeClr>
                  </a:gs>
                  <a:gs pos="100000">
                    <a:schemeClr val="accent5">
                      <a:lumMod val="6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chemeClr val="accent5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="" xmlns:a16="http://schemas.microsoft.com/office/drawing/2014/main" id="{D0620980-6E2A-4A25-BC58-88CCE05A3CC2}"/>
                </a:ext>
              </a:extLst>
            </p:cNvPr>
            <p:cNvGrpSpPr/>
            <p:nvPr/>
          </p:nvGrpSpPr>
          <p:grpSpPr>
            <a:xfrm flipH="1">
              <a:off x="6093006" y="2826423"/>
              <a:ext cx="2212175" cy="1636474"/>
              <a:chOff x="2860082" y="2268017"/>
              <a:chExt cx="1711918" cy="1294233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0" name="Freeform 19">
                <a:extLst>
                  <a:ext uri="{FF2B5EF4-FFF2-40B4-BE49-F238E27FC236}">
                    <a16:creationId xmlns="" xmlns:a16="http://schemas.microsoft.com/office/drawing/2014/main" id="{EDFDD16F-D94D-4CC1-88EF-6141C2B6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9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5BC5DD"/>
                  </a:gs>
                  <a:gs pos="100000">
                    <a:srgbClr val="5BC5DD">
                      <a:lumMod val="74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1" name="Freeform 16">
                <a:extLst>
                  <a:ext uri="{FF2B5EF4-FFF2-40B4-BE49-F238E27FC236}">
                    <a16:creationId xmlns="" xmlns:a16="http://schemas.microsoft.com/office/drawing/2014/main" id="{678273E9-337B-4A02-B0A4-B0AA8324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2"/>
                  </a:gs>
                  <a:gs pos="100000">
                    <a:schemeClr val="accent2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2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</p:grpSp>
      <p:sp>
        <p:nvSpPr>
          <p:cNvPr id="140" name="Freeform: Shape 139">
            <a:extLst>
              <a:ext uri="{FF2B5EF4-FFF2-40B4-BE49-F238E27FC236}">
                <a16:creationId xmlns="" xmlns:a16="http://schemas.microsoft.com/office/drawing/2014/main" id="{7FD4BA7B-1382-48FC-9085-16E57C7CF45C}"/>
              </a:ext>
            </a:extLst>
          </p:cNvPr>
          <p:cNvSpPr/>
          <p:nvPr/>
        </p:nvSpPr>
        <p:spPr>
          <a:xfrm rot="5400000">
            <a:off x="344850" y="214227"/>
            <a:ext cx="2559979" cy="2534063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41" name="Graphic 14">
            <a:extLst>
              <a:ext uri="{FF2B5EF4-FFF2-40B4-BE49-F238E27FC236}">
                <a16:creationId xmlns="" xmlns:a16="http://schemas.microsoft.com/office/drawing/2014/main" id="{88D3DABF-CFE4-4D6E-99E1-16DB110E3EFB}"/>
              </a:ext>
            </a:extLst>
          </p:cNvPr>
          <p:cNvGrpSpPr/>
          <p:nvPr/>
        </p:nvGrpSpPr>
        <p:grpSpPr>
          <a:xfrm>
            <a:off x="4877531" y="1720161"/>
            <a:ext cx="2349282" cy="1847750"/>
            <a:chOff x="2444748" y="555045"/>
            <a:chExt cx="7282048" cy="5727454"/>
          </a:xfrm>
        </p:grpSpPr>
        <p:sp>
          <p:nvSpPr>
            <p:cNvPr id="142" name="Freeform: Shape 141">
              <a:extLst>
                <a:ext uri="{FF2B5EF4-FFF2-40B4-BE49-F238E27FC236}">
                  <a16:creationId xmlns="" xmlns:a16="http://schemas.microsoft.com/office/drawing/2014/main" id="{EAD4CB14-BEAF-42EC-AFE9-53A3EB90B306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="" xmlns:a16="http://schemas.microsoft.com/office/drawing/2014/main" id="{26F42C99-B5FC-4305-A937-5D1B8E2CEF89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="" xmlns:a16="http://schemas.microsoft.com/office/drawing/2014/main" id="{624E1F7F-BD3A-42EA-95C6-6C66214BEF2B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="" xmlns:a16="http://schemas.microsoft.com/office/drawing/2014/main" id="{86680337-22DF-4359-81AB-E2B0E454C6B0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="" xmlns:a16="http://schemas.microsoft.com/office/drawing/2014/main" id="{6743EBEF-7E44-4C13-911A-8227107E6D25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="" xmlns:a16="http://schemas.microsoft.com/office/drawing/2014/main" id="{3384D645-3D16-4354-9CF8-72E4CAB7B3D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="" xmlns:a16="http://schemas.microsoft.com/office/drawing/2014/main" id="{FCBC89D5-942C-4D3B-A650-BCABA2DDD0E4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="" xmlns:a16="http://schemas.microsoft.com/office/drawing/2014/main" id="{95CD1603-6203-4364-9548-0C3073D1165C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8047" y="1073963"/>
            <a:ext cx="3206579" cy="275705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626" y="3994991"/>
            <a:ext cx="3153429" cy="240823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73404" y="3994991"/>
            <a:ext cx="2537647" cy="2537647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77320" y="1487333"/>
            <a:ext cx="2929814" cy="209428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10716" y="1432929"/>
            <a:ext cx="2081035" cy="2325145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924805" y="3192059"/>
            <a:ext cx="4853018" cy="3508286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69280" y="711839"/>
            <a:ext cx="2208543" cy="254273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5882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4626" y="1395357"/>
            <a:ext cx="3900774" cy="2195152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1330" y="1821817"/>
            <a:ext cx="4391235" cy="1768692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46580" y="1016479"/>
            <a:ext cx="2331243" cy="2952908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4626" y="4338363"/>
            <a:ext cx="4118332" cy="1799061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45012" y="3976394"/>
            <a:ext cx="4498987" cy="2161030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20808" y="5006737"/>
            <a:ext cx="2457015" cy="11306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7441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9578" y="1547644"/>
            <a:ext cx="4437341" cy="2425267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2620" y="3972911"/>
            <a:ext cx="3711256" cy="2591745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09961" y="1547644"/>
            <a:ext cx="2501264" cy="2458629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32933" y="4222466"/>
            <a:ext cx="1532790" cy="2493644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74615" y="1553081"/>
            <a:ext cx="4199901" cy="2669385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283204" y="4026438"/>
            <a:ext cx="4494619" cy="24846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0260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" name="Group 129">
            <a:extLst>
              <a:ext uri="{FF2B5EF4-FFF2-40B4-BE49-F238E27FC236}">
                <a16:creationId xmlns="" xmlns:a16="http://schemas.microsoft.com/office/drawing/2014/main" id="{012916BA-674B-4BB8-9EEB-C92DF9D7445F}"/>
              </a:ext>
            </a:extLst>
          </p:cNvPr>
          <p:cNvGrpSpPr/>
          <p:nvPr/>
        </p:nvGrpSpPr>
        <p:grpSpPr>
          <a:xfrm>
            <a:off x="-213829" y="1070136"/>
            <a:ext cx="4833989" cy="5949116"/>
            <a:chOff x="-300992" y="-37931"/>
            <a:chExt cx="6089138" cy="7493808"/>
          </a:xfrm>
        </p:grpSpPr>
        <p:sp>
          <p:nvSpPr>
            <p:cNvPr id="129" name="Freeform: Shape 128">
              <a:extLst>
                <a:ext uri="{FF2B5EF4-FFF2-40B4-BE49-F238E27FC236}">
                  <a16:creationId xmlns="" xmlns:a16="http://schemas.microsoft.com/office/drawing/2014/main" id="{7655F747-2E02-40FD-922F-113DDBBF74FA}"/>
                </a:ext>
              </a:extLst>
            </p:cNvPr>
            <p:cNvSpPr/>
            <p:nvPr/>
          </p:nvSpPr>
          <p:spPr>
            <a:xfrm rot="244704">
              <a:off x="-17584" y="1202832"/>
              <a:ext cx="4714957" cy="6253045"/>
            </a:xfrm>
            <a:custGeom>
              <a:avLst/>
              <a:gdLst>
                <a:gd name="connsiteX0" fmla="*/ 0 w 3476854"/>
                <a:gd name="connsiteY0" fmla="*/ 0 h 4611053"/>
                <a:gd name="connsiteX1" fmla="*/ 63817 w 3476854"/>
                <a:gd name="connsiteY1" fmla="*/ 14287 h 4611053"/>
                <a:gd name="connsiteX2" fmla="*/ 381952 w 3476854"/>
                <a:gd name="connsiteY2" fmla="*/ 514350 h 4611053"/>
                <a:gd name="connsiteX3" fmla="*/ 345757 w 3476854"/>
                <a:gd name="connsiteY3" fmla="*/ 60960 h 4611053"/>
                <a:gd name="connsiteX4" fmla="*/ 398145 w 3476854"/>
                <a:gd name="connsiteY4" fmla="*/ 101917 h 4611053"/>
                <a:gd name="connsiteX5" fmla="*/ 575310 w 3476854"/>
                <a:gd name="connsiteY5" fmla="*/ 815340 h 4611053"/>
                <a:gd name="connsiteX6" fmla="*/ 869632 w 3476854"/>
                <a:gd name="connsiteY6" fmla="*/ 1465897 h 4611053"/>
                <a:gd name="connsiteX7" fmla="*/ 753736 w 3476854"/>
                <a:gd name="connsiteY7" fmla="*/ 162877 h 4611053"/>
                <a:gd name="connsiteX8" fmla="*/ 930340 w 3476854"/>
                <a:gd name="connsiteY8" fmla="*/ 877375 h 4611053"/>
                <a:gd name="connsiteX9" fmla="*/ 1006792 w 3476854"/>
                <a:gd name="connsiteY9" fmla="*/ 1306830 h 4611053"/>
                <a:gd name="connsiteX10" fmla="*/ 1035367 w 3476854"/>
                <a:gd name="connsiteY10" fmla="*/ 1617345 h 4611053"/>
                <a:gd name="connsiteX11" fmla="*/ 1256655 w 3476854"/>
                <a:gd name="connsiteY11" fmla="*/ 2131836 h 4611053"/>
                <a:gd name="connsiteX12" fmla="*/ 1329690 w 3476854"/>
                <a:gd name="connsiteY12" fmla="*/ 1917382 h 4611053"/>
                <a:gd name="connsiteX13" fmla="*/ 1476375 w 3476854"/>
                <a:gd name="connsiteY13" fmla="*/ 1435417 h 4611053"/>
                <a:gd name="connsiteX14" fmla="*/ 1050607 w 3476854"/>
                <a:gd name="connsiteY14" fmla="*/ 612457 h 4611053"/>
                <a:gd name="connsiteX15" fmla="*/ 1480185 w 3476854"/>
                <a:gd name="connsiteY15" fmla="*/ 1294447 h 4611053"/>
                <a:gd name="connsiteX16" fmla="*/ 1203319 w 3476854"/>
                <a:gd name="connsiteY16" fmla="*/ 250477 h 4611053"/>
                <a:gd name="connsiteX17" fmla="*/ 1511143 w 3476854"/>
                <a:gd name="connsiteY17" fmla="*/ 1115770 h 4611053"/>
                <a:gd name="connsiteX18" fmla="*/ 1732597 w 3476854"/>
                <a:gd name="connsiteY18" fmla="*/ 640080 h 4611053"/>
                <a:gd name="connsiteX19" fmla="*/ 1564005 w 3476854"/>
                <a:gd name="connsiteY19" fmla="*/ 1191577 h 4611053"/>
                <a:gd name="connsiteX20" fmla="*/ 1501140 w 3476854"/>
                <a:gd name="connsiteY20" fmla="*/ 1730692 h 4611053"/>
                <a:gd name="connsiteX21" fmla="*/ 1362075 w 3476854"/>
                <a:gd name="connsiteY21" fmla="*/ 2225040 h 4611053"/>
                <a:gd name="connsiteX22" fmla="*/ 1647825 w 3476854"/>
                <a:gd name="connsiteY22" fmla="*/ 2633662 h 4611053"/>
                <a:gd name="connsiteX23" fmla="*/ 1836420 w 3476854"/>
                <a:gd name="connsiteY23" fmla="*/ 1673542 h 4611053"/>
                <a:gd name="connsiteX24" fmla="*/ 1896427 w 3476854"/>
                <a:gd name="connsiteY24" fmla="*/ 827722 h 4611053"/>
                <a:gd name="connsiteX25" fmla="*/ 1938337 w 3476854"/>
                <a:gd name="connsiteY25" fmla="*/ 1715452 h 4611053"/>
                <a:gd name="connsiteX26" fmla="*/ 2313708 w 3476854"/>
                <a:gd name="connsiteY26" fmla="*/ 834153 h 4611053"/>
                <a:gd name="connsiteX27" fmla="*/ 1978342 w 3476854"/>
                <a:gd name="connsiteY27" fmla="*/ 2003107 h 4611053"/>
                <a:gd name="connsiteX28" fmla="*/ 1809750 w 3476854"/>
                <a:gd name="connsiteY28" fmla="*/ 2596515 h 4611053"/>
                <a:gd name="connsiteX29" fmla="*/ 1856422 w 3476854"/>
                <a:gd name="connsiteY29" fmla="*/ 2498407 h 4611053"/>
                <a:gd name="connsiteX30" fmla="*/ 2145030 w 3476854"/>
                <a:gd name="connsiteY30" fmla="*/ 2317432 h 4611053"/>
                <a:gd name="connsiteX31" fmla="*/ 2231707 w 3476854"/>
                <a:gd name="connsiteY31" fmla="*/ 2038350 h 4611053"/>
                <a:gd name="connsiteX32" fmla="*/ 2582705 w 3476854"/>
                <a:gd name="connsiteY32" fmla="*/ 584301 h 4611053"/>
                <a:gd name="connsiteX33" fmla="*/ 2420661 w 3476854"/>
                <a:gd name="connsiteY33" fmla="*/ 1442797 h 4611053"/>
                <a:gd name="connsiteX34" fmla="*/ 2755582 w 3476854"/>
                <a:gd name="connsiteY34" fmla="*/ 508635 h 4611053"/>
                <a:gd name="connsiteX35" fmla="*/ 2352982 w 3476854"/>
                <a:gd name="connsiteY35" fmla="*/ 1814094 h 4611053"/>
                <a:gd name="connsiteX36" fmla="*/ 2868862 w 3476854"/>
                <a:gd name="connsiteY36" fmla="*/ 1435521 h 4611053"/>
                <a:gd name="connsiteX37" fmla="*/ 3022198 w 3476854"/>
                <a:gd name="connsiteY37" fmla="*/ 1087721 h 4611053"/>
                <a:gd name="connsiteX38" fmla="*/ 2997180 w 3476854"/>
                <a:gd name="connsiteY38" fmla="*/ 1334200 h 4611053"/>
                <a:gd name="connsiteX39" fmla="*/ 3476854 w 3476854"/>
                <a:gd name="connsiteY39" fmla="*/ 806240 h 4611053"/>
                <a:gd name="connsiteX40" fmla="*/ 3262398 w 3476854"/>
                <a:gd name="connsiteY40" fmla="*/ 1152465 h 4611053"/>
                <a:gd name="connsiteX41" fmla="*/ 2949892 w 3476854"/>
                <a:gd name="connsiteY41" fmla="*/ 1450657 h 4611053"/>
                <a:gd name="connsiteX42" fmla="*/ 2348865 w 3476854"/>
                <a:gd name="connsiteY42" fmla="*/ 1924050 h 4611053"/>
                <a:gd name="connsiteX43" fmla="*/ 2292667 w 3476854"/>
                <a:gd name="connsiteY43" fmla="*/ 2192655 h 4611053"/>
                <a:gd name="connsiteX44" fmla="*/ 1810702 w 3476854"/>
                <a:gd name="connsiteY44" fmla="*/ 2596515 h 4611053"/>
                <a:gd name="connsiteX45" fmla="*/ 1791652 w 3476854"/>
                <a:gd name="connsiteY45" fmla="*/ 3003373 h 4611053"/>
                <a:gd name="connsiteX46" fmla="*/ 1829978 w 3476854"/>
                <a:gd name="connsiteY46" fmla="*/ 3516241 h 4611053"/>
                <a:gd name="connsiteX47" fmla="*/ 1978342 w 3476854"/>
                <a:gd name="connsiteY47" fmla="*/ 4611053 h 4611053"/>
                <a:gd name="connsiteX48" fmla="*/ 1576387 w 3476854"/>
                <a:gd name="connsiteY48" fmla="*/ 4606290 h 4611053"/>
                <a:gd name="connsiteX49" fmla="*/ 1641157 w 3476854"/>
                <a:gd name="connsiteY49" fmla="*/ 4070985 h 4611053"/>
                <a:gd name="connsiteX50" fmla="*/ 1523890 w 3476854"/>
                <a:gd name="connsiteY50" fmla="*/ 2801985 h 4611053"/>
                <a:gd name="connsiteX51" fmla="*/ 1511059 w 3476854"/>
                <a:gd name="connsiteY51" fmla="*/ 2751951 h 4611053"/>
                <a:gd name="connsiteX52" fmla="*/ 1378854 w 3476854"/>
                <a:gd name="connsiteY52" fmla="*/ 2657832 h 4611053"/>
                <a:gd name="connsiteX53" fmla="*/ 896073 w 3476854"/>
                <a:gd name="connsiteY53" fmla="*/ 2286679 h 4611053"/>
                <a:gd name="connsiteX54" fmla="*/ 588790 w 3476854"/>
                <a:gd name="connsiteY54" fmla="*/ 1721848 h 4611053"/>
                <a:gd name="connsiteX55" fmla="*/ 86842 w 3476854"/>
                <a:gd name="connsiteY55" fmla="*/ 1304530 h 4611053"/>
                <a:gd name="connsiteX56" fmla="*/ 146377 w 3476854"/>
                <a:gd name="connsiteY56" fmla="*/ 1298436 h 4611053"/>
                <a:gd name="connsiteX57" fmla="*/ 542954 w 3476854"/>
                <a:gd name="connsiteY57" fmla="*/ 1640089 h 4611053"/>
                <a:gd name="connsiteX58" fmla="*/ 407443 w 3476854"/>
                <a:gd name="connsiteY58" fmla="*/ 1285446 h 4611053"/>
                <a:gd name="connsiteX59" fmla="*/ 491139 w 3476854"/>
                <a:gd name="connsiteY59" fmla="*/ 1281375 h 4611053"/>
                <a:gd name="connsiteX60" fmla="*/ 465162 w 3476854"/>
                <a:gd name="connsiteY60" fmla="*/ 1300946 h 4611053"/>
                <a:gd name="connsiteX61" fmla="*/ 725773 w 3476854"/>
                <a:gd name="connsiteY61" fmla="*/ 1868920 h 4611053"/>
                <a:gd name="connsiteX62" fmla="*/ 1062797 w 3476854"/>
                <a:gd name="connsiteY62" fmla="*/ 2334656 h 4611053"/>
                <a:gd name="connsiteX63" fmla="*/ 1222684 w 3476854"/>
                <a:gd name="connsiteY63" fmla="*/ 2400441 h 4611053"/>
                <a:gd name="connsiteX64" fmla="*/ 1234957 w 3476854"/>
                <a:gd name="connsiteY64" fmla="*/ 2402411 h 4611053"/>
                <a:gd name="connsiteX65" fmla="*/ 1224976 w 3476854"/>
                <a:gd name="connsiteY65" fmla="*/ 2390133 h 4611053"/>
                <a:gd name="connsiteX66" fmla="*/ 1170622 w 3476854"/>
                <a:gd name="connsiteY66" fmla="*/ 2317432 h 4611053"/>
                <a:gd name="connsiteX67" fmla="*/ 699135 w 3476854"/>
                <a:gd name="connsiteY67" fmla="*/ 1329690 h 4611053"/>
                <a:gd name="connsiteX68" fmla="*/ 428625 w 3476854"/>
                <a:gd name="connsiteY68" fmla="*/ 632460 h 4611053"/>
                <a:gd name="connsiteX69" fmla="*/ 0 w 3476854"/>
                <a:gd name="connsiteY69" fmla="*/ 0 h 461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476854" h="4611053">
                  <a:moveTo>
                    <a:pt x="0" y="0"/>
                  </a:moveTo>
                  <a:cubicBezTo>
                    <a:pt x="21907" y="5715"/>
                    <a:pt x="42862" y="9525"/>
                    <a:pt x="63817" y="14287"/>
                  </a:cubicBezTo>
                  <a:cubicBezTo>
                    <a:pt x="146685" y="202882"/>
                    <a:pt x="228600" y="373380"/>
                    <a:pt x="381952" y="514350"/>
                  </a:cubicBezTo>
                  <a:cubicBezTo>
                    <a:pt x="323850" y="369570"/>
                    <a:pt x="345757" y="214312"/>
                    <a:pt x="345757" y="60960"/>
                  </a:cubicBezTo>
                  <a:lnTo>
                    <a:pt x="398145" y="101917"/>
                  </a:lnTo>
                  <a:cubicBezTo>
                    <a:pt x="402907" y="391477"/>
                    <a:pt x="473392" y="551497"/>
                    <a:pt x="575310" y="815340"/>
                  </a:cubicBezTo>
                  <a:cubicBezTo>
                    <a:pt x="661035" y="1036320"/>
                    <a:pt x="751522" y="1261110"/>
                    <a:pt x="869632" y="1465897"/>
                  </a:cubicBezTo>
                  <a:cubicBezTo>
                    <a:pt x="905827" y="970597"/>
                    <a:pt x="842011" y="442037"/>
                    <a:pt x="753736" y="162877"/>
                  </a:cubicBezTo>
                  <a:cubicBezTo>
                    <a:pt x="862885" y="322150"/>
                    <a:pt x="891129" y="686716"/>
                    <a:pt x="930340" y="877375"/>
                  </a:cubicBezTo>
                  <a:cubicBezTo>
                    <a:pt x="969551" y="1068034"/>
                    <a:pt x="989288" y="1183502"/>
                    <a:pt x="1006792" y="1306830"/>
                  </a:cubicBezTo>
                  <a:cubicBezTo>
                    <a:pt x="1024296" y="1430158"/>
                    <a:pt x="1011555" y="1465897"/>
                    <a:pt x="1035367" y="1617345"/>
                  </a:cubicBezTo>
                  <a:cubicBezTo>
                    <a:pt x="1077011" y="1754846"/>
                    <a:pt x="1207601" y="2081830"/>
                    <a:pt x="1256655" y="2131836"/>
                  </a:cubicBezTo>
                  <a:cubicBezTo>
                    <a:pt x="1305709" y="2181842"/>
                    <a:pt x="1293070" y="2033452"/>
                    <a:pt x="1329690" y="1917382"/>
                  </a:cubicBezTo>
                  <a:cubicBezTo>
                    <a:pt x="1366310" y="1801312"/>
                    <a:pt x="1468755" y="1581150"/>
                    <a:pt x="1476375" y="1435417"/>
                  </a:cubicBezTo>
                  <a:cubicBezTo>
                    <a:pt x="1429861" y="1217930"/>
                    <a:pt x="1049972" y="635952"/>
                    <a:pt x="1050607" y="612457"/>
                  </a:cubicBezTo>
                  <a:cubicBezTo>
                    <a:pt x="1051242" y="588962"/>
                    <a:pt x="1362226" y="1102161"/>
                    <a:pt x="1480185" y="1294447"/>
                  </a:cubicBezTo>
                  <a:cubicBezTo>
                    <a:pt x="1407264" y="940929"/>
                    <a:pt x="1264612" y="428899"/>
                    <a:pt x="1203319" y="250477"/>
                  </a:cubicBezTo>
                  <a:cubicBezTo>
                    <a:pt x="1404759" y="569380"/>
                    <a:pt x="1476663" y="1028153"/>
                    <a:pt x="1511143" y="1115770"/>
                  </a:cubicBezTo>
                  <a:cubicBezTo>
                    <a:pt x="1599356" y="1180704"/>
                    <a:pt x="1741784" y="495916"/>
                    <a:pt x="1732597" y="640080"/>
                  </a:cubicBezTo>
                  <a:cubicBezTo>
                    <a:pt x="1723410" y="784244"/>
                    <a:pt x="1626870" y="1042035"/>
                    <a:pt x="1564005" y="1191577"/>
                  </a:cubicBezTo>
                  <a:cubicBezTo>
                    <a:pt x="1572577" y="1326832"/>
                    <a:pt x="1546860" y="1645920"/>
                    <a:pt x="1501140" y="1730692"/>
                  </a:cubicBezTo>
                  <a:cubicBezTo>
                    <a:pt x="1440180" y="1844040"/>
                    <a:pt x="1361122" y="2224087"/>
                    <a:pt x="1362075" y="2225040"/>
                  </a:cubicBezTo>
                  <a:cubicBezTo>
                    <a:pt x="1386522" y="2375535"/>
                    <a:pt x="1572326" y="2512099"/>
                    <a:pt x="1647825" y="2633662"/>
                  </a:cubicBezTo>
                  <a:cubicBezTo>
                    <a:pt x="1895475" y="2071687"/>
                    <a:pt x="1841182" y="2296477"/>
                    <a:pt x="1836420" y="1673542"/>
                  </a:cubicBezTo>
                  <a:cubicBezTo>
                    <a:pt x="1817369" y="1443711"/>
                    <a:pt x="1797608" y="1059122"/>
                    <a:pt x="1896427" y="827722"/>
                  </a:cubicBezTo>
                  <a:cubicBezTo>
                    <a:pt x="1860043" y="1147809"/>
                    <a:pt x="1878871" y="1643814"/>
                    <a:pt x="1938337" y="1715452"/>
                  </a:cubicBezTo>
                  <a:cubicBezTo>
                    <a:pt x="1997803" y="1787090"/>
                    <a:pt x="2296367" y="768421"/>
                    <a:pt x="2313708" y="834153"/>
                  </a:cubicBezTo>
                  <a:cubicBezTo>
                    <a:pt x="2331049" y="899885"/>
                    <a:pt x="1984652" y="1833910"/>
                    <a:pt x="1978342" y="2003107"/>
                  </a:cubicBezTo>
                  <a:cubicBezTo>
                    <a:pt x="1987867" y="2206942"/>
                    <a:pt x="1900237" y="2409825"/>
                    <a:pt x="1809750" y="2596515"/>
                  </a:cubicBezTo>
                  <a:cubicBezTo>
                    <a:pt x="1824990" y="2565082"/>
                    <a:pt x="1839277" y="2529840"/>
                    <a:pt x="1856422" y="2498407"/>
                  </a:cubicBezTo>
                  <a:cubicBezTo>
                    <a:pt x="1984057" y="2471737"/>
                    <a:pt x="2089785" y="2446020"/>
                    <a:pt x="2145030" y="2317432"/>
                  </a:cubicBezTo>
                  <a:cubicBezTo>
                    <a:pt x="2200275" y="2187892"/>
                    <a:pt x="2158761" y="2327205"/>
                    <a:pt x="2231707" y="2038350"/>
                  </a:cubicBezTo>
                  <a:cubicBezTo>
                    <a:pt x="2304653" y="1749495"/>
                    <a:pt x="2533931" y="879079"/>
                    <a:pt x="2582705" y="584301"/>
                  </a:cubicBezTo>
                  <a:cubicBezTo>
                    <a:pt x="2604116" y="843805"/>
                    <a:pt x="2477730" y="1192982"/>
                    <a:pt x="2420661" y="1442797"/>
                  </a:cubicBezTo>
                  <a:cubicBezTo>
                    <a:pt x="2445916" y="1391049"/>
                    <a:pt x="2709935" y="877267"/>
                    <a:pt x="2755582" y="508635"/>
                  </a:cubicBezTo>
                  <a:cubicBezTo>
                    <a:pt x="2769208" y="848040"/>
                    <a:pt x="2468959" y="1430180"/>
                    <a:pt x="2352982" y="1814094"/>
                  </a:cubicBezTo>
                  <a:cubicBezTo>
                    <a:pt x="2480380" y="1711214"/>
                    <a:pt x="2681422" y="1578523"/>
                    <a:pt x="2868862" y="1435521"/>
                  </a:cubicBezTo>
                  <a:cubicBezTo>
                    <a:pt x="2963793" y="1377910"/>
                    <a:pt x="2977686" y="1306226"/>
                    <a:pt x="3022198" y="1087721"/>
                  </a:cubicBezTo>
                  <a:cubicBezTo>
                    <a:pt x="3034937" y="1274880"/>
                    <a:pt x="3010638" y="1282952"/>
                    <a:pt x="2997180" y="1334200"/>
                  </a:cubicBezTo>
                  <a:cubicBezTo>
                    <a:pt x="3051608" y="1254079"/>
                    <a:pt x="3412149" y="965362"/>
                    <a:pt x="3476854" y="806240"/>
                  </a:cubicBezTo>
                  <a:cubicBezTo>
                    <a:pt x="3407795" y="1010777"/>
                    <a:pt x="3350225" y="1045062"/>
                    <a:pt x="3262398" y="1152465"/>
                  </a:cubicBezTo>
                  <a:cubicBezTo>
                    <a:pt x="3174571" y="1259868"/>
                    <a:pt x="3102148" y="1322060"/>
                    <a:pt x="2949892" y="1450657"/>
                  </a:cubicBezTo>
                  <a:cubicBezTo>
                    <a:pt x="2797637" y="1579255"/>
                    <a:pt x="2530792" y="1706880"/>
                    <a:pt x="2348865" y="1924050"/>
                  </a:cubicBezTo>
                  <a:cubicBezTo>
                    <a:pt x="2332672" y="2018347"/>
                    <a:pt x="2321242" y="2097405"/>
                    <a:pt x="2292667" y="2192655"/>
                  </a:cubicBezTo>
                  <a:cubicBezTo>
                    <a:pt x="2208847" y="2469832"/>
                    <a:pt x="2080260" y="2537460"/>
                    <a:pt x="1810702" y="2596515"/>
                  </a:cubicBezTo>
                  <a:cubicBezTo>
                    <a:pt x="1759267" y="2720340"/>
                    <a:pt x="1776720" y="2866465"/>
                    <a:pt x="1791652" y="3003373"/>
                  </a:cubicBezTo>
                  <a:cubicBezTo>
                    <a:pt x="1806081" y="3137172"/>
                    <a:pt x="1798863" y="3248294"/>
                    <a:pt x="1829978" y="3516241"/>
                  </a:cubicBezTo>
                  <a:cubicBezTo>
                    <a:pt x="1861093" y="3784188"/>
                    <a:pt x="1951002" y="4291969"/>
                    <a:pt x="1978342" y="4611053"/>
                  </a:cubicBezTo>
                  <a:cubicBezTo>
                    <a:pt x="1844040" y="4603432"/>
                    <a:pt x="1709737" y="4612957"/>
                    <a:pt x="1576387" y="4606290"/>
                  </a:cubicBezTo>
                  <a:cubicBezTo>
                    <a:pt x="1596390" y="4414837"/>
                    <a:pt x="1655445" y="4264343"/>
                    <a:pt x="1641157" y="4070985"/>
                  </a:cubicBezTo>
                  <a:cubicBezTo>
                    <a:pt x="1628656" y="3901797"/>
                    <a:pt x="1585525" y="3087216"/>
                    <a:pt x="1523890" y="2801985"/>
                  </a:cubicBezTo>
                  <a:lnTo>
                    <a:pt x="1511059" y="2751951"/>
                  </a:lnTo>
                  <a:lnTo>
                    <a:pt x="1378854" y="2657832"/>
                  </a:lnTo>
                  <a:cubicBezTo>
                    <a:pt x="1216035" y="2544539"/>
                    <a:pt x="1038983" y="2424072"/>
                    <a:pt x="896073" y="2286679"/>
                  </a:cubicBezTo>
                  <a:cubicBezTo>
                    <a:pt x="835556" y="2229465"/>
                    <a:pt x="636844" y="1857552"/>
                    <a:pt x="588790" y="1721848"/>
                  </a:cubicBezTo>
                  <a:cubicBezTo>
                    <a:pt x="334342" y="1586593"/>
                    <a:pt x="265505" y="1478346"/>
                    <a:pt x="86842" y="1304530"/>
                  </a:cubicBezTo>
                  <a:lnTo>
                    <a:pt x="146377" y="1298436"/>
                  </a:lnTo>
                  <a:cubicBezTo>
                    <a:pt x="269427" y="1429041"/>
                    <a:pt x="405673" y="1558130"/>
                    <a:pt x="542954" y="1640089"/>
                  </a:cubicBezTo>
                  <a:cubicBezTo>
                    <a:pt x="513769" y="1601404"/>
                    <a:pt x="456486" y="1425462"/>
                    <a:pt x="407443" y="1285446"/>
                  </a:cubicBezTo>
                  <a:lnTo>
                    <a:pt x="491139" y="1281375"/>
                  </a:lnTo>
                  <a:lnTo>
                    <a:pt x="465162" y="1300946"/>
                  </a:lnTo>
                  <a:cubicBezTo>
                    <a:pt x="526939" y="1474345"/>
                    <a:pt x="655046" y="1708162"/>
                    <a:pt x="725773" y="1868920"/>
                  </a:cubicBezTo>
                  <a:cubicBezTo>
                    <a:pt x="783804" y="2003849"/>
                    <a:pt x="920861" y="2225024"/>
                    <a:pt x="1062797" y="2334656"/>
                  </a:cubicBezTo>
                  <a:cubicBezTo>
                    <a:pt x="1129404" y="2401817"/>
                    <a:pt x="1182477" y="2398909"/>
                    <a:pt x="1222684" y="2400441"/>
                  </a:cubicBezTo>
                  <a:lnTo>
                    <a:pt x="1234957" y="2402411"/>
                  </a:lnTo>
                  <a:lnTo>
                    <a:pt x="1224976" y="2390133"/>
                  </a:lnTo>
                  <a:cubicBezTo>
                    <a:pt x="1207651" y="2367959"/>
                    <a:pt x="1189553" y="2343864"/>
                    <a:pt x="1170622" y="2317432"/>
                  </a:cubicBezTo>
                  <a:cubicBezTo>
                    <a:pt x="1019175" y="2105977"/>
                    <a:pt x="878205" y="1663065"/>
                    <a:pt x="699135" y="1329690"/>
                  </a:cubicBezTo>
                  <a:cubicBezTo>
                    <a:pt x="657225" y="1250632"/>
                    <a:pt x="458152" y="767715"/>
                    <a:pt x="428625" y="632460"/>
                  </a:cubicBezTo>
                  <a:cubicBezTo>
                    <a:pt x="167640" y="418147"/>
                    <a:pt x="136207" y="27336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8" name="Group 127">
              <a:extLst>
                <a:ext uri="{FF2B5EF4-FFF2-40B4-BE49-F238E27FC236}">
                  <a16:creationId xmlns="" xmlns:a16="http://schemas.microsoft.com/office/drawing/2014/main" id="{D4A6D434-E9ED-4F2A-930F-A02542675C9F}"/>
                </a:ext>
              </a:extLst>
            </p:cNvPr>
            <p:cNvGrpSpPr/>
            <p:nvPr/>
          </p:nvGrpSpPr>
          <p:grpSpPr>
            <a:xfrm>
              <a:off x="-300992" y="-37931"/>
              <a:ext cx="6089138" cy="4742317"/>
              <a:chOff x="-300992" y="-37931"/>
              <a:chExt cx="6089138" cy="4742317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="" xmlns:a16="http://schemas.microsoft.com/office/drawing/2014/main" id="{99F3175C-7C23-4F43-8ACA-B7CFEE5937C7}"/>
                  </a:ext>
                </a:extLst>
              </p:cNvPr>
              <p:cNvSpPr/>
              <p:nvPr/>
            </p:nvSpPr>
            <p:spPr>
              <a:xfrm rot="8100000">
                <a:off x="1948531" y="1733685"/>
                <a:ext cx="2186343" cy="2180691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="" xmlns:a16="http://schemas.microsoft.com/office/drawing/2014/main" id="{16C808F7-22D9-465E-A3F8-CDA617AE5FEE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1130573" y="1483816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="" xmlns:a16="http://schemas.microsoft.com/office/drawing/2014/main" id="{B2D21609-2D22-42B3-BEC1-34288DC2F819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1277503" y="73662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="" xmlns:a16="http://schemas.microsoft.com/office/drawing/2014/main" id="{23E0F311-D0AE-44C2-9B01-56699DE6F765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2949119" y="563692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="" xmlns:a16="http://schemas.microsoft.com/office/drawing/2014/main" id="{839F2F38-34CE-4D28-9EEC-2B52E2A09284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-408435" y="2000837"/>
                <a:ext cx="2441682" cy="2226796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="" xmlns:a16="http://schemas.microsoft.com/office/drawing/2014/main" id="{58A895D4-DF68-4DD6-A070-D81FB0CC661B}"/>
                  </a:ext>
                </a:extLst>
              </p:cNvPr>
              <p:cNvSpPr/>
              <p:nvPr/>
            </p:nvSpPr>
            <p:spPr>
              <a:xfrm>
                <a:off x="457805" y="1554504"/>
                <a:ext cx="2186343" cy="2180691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="" xmlns:a16="http://schemas.microsoft.com/office/drawing/2014/main" id="{5C00706D-AEF1-4CBC-9EEB-8B3324AAB6A2}"/>
                  </a:ext>
                </a:extLst>
              </p:cNvPr>
              <p:cNvSpPr/>
              <p:nvPr/>
            </p:nvSpPr>
            <p:spPr>
              <a:xfrm>
                <a:off x="1369014" y="2090465"/>
                <a:ext cx="1461533" cy="1426565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="" xmlns:a16="http://schemas.microsoft.com/office/drawing/2014/main" id="{C8DFEB20-725F-4611-B28D-01525EC99209}"/>
                  </a:ext>
                </a:extLst>
              </p:cNvPr>
              <p:cNvSpPr/>
              <p:nvPr/>
            </p:nvSpPr>
            <p:spPr>
              <a:xfrm rot="6300000">
                <a:off x="-286926" y="1615768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="" xmlns:a16="http://schemas.microsoft.com/office/drawing/2014/main" id="{85301D97-8D5B-439B-A146-2614E5545039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1679985" y="680362"/>
                <a:ext cx="2324975" cy="2120360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="" xmlns:a16="http://schemas.microsoft.com/office/drawing/2014/main" id="{B2B563E9-53A9-438C-AF09-4B13D556C1EF}"/>
                  </a:ext>
                </a:extLst>
              </p:cNvPr>
              <p:cNvSpPr/>
              <p:nvPr/>
            </p:nvSpPr>
            <p:spPr>
              <a:xfrm>
                <a:off x="843064" y="572701"/>
                <a:ext cx="1892960" cy="1847670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="" xmlns:a16="http://schemas.microsoft.com/office/drawing/2014/main" id="{99B8E91D-E0BC-4DBC-AB21-924241007CA2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-261744" y="335050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="" xmlns:a16="http://schemas.microsoft.com/office/drawing/2014/main" id="{A30D6C40-0B0D-4C82-8A23-5736CBC168C5}"/>
                  </a:ext>
                </a:extLst>
              </p:cNvPr>
              <p:cNvSpPr/>
              <p:nvPr/>
            </p:nvSpPr>
            <p:spPr>
              <a:xfrm rot="3494497">
                <a:off x="2863371" y="933396"/>
                <a:ext cx="1398052" cy="2219996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="" xmlns:a16="http://schemas.microsoft.com/office/drawing/2014/main" id="{86443B2B-B3C6-45C9-901B-2655D9806C42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3394900" y="1813556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="" xmlns:a16="http://schemas.microsoft.com/office/drawing/2014/main" id="{08217271-907A-46D7-9C1B-A179FA2F624B}"/>
                  </a:ext>
                </a:extLst>
              </p:cNvPr>
              <p:cNvSpPr/>
              <p:nvPr/>
            </p:nvSpPr>
            <p:spPr>
              <a:xfrm rot="16200000">
                <a:off x="2929773" y="2468218"/>
                <a:ext cx="1635850" cy="136808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="" xmlns:a16="http://schemas.microsoft.com/office/drawing/2014/main" id="{20CD6B25-2319-452F-AC87-C10D4D326EF5}"/>
                  </a:ext>
                </a:extLst>
              </p:cNvPr>
              <p:cNvSpPr/>
              <p:nvPr/>
            </p:nvSpPr>
            <p:spPr>
              <a:xfrm rot="13519709">
                <a:off x="3669016" y="425505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="" xmlns:a16="http://schemas.microsoft.com/office/drawing/2014/main" id="{E09661B1-F67E-4255-ADB2-8FA9EC6C181C}"/>
                  </a:ext>
                </a:extLst>
              </p:cNvPr>
              <p:cNvSpPr/>
              <p:nvPr/>
            </p:nvSpPr>
            <p:spPr>
              <a:xfrm>
                <a:off x="4407514" y="330617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="" xmlns:a16="http://schemas.microsoft.com/office/drawing/2014/main" id="{820B5D0A-4DB0-4B95-9201-4EC63B98A40D}"/>
                  </a:ext>
                </a:extLst>
              </p:cNvPr>
              <p:cNvSpPr/>
              <p:nvPr/>
            </p:nvSpPr>
            <p:spPr>
              <a:xfrm>
                <a:off x="3513003" y="415457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="" xmlns:a16="http://schemas.microsoft.com/office/drawing/2014/main" id="{086451F4-BF64-4BFE-9101-1771A854EC58}"/>
                  </a:ext>
                </a:extLst>
              </p:cNvPr>
              <p:cNvSpPr/>
              <p:nvPr/>
            </p:nvSpPr>
            <p:spPr>
              <a:xfrm>
                <a:off x="3274484" y="301900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="" xmlns:a16="http://schemas.microsoft.com/office/drawing/2014/main" id="{849428CC-2DB0-45AE-B109-9C4EFAF7BD38}"/>
                  </a:ext>
                </a:extLst>
              </p:cNvPr>
              <p:cNvSpPr/>
              <p:nvPr/>
            </p:nvSpPr>
            <p:spPr>
              <a:xfrm>
                <a:off x="4304354" y="50570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="" xmlns:a16="http://schemas.microsoft.com/office/drawing/2014/main" id="{A4A4812E-DA70-46ED-8818-AC192AE7B92A}"/>
                  </a:ext>
                </a:extLst>
              </p:cNvPr>
              <p:cNvSpPr/>
              <p:nvPr/>
            </p:nvSpPr>
            <p:spPr>
              <a:xfrm>
                <a:off x="4476118" y="91212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="" xmlns:a16="http://schemas.microsoft.com/office/drawing/2014/main" id="{00FCB4BF-FD5F-49D9-89F4-D5ADB72668E7}"/>
                  </a:ext>
                </a:extLst>
              </p:cNvPr>
              <p:cNvSpPr/>
              <p:nvPr/>
            </p:nvSpPr>
            <p:spPr>
              <a:xfrm>
                <a:off x="3938994" y="14920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="" xmlns:a16="http://schemas.microsoft.com/office/drawing/2014/main" id="{FC964D9D-E54A-445A-9B6E-BBA31B512D0B}"/>
                  </a:ext>
                </a:extLst>
              </p:cNvPr>
              <p:cNvSpPr/>
              <p:nvPr/>
            </p:nvSpPr>
            <p:spPr>
              <a:xfrm>
                <a:off x="4958655" y="340445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="" xmlns:a16="http://schemas.microsoft.com/office/drawing/2014/main" id="{7C3B31D2-1873-4D29-892C-E2E1376A3DDC}"/>
                  </a:ext>
                </a:extLst>
              </p:cNvPr>
              <p:cNvSpPr/>
              <p:nvPr/>
            </p:nvSpPr>
            <p:spPr>
              <a:xfrm>
                <a:off x="4944798" y="244652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="" xmlns:a16="http://schemas.microsoft.com/office/drawing/2014/main" id="{2F4C8200-A602-4A82-9D3B-159A7D9741A0}"/>
                  </a:ext>
                </a:extLst>
              </p:cNvPr>
              <p:cNvSpPr/>
              <p:nvPr/>
            </p:nvSpPr>
            <p:spPr>
              <a:xfrm>
                <a:off x="3200399" y="390494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="" xmlns:a16="http://schemas.microsoft.com/office/drawing/2014/main" id="{CE18AF89-30DF-4CFF-A4A1-C45FB297A1EA}"/>
                  </a:ext>
                </a:extLst>
              </p:cNvPr>
              <p:cNvSpPr/>
              <p:nvPr/>
            </p:nvSpPr>
            <p:spPr>
              <a:xfrm rot="19265104" flipH="1">
                <a:off x="4859060" y="178770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="" xmlns:a16="http://schemas.microsoft.com/office/drawing/2014/main" id="{3863DDA8-8B21-4983-99CA-7756B34B64C1}"/>
                  </a:ext>
                </a:extLst>
              </p:cNvPr>
              <p:cNvSpPr/>
              <p:nvPr/>
            </p:nvSpPr>
            <p:spPr>
              <a:xfrm flipH="1">
                <a:off x="5024390" y="137678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="" xmlns:a16="http://schemas.microsoft.com/office/drawing/2014/main" id="{09CB4227-38E7-4072-886D-8CBD29647A29}"/>
                  </a:ext>
                </a:extLst>
              </p:cNvPr>
              <p:cNvSpPr/>
              <p:nvPr/>
            </p:nvSpPr>
            <p:spPr>
              <a:xfrm rot="18674865" flipH="1">
                <a:off x="1949389" y="-40217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="" xmlns:a16="http://schemas.microsoft.com/office/drawing/2014/main" id="{E48F2555-4232-43AC-BB77-18CD5642DE28}"/>
                  </a:ext>
                </a:extLst>
              </p:cNvPr>
              <p:cNvSpPr/>
              <p:nvPr/>
            </p:nvSpPr>
            <p:spPr>
              <a:xfrm>
                <a:off x="3336084" y="439638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="" xmlns:a16="http://schemas.microsoft.com/office/drawing/2014/main" id="{9C4DCAB1-FC6D-4555-A218-A0850FFF51D2}"/>
                  </a:ext>
                </a:extLst>
              </p:cNvPr>
              <p:cNvSpPr/>
              <p:nvPr/>
            </p:nvSpPr>
            <p:spPr>
              <a:xfrm>
                <a:off x="3059413" y="132271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="" xmlns:a16="http://schemas.microsoft.com/office/drawing/2014/main" id="{DB1AB6DC-FC3E-4ECD-A95C-9D44D30F3231}"/>
                  </a:ext>
                </a:extLst>
              </p:cNvPr>
              <p:cNvSpPr/>
              <p:nvPr/>
            </p:nvSpPr>
            <p:spPr>
              <a:xfrm>
                <a:off x="5398711" y="298771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="" xmlns:a16="http://schemas.microsoft.com/office/drawing/2014/main" id="{D6DA67E3-0B66-48AF-AFCE-3A7F2DDA7C2A}"/>
                  </a:ext>
                </a:extLst>
              </p:cNvPr>
              <p:cNvSpPr/>
              <p:nvPr/>
            </p:nvSpPr>
            <p:spPr>
              <a:xfrm>
                <a:off x="761627" y="4181419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="" xmlns:a16="http://schemas.microsoft.com/office/drawing/2014/main" id="{9366B748-0556-4EE1-ADA5-B4492A36399D}"/>
                  </a:ext>
                </a:extLst>
              </p:cNvPr>
              <p:cNvSpPr/>
              <p:nvPr/>
            </p:nvSpPr>
            <p:spPr>
              <a:xfrm>
                <a:off x="601123" y="342187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="" xmlns:a16="http://schemas.microsoft.com/office/drawing/2014/main" id="{47F42F6E-9722-44D7-84F5-10D35200CBCF}"/>
                  </a:ext>
                </a:extLst>
              </p:cNvPr>
              <p:cNvSpPr/>
              <p:nvPr/>
            </p:nvSpPr>
            <p:spPr>
              <a:xfrm>
                <a:off x="45658" y="4241815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="" xmlns:a16="http://schemas.microsoft.com/office/drawing/2014/main" id="{D7502B87-25FF-4B7A-9BBF-9134039CCE49}"/>
                  </a:ext>
                </a:extLst>
              </p:cNvPr>
              <p:cNvSpPr/>
              <p:nvPr/>
            </p:nvSpPr>
            <p:spPr>
              <a:xfrm>
                <a:off x="1298911" y="3321766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="" xmlns:a16="http://schemas.microsoft.com/office/drawing/2014/main" id="{395A70BC-57E3-41FD-B158-E8C9E0095A8A}"/>
                  </a:ext>
                </a:extLst>
              </p:cNvPr>
              <p:cNvSpPr/>
              <p:nvPr/>
            </p:nvSpPr>
            <p:spPr>
              <a:xfrm>
                <a:off x="12559" y="312594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="" xmlns:a16="http://schemas.microsoft.com/office/drawing/2014/main" id="{65721D93-E84C-4088-91C8-DA5CBBD8AC2F}"/>
                  </a:ext>
                </a:extLst>
              </p:cNvPr>
              <p:cNvSpPr/>
              <p:nvPr/>
            </p:nvSpPr>
            <p:spPr>
              <a:xfrm>
                <a:off x="148244" y="3617381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="" xmlns:a16="http://schemas.microsoft.com/office/drawing/2014/main" id="{A0482ED4-8E47-4A31-8626-79EDA8CC5DEA}"/>
                  </a:ext>
                </a:extLst>
              </p:cNvPr>
              <p:cNvSpPr/>
              <p:nvPr/>
            </p:nvSpPr>
            <p:spPr>
              <a:xfrm>
                <a:off x="2130593" y="3646205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="" xmlns:a16="http://schemas.microsoft.com/office/drawing/2014/main" id="{6E361435-DBA3-4946-839C-2028D67B16B0}"/>
                  </a:ext>
                </a:extLst>
              </p:cNvPr>
              <p:cNvSpPr/>
              <p:nvPr/>
            </p:nvSpPr>
            <p:spPr>
              <a:xfrm>
                <a:off x="1314724" y="384409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="" xmlns:a16="http://schemas.microsoft.com/office/drawing/2014/main" id="{7CE199A3-2879-4F6B-9F6A-18380E870B58}"/>
                  </a:ext>
                </a:extLst>
              </p:cNvPr>
              <p:cNvSpPr/>
              <p:nvPr/>
            </p:nvSpPr>
            <p:spPr>
              <a:xfrm>
                <a:off x="1002120" y="134785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="" xmlns:a16="http://schemas.microsoft.com/office/drawing/2014/main" id="{A93C8527-3C96-4CC8-88A1-D54054BFC179}"/>
                  </a:ext>
                </a:extLst>
              </p:cNvPr>
              <p:cNvSpPr/>
              <p:nvPr/>
            </p:nvSpPr>
            <p:spPr>
              <a:xfrm>
                <a:off x="1137805" y="626225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="" xmlns:a16="http://schemas.microsoft.com/office/drawing/2014/main" id="{A94CFD0B-ABC7-4C93-9CD5-20CEF2B5C117}"/>
                  </a:ext>
                </a:extLst>
              </p:cNvPr>
              <p:cNvSpPr/>
              <p:nvPr/>
            </p:nvSpPr>
            <p:spPr>
              <a:xfrm>
                <a:off x="238363" y="233689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="" xmlns:a16="http://schemas.microsoft.com/office/drawing/2014/main" id="{02A39DCA-7A98-455E-90F3-4E57259AC6EF}"/>
                  </a:ext>
                </a:extLst>
              </p:cNvPr>
              <p:cNvSpPr/>
              <p:nvPr/>
            </p:nvSpPr>
            <p:spPr>
              <a:xfrm>
                <a:off x="489204" y="-15935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="" xmlns:a16="http://schemas.microsoft.com/office/drawing/2014/main" id="{C399AC89-6A77-4A73-8268-982DB1209A35}"/>
                  </a:ext>
                </a:extLst>
              </p:cNvPr>
              <p:cNvSpPr/>
              <p:nvPr/>
            </p:nvSpPr>
            <p:spPr>
              <a:xfrm>
                <a:off x="12836" y="489454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="" xmlns:a16="http://schemas.microsoft.com/office/drawing/2014/main" id="{4274F698-CA0E-4290-A73F-039D473E4D48}"/>
              </a:ext>
            </a:extLst>
          </p:cNvPr>
          <p:cNvSpPr/>
          <p:nvPr/>
        </p:nvSpPr>
        <p:spPr>
          <a:xfrm>
            <a:off x="9148536" y="0"/>
            <a:ext cx="3043464" cy="6810510"/>
          </a:xfrm>
          <a:custGeom>
            <a:avLst/>
            <a:gdLst>
              <a:gd name="connsiteX0" fmla="*/ 1740127 w 3043464"/>
              <a:gd name="connsiteY0" fmla="*/ 1779855 h 6810510"/>
              <a:gd name="connsiteX1" fmla="*/ 1669332 w 3043464"/>
              <a:gd name="connsiteY1" fmla="*/ 2061618 h 6810510"/>
              <a:gd name="connsiteX2" fmla="*/ 1740127 w 3043464"/>
              <a:gd name="connsiteY2" fmla="*/ 1779855 h 6810510"/>
              <a:gd name="connsiteX3" fmla="*/ 1114303 w 3043464"/>
              <a:gd name="connsiteY3" fmla="*/ 722187 h 6810510"/>
              <a:gd name="connsiteX4" fmla="*/ 1136958 w 3043464"/>
              <a:gd name="connsiteY4" fmla="*/ 937402 h 6810510"/>
              <a:gd name="connsiteX5" fmla="*/ 1114303 w 3043464"/>
              <a:gd name="connsiteY5" fmla="*/ 722187 h 6810510"/>
              <a:gd name="connsiteX6" fmla="*/ 1320302 w 3043464"/>
              <a:gd name="connsiteY6" fmla="*/ 497053 h 6810510"/>
              <a:gd name="connsiteX7" fmla="*/ 1319608 w 3043464"/>
              <a:gd name="connsiteY7" fmla="*/ 533872 h 6810510"/>
              <a:gd name="connsiteX8" fmla="*/ 1275715 w 3043464"/>
              <a:gd name="connsiteY8" fmla="*/ 531041 h 6810510"/>
              <a:gd name="connsiteX9" fmla="*/ 1185098 w 3043464"/>
              <a:gd name="connsiteY9" fmla="*/ 550863 h 6810510"/>
              <a:gd name="connsiteX10" fmla="*/ 1275715 w 3043464"/>
              <a:gd name="connsiteY10" fmla="*/ 570686 h 6810510"/>
              <a:gd name="connsiteX11" fmla="*/ 1319608 w 3043464"/>
              <a:gd name="connsiteY11" fmla="*/ 567854 h 6810510"/>
              <a:gd name="connsiteX12" fmla="*/ 1243150 w 3043464"/>
              <a:gd name="connsiteY12" fmla="*/ 1505172 h 6810510"/>
              <a:gd name="connsiteX13" fmla="*/ 1227575 w 3043464"/>
              <a:gd name="connsiteY13" fmla="*/ 1513668 h 6810510"/>
              <a:gd name="connsiteX14" fmla="*/ 1241733 w 3043464"/>
              <a:gd name="connsiteY14" fmla="*/ 1522163 h 6810510"/>
              <a:gd name="connsiteX15" fmla="*/ 1202089 w 3043464"/>
              <a:gd name="connsiteY15" fmla="*/ 2739828 h 6810510"/>
              <a:gd name="connsiteX16" fmla="*/ 1683491 w 3043464"/>
              <a:gd name="connsiteY16" fmla="*/ 1423051 h 6810510"/>
              <a:gd name="connsiteX17" fmla="*/ 1731631 w 3043464"/>
              <a:gd name="connsiteY17" fmla="*/ 1015275 h 6810510"/>
              <a:gd name="connsiteX18" fmla="*/ 1754285 w 3043464"/>
              <a:gd name="connsiteY18" fmla="*/ 1015275 h 6810510"/>
              <a:gd name="connsiteX19" fmla="*/ 1844902 w 3043464"/>
              <a:gd name="connsiteY19" fmla="*/ 995452 h 6810510"/>
              <a:gd name="connsiteX20" fmla="*/ 1754285 w 3043464"/>
              <a:gd name="connsiteY20" fmla="*/ 975630 h 6810510"/>
              <a:gd name="connsiteX21" fmla="*/ 1735879 w 3043464"/>
              <a:gd name="connsiteY21" fmla="*/ 975630 h 6810510"/>
              <a:gd name="connsiteX22" fmla="*/ 1741918 w 3043464"/>
              <a:gd name="connsiteY22" fmla="*/ 866639 h 6810510"/>
              <a:gd name="connsiteX23" fmla="*/ 1729257 w 3043464"/>
              <a:gd name="connsiteY23" fmla="*/ 858597 h 6810510"/>
              <a:gd name="connsiteX24" fmla="*/ 1566600 w 3043464"/>
              <a:gd name="connsiteY24" fmla="*/ 775110 h 6810510"/>
              <a:gd name="connsiteX25" fmla="*/ 1396747 w 3043464"/>
              <a:gd name="connsiteY25" fmla="*/ 603817 h 6810510"/>
              <a:gd name="connsiteX26" fmla="*/ 1272376 w 3043464"/>
              <a:gd name="connsiteY26" fmla="*/ 420684 h 6810510"/>
              <a:gd name="connsiteX27" fmla="*/ 1214943 w 3043464"/>
              <a:gd name="connsiteY27" fmla="*/ 422106 h 6810510"/>
              <a:gd name="connsiteX28" fmla="*/ 1119967 w 3043464"/>
              <a:gd name="connsiteY28" fmla="*/ 440424 h 6810510"/>
              <a:gd name="connsiteX29" fmla="*/ 1275715 w 3043464"/>
              <a:gd name="connsiteY29" fmla="*/ 460246 h 6810510"/>
              <a:gd name="connsiteX30" fmla="*/ 1294950 w 3043464"/>
              <a:gd name="connsiteY30" fmla="*/ 459645 h 6810510"/>
              <a:gd name="connsiteX31" fmla="*/ 1054016 w 3043464"/>
              <a:gd name="connsiteY31" fmla="*/ 0 h 6810510"/>
              <a:gd name="connsiteX32" fmla="*/ 1299697 w 3043464"/>
              <a:gd name="connsiteY32" fmla="*/ 0 h 6810510"/>
              <a:gd name="connsiteX33" fmla="*/ 1315360 w 3043464"/>
              <a:gd name="connsiteY33" fmla="*/ 193529 h 6810510"/>
              <a:gd name="connsiteX34" fmla="*/ 1320103 w 3043464"/>
              <a:gd name="connsiteY34" fmla="*/ 384895 h 6810510"/>
              <a:gd name="connsiteX35" fmla="*/ 1342228 w 3043464"/>
              <a:gd name="connsiteY35" fmla="*/ 433963 h 6810510"/>
              <a:gd name="connsiteX36" fmla="*/ 1425535 w 3043464"/>
              <a:gd name="connsiteY36" fmla="*/ 551997 h 6810510"/>
              <a:gd name="connsiteX37" fmla="*/ 1719181 w 3043464"/>
              <a:gd name="connsiteY37" fmla="*/ 744882 h 6810510"/>
              <a:gd name="connsiteX38" fmla="*/ 1747700 w 3043464"/>
              <a:gd name="connsiteY38" fmla="*/ 762299 h 6810510"/>
              <a:gd name="connsiteX39" fmla="*/ 1754640 w 3043464"/>
              <a:gd name="connsiteY39" fmla="*/ 637056 h 6810510"/>
              <a:gd name="connsiteX40" fmla="*/ 1762781 w 3043464"/>
              <a:gd name="connsiteY40" fmla="*/ 297420 h 6810510"/>
              <a:gd name="connsiteX41" fmla="*/ 1796762 w 3043464"/>
              <a:gd name="connsiteY41" fmla="*/ 287508 h 6810510"/>
              <a:gd name="connsiteX42" fmla="*/ 1762781 w 3043464"/>
              <a:gd name="connsiteY42" fmla="*/ 277597 h 6810510"/>
              <a:gd name="connsiteX43" fmla="*/ 1764197 w 3043464"/>
              <a:gd name="connsiteY43" fmla="*/ 11410 h 6810510"/>
              <a:gd name="connsiteX44" fmla="*/ 1902954 w 3043464"/>
              <a:gd name="connsiteY44" fmla="*/ 11410 h 6810510"/>
              <a:gd name="connsiteX45" fmla="*/ 1919945 w 3043464"/>
              <a:gd name="connsiteY45" fmla="*/ 368214 h 6810510"/>
              <a:gd name="connsiteX46" fmla="*/ 1863309 w 3043464"/>
              <a:gd name="connsiteY46" fmla="*/ 386620 h 6810510"/>
              <a:gd name="connsiteX47" fmla="*/ 1921360 w 3043464"/>
              <a:gd name="connsiteY47" fmla="*/ 405027 h 6810510"/>
              <a:gd name="connsiteX48" fmla="*/ 1928174 w 3043464"/>
              <a:gd name="connsiteY48" fmla="*/ 705837 h 6810510"/>
              <a:gd name="connsiteX49" fmla="*/ 1926308 w 3043464"/>
              <a:gd name="connsiteY49" fmla="*/ 877080 h 6810510"/>
              <a:gd name="connsiteX50" fmla="*/ 2025781 w 3043464"/>
              <a:gd name="connsiteY50" fmla="*/ 949282 h 6810510"/>
              <a:gd name="connsiteX51" fmla="*/ 2018584 w 3043464"/>
              <a:gd name="connsiteY51" fmla="*/ 831248 h 6810510"/>
              <a:gd name="connsiteX52" fmla="*/ 2045933 w 3043464"/>
              <a:gd name="connsiteY52" fmla="*/ 832687 h 6810510"/>
              <a:gd name="connsiteX53" fmla="*/ 2107829 w 3043464"/>
              <a:gd name="connsiteY53" fmla="*/ 821172 h 6810510"/>
              <a:gd name="connsiteX54" fmla="*/ 2045933 w 3043464"/>
              <a:gd name="connsiteY54" fmla="*/ 809656 h 6810510"/>
              <a:gd name="connsiteX55" fmla="*/ 2017144 w 3043464"/>
              <a:gd name="connsiteY55" fmla="*/ 811096 h 6810510"/>
              <a:gd name="connsiteX56" fmla="*/ 1992674 w 3043464"/>
              <a:gd name="connsiteY56" fmla="*/ 436842 h 6810510"/>
              <a:gd name="connsiteX57" fmla="*/ 2048812 w 3043464"/>
              <a:gd name="connsiteY57" fmla="*/ 439720 h 6810510"/>
              <a:gd name="connsiteX58" fmla="*/ 2146694 w 3043464"/>
              <a:gd name="connsiteY58" fmla="*/ 425326 h 6810510"/>
              <a:gd name="connsiteX59" fmla="*/ 2048812 w 3043464"/>
              <a:gd name="connsiteY59" fmla="*/ 410932 h 6810510"/>
              <a:gd name="connsiteX60" fmla="*/ 1991235 w 3043464"/>
              <a:gd name="connsiteY60" fmla="*/ 413810 h 6810510"/>
              <a:gd name="connsiteX61" fmla="*/ 1988356 w 3043464"/>
              <a:gd name="connsiteY61" fmla="*/ 380703 h 6810510"/>
              <a:gd name="connsiteX62" fmla="*/ 2080480 w 3043464"/>
              <a:gd name="connsiteY62" fmla="*/ 386461 h 6810510"/>
              <a:gd name="connsiteX63" fmla="*/ 2211469 w 3043464"/>
              <a:gd name="connsiteY63" fmla="*/ 366309 h 6810510"/>
              <a:gd name="connsiteX64" fmla="*/ 2080480 w 3043464"/>
              <a:gd name="connsiteY64" fmla="*/ 346157 h 6810510"/>
              <a:gd name="connsiteX65" fmla="*/ 1985477 w 3043464"/>
              <a:gd name="connsiteY65" fmla="*/ 351915 h 6810510"/>
              <a:gd name="connsiteX66" fmla="*/ 1962288 w 3043464"/>
              <a:gd name="connsiteY66" fmla="*/ 0 h 6810510"/>
              <a:gd name="connsiteX67" fmla="*/ 2277589 w 3043464"/>
              <a:gd name="connsiteY67" fmla="*/ 0 h 6810510"/>
              <a:gd name="connsiteX68" fmla="*/ 2282946 w 3043464"/>
              <a:gd name="connsiteY68" fmla="*/ 37476 h 6810510"/>
              <a:gd name="connsiteX69" fmla="*/ 2241697 w 3043464"/>
              <a:gd name="connsiteY69" fmla="*/ 657076 h 6810510"/>
              <a:gd name="connsiteX70" fmla="*/ 2175483 w 3043464"/>
              <a:gd name="connsiteY70" fmla="*/ 651318 h 6810510"/>
              <a:gd name="connsiteX71" fmla="*/ 2096314 w 3043464"/>
              <a:gd name="connsiteY71" fmla="*/ 664273 h 6810510"/>
              <a:gd name="connsiteX72" fmla="*/ 2175483 w 3043464"/>
              <a:gd name="connsiteY72" fmla="*/ 677228 h 6810510"/>
              <a:gd name="connsiteX73" fmla="*/ 2240257 w 3043464"/>
              <a:gd name="connsiteY73" fmla="*/ 671470 h 6810510"/>
              <a:gd name="connsiteX74" fmla="*/ 2233060 w 3043464"/>
              <a:gd name="connsiteY74" fmla="*/ 796701 h 6810510"/>
              <a:gd name="connsiteX75" fmla="*/ 2300714 w 3043464"/>
              <a:gd name="connsiteY75" fmla="*/ 1568241 h 6810510"/>
              <a:gd name="connsiteX76" fmla="*/ 2267607 w 3043464"/>
              <a:gd name="connsiteY76" fmla="*/ 2295158 h 6810510"/>
              <a:gd name="connsiteX77" fmla="*/ 2472007 w 3043464"/>
              <a:gd name="connsiteY77" fmla="*/ 2221746 h 6810510"/>
              <a:gd name="connsiteX78" fmla="*/ 2849140 w 3043464"/>
              <a:gd name="connsiteY78" fmla="*/ 1871963 h 6810510"/>
              <a:gd name="connsiteX79" fmla="*/ 3043464 w 3043464"/>
              <a:gd name="connsiteY79" fmla="*/ 1602788 h 6810510"/>
              <a:gd name="connsiteX80" fmla="*/ 2918233 w 3043464"/>
              <a:gd name="connsiteY80" fmla="*/ 1854689 h 6810510"/>
              <a:gd name="connsiteX81" fmla="*/ 2807396 w 3043464"/>
              <a:gd name="connsiteY81" fmla="*/ 2002952 h 6810510"/>
              <a:gd name="connsiteX82" fmla="*/ 2628906 w 3043464"/>
              <a:gd name="connsiteY82" fmla="*/ 2197276 h 6810510"/>
              <a:gd name="connsiteX83" fmla="*/ 2453294 w 3043464"/>
              <a:gd name="connsiteY83" fmla="*/ 2298038 h 6810510"/>
              <a:gd name="connsiteX84" fmla="*/ 2250333 w 3043464"/>
              <a:gd name="connsiteY84" fmla="*/ 2493802 h 6810510"/>
              <a:gd name="connsiteX85" fmla="*/ 2238818 w 3043464"/>
              <a:gd name="connsiteY85" fmla="*/ 2685247 h 6810510"/>
              <a:gd name="connsiteX86" fmla="*/ 2191317 w 3043464"/>
              <a:gd name="connsiteY86" fmla="*/ 2702520 h 6810510"/>
              <a:gd name="connsiteX87" fmla="*/ 2237378 w 3043464"/>
              <a:gd name="connsiteY87" fmla="*/ 2719794 h 6810510"/>
              <a:gd name="connsiteX88" fmla="*/ 2227302 w 3043464"/>
              <a:gd name="connsiteY88" fmla="*/ 3101245 h 6810510"/>
              <a:gd name="connsiteX89" fmla="*/ 2205711 w 3043464"/>
              <a:gd name="connsiteY89" fmla="*/ 3101245 h 6810510"/>
              <a:gd name="connsiteX90" fmla="*/ 2113587 w 3043464"/>
              <a:gd name="connsiteY90" fmla="*/ 3121397 h 6810510"/>
              <a:gd name="connsiteX91" fmla="*/ 2205711 w 3043464"/>
              <a:gd name="connsiteY91" fmla="*/ 3141549 h 6810510"/>
              <a:gd name="connsiteX92" fmla="*/ 2225863 w 3043464"/>
              <a:gd name="connsiteY92" fmla="*/ 3141549 h 6810510"/>
              <a:gd name="connsiteX93" fmla="*/ 2225863 w 3043464"/>
              <a:gd name="connsiteY93" fmla="*/ 3168899 h 6810510"/>
              <a:gd name="connsiteX94" fmla="*/ 2182680 w 3043464"/>
              <a:gd name="connsiteY94" fmla="*/ 3166020 h 6810510"/>
              <a:gd name="connsiteX95" fmla="*/ 2113587 w 3043464"/>
              <a:gd name="connsiteY95" fmla="*/ 3180414 h 6810510"/>
              <a:gd name="connsiteX96" fmla="*/ 2182680 w 3043464"/>
              <a:gd name="connsiteY96" fmla="*/ 3194809 h 6810510"/>
              <a:gd name="connsiteX97" fmla="*/ 2227302 w 3043464"/>
              <a:gd name="connsiteY97" fmla="*/ 3191930 h 6810510"/>
              <a:gd name="connsiteX98" fmla="*/ 2248894 w 3043464"/>
              <a:gd name="connsiteY98" fmla="*/ 3894376 h 6810510"/>
              <a:gd name="connsiteX99" fmla="*/ 2225863 w 3043464"/>
              <a:gd name="connsiteY99" fmla="*/ 3892937 h 6810510"/>
              <a:gd name="connsiteX100" fmla="*/ 2163967 w 3043464"/>
              <a:gd name="connsiteY100" fmla="*/ 3910210 h 6810510"/>
              <a:gd name="connsiteX101" fmla="*/ 2225863 w 3043464"/>
              <a:gd name="connsiteY101" fmla="*/ 3927483 h 6810510"/>
              <a:gd name="connsiteX102" fmla="*/ 2250333 w 3043464"/>
              <a:gd name="connsiteY102" fmla="*/ 3926044 h 6810510"/>
              <a:gd name="connsiteX103" fmla="*/ 2329503 w 3043464"/>
              <a:gd name="connsiteY103" fmla="*/ 4999866 h 6810510"/>
              <a:gd name="connsiteX104" fmla="*/ 2358291 w 3043464"/>
              <a:gd name="connsiteY104" fmla="*/ 5342452 h 6810510"/>
              <a:gd name="connsiteX105" fmla="*/ 2315108 w 3043464"/>
              <a:gd name="connsiteY105" fmla="*/ 5339573 h 6810510"/>
              <a:gd name="connsiteX106" fmla="*/ 2222984 w 3043464"/>
              <a:gd name="connsiteY106" fmla="*/ 5359725 h 6810510"/>
              <a:gd name="connsiteX107" fmla="*/ 2315108 w 3043464"/>
              <a:gd name="connsiteY107" fmla="*/ 5379878 h 6810510"/>
              <a:gd name="connsiteX108" fmla="*/ 2361170 w 3043464"/>
              <a:gd name="connsiteY108" fmla="*/ 5376999 h 6810510"/>
              <a:gd name="connsiteX109" fmla="*/ 2434582 w 3043464"/>
              <a:gd name="connsiteY109" fmla="*/ 6257936 h 6810510"/>
              <a:gd name="connsiteX110" fmla="*/ 2313669 w 3043464"/>
              <a:gd name="connsiteY110" fmla="*/ 6278088 h 6810510"/>
              <a:gd name="connsiteX111" fmla="*/ 2437460 w 3043464"/>
              <a:gd name="connsiteY111" fmla="*/ 6298240 h 6810510"/>
              <a:gd name="connsiteX112" fmla="*/ 2479204 w 3043464"/>
              <a:gd name="connsiteY112" fmla="*/ 6793407 h 6810510"/>
              <a:gd name="connsiteX113" fmla="*/ 2168286 w 3043464"/>
              <a:gd name="connsiteY113" fmla="*/ 6806362 h 6810510"/>
              <a:gd name="connsiteX114" fmla="*/ 2197074 w 3043464"/>
              <a:gd name="connsiteY114" fmla="*/ 6171569 h 6810510"/>
              <a:gd name="connsiteX115" fmla="*/ 2248894 w 3043464"/>
              <a:gd name="connsiteY115" fmla="*/ 6173009 h 6810510"/>
              <a:gd name="connsiteX116" fmla="*/ 2407232 w 3043464"/>
              <a:gd name="connsiteY116" fmla="*/ 6152857 h 6810510"/>
              <a:gd name="connsiteX117" fmla="*/ 2248894 w 3043464"/>
              <a:gd name="connsiteY117" fmla="*/ 6132705 h 6810510"/>
              <a:gd name="connsiteX118" fmla="*/ 2192756 w 3043464"/>
              <a:gd name="connsiteY118" fmla="*/ 6134144 h 6810510"/>
              <a:gd name="connsiteX119" fmla="*/ 1999871 w 3043464"/>
              <a:gd name="connsiteY119" fmla="*/ 4959561 h 6810510"/>
              <a:gd name="connsiteX120" fmla="*/ 1992674 w 3043464"/>
              <a:gd name="connsiteY120" fmla="*/ 3440953 h 6810510"/>
              <a:gd name="connsiteX121" fmla="*/ 2071843 w 3043464"/>
              <a:gd name="connsiteY121" fmla="*/ 3420801 h 6810510"/>
              <a:gd name="connsiteX122" fmla="*/ 1995553 w 3043464"/>
              <a:gd name="connsiteY122" fmla="*/ 3400648 h 6810510"/>
              <a:gd name="connsiteX123" fmla="*/ 2063206 w 3043464"/>
              <a:gd name="connsiteY123" fmla="*/ 2416072 h 6810510"/>
              <a:gd name="connsiteX124" fmla="*/ 2126542 w 3043464"/>
              <a:gd name="connsiteY124" fmla="*/ 2401677 h 6810510"/>
              <a:gd name="connsiteX125" fmla="*/ 2064646 w 3043464"/>
              <a:gd name="connsiteY125" fmla="*/ 2387282 h 6810510"/>
              <a:gd name="connsiteX126" fmla="*/ 2073283 w 3043464"/>
              <a:gd name="connsiteY126" fmla="*/ 2021664 h 6810510"/>
              <a:gd name="connsiteX127" fmla="*/ 2073283 w 3043464"/>
              <a:gd name="connsiteY127" fmla="*/ 1959768 h 6810510"/>
              <a:gd name="connsiteX128" fmla="*/ 2097753 w 3043464"/>
              <a:gd name="connsiteY128" fmla="*/ 1961208 h 6810510"/>
              <a:gd name="connsiteX129" fmla="*/ 2153891 w 3043464"/>
              <a:gd name="connsiteY129" fmla="*/ 1949692 h 6810510"/>
              <a:gd name="connsiteX130" fmla="*/ 2097753 w 3043464"/>
              <a:gd name="connsiteY130" fmla="*/ 1938177 h 6810510"/>
              <a:gd name="connsiteX131" fmla="*/ 2071843 w 3043464"/>
              <a:gd name="connsiteY131" fmla="*/ 1939616 h 6810510"/>
              <a:gd name="connsiteX132" fmla="*/ 2038736 w 3043464"/>
              <a:gd name="connsiteY132" fmla="*/ 1198305 h 6810510"/>
              <a:gd name="connsiteX133" fmla="*/ 2116466 w 3043464"/>
              <a:gd name="connsiteY133" fmla="*/ 1183911 h 6810510"/>
              <a:gd name="connsiteX134" fmla="*/ 2031539 w 3043464"/>
              <a:gd name="connsiteY134" fmla="*/ 1169516 h 6810510"/>
              <a:gd name="connsiteX135" fmla="*/ 1975401 w 3043464"/>
              <a:gd name="connsiteY135" fmla="*/ 1075390 h 6810510"/>
              <a:gd name="connsiteX136" fmla="*/ 1924456 w 3043464"/>
              <a:gd name="connsiteY136" fmla="*/ 1014011 h 6810510"/>
              <a:gd name="connsiteX137" fmla="*/ 1907821 w 3043464"/>
              <a:gd name="connsiteY137" fmla="*/ 1304803 h 6810510"/>
              <a:gd name="connsiteX138" fmla="*/ 1873220 w 3043464"/>
              <a:gd name="connsiteY138" fmla="*/ 1600038 h 6810510"/>
              <a:gd name="connsiteX139" fmla="*/ 1808089 w 3043464"/>
              <a:gd name="connsiteY139" fmla="*/ 1619860 h 6810510"/>
              <a:gd name="connsiteX140" fmla="*/ 1867557 w 3043464"/>
              <a:gd name="connsiteY140" fmla="*/ 1638266 h 6810510"/>
              <a:gd name="connsiteX141" fmla="*/ 1631104 w 3043464"/>
              <a:gd name="connsiteY141" fmla="*/ 2449571 h 6810510"/>
              <a:gd name="connsiteX142" fmla="*/ 1407393 w 3043464"/>
              <a:gd name="connsiteY142" fmla="*/ 2928142 h 6810510"/>
              <a:gd name="connsiteX143" fmla="*/ 1373412 w 3043464"/>
              <a:gd name="connsiteY143" fmla="*/ 2928142 h 6810510"/>
              <a:gd name="connsiteX144" fmla="*/ 1230406 w 3043464"/>
              <a:gd name="connsiteY144" fmla="*/ 2946548 h 6810510"/>
              <a:gd name="connsiteX145" fmla="*/ 1373412 w 3043464"/>
              <a:gd name="connsiteY145" fmla="*/ 2963538 h 6810510"/>
              <a:gd name="connsiteX146" fmla="*/ 1394649 w 3043464"/>
              <a:gd name="connsiteY146" fmla="*/ 2963538 h 6810510"/>
              <a:gd name="connsiteX147" fmla="*/ 1346509 w 3043464"/>
              <a:gd name="connsiteY147" fmla="*/ 3130613 h 6810510"/>
              <a:gd name="connsiteX148" fmla="*/ 1339431 w 3043464"/>
              <a:gd name="connsiteY148" fmla="*/ 3170258 h 6810510"/>
              <a:gd name="connsiteX149" fmla="*/ 1210584 w 3043464"/>
              <a:gd name="connsiteY149" fmla="*/ 3190081 h 6810510"/>
              <a:gd name="connsiteX150" fmla="*/ 1333767 w 3043464"/>
              <a:gd name="connsiteY150" fmla="*/ 3208488 h 6810510"/>
              <a:gd name="connsiteX151" fmla="*/ 1355005 w 3043464"/>
              <a:gd name="connsiteY151" fmla="*/ 3810240 h 6810510"/>
              <a:gd name="connsiteX152" fmla="*/ 1451285 w 3043464"/>
              <a:gd name="connsiteY152" fmla="*/ 4417658 h 6810510"/>
              <a:gd name="connsiteX153" fmla="*/ 1503674 w 3043464"/>
              <a:gd name="connsiteY153" fmla="*/ 4627209 h 6810510"/>
              <a:gd name="connsiteX154" fmla="*/ 1469692 w 3043464"/>
              <a:gd name="connsiteY154" fmla="*/ 4627209 h 6810510"/>
              <a:gd name="connsiteX155" fmla="*/ 1332350 w 3043464"/>
              <a:gd name="connsiteY155" fmla="*/ 4647032 h 6810510"/>
              <a:gd name="connsiteX156" fmla="*/ 1469692 w 3043464"/>
              <a:gd name="connsiteY156" fmla="*/ 4666854 h 6810510"/>
              <a:gd name="connsiteX157" fmla="*/ 1513584 w 3043464"/>
              <a:gd name="connsiteY157" fmla="*/ 4665437 h 6810510"/>
              <a:gd name="connsiteX158" fmla="*/ 1530575 w 3043464"/>
              <a:gd name="connsiteY158" fmla="*/ 4746144 h 6810510"/>
              <a:gd name="connsiteX159" fmla="*/ 1537655 w 3043464"/>
              <a:gd name="connsiteY159" fmla="*/ 4782957 h 6810510"/>
              <a:gd name="connsiteX160" fmla="*/ 1534823 w 3043464"/>
              <a:gd name="connsiteY160" fmla="*/ 4782957 h 6810510"/>
              <a:gd name="connsiteX161" fmla="*/ 1444206 w 3043464"/>
              <a:gd name="connsiteY161" fmla="*/ 4802779 h 6810510"/>
              <a:gd name="connsiteX162" fmla="*/ 1534823 w 3043464"/>
              <a:gd name="connsiteY162" fmla="*/ 4822602 h 6810510"/>
              <a:gd name="connsiteX163" fmla="*/ 1543319 w 3043464"/>
              <a:gd name="connsiteY163" fmla="*/ 4822602 h 6810510"/>
              <a:gd name="connsiteX164" fmla="*/ 1571636 w 3043464"/>
              <a:gd name="connsiteY164" fmla="*/ 5152503 h 6810510"/>
              <a:gd name="connsiteX165" fmla="*/ 1591459 w 3043464"/>
              <a:gd name="connsiteY165" fmla="*/ 5483821 h 6810510"/>
              <a:gd name="connsiteX166" fmla="*/ 1534823 w 3043464"/>
              <a:gd name="connsiteY166" fmla="*/ 5497980 h 6810510"/>
              <a:gd name="connsiteX167" fmla="*/ 1592874 w 3043464"/>
              <a:gd name="connsiteY167" fmla="*/ 5512139 h 6810510"/>
              <a:gd name="connsiteX168" fmla="*/ 1611281 w 3043464"/>
              <a:gd name="connsiteY168" fmla="*/ 5839210 h 6810510"/>
              <a:gd name="connsiteX169" fmla="*/ 1573051 w 3043464"/>
              <a:gd name="connsiteY169" fmla="*/ 5839210 h 6810510"/>
              <a:gd name="connsiteX170" fmla="*/ 1417304 w 3043464"/>
              <a:gd name="connsiteY170" fmla="*/ 5859033 h 6810510"/>
              <a:gd name="connsiteX171" fmla="*/ 1573051 w 3043464"/>
              <a:gd name="connsiteY171" fmla="*/ 5878855 h 6810510"/>
              <a:gd name="connsiteX172" fmla="*/ 1612696 w 3043464"/>
              <a:gd name="connsiteY172" fmla="*/ 5878855 h 6810510"/>
              <a:gd name="connsiteX173" fmla="*/ 1639599 w 3043464"/>
              <a:gd name="connsiteY173" fmla="*/ 6343267 h 6810510"/>
              <a:gd name="connsiteX174" fmla="*/ 1601369 w 3043464"/>
              <a:gd name="connsiteY174" fmla="*/ 6343267 h 6810510"/>
              <a:gd name="connsiteX175" fmla="*/ 1445621 w 3043464"/>
              <a:gd name="connsiteY175" fmla="*/ 6364506 h 6810510"/>
              <a:gd name="connsiteX176" fmla="*/ 1601369 w 3043464"/>
              <a:gd name="connsiteY176" fmla="*/ 6384327 h 6810510"/>
              <a:gd name="connsiteX177" fmla="*/ 1641014 w 3043464"/>
              <a:gd name="connsiteY177" fmla="*/ 6381495 h 6810510"/>
              <a:gd name="connsiteX178" fmla="*/ 1663668 w 3043464"/>
              <a:gd name="connsiteY178" fmla="*/ 6766617 h 6810510"/>
              <a:gd name="connsiteX179" fmla="*/ 1369163 w 3043464"/>
              <a:gd name="connsiteY179" fmla="*/ 6810510 h 6810510"/>
              <a:gd name="connsiteX180" fmla="*/ 1296954 w 3043464"/>
              <a:gd name="connsiteY180" fmla="*/ 6153538 h 6810510"/>
              <a:gd name="connsiteX181" fmla="*/ 1330935 w 3043464"/>
              <a:gd name="connsiteY181" fmla="*/ 6140794 h 6810510"/>
              <a:gd name="connsiteX182" fmla="*/ 1298369 w 3043464"/>
              <a:gd name="connsiteY182" fmla="*/ 6128052 h 6810510"/>
              <a:gd name="connsiteX183" fmla="*/ 1299786 w 3043464"/>
              <a:gd name="connsiteY183" fmla="*/ 6102566 h 6810510"/>
              <a:gd name="connsiteX184" fmla="*/ 1374827 w 3043464"/>
              <a:gd name="connsiteY184" fmla="*/ 6082743 h 6810510"/>
              <a:gd name="connsiteX185" fmla="*/ 1302617 w 3043464"/>
              <a:gd name="connsiteY185" fmla="*/ 6062921 h 6810510"/>
              <a:gd name="connsiteX186" fmla="*/ 1356421 w 3043464"/>
              <a:gd name="connsiteY186" fmla="*/ 5714612 h 6810510"/>
              <a:gd name="connsiteX187" fmla="*/ 1338014 w 3043464"/>
              <a:gd name="connsiteY187" fmla="*/ 5299756 h 6810510"/>
              <a:gd name="connsiteX188" fmla="*/ 1323855 w 3043464"/>
              <a:gd name="connsiteY188" fmla="*/ 5189317 h 6810510"/>
              <a:gd name="connsiteX189" fmla="*/ 1350758 w 3043464"/>
              <a:gd name="connsiteY189" fmla="*/ 5190733 h 6810510"/>
              <a:gd name="connsiteX190" fmla="*/ 1441375 w 3043464"/>
              <a:gd name="connsiteY190" fmla="*/ 5170911 h 6810510"/>
              <a:gd name="connsiteX191" fmla="*/ 1350758 w 3043464"/>
              <a:gd name="connsiteY191" fmla="*/ 5151088 h 6810510"/>
              <a:gd name="connsiteX192" fmla="*/ 1319608 w 3043464"/>
              <a:gd name="connsiteY192" fmla="*/ 5152503 h 6810510"/>
              <a:gd name="connsiteX193" fmla="*/ 1156780 w 3043464"/>
              <a:gd name="connsiteY193" fmla="*/ 4181203 h 6810510"/>
              <a:gd name="connsiteX194" fmla="*/ 1207752 w 3043464"/>
              <a:gd name="connsiteY194" fmla="*/ 4184035 h 6810510"/>
              <a:gd name="connsiteX195" fmla="*/ 1298369 w 3043464"/>
              <a:gd name="connsiteY195" fmla="*/ 4164213 h 6810510"/>
              <a:gd name="connsiteX196" fmla="*/ 1207752 w 3043464"/>
              <a:gd name="connsiteY196" fmla="*/ 4144390 h 6810510"/>
              <a:gd name="connsiteX197" fmla="*/ 1151117 w 3043464"/>
              <a:gd name="connsiteY197" fmla="*/ 4148639 h 6810510"/>
              <a:gd name="connsiteX198" fmla="*/ 1049173 w 3043464"/>
              <a:gd name="connsiteY198" fmla="*/ 3536974 h 6810510"/>
              <a:gd name="connsiteX199" fmla="*/ 698032 w 3043464"/>
              <a:gd name="connsiteY199" fmla="*/ 3287778 h 6810510"/>
              <a:gd name="connsiteX200" fmla="*/ 698032 w 3043464"/>
              <a:gd name="connsiteY200" fmla="*/ 3289193 h 6810510"/>
              <a:gd name="connsiteX201" fmla="*/ 696617 w 3043464"/>
              <a:gd name="connsiteY201" fmla="*/ 3287778 h 6810510"/>
              <a:gd name="connsiteX202" fmla="*/ 648477 w 3043464"/>
              <a:gd name="connsiteY202" fmla="*/ 3253797 h 6810510"/>
              <a:gd name="connsiteX203" fmla="*/ 317159 w 3043464"/>
              <a:gd name="connsiteY203" fmla="*/ 2963538 h 6810510"/>
              <a:gd name="connsiteX204" fmla="*/ 0 w 3043464"/>
              <a:gd name="connsiteY204" fmla="*/ 2496295 h 6810510"/>
              <a:gd name="connsiteX205" fmla="*/ 324237 w 3043464"/>
              <a:gd name="connsiteY205" fmla="*/ 2889912 h 6810510"/>
              <a:gd name="connsiteX206" fmla="*/ 499808 w 3043464"/>
              <a:gd name="connsiteY206" fmla="*/ 3030086 h 6810510"/>
              <a:gd name="connsiteX207" fmla="*/ 583346 w 3043464"/>
              <a:gd name="connsiteY207" fmla="*/ 3116455 h 6810510"/>
              <a:gd name="connsiteX208" fmla="*/ 634318 w 3043464"/>
              <a:gd name="connsiteY208" fmla="*/ 3034333 h 6810510"/>
              <a:gd name="connsiteX209" fmla="*/ 669714 w 3043464"/>
              <a:gd name="connsiteY209" fmla="*/ 2694520 h 6810510"/>
              <a:gd name="connsiteX210" fmla="*/ 698032 w 3043464"/>
              <a:gd name="connsiteY210" fmla="*/ 2976282 h 6810510"/>
              <a:gd name="connsiteX211" fmla="*/ 654140 w 3043464"/>
              <a:gd name="connsiteY211" fmla="*/ 3115040 h 6810510"/>
              <a:gd name="connsiteX212" fmla="*/ 656972 w 3043464"/>
              <a:gd name="connsiteY212" fmla="*/ 3195744 h 6810510"/>
              <a:gd name="connsiteX213" fmla="*/ 774490 w 3043464"/>
              <a:gd name="connsiteY213" fmla="*/ 3294857 h 6810510"/>
              <a:gd name="connsiteX214" fmla="*/ 1027935 w 3043464"/>
              <a:gd name="connsiteY214" fmla="*/ 3393969 h 6810510"/>
              <a:gd name="connsiteX215" fmla="*/ 991122 w 3043464"/>
              <a:gd name="connsiteY215" fmla="*/ 3083890 h 6810510"/>
              <a:gd name="connsiteX216" fmla="*/ 1070412 w 3043464"/>
              <a:gd name="connsiteY216" fmla="*/ 3086722 h 6810510"/>
              <a:gd name="connsiteX217" fmla="*/ 1226159 w 3043464"/>
              <a:gd name="connsiteY217" fmla="*/ 3066899 h 6810510"/>
              <a:gd name="connsiteX218" fmla="*/ 1070412 w 3043464"/>
              <a:gd name="connsiteY218" fmla="*/ 3047077 h 6810510"/>
              <a:gd name="connsiteX219" fmla="*/ 988290 w 3043464"/>
              <a:gd name="connsiteY219" fmla="*/ 3049909 h 6810510"/>
              <a:gd name="connsiteX220" fmla="*/ 971299 w 3043464"/>
              <a:gd name="connsiteY220" fmla="*/ 2844604 h 6810510"/>
              <a:gd name="connsiteX221" fmla="*/ 954309 w 3043464"/>
              <a:gd name="connsiteY221" fmla="*/ 2167809 h 6810510"/>
              <a:gd name="connsiteX222" fmla="*/ 959972 w 3043464"/>
              <a:gd name="connsiteY222" fmla="*/ 2167809 h 6810510"/>
              <a:gd name="connsiteX223" fmla="*/ 1027935 w 3043464"/>
              <a:gd name="connsiteY223" fmla="*/ 2153650 h 6810510"/>
              <a:gd name="connsiteX224" fmla="*/ 959972 w 3043464"/>
              <a:gd name="connsiteY224" fmla="*/ 2139491 h 6810510"/>
              <a:gd name="connsiteX225" fmla="*/ 955724 w 3043464"/>
              <a:gd name="connsiteY225" fmla="*/ 2139491 h 6810510"/>
              <a:gd name="connsiteX226" fmla="*/ 955724 w 3043464"/>
              <a:gd name="connsiteY226" fmla="*/ 2115422 h 6810510"/>
              <a:gd name="connsiteX227" fmla="*/ 982627 w 3043464"/>
              <a:gd name="connsiteY227" fmla="*/ 2116837 h 6810510"/>
              <a:gd name="connsiteX228" fmla="*/ 1073243 w 3043464"/>
              <a:gd name="connsiteY228" fmla="*/ 2097014 h 6810510"/>
              <a:gd name="connsiteX229" fmla="*/ 982627 w 3043464"/>
              <a:gd name="connsiteY229" fmla="*/ 2077192 h 6810510"/>
              <a:gd name="connsiteX230" fmla="*/ 955724 w 3043464"/>
              <a:gd name="connsiteY230" fmla="*/ 2078608 h 6810510"/>
              <a:gd name="connsiteX231" fmla="*/ 989705 w 3043464"/>
              <a:gd name="connsiteY231" fmla="*/ 1219163 h 6810510"/>
              <a:gd name="connsiteX232" fmla="*/ 991122 w 3043464"/>
              <a:gd name="connsiteY232" fmla="*/ 1200757 h 6810510"/>
              <a:gd name="connsiteX233" fmla="*/ 1047757 w 3043464"/>
              <a:gd name="connsiteY233" fmla="*/ 1205004 h 6810510"/>
              <a:gd name="connsiteX234" fmla="*/ 1138374 w 3043464"/>
              <a:gd name="connsiteY234" fmla="*/ 1185182 h 6810510"/>
              <a:gd name="connsiteX235" fmla="*/ 1047757 w 3043464"/>
              <a:gd name="connsiteY235" fmla="*/ 1165359 h 6810510"/>
              <a:gd name="connsiteX236" fmla="*/ 992537 w 3043464"/>
              <a:gd name="connsiteY236" fmla="*/ 1169608 h 6810510"/>
              <a:gd name="connsiteX237" fmla="*/ 1053421 w 3043464"/>
              <a:gd name="connsiteY237" fmla="*/ 83 h 681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3043464" h="6810510">
                <a:moveTo>
                  <a:pt x="1740127" y="1779855"/>
                </a:moveTo>
                <a:cubicBezTo>
                  <a:pt x="1693403" y="1772776"/>
                  <a:pt x="1628272" y="2065865"/>
                  <a:pt x="1669332" y="2061618"/>
                </a:cubicBezTo>
                <a:cubicBezTo>
                  <a:pt x="1708977" y="2057369"/>
                  <a:pt x="1786851" y="1786935"/>
                  <a:pt x="1740127" y="1779855"/>
                </a:cubicBezTo>
                <a:close/>
                <a:moveTo>
                  <a:pt x="1114303" y="722187"/>
                </a:moveTo>
                <a:cubicBezTo>
                  <a:pt x="1087402" y="744841"/>
                  <a:pt x="1104393" y="944480"/>
                  <a:pt x="1136958" y="937402"/>
                </a:cubicBezTo>
                <a:cubicBezTo>
                  <a:pt x="1169524" y="928906"/>
                  <a:pt x="1139789" y="698116"/>
                  <a:pt x="1114303" y="722187"/>
                </a:cubicBezTo>
                <a:close/>
                <a:moveTo>
                  <a:pt x="1320302" y="497053"/>
                </a:moveTo>
                <a:lnTo>
                  <a:pt x="1319608" y="533872"/>
                </a:lnTo>
                <a:cubicBezTo>
                  <a:pt x="1306864" y="532457"/>
                  <a:pt x="1291290" y="531041"/>
                  <a:pt x="1275715" y="531041"/>
                </a:cubicBezTo>
                <a:cubicBezTo>
                  <a:pt x="1226159" y="531041"/>
                  <a:pt x="1185098" y="539536"/>
                  <a:pt x="1185098" y="550863"/>
                </a:cubicBezTo>
                <a:cubicBezTo>
                  <a:pt x="1185098" y="562190"/>
                  <a:pt x="1226159" y="570686"/>
                  <a:pt x="1275715" y="570686"/>
                </a:cubicBezTo>
                <a:cubicBezTo>
                  <a:pt x="1291290" y="570686"/>
                  <a:pt x="1306864" y="569271"/>
                  <a:pt x="1319608" y="567854"/>
                </a:cubicBezTo>
                <a:cubicBezTo>
                  <a:pt x="1309696" y="880766"/>
                  <a:pt x="1274300" y="1192262"/>
                  <a:pt x="1243150" y="1505172"/>
                </a:cubicBezTo>
                <a:cubicBezTo>
                  <a:pt x="1233238" y="1506589"/>
                  <a:pt x="1227575" y="1510836"/>
                  <a:pt x="1227575" y="1513668"/>
                </a:cubicBezTo>
                <a:cubicBezTo>
                  <a:pt x="1227575" y="1516500"/>
                  <a:pt x="1233238" y="1519331"/>
                  <a:pt x="1241733" y="1522163"/>
                </a:cubicBezTo>
                <a:cubicBezTo>
                  <a:pt x="1200673" y="1928524"/>
                  <a:pt x="1166692" y="2334884"/>
                  <a:pt x="1202089" y="2739828"/>
                </a:cubicBezTo>
                <a:cubicBezTo>
                  <a:pt x="1464029" y="2349043"/>
                  <a:pt x="1609865" y="1888879"/>
                  <a:pt x="1683491" y="1423051"/>
                </a:cubicBezTo>
                <a:cubicBezTo>
                  <a:pt x="1704730" y="1287126"/>
                  <a:pt x="1720304" y="1151200"/>
                  <a:pt x="1731631" y="1015275"/>
                </a:cubicBezTo>
                <a:cubicBezTo>
                  <a:pt x="1738711" y="1015275"/>
                  <a:pt x="1747207" y="1015275"/>
                  <a:pt x="1754285" y="1015275"/>
                </a:cubicBezTo>
                <a:cubicBezTo>
                  <a:pt x="1803842" y="1015275"/>
                  <a:pt x="1844902" y="1006780"/>
                  <a:pt x="1844902" y="995452"/>
                </a:cubicBezTo>
                <a:cubicBezTo>
                  <a:pt x="1844902" y="984125"/>
                  <a:pt x="1803842" y="975630"/>
                  <a:pt x="1754285" y="975630"/>
                </a:cubicBezTo>
                <a:cubicBezTo>
                  <a:pt x="1748622" y="975630"/>
                  <a:pt x="1741543" y="975630"/>
                  <a:pt x="1735879" y="975630"/>
                </a:cubicBezTo>
                <a:lnTo>
                  <a:pt x="1741918" y="866639"/>
                </a:lnTo>
                <a:lnTo>
                  <a:pt x="1729257" y="858597"/>
                </a:lnTo>
                <a:cubicBezTo>
                  <a:pt x="1675998" y="829809"/>
                  <a:pt x="1618420" y="808217"/>
                  <a:pt x="1566600" y="775110"/>
                </a:cubicBezTo>
                <a:cubicBezTo>
                  <a:pt x="1498947" y="730487"/>
                  <a:pt x="1447127" y="667152"/>
                  <a:pt x="1396747" y="603817"/>
                </a:cubicBezTo>
                <a:close/>
                <a:moveTo>
                  <a:pt x="1272376" y="420684"/>
                </a:moveTo>
                <a:lnTo>
                  <a:pt x="1214943" y="422106"/>
                </a:lnTo>
                <a:cubicBezTo>
                  <a:pt x="1158993" y="425026"/>
                  <a:pt x="1119967" y="431928"/>
                  <a:pt x="1119967" y="440424"/>
                </a:cubicBezTo>
                <a:cubicBezTo>
                  <a:pt x="1119967" y="451751"/>
                  <a:pt x="1189346" y="460246"/>
                  <a:pt x="1275715" y="460246"/>
                </a:cubicBezTo>
                <a:lnTo>
                  <a:pt x="1294950" y="459645"/>
                </a:lnTo>
                <a:close/>
                <a:moveTo>
                  <a:pt x="1054016" y="0"/>
                </a:moveTo>
                <a:lnTo>
                  <a:pt x="1299697" y="0"/>
                </a:lnTo>
                <a:lnTo>
                  <a:pt x="1315360" y="193529"/>
                </a:lnTo>
                <a:lnTo>
                  <a:pt x="1320103" y="384895"/>
                </a:lnTo>
                <a:lnTo>
                  <a:pt x="1342228" y="433963"/>
                </a:lnTo>
                <a:cubicBezTo>
                  <a:pt x="1364449" y="476606"/>
                  <a:pt x="1391708" y="516371"/>
                  <a:pt x="1425535" y="551997"/>
                </a:cubicBezTo>
                <a:cubicBezTo>
                  <a:pt x="1506144" y="636924"/>
                  <a:pt x="1615541" y="687304"/>
                  <a:pt x="1719181" y="744882"/>
                </a:cubicBezTo>
                <a:lnTo>
                  <a:pt x="1747700" y="762299"/>
                </a:lnTo>
                <a:lnTo>
                  <a:pt x="1754640" y="637056"/>
                </a:lnTo>
                <a:cubicBezTo>
                  <a:pt x="1758887" y="523962"/>
                  <a:pt x="1761365" y="410691"/>
                  <a:pt x="1762781" y="297420"/>
                </a:cubicBezTo>
                <a:cubicBezTo>
                  <a:pt x="1782603" y="296003"/>
                  <a:pt x="1796762" y="291756"/>
                  <a:pt x="1796762" y="287508"/>
                </a:cubicBezTo>
                <a:cubicBezTo>
                  <a:pt x="1796762" y="283261"/>
                  <a:pt x="1782603" y="279012"/>
                  <a:pt x="1762781" y="277597"/>
                </a:cubicBezTo>
                <a:cubicBezTo>
                  <a:pt x="1762781" y="188396"/>
                  <a:pt x="1764197" y="99195"/>
                  <a:pt x="1764197" y="11410"/>
                </a:cubicBezTo>
                <a:cubicBezTo>
                  <a:pt x="1810921" y="11410"/>
                  <a:pt x="1856229" y="11410"/>
                  <a:pt x="1902954" y="11410"/>
                </a:cubicBezTo>
                <a:cubicBezTo>
                  <a:pt x="1910033" y="130345"/>
                  <a:pt x="1915697" y="249280"/>
                  <a:pt x="1919945" y="368214"/>
                </a:cubicBezTo>
                <a:cubicBezTo>
                  <a:pt x="1887379" y="371046"/>
                  <a:pt x="1863309" y="378125"/>
                  <a:pt x="1863309" y="386620"/>
                </a:cubicBezTo>
                <a:cubicBezTo>
                  <a:pt x="1863309" y="395115"/>
                  <a:pt x="1887379" y="402196"/>
                  <a:pt x="1921360" y="405027"/>
                </a:cubicBezTo>
                <a:cubicBezTo>
                  <a:pt x="1924900" y="505201"/>
                  <a:pt x="1927378" y="605552"/>
                  <a:pt x="1928174" y="705837"/>
                </a:cubicBezTo>
                <a:lnTo>
                  <a:pt x="1926308" y="877080"/>
                </a:lnTo>
                <a:lnTo>
                  <a:pt x="2025781" y="949282"/>
                </a:lnTo>
                <a:cubicBezTo>
                  <a:pt x="2024342" y="908978"/>
                  <a:pt x="2021463" y="870113"/>
                  <a:pt x="2018584" y="831248"/>
                </a:cubicBezTo>
                <a:cubicBezTo>
                  <a:pt x="2027221" y="832687"/>
                  <a:pt x="2035857" y="832687"/>
                  <a:pt x="2045933" y="832687"/>
                </a:cubicBezTo>
                <a:cubicBezTo>
                  <a:pt x="2080480" y="832687"/>
                  <a:pt x="2107829" y="826930"/>
                  <a:pt x="2107829" y="821172"/>
                </a:cubicBezTo>
                <a:cubicBezTo>
                  <a:pt x="2107829" y="815414"/>
                  <a:pt x="2080480" y="809656"/>
                  <a:pt x="2045933" y="809656"/>
                </a:cubicBezTo>
                <a:cubicBezTo>
                  <a:pt x="2035857" y="809656"/>
                  <a:pt x="2025781" y="809656"/>
                  <a:pt x="2017144" y="811096"/>
                </a:cubicBezTo>
                <a:cubicBezTo>
                  <a:pt x="2009947" y="685865"/>
                  <a:pt x="2001311" y="562073"/>
                  <a:pt x="1992674" y="436842"/>
                </a:cubicBezTo>
                <a:cubicBezTo>
                  <a:pt x="2008508" y="438281"/>
                  <a:pt x="2027221" y="439720"/>
                  <a:pt x="2048812" y="439720"/>
                </a:cubicBezTo>
                <a:cubicBezTo>
                  <a:pt x="2102071" y="439720"/>
                  <a:pt x="2146694" y="433963"/>
                  <a:pt x="2146694" y="425326"/>
                </a:cubicBezTo>
                <a:cubicBezTo>
                  <a:pt x="2146694" y="418129"/>
                  <a:pt x="2103511" y="410932"/>
                  <a:pt x="2048812" y="410932"/>
                </a:cubicBezTo>
                <a:cubicBezTo>
                  <a:pt x="2027221" y="410932"/>
                  <a:pt x="2007068" y="412371"/>
                  <a:pt x="1991235" y="413810"/>
                </a:cubicBezTo>
                <a:cubicBezTo>
                  <a:pt x="1989795" y="402295"/>
                  <a:pt x="1989795" y="392219"/>
                  <a:pt x="1988356" y="380703"/>
                </a:cubicBezTo>
                <a:cubicBezTo>
                  <a:pt x="2011387" y="383582"/>
                  <a:pt x="2044494" y="386461"/>
                  <a:pt x="2080480" y="386461"/>
                </a:cubicBezTo>
                <a:cubicBezTo>
                  <a:pt x="2152452" y="386461"/>
                  <a:pt x="2211469" y="377825"/>
                  <a:pt x="2211469" y="366309"/>
                </a:cubicBezTo>
                <a:cubicBezTo>
                  <a:pt x="2211469" y="354794"/>
                  <a:pt x="2152452" y="346157"/>
                  <a:pt x="2080480" y="346157"/>
                </a:cubicBezTo>
                <a:cubicBezTo>
                  <a:pt x="2043054" y="346157"/>
                  <a:pt x="2009947" y="347596"/>
                  <a:pt x="1985477" y="351915"/>
                </a:cubicBezTo>
                <a:lnTo>
                  <a:pt x="1962288" y="0"/>
                </a:lnTo>
                <a:lnTo>
                  <a:pt x="2277589" y="0"/>
                </a:lnTo>
                <a:lnTo>
                  <a:pt x="2282946" y="37476"/>
                </a:lnTo>
                <a:cubicBezTo>
                  <a:pt x="2302625" y="241438"/>
                  <a:pt x="2260589" y="449257"/>
                  <a:pt x="2241697" y="657076"/>
                </a:cubicBezTo>
                <a:cubicBezTo>
                  <a:pt x="2227302" y="654197"/>
                  <a:pt x="2202832" y="651318"/>
                  <a:pt x="2175483" y="651318"/>
                </a:cubicBezTo>
                <a:cubicBezTo>
                  <a:pt x="2132300" y="651318"/>
                  <a:pt x="2096314" y="657076"/>
                  <a:pt x="2096314" y="664273"/>
                </a:cubicBezTo>
                <a:cubicBezTo>
                  <a:pt x="2096314" y="671470"/>
                  <a:pt x="2130860" y="677228"/>
                  <a:pt x="2175483" y="677228"/>
                </a:cubicBezTo>
                <a:cubicBezTo>
                  <a:pt x="2202832" y="677228"/>
                  <a:pt x="2225863" y="674349"/>
                  <a:pt x="2240257" y="671470"/>
                </a:cubicBezTo>
                <a:cubicBezTo>
                  <a:pt x="2237378" y="713214"/>
                  <a:pt x="2234500" y="754958"/>
                  <a:pt x="2233060" y="796701"/>
                </a:cubicBezTo>
                <a:cubicBezTo>
                  <a:pt x="2227302" y="1055801"/>
                  <a:pt x="2286319" y="1310581"/>
                  <a:pt x="2300714" y="1568241"/>
                </a:cubicBezTo>
                <a:cubicBezTo>
                  <a:pt x="2315108" y="1810067"/>
                  <a:pt x="2289198" y="2053332"/>
                  <a:pt x="2267607" y="2295158"/>
                </a:cubicBezTo>
                <a:cubicBezTo>
                  <a:pt x="2328063" y="2260611"/>
                  <a:pt x="2404353" y="2247656"/>
                  <a:pt x="2472007" y="2221746"/>
                </a:cubicBezTo>
                <a:cubicBezTo>
                  <a:pt x="2633224" y="2159851"/>
                  <a:pt x="2745500" y="2011588"/>
                  <a:pt x="2849140" y="1871963"/>
                </a:cubicBezTo>
                <a:cubicBezTo>
                  <a:pt x="2913915" y="1784157"/>
                  <a:pt x="2978689" y="1696351"/>
                  <a:pt x="3043464" y="1602788"/>
                </a:cubicBezTo>
                <a:cubicBezTo>
                  <a:pt x="3033388" y="1697791"/>
                  <a:pt x="2974371" y="1778399"/>
                  <a:pt x="2918233" y="1854689"/>
                </a:cubicBezTo>
                <a:cubicBezTo>
                  <a:pt x="2880807" y="1903630"/>
                  <a:pt x="2844822" y="1954011"/>
                  <a:pt x="2807396" y="2002952"/>
                </a:cubicBezTo>
                <a:cubicBezTo>
                  <a:pt x="2754137" y="2073484"/>
                  <a:pt x="2700878" y="2145456"/>
                  <a:pt x="2628906" y="2197276"/>
                </a:cubicBezTo>
                <a:cubicBezTo>
                  <a:pt x="2574207" y="2236141"/>
                  <a:pt x="2510872" y="2262051"/>
                  <a:pt x="2453294" y="2298038"/>
                </a:cubicBezTo>
                <a:cubicBezTo>
                  <a:pt x="2372686" y="2348417"/>
                  <a:pt x="2303593" y="2414631"/>
                  <a:pt x="2250333" y="2493802"/>
                </a:cubicBezTo>
                <a:cubicBezTo>
                  <a:pt x="2246015" y="2558576"/>
                  <a:pt x="2241697" y="2621912"/>
                  <a:pt x="2238818" y="2685247"/>
                </a:cubicBezTo>
                <a:cubicBezTo>
                  <a:pt x="2210029" y="2688126"/>
                  <a:pt x="2191317" y="2695323"/>
                  <a:pt x="2191317" y="2702520"/>
                </a:cubicBezTo>
                <a:cubicBezTo>
                  <a:pt x="2191317" y="2709718"/>
                  <a:pt x="2210029" y="2716915"/>
                  <a:pt x="2237378" y="2719794"/>
                </a:cubicBezTo>
                <a:cubicBezTo>
                  <a:pt x="2231621" y="2846464"/>
                  <a:pt x="2227302" y="2974574"/>
                  <a:pt x="2227302" y="3101245"/>
                </a:cubicBezTo>
                <a:cubicBezTo>
                  <a:pt x="2220105" y="3101245"/>
                  <a:pt x="2212908" y="3101245"/>
                  <a:pt x="2205711" y="3101245"/>
                </a:cubicBezTo>
                <a:cubicBezTo>
                  <a:pt x="2155331" y="3101245"/>
                  <a:pt x="2113587" y="3109882"/>
                  <a:pt x="2113587" y="3121397"/>
                </a:cubicBezTo>
                <a:cubicBezTo>
                  <a:pt x="2113587" y="3132913"/>
                  <a:pt x="2155331" y="3141549"/>
                  <a:pt x="2205711" y="3141549"/>
                </a:cubicBezTo>
                <a:cubicBezTo>
                  <a:pt x="2212908" y="3141549"/>
                  <a:pt x="2218666" y="3141549"/>
                  <a:pt x="2225863" y="3141549"/>
                </a:cubicBezTo>
                <a:cubicBezTo>
                  <a:pt x="2225863" y="3150186"/>
                  <a:pt x="2225863" y="3160262"/>
                  <a:pt x="2225863" y="3168899"/>
                </a:cubicBezTo>
                <a:cubicBezTo>
                  <a:pt x="2214347" y="3167459"/>
                  <a:pt x="2199953" y="3166020"/>
                  <a:pt x="2182680" y="3166020"/>
                </a:cubicBezTo>
                <a:cubicBezTo>
                  <a:pt x="2143815" y="3166020"/>
                  <a:pt x="2113587" y="3171777"/>
                  <a:pt x="2113587" y="3180414"/>
                </a:cubicBezTo>
                <a:cubicBezTo>
                  <a:pt x="2113587" y="3187611"/>
                  <a:pt x="2145255" y="3194809"/>
                  <a:pt x="2182680" y="3194809"/>
                </a:cubicBezTo>
                <a:cubicBezTo>
                  <a:pt x="2199953" y="3194809"/>
                  <a:pt x="2215787" y="3193369"/>
                  <a:pt x="2227302" y="3191930"/>
                </a:cubicBezTo>
                <a:cubicBezTo>
                  <a:pt x="2228742" y="3426558"/>
                  <a:pt x="2235939" y="3659747"/>
                  <a:pt x="2248894" y="3894376"/>
                </a:cubicBezTo>
                <a:cubicBezTo>
                  <a:pt x="2241697" y="3892937"/>
                  <a:pt x="2234500" y="3892937"/>
                  <a:pt x="2225863" y="3892937"/>
                </a:cubicBezTo>
                <a:cubicBezTo>
                  <a:pt x="2191317" y="3892937"/>
                  <a:pt x="2163967" y="3900134"/>
                  <a:pt x="2163967" y="3910210"/>
                </a:cubicBezTo>
                <a:cubicBezTo>
                  <a:pt x="2163967" y="3920286"/>
                  <a:pt x="2191317" y="3927483"/>
                  <a:pt x="2225863" y="3927483"/>
                </a:cubicBezTo>
                <a:cubicBezTo>
                  <a:pt x="2234500" y="3927483"/>
                  <a:pt x="2243136" y="3927483"/>
                  <a:pt x="2250333" y="3926044"/>
                </a:cubicBezTo>
                <a:cubicBezTo>
                  <a:pt x="2269046" y="4284464"/>
                  <a:pt x="2299274" y="4642885"/>
                  <a:pt x="2329503" y="4999866"/>
                </a:cubicBezTo>
                <a:cubicBezTo>
                  <a:pt x="2339579" y="5113581"/>
                  <a:pt x="2348215" y="5228736"/>
                  <a:pt x="2358291" y="5342452"/>
                </a:cubicBezTo>
                <a:cubicBezTo>
                  <a:pt x="2345336" y="5341013"/>
                  <a:pt x="2330942" y="5339573"/>
                  <a:pt x="2315108" y="5339573"/>
                </a:cubicBezTo>
                <a:cubicBezTo>
                  <a:pt x="2264728" y="5339573"/>
                  <a:pt x="2222984" y="5348210"/>
                  <a:pt x="2222984" y="5359725"/>
                </a:cubicBezTo>
                <a:cubicBezTo>
                  <a:pt x="2222984" y="5371241"/>
                  <a:pt x="2264728" y="5379878"/>
                  <a:pt x="2315108" y="5379878"/>
                </a:cubicBezTo>
                <a:cubicBezTo>
                  <a:pt x="2330942" y="5379878"/>
                  <a:pt x="2346776" y="5378438"/>
                  <a:pt x="2361170" y="5376999"/>
                </a:cubicBezTo>
                <a:cubicBezTo>
                  <a:pt x="2385641" y="5670644"/>
                  <a:pt x="2410111" y="5964290"/>
                  <a:pt x="2434582" y="6257936"/>
                </a:cubicBezTo>
                <a:cubicBezTo>
                  <a:pt x="2365489" y="6260815"/>
                  <a:pt x="2313669" y="6268012"/>
                  <a:pt x="2313669" y="6278088"/>
                </a:cubicBezTo>
                <a:cubicBezTo>
                  <a:pt x="2313669" y="6288164"/>
                  <a:pt x="2366928" y="6296801"/>
                  <a:pt x="2437460" y="6298240"/>
                </a:cubicBezTo>
                <a:cubicBezTo>
                  <a:pt x="2451855" y="6463776"/>
                  <a:pt x="2464810" y="6627872"/>
                  <a:pt x="2479204" y="6793407"/>
                </a:cubicBezTo>
                <a:cubicBezTo>
                  <a:pt x="2375565" y="6797725"/>
                  <a:pt x="2271925" y="6802044"/>
                  <a:pt x="2168286" y="6806362"/>
                </a:cubicBezTo>
                <a:cubicBezTo>
                  <a:pt x="2211469" y="6596204"/>
                  <a:pt x="2214347" y="6384607"/>
                  <a:pt x="2197074" y="6171569"/>
                </a:cubicBezTo>
                <a:cubicBezTo>
                  <a:pt x="2212908" y="6173009"/>
                  <a:pt x="2230181" y="6173009"/>
                  <a:pt x="2248894" y="6173009"/>
                </a:cubicBezTo>
                <a:cubicBezTo>
                  <a:pt x="2336700" y="6173009"/>
                  <a:pt x="2407232" y="6164372"/>
                  <a:pt x="2407232" y="6152857"/>
                </a:cubicBezTo>
                <a:cubicBezTo>
                  <a:pt x="2407232" y="6141341"/>
                  <a:pt x="2336700" y="6132705"/>
                  <a:pt x="2248894" y="6132705"/>
                </a:cubicBezTo>
                <a:cubicBezTo>
                  <a:pt x="2228742" y="6132705"/>
                  <a:pt x="2210029" y="6132705"/>
                  <a:pt x="2192756" y="6134144"/>
                </a:cubicBezTo>
                <a:cubicBezTo>
                  <a:pt x="2155331" y="5744056"/>
                  <a:pt x="2051691" y="5351089"/>
                  <a:pt x="1999871" y="4959561"/>
                </a:cubicBezTo>
                <a:cubicBezTo>
                  <a:pt x="1933657" y="4455758"/>
                  <a:pt x="1956688" y="3949075"/>
                  <a:pt x="1992674" y="3440953"/>
                </a:cubicBezTo>
                <a:cubicBezTo>
                  <a:pt x="2037297" y="3439513"/>
                  <a:pt x="2071843" y="3430877"/>
                  <a:pt x="2071843" y="3420801"/>
                </a:cubicBezTo>
                <a:cubicBezTo>
                  <a:pt x="2071843" y="3410724"/>
                  <a:pt x="2038736" y="3402088"/>
                  <a:pt x="1995553" y="3400648"/>
                </a:cubicBezTo>
                <a:cubicBezTo>
                  <a:pt x="2018584" y="3072456"/>
                  <a:pt x="2048812" y="2744264"/>
                  <a:pt x="2063206" y="2416072"/>
                </a:cubicBezTo>
                <a:cubicBezTo>
                  <a:pt x="2099192" y="2414631"/>
                  <a:pt x="2126542" y="2408874"/>
                  <a:pt x="2126542" y="2401677"/>
                </a:cubicBezTo>
                <a:cubicBezTo>
                  <a:pt x="2126542" y="2394479"/>
                  <a:pt x="2100632" y="2388721"/>
                  <a:pt x="2064646" y="2387282"/>
                </a:cubicBezTo>
                <a:cubicBezTo>
                  <a:pt x="2070404" y="2264930"/>
                  <a:pt x="2073283" y="2144017"/>
                  <a:pt x="2073283" y="2021664"/>
                </a:cubicBezTo>
                <a:cubicBezTo>
                  <a:pt x="2073283" y="2000073"/>
                  <a:pt x="2073283" y="1979921"/>
                  <a:pt x="2073283" y="1959768"/>
                </a:cubicBezTo>
                <a:cubicBezTo>
                  <a:pt x="2080480" y="1961208"/>
                  <a:pt x="2089116" y="1961208"/>
                  <a:pt x="2097753" y="1961208"/>
                </a:cubicBezTo>
                <a:cubicBezTo>
                  <a:pt x="2129421" y="1961208"/>
                  <a:pt x="2153891" y="1955450"/>
                  <a:pt x="2153891" y="1949692"/>
                </a:cubicBezTo>
                <a:cubicBezTo>
                  <a:pt x="2153891" y="1943935"/>
                  <a:pt x="2127981" y="1938177"/>
                  <a:pt x="2097753" y="1938177"/>
                </a:cubicBezTo>
                <a:cubicBezTo>
                  <a:pt x="2087677" y="1938177"/>
                  <a:pt x="2079040" y="1938177"/>
                  <a:pt x="2071843" y="1939616"/>
                </a:cubicBezTo>
                <a:cubicBezTo>
                  <a:pt x="2068964" y="1692033"/>
                  <a:pt x="2054570" y="1444449"/>
                  <a:pt x="2038736" y="1198305"/>
                </a:cubicBezTo>
                <a:cubicBezTo>
                  <a:pt x="2081919" y="1198305"/>
                  <a:pt x="2116466" y="1191108"/>
                  <a:pt x="2116466" y="1183911"/>
                </a:cubicBezTo>
                <a:cubicBezTo>
                  <a:pt x="2116466" y="1176713"/>
                  <a:pt x="2079040" y="1169516"/>
                  <a:pt x="2031539" y="1169516"/>
                </a:cubicBezTo>
                <a:cubicBezTo>
                  <a:pt x="2015345" y="1136769"/>
                  <a:pt x="1996543" y="1105281"/>
                  <a:pt x="1975401" y="1075390"/>
                </a:cubicBezTo>
                <a:lnTo>
                  <a:pt x="1924456" y="1014011"/>
                </a:lnTo>
                <a:lnTo>
                  <a:pt x="1907821" y="1304803"/>
                </a:lnTo>
                <a:cubicBezTo>
                  <a:pt x="1899414" y="1403849"/>
                  <a:pt x="1888087" y="1502342"/>
                  <a:pt x="1873220" y="1600038"/>
                </a:cubicBezTo>
                <a:cubicBezTo>
                  <a:pt x="1834992" y="1602870"/>
                  <a:pt x="1808089" y="1611365"/>
                  <a:pt x="1808089" y="1619860"/>
                </a:cubicBezTo>
                <a:cubicBezTo>
                  <a:pt x="1808089" y="1628356"/>
                  <a:pt x="1833575" y="1635434"/>
                  <a:pt x="1867557" y="1638266"/>
                </a:cubicBezTo>
                <a:cubicBezTo>
                  <a:pt x="1822248" y="1917197"/>
                  <a:pt x="1748622" y="2190463"/>
                  <a:pt x="1631104" y="2449571"/>
                </a:cubicBezTo>
                <a:cubicBezTo>
                  <a:pt x="1558893" y="2609566"/>
                  <a:pt x="1471107" y="2765314"/>
                  <a:pt x="1407393" y="2928142"/>
                </a:cubicBezTo>
                <a:cubicBezTo>
                  <a:pt x="1397481" y="2928142"/>
                  <a:pt x="1384739" y="2928142"/>
                  <a:pt x="1373412" y="2928142"/>
                </a:cubicBezTo>
                <a:cubicBezTo>
                  <a:pt x="1294122" y="2929557"/>
                  <a:pt x="1230406" y="2936637"/>
                  <a:pt x="1230406" y="2946548"/>
                </a:cubicBezTo>
                <a:cubicBezTo>
                  <a:pt x="1230406" y="2956460"/>
                  <a:pt x="1294122" y="2963538"/>
                  <a:pt x="1373412" y="2963538"/>
                </a:cubicBezTo>
                <a:cubicBezTo>
                  <a:pt x="1380491" y="2963538"/>
                  <a:pt x="1387571" y="2963538"/>
                  <a:pt x="1394649" y="2963538"/>
                </a:cubicBezTo>
                <a:cubicBezTo>
                  <a:pt x="1374827" y="3017343"/>
                  <a:pt x="1357836" y="3073978"/>
                  <a:pt x="1346509" y="3130613"/>
                </a:cubicBezTo>
                <a:cubicBezTo>
                  <a:pt x="1343677" y="3143357"/>
                  <a:pt x="1342262" y="3157516"/>
                  <a:pt x="1339431" y="3170258"/>
                </a:cubicBezTo>
                <a:cubicBezTo>
                  <a:pt x="1265804" y="3171675"/>
                  <a:pt x="1210584" y="3180170"/>
                  <a:pt x="1210584" y="3190081"/>
                </a:cubicBezTo>
                <a:cubicBezTo>
                  <a:pt x="1210584" y="3198576"/>
                  <a:pt x="1262973" y="3207071"/>
                  <a:pt x="1333767" y="3208488"/>
                </a:cubicBezTo>
                <a:cubicBezTo>
                  <a:pt x="1306864" y="3406713"/>
                  <a:pt x="1330935" y="3610601"/>
                  <a:pt x="1355005" y="3810240"/>
                </a:cubicBezTo>
                <a:cubicBezTo>
                  <a:pt x="1379075" y="4014128"/>
                  <a:pt x="1404561" y="4218016"/>
                  <a:pt x="1451285" y="4417658"/>
                </a:cubicBezTo>
                <a:cubicBezTo>
                  <a:pt x="1466861" y="4488452"/>
                  <a:pt x="1486683" y="4557830"/>
                  <a:pt x="1503674" y="4627209"/>
                </a:cubicBezTo>
                <a:cubicBezTo>
                  <a:pt x="1492347" y="4627209"/>
                  <a:pt x="1481019" y="4627209"/>
                  <a:pt x="1469692" y="4627209"/>
                </a:cubicBezTo>
                <a:cubicBezTo>
                  <a:pt x="1393234" y="4627209"/>
                  <a:pt x="1332350" y="4635705"/>
                  <a:pt x="1332350" y="4647032"/>
                </a:cubicBezTo>
                <a:cubicBezTo>
                  <a:pt x="1332350" y="4658359"/>
                  <a:pt x="1393234" y="4666854"/>
                  <a:pt x="1469692" y="4666854"/>
                </a:cubicBezTo>
                <a:cubicBezTo>
                  <a:pt x="1485266" y="4666854"/>
                  <a:pt x="1499425" y="4665437"/>
                  <a:pt x="1513584" y="4665437"/>
                </a:cubicBezTo>
                <a:cubicBezTo>
                  <a:pt x="1519248" y="4692340"/>
                  <a:pt x="1524911" y="4719241"/>
                  <a:pt x="1530575" y="4746144"/>
                </a:cubicBezTo>
                <a:cubicBezTo>
                  <a:pt x="1533407" y="4757471"/>
                  <a:pt x="1536238" y="4770213"/>
                  <a:pt x="1537655" y="4782957"/>
                </a:cubicBezTo>
                <a:cubicBezTo>
                  <a:pt x="1536238" y="4782957"/>
                  <a:pt x="1536238" y="4782957"/>
                  <a:pt x="1534823" y="4782957"/>
                </a:cubicBezTo>
                <a:cubicBezTo>
                  <a:pt x="1485266" y="4782957"/>
                  <a:pt x="1444206" y="4791452"/>
                  <a:pt x="1444206" y="4802779"/>
                </a:cubicBezTo>
                <a:cubicBezTo>
                  <a:pt x="1444206" y="4814107"/>
                  <a:pt x="1485266" y="4822602"/>
                  <a:pt x="1534823" y="4822602"/>
                </a:cubicBezTo>
                <a:cubicBezTo>
                  <a:pt x="1537655" y="4822602"/>
                  <a:pt x="1540487" y="4822602"/>
                  <a:pt x="1543319" y="4822602"/>
                </a:cubicBezTo>
                <a:cubicBezTo>
                  <a:pt x="1558893" y="4931625"/>
                  <a:pt x="1564556" y="5042064"/>
                  <a:pt x="1571636" y="5152503"/>
                </a:cubicBezTo>
                <a:cubicBezTo>
                  <a:pt x="1578715" y="5262943"/>
                  <a:pt x="1584379" y="5373382"/>
                  <a:pt x="1591459" y="5483821"/>
                </a:cubicBezTo>
                <a:cubicBezTo>
                  <a:pt x="1558893" y="5485238"/>
                  <a:pt x="1534823" y="5490902"/>
                  <a:pt x="1534823" y="5497980"/>
                </a:cubicBezTo>
                <a:cubicBezTo>
                  <a:pt x="1534823" y="5505061"/>
                  <a:pt x="1560309" y="5510724"/>
                  <a:pt x="1592874" y="5512139"/>
                </a:cubicBezTo>
                <a:cubicBezTo>
                  <a:pt x="1598537" y="5621163"/>
                  <a:pt x="1605618" y="5730186"/>
                  <a:pt x="1611281" y="5839210"/>
                </a:cubicBezTo>
                <a:cubicBezTo>
                  <a:pt x="1598537" y="5839210"/>
                  <a:pt x="1585795" y="5839210"/>
                  <a:pt x="1573051" y="5839210"/>
                </a:cubicBezTo>
                <a:cubicBezTo>
                  <a:pt x="1486683" y="5839210"/>
                  <a:pt x="1417304" y="5847706"/>
                  <a:pt x="1417304" y="5859033"/>
                </a:cubicBezTo>
                <a:cubicBezTo>
                  <a:pt x="1417304" y="5870360"/>
                  <a:pt x="1486683" y="5878855"/>
                  <a:pt x="1573051" y="5878855"/>
                </a:cubicBezTo>
                <a:cubicBezTo>
                  <a:pt x="1587210" y="5878855"/>
                  <a:pt x="1599954" y="5878855"/>
                  <a:pt x="1612696" y="5878855"/>
                </a:cubicBezTo>
                <a:cubicBezTo>
                  <a:pt x="1621192" y="6033187"/>
                  <a:pt x="1631104" y="6188934"/>
                  <a:pt x="1639599" y="6343267"/>
                </a:cubicBezTo>
                <a:cubicBezTo>
                  <a:pt x="1628272" y="6343267"/>
                  <a:pt x="1614113" y="6343267"/>
                  <a:pt x="1601369" y="6343267"/>
                </a:cubicBezTo>
                <a:cubicBezTo>
                  <a:pt x="1515001" y="6344684"/>
                  <a:pt x="1445621" y="6353177"/>
                  <a:pt x="1445621" y="6364506"/>
                </a:cubicBezTo>
                <a:cubicBezTo>
                  <a:pt x="1445621" y="6375832"/>
                  <a:pt x="1515001" y="6384327"/>
                  <a:pt x="1601369" y="6384327"/>
                </a:cubicBezTo>
                <a:cubicBezTo>
                  <a:pt x="1615528" y="6384327"/>
                  <a:pt x="1629687" y="6384327"/>
                  <a:pt x="1641014" y="6381495"/>
                </a:cubicBezTo>
                <a:cubicBezTo>
                  <a:pt x="1648094" y="6510342"/>
                  <a:pt x="1656590" y="6637772"/>
                  <a:pt x="1663668" y="6766617"/>
                </a:cubicBezTo>
                <a:cubicBezTo>
                  <a:pt x="1564556" y="6780776"/>
                  <a:pt x="1466861" y="6796352"/>
                  <a:pt x="1369163" y="6810510"/>
                </a:cubicBezTo>
                <a:cubicBezTo>
                  <a:pt x="1328103" y="6593879"/>
                  <a:pt x="1287042" y="6373001"/>
                  <a:pt x="1296954" y="6153538"/>
                </a:cubicBezTo>
                <a:cubicBezTo>
                  <a:pt x="1316776" y="6150706"/>
                  <a:pt x="1330935" y="6146458"/>
                  <a:pt x="1330935" y="6140794"/>
                </a:cubicBezTo>
                <a:cubicBezTo>
                  <a:pt x="1330935" y="6135131"/>
                  <a:pt x="1318191" y="6130884"/>
                  <a:pt x="1298369" y="6128052"/>
                </a:cubicBezTo>
                <a:cubicBezTo>
                  <a:pt x="1298369" y="6119556"/>
                  <a:pt x="1298369" y="6111061"/>
                  <a:pt x="1299786" y="6102566"/>
                </a:cubicBezTo>
                <a:cubicBezTo>
                  <a:pt x="1342262" y="6101149"/>
                  <a:pt x="1374827" y="6092654"/>
                  <a:pt x="1374827" y="6082743"/>
                </a:cubicBezTo>
                <a:cubicBezTo>
                  <a:pt x="1374827" y="6072831"/>
                  <a:pt x="1343677" y="6064336"/>
                  <a:pt x="1302617" y="6062921"/>
                </a:cubicBezTo>
                <a:cubicBezTo>
                  <a:pt x="1315360" y="5946818"/>
                  <a:pt x="1345094" y="5832130"/>
                  <a:pt x="1356421" y="5714612"/>
                </a:cubicBezTo>
                <a:cubicBezTo>
                  <a:pt x="1369163" y="5577270"/>
                  <a:pt x="1355005" y="5437098"/>
                  <a:pt x="1338014" y="5299756"/>
                </a:cubicBezTo>
                <a:cubicBezTo>
                  <a:pt x="1333767" y="5262943"/>
                  <a:pt x="1329519" y="5226130"/>
                  <a:pt x="1323855" y="5189317"/>
                </a:cubicBezTo>
                <a:cubicBezTo>
                  <a:pt x="1332350" y="5190733"/>
                  <a:pt x="1342262" y="5190733"/>
                  <a:pt x="1350758" y="5190733"/>
                </a:cubicBezTo>
                <a:cubicBezTo>
                  <a:pt x="1400313" y="5190733"/>
                  <a:pt x="1441375" y="5182238"/>
                  <a:pt x="1441375" y="5170911"/>
                </a:cubicBezTo>
                <a:cubicBezTo>
                  <a:pt x="1441375" y="5159584"/>
                  <a:pt x="1400313" y="5151088"/>
                  <a:pt x="1350758" y="5151088"/>
                </a:cubicBezTo>
                <a:cubicBezTo>
                  <a:pt x="1339431" y="5151088"/>
                  <a:pt x="1329519" y="5151088"/>
                  <a:pt x="1319608" y="5152503"/>
                </a:cubicBezTo>
                <a:cubicBezTo>
                  <a:pt x="1274300" y="4826849"/>
                  <a:pt x="1214832" y="4504026"/>
                  <a:pt x="1156780" y="4181203"/>
                </a:cubicBezTo>
                <a:cubicBezTo>
                  <a:pt x="1170939" y="4182620"/>
                  <a:pt x="1189346" y="4184035"/>
                  <a:pt x="1207752" y="4184035"/>
                </a:cubicBezTo>
                <a:cubicBezTo>
                  <a:pt x="1257309" y="4184035"/>
                  <a:pt x="1298369" y="4175540"/>
                  <a:pt x="1298369" y="4164213"/>
                </a:cubicBezTo>
                <a:cubicBezTo>
                  <a:pt x="1298369" y="4152886"/>
                  <a:pt x="1257309" y="4144390"/>
                  <a:pt x="1207752" y="4144390"/>
                </a:cubicBezTo>
                <a:cubicBezTo>
                  <a:pt x="1186515" y="4144390"/>
                  <a:pt x="1166692" y="4145807"/>
                  <a:pt x="1151117" y="4148639"/>
                </a:cubicBezTo>
                <a:cubicBezTo>
                  <a:pt x="1115720" y="3944750"/>
                  <a:pt x="1080322" y="3740862"/>
                  <a:pt x="1049173" y="3536974"/>
                </a:cubicBezTo>
                <a:cubicBezTo>
                  <a:pt x="944397" y="3443526"/>
                  <a:pt x="816967" y="3369899"/>
                  <a:pt x="698032" y="3287778"/>
                </a:cubicBezTo>
                <a:cubicBezTo>
                  <a:pt x="698032" y="3287778"/>
                  <a:pt x="698032" y="3289193"/>
                  <a:pt x="698032" y="3289193"/>
                </a:cubicBezTo>
                <a:cubicBezTo>
                  <a:pt x="696617" y="3289193"/>
                  <a:pt x="696617" y="3287778"/>
                  <a:pt x="696617" y="3287778"/>
                </a:cubicBezTo>
                <a:cubicBezTo>
                  <a:pt x="681041" y="3276451"/>
                  <a:pt x="664051" y="3265124"/>
                  <a:pt x="648477" y="3253797"/>
                </a:cubicBezTo>
                <a:cubicBezTo>
                  <a:pt x="529542" y="3167427"/>
                  <a:pt x="423350" y="3065483"/>
                  <a:pt x="317159" y="2963538"/>
                </a:cubicBezTo>
                <a:cubicBezTo>
                  <a:pt x="178402" y="2830445"/>
                  <a:pt x="33981" y="2684609"/>
                  <a:pt x="0" y="2496295"/>
                </a:cubicBezTo>
                <a:cubicBezTo>
                  <a:pt x="80704" y="2646379"/>
                  <a:pt x="191144" y="2782305"/>
                  <a:pt x="324237" y="2889912"/>
                </a:cubicBezTo>
                <a:cubicBezTo>
                  <a:pt x="382290" y="2936637"/>
                  <a:pt x="444589" y="2979114"/>
                  <a:pt x="499808" y="3030086"/>
                </a:cubicBezTo>
                <a:cubicBezTo>
                  <a:pt x="529542" y="3056987"/>
                  <a:pt x="556443" y="3086722"/>
                  <a:pt x="583346" y="3116455"/>
                </a:cubicBezTo>
                <a:cubicBezTo>
                  <a:pt x="590425" y="3086722"/>
                  <a:pt x="615911" y="3061236"/>
                  <a:pt x="634318" y="3034333"/>
                </a:cubicBezTo>
                <a:cubicBezTo>
                  <a:pt x="700864" y="2938052"/>
                  <a:pt x="682458" y="2810622"/>
                  <a:pt x="669714" y="2694520"/>
                </a:cubicBezTo>
                <a:cubicBezTo>
                  <a:pt x="715023" y="2779473"/>
                  <a:pt x="724935" y="2882834"/>
                  <a:pt x="698032" y="2976282"/>
                </a:cubicBezTo>
                <a:cubicBezTo>
                  <a:pt x="685290" y="3023006"/>
                  <a:pt x="661219" y="3066899"/>
                  <a:pt x="654140" y="3115040"/>
                </a:cubicBezTo>
                <a:cubicBezTo>
                  <a:pt x="649892" y="3141941"/>
                  <a:pt x="651309" y="3168843"/>
                  <a:pt x="656972" y="3195744"/>
                </a:cubicBezTo>
                <a:cubicBezTo>
                  <a:pt x="693785" y="3232557"/>
                  <a:pt x="730598" y="3267956"/>
                  <a:pt x="774490" y="3294857"/>
                </a:cubicBezTo>
                <a:cubicBezTo>
                  <a:pt x="850948" y="3342997"/>
                  <a:pt x="941565" y="3365651"/>
                  <a:pt x="1027935" y="3393969"/>
                </a:cubicBezTo>
                <a:cubicBezTo>
                  <a:pt x="1013776" y="3290610"/>
                  <a:pt x="1002449" y="3187249"/>
                  <a:pt x="991122" y="3083890"/>
                </a:cubicBezTo>
                <a:cubicBezTo>
                  <a:pt x="1013776" y="3085305"/>
                  <a:pt x="1040677" y="3086722"/>
                  <a:pt x="1070412" y="3086722"/>
                </a:cubicBezTo>
                <a:cubicBezTo>
                  <a:pt x="1156780" y="3086722"/>
                  <a:pt x="1226159" y="3078226"/>
                  <a:pt x="1226159" y="3066899"/>
                </a:cubicBezTo>
                <a:cubicBezTo>
                  <a:pt x="1226159" y="3055572"/>
                  <a:pt x="1156780" y="3047077"/>
                  <a:pt x="1070412" y="3047077"/>
                </a:cubicBezTo>
                <a:cubicBezTo>
                  <a:pt x="1040677" y="3047077"/>
                  <a:pt x="1012359" y="3048492"/>
                  <a:pt x="988290" y="3049909"/>
                </a:cubicBezTo>
                <a:cubicBezTo>
                  <a:pt x="982627" y="2981946"/>
                  <a:pt x="975546" y="2912566"/>
                  <a:pt x="971299" y="2844604"/>
                </a:cubicBezTo>
                <a:cubicBezTo>
                  <a:pt x="955724" y="2619478"/>
                  <a:pt x="951477" y="2392936"/>
                  <a:pt x="954309" y="2167809"/>
                </a:cubicBezTo>
                <a:cubicBezTo>
                  <a:pt x="957141" y="2167809"/>
                  <a:pt x="958556" y="2167809"/>
                  <a:pt x="959972" y="2167809"/>
                </a:cubicBezTo>
                <a:cubicBezTo>
                  <a:pt x="998201" y="2167809"/>
                  <a:pt x="1027935" y="2162145"/>
                  <a:pt x="1027935" y="2153650"/>
                </a:cubicBezTo>
                <a:cubicBezTo>
                  <a:pt x="1027935" y="2146571"/>
                  <a:pt x="996785" y="2139491"/>
                  <a:pt x="959972" y="2139491"/>
                </a:cubicBezTo>
                <a:cubicBezTo>
                  <a:pt x="958556" y="2139491"/>
                  <a:pt x="957141" y="2139491"/>
                  <a:pt x="955724" y="2139491"/>
                </a:cubicBezTo>
                <a:cubicBezTo>
                  <a:pt x="955724" y="2132412"/>
                  <a:pt x="955724" y="2123917"/>
                  <a:pt x="955724" y="2115422"/>
                </a:cubicBezTo>
                <a:cubicBezTo>
                  <a:pt x="964219" y="2116837"/>
                  <a:pt x="972715" y="2116837"/>
                  <a:pt x="982627" y="2116837"/>
                </a:cubicBezTo>
                <a:cubicBezTo>
                  <a:pt x="1032182" y="2116837"/>
                  <a:pt x="1073243" y="2108341"/>
                  <a:pt x="1073243" y="2097014"/>
                </a:cubicBezTo>
                <a:cubicBezTo>
                  <a:pt x="1073243" y="2085687"/>
                  <a:pt x="1032182" y="2077192"/>
                  <a:pt x="982627" y="2077192"/>
                </a:cubicBezTo>
                <a:cubicBezTo>
                  <a:pt x="972715" y="2077192"/>
                  <a:pt x="964219" y="2078608"/>
                  <a:pt x="955724" y="2078608"/>
                </a:cubicBezTo>
                <a:cubicBezTo>
                  <a:pt x="959972" y="1792599"/>
                  <a:pt x="975546" y="1505172"/>
                  <a:pt x="989705" y="1219163"/>
                </a:cubicBezTo>
                <a:cubicBezTo>
                  <a:pt x="991122" y="1213499"/>
                  <a:pt x="991122" y="1206421"/>
                  <a:pt x="991122" y="1200757"/>
                </a:cubicBezTo>
                <a:cubicBezTo>
                  <a:pt x="1006696" y="1203589"/>
                  <a:pt x="1026518" y="1205004"/>
                  <a:pt x="1047757" y="1205004"/>
                </a:cubicBezTo>
                <a:cubicBezTo>
                  <a:pt x="1097313" y="1205004"/>
                  <a:pt x="1138374" y="1196509"/>
                  <a:pt x="1138374" y="1185182"/>
                </a:cubicBezTo>
                <a:cubicBezTo>
                  <a:pt x="1138374" y="1173855"/>
                  <a:pt x="1097313" y="1165359"/>
                  <a:pt x="1047757" y="1165359"/>
                </a:cubicBezTo>
                <a:cubicBezTo>
                  <a:pt x="1026518" y="1165359"/>
                  <a:pt x="1008113" y="1166776"/>
                  <a:pt x="992537" y="1169608"/>
                </a:cubicBezTo>
                <a:cubicBezTo>
                  <a:pt x="1013776" y="780237"/>
                  <a:pt x="1033599" y="389452"/>
                  <a:pt x="1053421" y="83"/>
                </a:cubicBezTo>
                <a:close/>
              </a:path>
            </a:pathLst>
          </a:custGeom>
          <a:solidFill>
            <a:schemeClr val="accent1">
              <a:lumMod val="75000"/>
              <a:alpha val="50000"/>
            </a:schemeClr>
          </a:solidFill>
          <a:ln w="143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Graphic 41">
            <a:extLst>
              <a:ext uri="{FF2B5EF4-FFF2-40B4-BE49-F238E27FC236}">
                <a16:creationId xmlns="" xmlns:a16="http://schemas.microsoft.com/office/drawing/2014/main" id="{1BB2F7DD-497C-4727-B308-01E48C2A84F0}"/>
              </a:ext>
            </a:extLst>
          </p:cNvPr>
          <p:cNvSpPr/>
          <p:nvPr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6" name="Group 65">
            <a:extLst>
              <a:ext uri="{FF2B5EF4-FFF2-40B4-BE49-F238E27FC236}">
                <a16:creationId xmlns="" xmlns:a16="http://schemas.microsoft.com/office/drawing/2014/main" id="{317E8FFC-B362-4FA5-8AF6-840BA0354AFC}"/>
              </a:ext>
            </a:extLst>
          </p:cNvPr>
          <p:cNvGrpSpPr/>
          <p:nvPr/>
        </p:nvGrpSpPr>
        <p:grpSpPr>
          <a:xfrm>
            <a:off x="6096000" y="2469937"/>
            <a:ext cx="3515092" cy="3876261"/>
            <a:chOff x="3738889" y="1759234"/>
            <a:chExt cx="4623692" cy="5098767"/>
          </a:xfrm>
        </p:grpSpPr>
        <p:sp>
          <p:nvSpPr>
            <p:cNvPr id="6" name="Freeform: Shape 5">
              <a:extLst>
                <a:ext uri="{FF2B5EF4-FFF2-40B4-BE49-F238E27FC236}">
                  <a16:creationId xmlns="" xmlns:a16="http://schemas.microsoft.com/office/drawing/2014/main" id="{05556F77-7807-4E27-8A0C-F41A166E881B}"/>
                </a:ext>
              </a:extLst>
            </p:cNvPr>
            <p:cNvSpPr/>
            <p:nvPr/>
          </p:nvSpPr>
          <p:spPr>
            <a:xfrm>
              <a:off x="6230011" y="3855986"/>
              <a:ext cx="1384644" cy="3002014"/>
            </a:xfrm>
            <a:custGeom>
              <a:avLst/>
              <a:gdLst>
                <a:gd name="connsiteX0" fmla="*/ 86592 w 1257542"/>
                <a:gd name="connsiteY0" fmla="*/ 286 h 2726447"/>
                <a:gd name="connsiteX1" fmla="*/ 113308 w 1257542"/>
                <a:gd name="connsiteY1" fmla="*/ 13184 h 2726447"/>
                <a:gd name="connsiteX2" fmla="*/ 161670 w 1257542"/>
                <a:gd name="connsiteY2" fmla="*/ 109448 h 2726447"/>
                <a:gd name="connsiteX3" fmla="*/ 246420 w 1257542"/>
                <a:gd name="connsiteY3" fmla="*/ 403770 h 2726447"/>
                <a:gd name="connsiteX4" fmla="*/ 273595 w 1257542"/>
                <a:gd name="connsiteY4" fmla="*/ 436472 h 2726447"/>
                <a:gd name="connsiteX5" fmla="*/ 491458 w 1257542"/>
                <a:gd name="connsiteY5" fmla="*/ 504180 h 2726447"/>
                <a:gd name="connsiteX6" fmla="*/ 692739 w 1257542"/>
                <a:gd name="connsiteY6" fmla="*/ 498193 h 2726447"/>
                <a:gd name="connsiteX7" fmla="*/ 765053 w 1257542"/>
                <a:gd name="connsiteY7" fmla="*/ 485756 h 2726447"/>
                <a:gd name="connsiteX8" fmla="*/ 880203 w 1257542"/>
                <a:gd name="connsiteY8" fmla="*/ 436012 h 2726447"/>
                <a:gd name="connsiteX9" fmla="*/ 1189724 w 1257542"/>
                <a:gd name="connsiteY9" fmla="*/ 211700 h 2726447"/>
                <a:gd name="connsiteX10" fmla="*/ 1198476 w 1257542"/>
                <a:gd name="connsiteY10" fmla="*/ 205252 h 2726447"/>
                <a:gd name="connsiteX11" fmla="*/ 1250523 w 1257542"/>
                <a:gd name="connsiteY11" fmla="*/ 207556 h 2726447"/>
                <a:gd name="connsiteX12" fmla="*/ 1238548 w 1257542"/>
                <a:gd name="connsiteY12" fmla="*/ 257761 h 2726447"/>
                <a:gd name="connsiteX13" fmla="*/ 801901 w 1257542"/>
                <a:gd name="connsiteY13" fmla="*/ 599984 h 2726447"/>
                <a:gd name="connsiteX14" fmla="*/ 648982 w 1257542"/>
                <a:gd name="connsiteY14" fmla="*/ 701316 h 2726447"/>
                <a:gd name="connsiteX15" fmla="*/ 392429 w 1257542"/>
                <a:gd name="connsiteY15" fmla="*/ 927930 h 2726447"/>
                <a:gd name="connsiteX16" fmla="*/ 321498 w 1257542"/>
                <a:gd name="connsiteY16" fmla="*/ 1040775 h 2726447"/>
                <a:gd name="connsiteX17" fmla="*/ 304916 w 1257542"/>
                <a:gd name="connsiteY17" fmla="*/ 1124144 h 2726447"/>
                <a:gd name="connsiteX18" fmla="*/ 337619 w 1257542"/>
                <a:gd name="connsiteY18" fmla="*/ 1639092 h 2726447"/>
                <a:gd name="connsiteX19" fmla="*/ 371702 w 1257542"/>
                <a:gd name="connsiteY19" fmla="*/ 2071132 h 2726447"/>
                <a:gd name="connsiteX20" fmla="*/ 414077 w 1257542"/>
                <a:gd name="connsiteY20" fmla="*/ 2574565 h 2726447"/>
                <a:gd name="connsiteX21" fmla="*/ 426913 w 1257542"/>
                <a:gd name="connsiteY21" fmla="*/ 2726447 h 2726447"/>
                <a:gd name="connsiteX22" fmla="*/ 445 w 1257542"/>
                <a:gd name="connsiteY22" fmla="*/ 2726447 h 2726447"/>
                <a:gd name="connsiteX23" fmla="*/ 0 w 1257542"/>
                <a:gd name="connsiteY23" fmla="*/ 708685 h 2726447"/>
                <a:gd name="connsiteX24" fmla="*/ 22109 w 1257542"/>
                <a:gd name="connsiteY24" fmla="*/ 650650 h 2726447"/>
                <a:gd name="connsiteX25" fmla="*/ 46981 w 1257542"/>
                <a:gd name="connsiteY25" fmla="*/ 621171 h 2726447"/>
                <a:gd name="connsiteX26" fmla="*/ 87975 w 1257542"/>
                <a:gd name="connsiteY26" fmla="*/ 470556 h 2726447"/>
                <a:gd name="connsiteX27" fmla="*/ 55733 w 1257542"/>
                <a:gd name="connsiteY27" fmla="*/ 93788 h 2726447"/>
                <a:gd name="connsiteX28" fmla="*/ 55733 w 1257542"/>
                <a:gd name="connsiteY28" fmla="*/ 31147 h 2726447"/>
                <a:gd name="connsiteX29" fmla="*/ 86592 w 1257542"/>
                <a:gd name="connsiteY29" fmla="*/ 286 h 272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7542" h="2726447">
                  <a:moveTo>
                    <a:pt x="86592" y="286"/>
                  </a:moveTo>
                  <a:cubicBezTo>
                    <a:pt x="93962" y="-1557"/>
                    <a:pt x="109162" y="5814"/>
                    <a:pt x="113308" y="13184"/>
                  </a:cubicBezTo>
                  <a:cubicBezTo>
                    <a:pt x="131271" y="44504"/>
                    <a:pt x="151076" y="75824"/>
                    <a:pt x="161670" y="109448"/>
                  </a:cubicBezTo>
                  <a:cubicBezTo>
                    <a:pt x="192069" y="206634"/>
                    <a:pt x="219244" y="305202"/>
                    <a:pt x="246420" y="403770"/>
                  </a:cubicBezTo>
                  <a:cubicBezTo>
                    <a:pt x="251026" y="420351"/>
                    <a:pt x="257935" y="429564"/>
                    <a:pt x="273595" y="436472"/>
                  </a:cubicBezTo>
                  <a:cubicBezTo>
                    <a:pt x="343606" y="468254"/>
                    <a:pt x="414538" y="499574"/>
                    <a:pt x="491458" y="504180"/>
                  </a:cubicBezTo>
                  <a:cubicBezTo>
                    <a:pt x="558244" y="508326"/>
                    <a:pt x="625953" y="501876"/>
                    <a:pt x="692739" y="498193"/>
                  </a:cubicBezTo>
                  <a:cubicBezTo>
                    <a:pt x="717151" y="496811"/>
                    <a:pt x="741102" y="490362"/>
                    <a:pt x="765053" y="485756"/>
                  </a:cubicBezTo>
                  <a:cubicBezTo>
                    <a:pt x="806967" y="477465"/>
                    <a:pt x="845658" y="461345"/>
                    <a:pt x="880203" y="436012"/>
                  </a:cubicBezTo>
                  <a:cubicBezTo>
                    <a:pt x="983376" y="360935"/>
                    <a:pt x="1086551" y="286779"/>
                    <a:pt x="1189724" y="211700"/>
                  </a:cubicBezTo>
                  <a:cubicBezTo>
                    <a:pt x="1192487" y="209398"/>
                    <a:pt x="1195713" y="207095"/>
                    <a:pt x="1198476" y="205252"/>
                  </a:cubicBezTo>
                  <a:cubicBezTo>
                    <a:pt x="1219202" y="190513"/>
                    <a:pt x="1238087" y="191434"/>
                    <a:pt x="1250523" y="207556"/>
                  </a:cubicBezTo>
                  <a:cubicBezTo>
                    <a:pt x="1262959" y="223676"/>
                    <a:pt x="1258814" y="242100"/>
                    <a:pt x="1238548" y="257761"/>
                  </a:cubicBezTo>
                  <a:cubicBezTo>
                    <a:pt x="1092999" y="371989"/>
                    <a:pt x="948832" y="487598"/>
                    <a:pt x="801901" y="599984"/>
                  </a:cubicBezTo>
                  <a:cubicBezTo>
                    <a:pt x="753538" y="637293"/>
                    <a:pt x="699187" y="666311"/>
                    <a:pt x="648982" y="701316"/>
                  </a:cubicBezTo>
                  <a:cubicBezTo>
                    <a:pt x="555020" y="767182"/>
                    <a:pt x="464743" y="838113"/>
                    <a:pt x="392429" y="927930"/>
                  </a:cubicBezTo>
                  <a:cubicBezTo>
                    <a:pt x="364794" y="962474"/>
                    <a:pt x="340843" y="1001164"/>
                    <a:pt x="321498" y="1040775"/>
                  </a:cubicBezTo>
                  <a:cubicBezTo>
                    <a:pt x="309522" y="1065648"/>
                    <a:pt x="303534" y="1096508"/>
                    <a:pt x="304916" y="1124144"/>
                  </a:cubicBezTo>
                  <a:cubicBezTo>
                    <a:pt x="314128" y="1295946"/>
                    <a:pt x="325643" y="1467749"/>
                    <a:pt x="337619" y="1639092"/>
                  </a:cubicBezTo>
                  <a:cubicBezTo>
                    <a:pt x="347752" y="1783258"/>
                    <a:pt x="360187" y="1927425"/>
                    <a:pt x="371702" y="2071132"/>
                  </a:cubicBezTo>
                  <a:cubicBezTo>
                    <a:pt x="385520" y="2238790"/>
                    <a:pt x="399799" y="2406908"/>
                    <a:pt x="414077" y="2574565"/>
                  </a:cubicBezTo>
                  <a:lnTo>
                    <a:pt x="426913" y="2726447"/>
                  </a:lnTo>
                  <a:lnTo>
                    <a:pt x="445" y="2726447"/>
                  </a:lnTo>
                  <a:lnTo>
                    <a:pt x="0" y="708685"/>
                  </a:lnTo>
                  <a:cubicBezTo>
                    <a:pt x="0" y="686116"/>
                    <a:pt x="5987" y="666770"/>
                    <a:pt x="22109" y="650650"/>
                  </a:cubicBezTo>
                  <a:cubicBezTo>
                    <a:pt x="30861" y="641438"/>
                    <a:pt x="38691" y="630845"/>
                    <a:pt x="46981" y="621171"/>
                  </a:cubicBezTo>
                  <a:cubicBezTo>
                    <a:pt x="83829" y="577416"/>
                    <a:pt x="93962" y="527670"/>
                    <a:pt x="87975" y="470556"/>
                  </a:cubicBezTo>
                  <a:cubicBezTo>
                    <a:pt x="74616" y="345274"/>
                    <a:pt x="65866" y="219531"/>
                    <a:pt x="55733" y="93788"/>
                  </a:cubicBezTo>
                  <a:cubicBezTo>
                    <a:pt x="53890" y="73061"/>
                    <a:pt x="56193" y="52334"/>
                    <a:pt x="55733" y="31147"/>
                  </a:cubicBezTo>
                  <a:cubicBezTo>
                    <a:pt x="55733" y="10419"/>
                    <a:pt x="72314" y="3971"/>
                    <a:pt x="86592" y="286"/>
                  </a:cubicBezTo>
                  <a:close/>
                </a:path>
              </a:pathLst>
            </a:custGeom>
            <a:solidFill>
              <a:schemeClr val="accent4"/>
            </a:solidFill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="" xmlns:a16="http://schemas.microsoft.com/office/drawing/2014/main" id="{93EA3EC0-C8FC-4C78-8BCE-824D8D232D3D}"/>
                </a:ext>
              </a:extLst>
            </p:cNvPr>
            <p:cNvSpPr/>
            <p:nvPr/>
          </p:nvSpPr>
          <p:spPr>
            <a:xfrm>
              <a:off x="4535359" y="3852840"/>
              <a:ext cx="1384277" cy="3005161"/>
            </a:xfrm>
            <a:custGeom>
              <a:avLst/>
              <a:gdLst>
                <a:gd name="connsiteX0" fmla="*/ 1170617 w 1257209"/>
                <a:gd name="connsiteY0" fmla="*/ 842 h 2729305"/>
                <a:gd name="connsiteX1" fmla="*/ 1201478 w 1257209"/>
                <a:gd name="connsiteY1" fmla="*/ 38149 h 2729305"/>
                <a:gd name="connsiteX2" fmla="*/ 1192265 w 1257209"/>
                <a:gd name="connsiteY2" fmla="*/ 241734 h 2729305"/>
                <a:gd name="connsiteX3" fmla="*/ 1168314 w 1257209"/>
                <a:gd name="connsiteY3" fmla="*/ 494141 h 2729305"/>
                <a:gd name="connsiteX4" fmla="*/ 1200556 w 1257209"/>
                <a:gd name="connsiteY4" fmla="*/ 609290 h 2729305"/>
                <a:gd name="connsiteX5" fmla="*/ 1230035 w 1257209"/>
                <a:gd name="connsiteY5" fmla="*/ 646599 h 2729305"/>
                <a:gd name="connsiteX6" fmla="*/ 1257209 w 1257209"/>
                <a:gd name="connsiteY6" fmla="*/ 717531 h 2729305"/>
                <a:gd name="connsiteX7" fmla="*/ 1256760 w 1257209"/>
                <a:gd name="connsiteY7" fmla="*/ 2729305 h 2729305"/>
                <a:gd name="connsiteX8" fmla="*/ 831157 w 1257209"/>
                <a:gd name="connsiteY8" fmla="*/ 2729305 h 2729305"/>
                <a:gd name="connsiteX9" fmla="*/ 831157 w 1257209"/>
                <a:gd name="connsiteY9" fmla="*/ 2718365 h 2729305"/>
                <a:gd name="connsiteX10" fmla="*/ 887811 w 1257209"/>
                <a:gd name="connsiteY10" fmla="*/ 2050498 h 2729305"/>
                <a:gd name="connsiteX11" fmla="*/ 933870 w 1257209"/>
                <a:gd name="connsiteY11" fmla="*/ 1457250 h 2729305"/>
                <a:gd name="connsiteX12" fmla="*/ 953216 w 1257209"/>
                <a:gd name="connsiteY12" fmla="*/ 1149110 h 2729305"/>
                <a:gd name="connsiteX13" fmla="*/ 910380 w 1257209"/>
                <a:gd name="connsiteY13" fmla="*/ 992507 h 2729305"/>
                <a:gd name="connsiteX14" fmla="*/ 760686 w 1257209"/>
                <a:gd name="connsiteY14" fmla="*/ 824389 h 2729305"/>
                <a:gd name="connsiteX15" fmla="*/ 491698 w 1257209"/>
                <a:gd name="connsiteY15" fmla="*/ 626332 h 2729305"/>
                <a:gd name="connsiteX16" fmla="*/ 383457 w 1257209"/>
                <a:gd name="connsiteY16" fmla="*/ 547110 h 2729305"/>
                <a:gd name="connsiteX17" fmla="*/ 22348 w 1257209"/>
                <a:gd name="connsiteY17" fmla="*/ 263382 h 2729305"/>
                <a:gd name="connsiteX18" fmla="*/ 10833 w 1257209"/>
                <a:gd name="connsiteY18" fmla="*/ 254170 h 2729305"/>
                <a:gd name="connsiteX19" fmla="*/ 6688 w 1257209"/>
                <a:gd name="connsiteY19" fmla="*/ 210873 h 2729305"/>
                <a:gd name="connsiteX20" fmla="*/ 50905 w 1257209"/>
                <a:gd name="connsiteY20" fmla="*/ 203043 h 2729305"/>
                <a:gd name="connsiteX21" fmla="*/ 107558 w 1257209"/>
                <a:gd name="connsiteY21" fmla="*/ 244037 h 2729305"/>
                <a:gd name="connsiteX22" fmla="*/ 358585 w 1257209"/>
                <a:gd name="connsiteY22" fmla="*/ 426433 h 2729305"/>
                <a:gd name="connsiteX23" fmla="*/ 548351 w 1257209"/>
                <a:gd name="connsiteY23" fmla="*/ 498747 h 2729305"/>
                <a:gd name="connsiteX24" fmla="*/ 681924 w 1257209"/>
                <a:gd name="connsiteY24" fmla="*/ 510262 h 2729305"/>
                <a:gd name="connsiteX25" fmla="*/ 979009 w 1257209"/>
                <a:gd name="connsiteY25" fmla="*/ 441172 h 2729305"/>
                <a:gd name="connsiteX26" fmla="*/ 1012632 w 1257209"/>
                <a:gd name="connsiteY26" fmla="*/ 400639 h 2729305"/>
                <a:gd name="connsiteX27" fmla="*/ 1102909 w 1257209"/>
                <a:gd name="connsiteY27" fmla="*/ 92500 h 2729305"/>
                <a:gd name="connsiteX28" fmla="*/ 1140218 w 1257209"/>
                <a:gd name="connsiteY28" fmla="*/ 19266 h 2729305"/>
                <a:gd name="connsiteX29" fmla="*/ 1170617 w 1257209"/>
                <a:gd name="connsiteY29" fmla="*/ 842 h 27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7209" h="2729305">
                  <a:moveTo>
                    <a:pt x="1170617" y="842"/>
                  </a:moveTo>
                  <a:cubicBezTo>
                    <a:pt x="1190423" y="5908"/>
                    <a:pt x="1201938" y="18344"/>
                    <a:pt x="1201478" y="38149"/>
                  </a:cubicBezTo>
                  <a:cubicBezTo>
                    <a:pt x="1199174" y="105858"/>
                    <a:pt x="1196871" y="174026"/>
                    <a:pt x="1192265" y="241734"/>
                  </a:cubicBezTo>
                  <a:cubicBezTo>
                    <a:pt x="1185817" y="326023"/>
                    <a:pt x="1177987" y="410313"/>
                    <a:pt x="1168314" y="494141"/>
                  </a:cubicBezTo>
                  <a:cubicBezTo>
                    <a:pt x="1163247" y="537898"/>
                    <a:pt x="1175684" y="575206"/>
                    <a:pt x="1200556" y="609290"/>
                  </a:cubicBezTo>
                  <a:cubicBezTo>
                    <a:pt x="1209769" y="622187"/>
                    <a:pt x="1218980" y="635544"/>
                    <a:pt x="1230035" y="646599"/>
                  </a:cubicBezTo>
                  <a:cubicBezTo>
                    <a:pt x="1250300" y="666404"/>
                    <a:pt x="1257209" y="689434"/>
                    <a:pt x="1257209" y="717531"/>
                  </a:cubicBezTo>
                  <a:lnTo>
                    <a:pt x="1256760" y="2729305"/>
                  </a:lnTo>
                  <a:lnTo>
                    <a:pt x="831157" y="2729305"/>
                  </a:lnTo>
                  <a:lnTo>
                    <a:pt x="831157" y="2718365"/>
                  </a:lnTo>
                  <a:cubicBezTo>
                    <a:pt x="850042" y="2495896"/>
                    <a:pt x="869387" y="2272967"/>
                    <a:pt x="887811" y="2050498"/>
                  </a:cubicBezTo>
                  <a:cubicBezTo>
                    <a:pt x="903932" y="1852902"/>
                    <a:pt x="919132" y="1654846"/>
                    <a:pt x="933870" y="1457250"/>
                  </a:cubicBezTo>
                  <a:cubicBezTo>
                    <a:pt x="941240" y="1354536"/>
                    <a:pt x="945846" y="1251823"/>
                    <a:pt x="953216" y="1149110"/>
                  </a:cubicBezTo>
                  <a:cubicBezTo>
                    <a:pt x="957361" y="1091536"/>
                    <a:pt x="940779" y="1040409"/>
                    <a:pt x="910380" y="992507"/>
                  </a:cubicBezTo>
                  <a:cubicBezTo>
                    <a:pt x="869847" y="928023"/>
                    <a:pt x="816879" y="874594"/>
                    <a:pt x="760686" y="824389"/>
                  </a:cubicBezTo>
                  <a:cubicBezTo>
                    <a:pt x="676857" y="750233"/>
                    <a:pt x="585659" y="686671"/>
                    <a:pt x="491698" y="626332"/>
                  </a:cubicBezTo>
                  <a:cubicBezTo>
                    <a:pt x="454389" y="602381"/>
                    <a:pt x="418923" y="574746"/>
                    <a:pt x="383457" y="547110"/>
                  </a:cubicBezTo>
                  <a:cubicBezTo>
                    <a:pt x="262780" y="452687"/>
                    <a:pt x="142565" y="357804"/>
                    <a:pt x="22348" y="263382"/>
                  </a:cubicBezTo>
                  <a:cubicBezTo>
                    <a:pt x="18663" y="260158"/>
                    <a:pt x="14518" y="257394"/>
                    <a:pt x="10833" y="254170"/>
                  </a:cubicBezTo>
                  <a:cubicBezTo>
                    <a:pt x="-2063" y="241734"/>
                    <a:pt x="-3445" y="224231"/>
                    <a:pt x="6688" y="210873"/>
                  </a:cubicBezTo>
                  <a:cubicBezTo>
                    <a:pt x="16821" y="197056"/>
                    <a:pt x="35705" y="192910"/>
                    <a:pt x="50905" y="203043"/>
                  </a:cubicBezTo>
                  <a:cubicBezTo>
                    <a:pt x="70251" y="215940"/>
                    <a:pt x="88675" y="230680"/>
                    <a:pt x="107558" y="244037"/>
                  </a:cubicBezTo>
                  <a:cubicBezTo>
                    <a:pt x="191387" y="304835"/>
                    <a:pt x="276138" y="363792"/>
                    <a:pt x="358585" y="426433"/>
                  </a:cubicBezTo>
                  <a:cubicBezTo>
                    <a:pt x="415238" y="469729"/>
                    <a:pt x="479261" y="490456"/>
                    <a:pt x="548351" y="498747"/>
                  </a:cubicBezTo>
                  <a:cubicBezTo>
                    <a:pt x="592567" y="504275"/>
                    <a:pt x="637246" y="507499"/>
                    <a:pt x="681924" y="510262"/>
                  </a:cubicBezTo>
                  <a:cubicBezTo>
                    <a:pt x="787861" y="517632"/>
                    <a:pt x="884586" y="483547"/>
                    <a:pt x="979009" y="441172"/>
                  </a:cubicBezTo>
                  <a:cubicBezTo>
                    <a:pt x="997894" y="432881"/>
                    <a:pt x="1007105" y="421367"/>
                    <a:pt x="1012632" y="400639"/>
                  </a:cubicBezTo>
                  <a:cubicBezTo>
                    <a:pt x="1041189" y="297466"/>
                    <a:pt x="1071128" y="194753"/>
                    <a:pt x="1102909" y="92500"/>
                  </a:cubicBezTo>
                  <a:cubicBezTo>
                    <a:pt x="1110740" y="66706"/>
                    <a:pt x="1126400" y="42756"/>
                    <a:pt x="1140218" y="19266"/>
                  </a:cubicBezTo>
                  <a:cubicBezTo>
                    <a:pt x="1146205" y="8672"/>
                    <a:pt x="1154957" y="-3304"/>
                    <a:pt x="1170617" y="842"/>
                  </a:cubicBezTo>
                  <a:close/>
                </a:path>
              </a:pathLst>
            </a:custGeom>
            <a:solidFill>
              <a:schemeClr val="accent3"/>
            </a:solidFill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="" xmlns:a16="http://schemas.microsoft.com/office/drawing/2014/main" id="{5EA7F7FB-D37B-41D6-BC98-2F9291261A02}"/>
                </a:ext>
              </a:extLst>
            </p:cNvPr>
            <p:cNvGrpSpPr/>
            <p:nvPr/>
          </p:nvGrpSpPr>
          <p:grpSpPr>
            <a:xfrm>
              <a:off x="3738889" y="1759234"/>
              <a:ext cx="4623692" cy="3326062"/>
              <a:chOff x="3784154" y="1759234"/>
              <a:chExt cx="4623692" cy="3326062"/>
            </a:xfrm>
            <a:solidFill>
              <a:schemeClr val="accent1"/>
            </a:solidFill>
          </p:grpSpPr>
          <p:sp>
            <p:nvSpPr>
              <p:cNvPr id="9" name="Freeform: Shape 8">
                <a:extLst>
                  <a:ext uri="{FF2B5EF4-FFF2-40B4-BE49-F238E27FC236}">
                    <a16:creationId xmlns="" xmlns:a16="http://schemas.microsoft.com/office/drawing/2014/main" id="{05BB7BFF-8108-44FC-A9FE-95735CFC5C80}"/>
                  </a:ext>
                </a:extLst>
              </p:cNvPr>
              <p:cNvSpPr/>
              <p:nvPr/>
            </p:nvSpPr>
            <p:spPr>
              <a:xfrm>
                <a:off x="8068055" y="4002915"/>
                <a:ext cx="339791" cy="157217"/>
              </a:xfrm>
              <a:custGeom>
                <a:avLst/>
                <a:gdLst>
                  <a:gd name="connsiteX0" fmla="*/ 250770 w 250396"/>
                  <a:gd name="connsiteY0" fmla="*/ 80316 h 115854"/>
                  <a:gd name="connsiteX1" fmla="*/ 153975 w 250396"/>
                  <a:gd name="connsiteY1" fmla="*/ 108346 h 115854"/>
                  <a:gd name="connsiteX2" fmla="*/ 117350 w 250396"/>
                  <a:gd name="connsiteY2" fmla="*/ 115073 h 115854"/>
                  <a:gd name="connsiteX3" fmla="*/ 0 w 250396"/>
                  <a:gd name="connsiteY3" fmla="*/ 59388 h 115854"/>
                  <a:gd name="connsiteX4" fmla="*/ 173035 w 250396"/>
                  <a:gd name="connsiteY4" fmla="*/ 71721 h 115854"/>
                  <a:gd name="connsiteX5" fmla="*/ 173782 w 250396"/>
                  <a:gd name="connsiteY5" fmla="*/ 66489 h 115854"/>
                  <a:gd name="connsiteX6" fmla="*/ 1869 w 250396"/>
                  <a:gd name="connsiteY6" fmla="*/ 32480 h 115854"/>
                  <a:gd name="connsiteX7" fmla="*/ 118471 w 250396"/>
                  <a:gd name="connsiteY7" fmla="*/ 5198 h 115854"/>
                  <a:gd name="connsiteX8" fmla="*/ 234700 w 250396"/>
                  <a:gd name="connsiteY8" fmla="*/ 67610 h 115854"/>
                  <a:gd name="connsiteX9" fmla="*/ 250770 w 250396"/>
                  <a:gd name="connsiteY9" fmla="*/ 77700 h 115854"/>
                  <a:gd name="connsiteX10" fmla="*/ 250770 w 250396"/>
                  <a:gd name="connsiteY10" fmla="*/ 80316 h 115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0396" h="115854">
                    <a:moveTo>
                      <a:pt x="250770" y="80316"/>
                    </a:moveTo>
                    <a:cubicBezTo>
                      <a:pt x="218629" y="89660"/>
                      <a:pt x="186489" y="99377"/>
                      <a:pt x="153975" y="108346"/>
                    </a:cubicBezTo>
                    <a:cubicBezTo>
                      <a:pt x="142016" y="111710"/>
                      <a:pt x="129683" y="113204"/>
                      <a:pt x="117350" y="115073"/>
                    </a:cubicBezTo>
                    <a:cubicBezTo>
                      <a:pt x="70261" y="121053"/>
                      <a:pt x="25787" y="99377"/>
                      <a:pt x="0" y="59388"/>
                    </a:cubicBezTo>
                    <a:cubicBezTo>
                      <a:pt x="57180" y="63499"/>
                      <a:pt x="115108" y="67610"/>
                      <a:pt x="173035" y="71721"/>
                    </a:cubicBezTo>
                    <a:cubicBezTo>
                      <a:pt x="173409" y="69852"/>
                      <a:pt x="173409" y="68357"/>
                      <a:pt x="173782" y="66489"/>
                    </a:cubicBezTo>
                    <a:cubicBezTo>
                      <a:pt x="116976" y="55277"/>
                      <a:pt x="60170" y="44065"/>
                      <a:pt x="1869" y="32480"/>
                    </a:cubicBezTo>
                    <a:cubicBezTo>
                      <a:pt x="37373" y="7814"/>
                      <a:pt x="73998" y="-9004"/>
                      <a:pt x="118471" y="5198"/>
                    </a:cubicBezTo>
                    <a:cubicBezTo>
                      <a:pt x="161076" y="19026"/>
                      <a:pt x="198075" y="43318"/>
                      <a:pt x="234700" y="67610"/>
                    </a:cubicBezTo>
                    <a:cubicBezTo>
                      <a:pt x="239932" y="70973"/>
                      <a:pt x="245538" y="74337"/>
                      <a:pt x="250770" y="77700"/>
                    </a:cubicBezTo>
                    <a:cubicBezTo>
                      <a:pt x="250770" y="78448"/>
                      <a:pt x="250770" y="79569"/>
                      <a:pt x="250770" y="8031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="" xmlns:a16="http://schemas.microsoft.com/office/drawing/2014/main" id="{4B272925-16C4-4E9D-843D-0C403E0911A7}"/>
                  </a:ext>
                </a:extLst>
              </p:cNvPr>
              <p:cNvSpPr/>
              <p:nvPr/>
            </p:nvSpPr>
            <p:spPr>
              <a:xfrm>
                <a:off x="5596698" y="2945459"/>
                <a:ext cx="355005" cy="816512"/>
              </a:xfrm>
              <a:custGeom>
                <a:avLst/>
                <a:gdLst>
                  <a:gd name="connsiteX0" fmla="*/ 133056 w 261607"/>
                  <a:gd name="connsiteY0" fmla="*/ 0 h 601698"/>
                  <a:gd name="connsiteX1" fmla="*/ 185377 w 261607"/>
                  <a:gd name="connsiteY1" fmla="*/ 109502 h 601698"/>
                  <a:gd name="connsiteX2" fmla="*/ 257880 w 261607"/>
                  <a:gd name="connsiteY2" fmla="*/ 315424 h 601698"/>
                  <a:gd name="connsiteX3" fmla="*/ 225740 w 261607"/>
                  <a:gd name="connsiteY3" fmla="*/ 515741 h 601698"/>
                  <a:gd name="connsiteX4" fmla="*/ 160711 w 261607"/>
                  <a:gd name="connsiteY4" fmla="*/ 603193 h 601698"/>
                  <a:gd name="connsiteX5" fmla="*/ 132682 w 261607"/>
                  <a:gd name="connsiteY5" fmla="*/ 169298 h 601698"/>
                  <a:gd name="connsiteX6" fmla="*/ 107642 w 261607"/>
                  <a:gd name="connsiteY6" fmla="*/ 604314 h 601698"/>
                  <a:gd name="connsiteX7" fmla="*/ 97925 w 261607"/>
                  <a:gd name="connsiteY7" fmla="*/ 595719 h 601698"/>
                  <a:gd name="connsiteX8" fmla="*/ 4494 w 261607"/>
                  <a:gd name="connsiteY8" fmla="*/ 425673 h 601698"/>
                  <a:gd name="connsiteX9" fmla="*/ 11221 w 261607"/>
                  <a:gd name="connsiteY9" fmla="*/ 300475 h 601698"/>
                  <a:gd name="connsiteX10" fmla="*/ 133056 w 261607"/>
                  <a:gd name="connsiteY10" fmla="*/ 0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1607" h="601698">
                    <a:moveTo>
                      <a:pt x="133056" y="0"/>
                    </a:moveTo>
                    <a:cubicBezTo>
                      <a:pt x="151742" y="38867"/>
                      <a:pt x="169307" y="73998"/>
                      <a:pt x="185377" y="109502"/>
                    </a:cubicBezTo>
                    <a:cubicBezTo>
                      <a:pt x="215275" y="176025"/>
                      <a:pt x="241436" y="244043"/>
                      <a:pt x="257880" y="315424"/>
                    </a:cubicBezTo>
                    <a:cubicBezTo>
                      <a:pt x="274324" y="386806"/>
                      <a:pt x="263486" y="453703"/>
                      <a:pt x="225740" y="515741"/>
                    </a:cubicBezTo>
                    <a:cubicBezTo>
                      <a:pt x="207053" y="546387"/>
                      <a:pt x="184256" y="574790"/>
                      <a:pt x="160711" y="603193"/>
                    </a:cubicBezTo>
                    <a:cubicBezTo>
                      <a:pt x="162954" y="457066"/>
                      <a:pt x="147631" y="313182"/>
                      <a:pt x="132682" y="169298"/>
                    </a:cubicBezTo>
                    <a:cubicBezTo>
                      <a:pt x="118107" y="313182"/>
                      <a:pt x="102036" y="456693"/>
                      <a:pt x="107642" y="604314"/>
                    </a:cubicBezTo>
                    <a:cubicBezTo>
                      <a:pt x="103158" y="600203"/>
                      <a:pt x="100168" y="598335"/>
                      <a:pt x="97925" y="595719"/>
                    </a:cubicBezTo>
                    <a:cubicBezTo>
                      <a:pt x="53826" y="546013"/>
                      <a:pt x="18322" y="491823"/>
                      <a:pt x="4494" y="425673"/>
                    </a:cubicBezTo>
                    <a:cubicBezTo>
                      <a:pt x="-4475" y="383069"/>
                      <a:pt x="1131" y="341585"/>
                      <a:pt x="11221" y="300475"/>
                    </a:cubicBezTo>
                    <a:cubicBezTo>
                      <a:pt x="37008" y="195832"/>
                      <a:pt x="82229" y="99411"/>
                      <a:pt x="133056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="" xmlns:a16="http://schemas.microsoft.com/office/drawing/2014/main" id="{06D04525-046B-4E20-9916-1E0FE9682339}"/>
                  </a:ext>
                </a:extLst>
              </p:cNvPr>
              <p:cNvSpPr/>
              <p:nvPr/>
            </p:nvSpPr>
            <p:spPr>
              <a:xfrm>
                <a:off x="6234879" y="2947995"/>
                <a:ext cx="355005" cy="816512"/>
              </a:xfrm>
              <a:custGeom>
                <a:avLst/>
                <a:gdLst>
                  <a:gd name="connsiteX0" fmla="*/ 157959 w 261607"/>
                  <a:gd name="connsiteY0" fmla="*/ 600203 h 601698"/>
                  <a:gd name="connsiteX1" fmla="*/ 132919 w 261607"/>
                  <a:gd name="connsiteY1" fmla="*/ 167803 h 601698"/>
                  <a:gd name="connsiteX2" fmla="*/ 107879 w 261607"/>
                  <a:gd name="connsiteY2" fmla="*/ 599830 h 601698"/>
                  <a:gd name="connsiteX3" fmla="*/ 104890 w 261607"/>
                  <a:gd name="connsiteY3" fmla="*/ 600203 h 601698"/>
                  <a:gd name="connsiteX4" fmla="*/ 2862 w 261607"/>
                  <a:gd name="connsiteY4" fmla="*/ 413714 h 601698"/>
                  <a:gd name="connsiteX5" fmla="*/ 13327 w 261607"/>
                  <a:gd name="connsiteY5" fmla="*/ 290011 h 601698"/>
                  <a:gd name="connsiteX6" fmla="*/ 128808 w 261607"/>
                  <a:gd name="connsiteY6" fmla="*/ 6727 h 601698"/>
                  <a:gd name="connsiteX7" fmla="*/ 134040 w 261607"/>
                  <a:gd name="connsiteY7" fmla="*/ 0 h 601698"/>
                  <a:gd name="connsiteX8" fmla="*/ 189351 w 261607"/>
                  <a:gd name="connsiteY8" fmla="*/ 116976 h 601698"/>
                  <a:gd name="connsiteX9" fmla="*/ 259612 w 261607"/>
                  <a:gd name="connsiteY9" fmla="*/ 325141 h 601698"/>
                  <a:gd name="connsiteX10" fmla="*/ 228219 w 261607"/>
                  <a:gd name="connsiteY10" fmla="*/ 508640 h 601698"/>
                  <a:gd name="connsiteX11" fmla="*/ 163564 w 261607"/>
                  <a:gd name="connsiteY11" fmla="*/ 602819 h 601698"/>
                  <a:gd name="connsiteX12" fmla="*/ 157959 w 261607"/>
                  <a:gd name="connsiteY12" fmla="*/ 600203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607" h="601698">
                    <a:moveTo>
                      <a:pt x="157959" y="600203"/>
                    </a:moveTo>
                    <a:cubicBezTo>
                      <a:pt x="163191" y="455198"/>
                      <a:pt x="147494" y="311687"/>
                      <a:pt x="132919" y="167803"/>
                    </a:cubicBezTo>
                    <a:cubicBezTo>
                      <a:pt x="117970" y="311313"/>
                      <a:pt x="102273" y="454824"/>
                      <a:pt x="107879" y="599830"/>
                    </a:cubicBezTo>
                    <a:cubicBezTo>
                      <a:pt x="106384" y="600203"/>
                      <a:pt x="105263" y="600577"/>
                      <a:pt x="104890" y="600203"/>
                    </a:cubicBezTo>
                    <a:cubicBezTo>
                      <a:pt x="54437" y="547134"/>
                      <a:pt x="15569" y="487712"/>
                      <a:pt x="2862" y="413714"/>
                    </a:cubicBezTo>
                    <a:cubicBezTo>
                      <a:pt x="-4238" y="371483"/>
                      <a:pt x="2862" y="330373"/>
                      <a:pt x="13327" y="290011"/>
                    </a:cubicBezTo>
                    <a:cubicBezTo>
                      <a:pt x="39488" y="190600"/>
                      <a:pt x="81718" y="97542"/>
                      <a:pt x="128808" y="6727"/>
                    </a:cubicBezTo>
                    <a:cubicBezTo>
                      <a:pt x="129555" y="5232"/>
                      <a:pt x="131050" y="3737"/>
                      <a:pt x="134040" y="0"/>
                    </a:cubicBezTo>
                    <a:cubicBezTo>
                      <a:pt x="153100" y="39989"/>
                      <a:pt x="171786" y="78109"/>
                      <a:pt x="189351" y="116976"/>
                    </a:cubicBezTo>
                    <a:cubicBezTo>
                      <a:pt x="219249" y="184247"/>
                      <a:pt x="245037" y="252638"/>
                      <a:pt x="259612" y="325141"/>
                    </a:cubicBezTo>
                    <a:cubicBezTo>
                      <a:pt x="272692" y="390543"/>
                      <a:pt x="261854" y="451834"/>
                      <a:pt x="228219" y="508640"/>
                    </a:cubicBezTo>
                    <a:cubicBezTo>
                      <a:pt x="208785" y="541528"/>
                      <a:pt x="185240" y="571426"/>
                      <a:pt x="163564" y="602819"/>
                    </a:cubicBezTo>
                    <a:cubicBezTo>
                      <a:pt x="161696" y="602072"/>
                      <a:pt x="159827" y="600951"/>
                      <a:pt x="157959" y="60020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="" xmlns:a16="http://schemas.microsoft.com/office/drawing/2014/main" id="{90D207F7-8677-4417-89AB-24DBE1808397}"/>
                  </a:ext>
                </a:extLst>
              </p:cNvPr>
              <p:cNvSpPr/>
              <p:nvPr/>
            </p:nvSpPr>
            <p:spPr>
              <a:xfrm>
                <a:off x="3797340" y="3458189"/>
                <a:ext cx="684653" cy="507151"/>
              </a:xfrm>
              <a:custGeom>
                <a:avLst/>
                <a:gdLst>
                  <a:gd name="connsiteX0" fmla="*/ 2242 w 504529"/>
                  <a:gd name="connsiteY0" fmla="*/ 0 h 373725"/>
                  <a:gd name="connsiteX1" fmla="*/ 117724 w 504529"/>
                  <a:gd name="connsiteY1" fmla="*/ 19808 h 373725"/>
                  <a:gd name="connsiteX2" fmla="*/ 312808 w 504529"/>
                  <a:gd name="connsiteY2" fmla="*/ 72876 h 373725"/>
                  <a:gd name="connsiteX3" fmla="*/ 487338 w 504529"/>
                  <a:gd name="connsiteY3" fmla="*/ 255628 h 373725"/>
                  <a:gd name="connsiteX4" fmla="*/ 506024 w 504529"/>
                  <a:gd name="connsiteY4" fmla="*/ 324768 h 373725"/>
                  <a:gd name="connsiteX5" fmla="*/ 138652 w 504529"/>
                  <a:gd name="connsiteY5" fmla="*/ 96421 h 373725"/>
                  <a:gd name="connsiteX6" fmla="*/ 136410 w 504529"/>
                  <a:gd name="connsiteY6" fmla="*/ 99411 h 373725"/>
                  <a:gd name="connsiteX7" fmla="*/ 245538 w 504529"/>
                  <a:gd name="connsiteY7" fmla="*/ 191721 h 373725"/>
                  <a:gd name="connsiteX8" fmla="*/ 359150 w 504529"/>
                  <a:gd name="connsiteY8" fmla="*/ 283284 h 373725"/>
                  <a:gd name="connsiteX9" fmla="*/ 476874 w 504529"/>
                  <a:gd name="connsiteY9" fmla="*/ 369241 h 373725"/>
                  <a:gd name="connsiteX10" fmla="*/ 187610 w 504529"/>
                  <a:gd name="connsiteY10" fmla="*/ 287021 h 373725"/>
                  <a:gd name="connsiteX11" fmla="*/ 42978 w 504529"/>
                  <a:gd name="connsiteY11" fmla="*/ 81472 h 373725"/>
                  <a:gd name="connsiteX12" fmla="*/ 0 w 504529"/>
                  <a:gd name="connsiteY12" fmla="*/ 4111 h 373725"/>
                  <a:gd name="connsiteX13" fmla="*/ 2242 w 504529"/>
                  <a:gd name="connsiteY13" fmla="*/ 0 h 37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529" h="373725">
                    <a:moveTo>
                      <a:pt x="2242" y="0"/>
                    </a:moveTo>
                    <a:cubicBezTo>
                      <a:pt x="40736" y="6353"/>
                      <a:pt x="79604" y="12333"/>
                      <a:pt x="117724" y="19808"/>
                    </a:cubicBezTo>
                    <a:cubicBezTo>
                      <a:pt x="184247" y="32140"/>
                      <a:pt x="249275" y="49706"/>
                      <a:pt x="312808" y="72876"/>
                    </a:cubicBezTo>
                    <a:cubicBezTo>
                      <a:pt x="401381" y="105391"/>
                      <a:pt x="457440" y="168177"/>
                      <a:pt x="487338" y="255628"/>
                    </a:cubicBezTo>
                    <a:cubicBezTo>
                      <a:pt x="494813" y="278052"/>
                      <a:pt x="500792" y="301223"/>
                      <a:pt x="506024" y="324768"/>
                    </a:cubicBezTo>
                    <a:cubicBezTo>
                      <a:pt x="389422" y="238063"/>
                      <a:pt x="263103" y="168550"/>
                      <a:pt x="138652" y="96421"/>
                    </a:cubicBezTo>
                    <a:cubicBezTo>
                      <a:pt x="137905" y="97542"/>
                      <a:pt x="137157" y="98290"/>
                      <a:pt x="136410" y="99411"/>
                    </a:cubicBezTo>
                    <a:cubicBezTo>
                      <a:pt x="172661" y="130430"/>
                      <a:pt x="208539" y="161449"/>
                      <a:pt x="245538" y="191721"/>
                    </a:cubicBezTo>
                    <a:cubicBezTo>
                      <a:pt x="282910" y="222740"/>
                      <a:pt x="320657" y="253760"/>
                      <a:pt x="359150" y="283284"/>
                    </a:cubicBezTo>
                    <a:cubicBezTo>
                      <a:pt x="397270" y="312435"/>
                      <a:pt x="436511" y="339717"/>
                      <a:pt x="476874" y="369241"/>
                    </a:cubicBezTo>
                    <a:cubicBezTo>
                      <a:pt x="367746" y="382321"/>
                      <a:pt x="266840" y="373352"/>
                      <a:pt x="187610" y="287021"/>
                    </a:cubicBezTo>
                    <a:cubicBezTo>
                      <a:pt x="130430" y="224983"/>
                      <a:pt x="85209" y="154349"/>
                      <a:pt x="42978" y="81472"/>
                    </a:cubicBezTo>
                    <a:cubicBezTo>
                      <a:pt x="28029" y="56806"/>
                      <a:pt x="14202" y="30272"/>
                      <a:pt x="0" y="4111"/>
                    </a:cubicBezTo>
                    <a:cubicBezTo>
                      <a:pt x="747" y="2990"/>
                      <a:pt x="1495" y="1495"/>
                      <a:pt x="2242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="" xmlns:a16="http://schemas.microsoft.com/office/drawing/2014/main" id="{565F0C0B-7967-4E76-9C80-13490E033AFA}"/>
                  </a:ext>
                </a:extLst>
              </p:cNvPr>
              <p:cNvSpPr/>
              <p:nvPr/>
            </p:nvSpPr>
            <p:spPr>
              <a:xfrm>
                <a:off x="7708991" y="3460499"/>
                <a:ext cx="684653" cy="502079"/>
              </a:xfrm>
              <a:custGeom>
                <a:avLst/>
                <a:gdLst>
                  <a:gd name="connsiteX0" fmla="*/ 366251 w 504529"/>
                  <a:gd name="connsiteY0" fmla="*/ 94719 h 369988"/>
                  <a:gd name="connsiteX1" fmla="*/ 180509 w 504529"/>
                  <a:gd name="connsiteY1" fmla="*/ 204220 h 369988"/>
                  <a:gd name="connsiteX2" fmla="*/ 0 w 504529"/>
                  <a:gd name="connsiteY2" fmla="*/ 321196 h 369988"/>
                  <a:gd name="connsiteX3" fmla="*/ 747 w 504529"/>
                  <a:gd name="connsiteY3" fmla="*/ 312227 h 369988"/>
                  <a:gd name="connsiteX4" fmla="*/ 26161 w 504529"/>
                  <a:gd name="connsiteY4" fmla="*/ 232997 h 369988"/>
                  <a:gd name="connsiteX5" fmla="*/ 187237 w 504529"/>
                  <a:gd name="connsiteY5" fmla="*/ 73416 h 369988"/>
                  <a:gd name="connsiteX6" fmla="*/ 496681 w 504529"/>
                  <a:gd name="connsiteY6" fmla="*/ 166 h 369988"/>
                  <a:gd name="connsiteX7" fmla="*/ 504530 w 504529"/>
                  <a:gd name="connsiteY7" fmla="*/ 166 h 369988"/>
                  <a:gd name="connsiteX8" fmla="*/ 502661 w 504529"/>
                  <a:gd name="connsiteY8" fmla="*/ 6146 h 369988"/>
                  <a:gd name="connsiteX9" fmla="*/ 341585 w 504529"/>
                  <a:gd name="connsiteY9" fmla="*/ 259905 h 369988"/>
                  <a:gd name="connsiteX10" fmla="*/ 58675 w 504529"/>
                  <a:gd name="connsiteY10" fmla="*/ 371276 h 369988"/>
                  <a:gd name="connsiteX11" fmla="*/ 26161 w 504529"/>
                  <a:gd name="connsiteY11" fmla="*/ 367912 h 369988"/>
                  <a:gd name="connsiteX12" fmla="*/ 369241 w 504529"/>
                  <a:gd name="connsiteY12" fmla="*/ 98082 h 369988"/>
                  <a:gd name="connsiteX13" fmla="*/ 366251 w 504529"/>
                  <a:gd name="connsiteY13" fmla="*/ 94719 h 3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529" h="369988">
                    <a:moveTo>
                      <a:pt x="366251" y="94719"/>
                    </a:moveTo>
                    <a:cubicBezTo>
                      <a:pt x="304213" y="130970"/>
                      <a:pt x="241800" y="166474"/>
                      <a:pt x="180509" y="204220"/>
                    </a:cubicBezTo>
                    <a:cubicBezTo>
                      <a:pt x="119219" y="241967"/>
                      <a:pt x="59796" y="282329"/>
                      <a:pt x="0" y="321196"/>
                    </a:cubicBezTo>
                    <a:cubicBezTo>
                      <a:pt x="0" y="319701"/>
                      <a:pt x="0" y="315590"/>
                      <a:pt x="747" y="312227"/>
                    </a:cubicBezTo>
                    <a:cubicBezTo>
                      <a:pt x="8970" y="285692"/>
                      <a:pt x="16070" y="258784"/>
                      <a:pt x="26161" y="232997"/>
                    </a:cubicBezTo>
                    <a:cubicBezTo>
                      <a:pt x="56059" y="156383"/>
                      <a:pt x="109502" y="102941"/>
                      <a:pt x="187237" y="73416"/>
                    </a:cubicBezTo>
                    <a:cubicBezTo>
                      <a:pt x="287021" y="34923"/>
                      <a:pt x="391291" y="15115"/>
                      <a:pt x="496681" y="166"/>
                    </a:cubicBezTo>
                    <a:cubicBezTo>
                      <a:pt x="498924" y="-208"/>
                      <a:pt x="501540" y="166"/>
                      <a:pt x="504530" y="166"/>
                    </a:cubicBezTo>
                    <a:cubicBezTo>
                      <a:pt x="503782" y="2782"/>
                      <a:pt x="503782" y="4651"/>
                      <a:pt x="502661" y="6146"/>
                    </a:cubicBezTo>
                    <a:cubicBezTo>
                      <a:pt x="456319" y="95092"/>
                      <a:pt x="403997" y="180676"/>
                      <a:pt x="341585" y="259905"/>
                    </a:cubicBezTo>
                    <a:cubicBezTo>
                      <a:pt x="268335" y="352963"/>
                      <a:pt x="171914" y="382114"/>
                      <a:pt x="58675" y="371276"/>
                    </a:cubicBezTo>
                    <a:cubicBezTo>
                      <a:pt x="48958" y="370528"/>
                      <a:pt x="39241" y="369033"/>
                      <a:pt x="26161" y="367912"/>
                    </a:cubicBezTo>
                    <a:cubicBezTo>
                      <a:pt x="150985" y="287187"/>
                      <a:pt x="258992" y="191140"/>
                      <a:pt x="369241" y="98082"/>
                    </a:cubicBezTo>
                    <a:cubicBezTo>
                      <a:pt x="368120" y="96961"/>
                      <a:pt x="366999" y="95840"/>
                      <a:pt x="366251" y="9471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="" xmlns:a16="http://schemas.microsoft.com/office/drawing/2014/main" id="{300C4130-AB8B-4481-B8FF-85361CD1C074}"/>
                  </a:ext>
                </a:extLst>
              </p:cNvPr>
              <p:cNvSpPr/>
              <p:nvPr/>
            </p:nvSpPr>
            <p:spPr>
              <a:xfrm>
                <a:off x="5755131" y="2039181"/>
                <a:ext cx="355005" cy="816512"/>
              </a:xfrm>
              <a:custGeom>
                <a:avLst/>
                <a:gdLst>
                  <a:gd name="connsiteX0" fmla="*/ 154957 w 261607"/>
                  <a:gd name="connsiteY0" fmla="*/ 602072 h 601698"/>
                  <a:gd name="connsiteX1" fmla="*/ 135897 w 261607"/>
                  <a:gd name="connsiteY1" fmla="*/ 168924 h 601698"/>
                  <a:gd name="connsiteX2" fmla="*/ 104878 w 261607"/>
                  <a:gd name="connsiteY2" fmla="*/ 602819 h 601698"/>
                  <a:gd name="connsiteX3" fmla="*/ 89929 w 261607"/>
                  <a:gd name="connsiteY3" fmla="*/ 586002 h 601698"/>
                  <a:gd name="connsiteX4" fmla="*/ 3225 w 261607"/>
                  <a:gd name="connsiteY4" fmla="*/ 417078 h 601698"/>
                  <a:gd name="connsiteX5" fmla="*/ 16679 w 261607"/>
                  <a:gd name="connsiteY5" fmla="*/ 278799 h 601698"/>
                  <a:gd name="connsiteX6" fmla="*/ 134402 w 261607"/>
                  <a:gd name="connsiteY6" fmla="*/ 4111 h 601698"/>
                  <a:gd name="connsiteX7" fmla="*/ 137766 w 261607"/>
                  <a:gd name="connsiteY7" fmla="*/ 0 h 601698"/>
                  <a:gd name="connsiteX8" fmla="*/ 140382 w 261607"/>
                  <a:gd name="connsiteY8" fmla="*/ 3737 h 601698"/>
                  <a:gd name="connsiteX9" fmla="*/ 254742 w 261607"/>
                  <a:gd name="connsiteY9" fmla="*/ 297112 h 601698"/>
                  <a:gd name="connsiteX10" fmla="*/ 185976 w 261607"/>
                  <a:gd name="connsiteY10" fmla="*/ 567315 h 601698"/>
                  <a:gd name="connsiteX11" fmla="*/ 160189 w 261607"/>
                  <a:gd name="connsiteY11" fmla="*/ 596466 h 601698"/>
                  <a:gd name="connsiteX12" fmla="*/ 154957 w 261607"/>
                  <a:gd name="connsiteY12" fmla="*/ 602072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607" h="601698">
                    <a:moveTo>
                      <a:pt x="154957" y="602072"/>
                    </a:moveTo>
                    <a:cubicBezTo>
                      <a:pt x="162805" y="455571"/>
                      <a:pt x="148604" y="312435"/>
                      <a:pt x="135897" y="168924"/>
                    </a:cubicBezTo>
                    <a:cubicBezTo>
                      <a:pt x="119079" y="312061"/>
                      <a:pt x="101141" y="455198"/>
                      <a:pt x="104878" y="602819"/>
                    </a:cubicBezTo>
                    <a:cubicBezTo>
                      <a:pt x="98898" y="596092"/>
                      <a:pt x="94414" y="591234"/>
                      <a:pt x="89929" y="586002"/>
                    </a:cubicBezTo>
                    <a:cubicBezTo>
                      <a:pt x="48072" y="536296"/>
                      <a:pt x="14810" y="482106"/>
                      <a:pt x="3225" y="417078"/>
                    </a:cubicBezTo>
                    <a:cubicBezTo>
                      <a:pt x="-4997" y="369615"/>
                      <a:pt x="3598" y="324020"/>
                      <a:pt x="16679" y="278799"/>
                    </a:cubicBezTo>
                    <a:cubicBezTo>
                      <a:pt x="44708" y="182378"/>
                      <a:pt x="86939" y="92310"/>
                      <a:pt x="134402" y="4111"/>
                    </a:cubicBezTo>
                    <a:cubicBezTo>
                      <a:pt x="135150" y="2990"/>
                      <a:pt x="136271" y="1869"/>
                      <a:pt x="137766" y="0"/>
                    </a:cubicBezTo>
                    <a:cubicBezTo>
                      <a:pt x="138887" y="1495"/>
                      <a:pt x="139634" y="2616"/>
                      <a:pt x="140382" y="3737"/>
                    </a:cubicBezTo>
                    <a:cubicBezTo>
                      <a:pt x="187471" y="98290"/>
                      <a:pt x="228581" y="194711"/>
                      <a:pt x="254742" y="297112"/>
                    </a:cubicBezTo>
                    <a:cubicBezTo>
                      <a:pt x="281276" y="400260"/>
                      <a:pt x="251378" y="488086"/>
                      <a:pt x="185976" y="567315"/>
                    </a:cubicBezTo>
                    <a:cubicBezTo>
                      <a:pt x="177754" y="577406"/>
                      <a:pt x="168785" y="586749"/>
                      <a:pt x="160189" y="596466"/>
                    </a:cubicBezTo>
                    <a:cubicBezTo>
                      <a:pt x="160189" y="598335"/>
                      <a:pt x="158321" y="599456"/>
                      <a:pt x="154957" y="60207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="" xmlns:a16="http://schemas.microsoft.com/office/drawing/2014/main" id="{5A647B2E-E004-499C-815F-67ABA0ACBC1C}"/>
                  </a:ext>
                </a:extLst>
              </p:cNvPr>
              <p:cNvSpPr/>
              <p:nvPr/>
            </p:nvSpPr>
            <p:spPr>
              <a:xfrm>
                <a:off x="4521527" y="2706084"/>
                <a:ext cx="380363" cy="791155"/>
              </a:xfrm>
              <a:custGeom>
                <a:avLst/>
                <a:gdLst>
                  <a:gd name="connsiteX0" fmla="*/ 27300 w 280294"/>
                  <a:gd name="connsiteY0" fmla="*/ 0 h 583011"/>
                  <a:gd name="connsiteX1" fmla="*/ 158851 w 280294"/>
                  <a:gd name="connsiteY1" fmla="*/ 146127 h 583011"/>
                  <a:gd name="connsiteX2" fmla="*/ 232849 w 280294"/>
                  <a:gd name="connsiteY2" fmla="*/ 247033 h 583011"/>
                  <a:gd name="connsiteX3" fmla="*/ 264615 w 280294"/>
                  <a:gd name="connsiteY3" fmla="*/ 497429 h 583011"/>
                  <a:gd name="connsiteX4" fmla="*/ 238081 w 280294"/>
                  <a:gd name="connsiteY4" fmla="*/ 564699 h 583011"/>
                  <a:gd name="connsiteX5" fmla="*/ 79247 w 280294"/>
                  <a:gd name="connsiteY5" fmla="*/ 162197 h 583011"/>
                  <a:gd name="connsiteX6" fmla="*/ 75510 w 280294"/>
                  <a:gd name="connsiteY6" fmla="*/ 163318 h 583011"/>
                  <a:gd name="connsiteX7" fmla="*/ 108398 w 280294"/>
                  <a:gd name="connsiteY7" fmla="*/ 303465 h 583011"/>
                  <a:gd name="connsiteX8" fmla="*/ 144276 w 280294"/>
                  <a:gd name="connsiteY8" fmla="*/ 443239 h 583011"/>
                  <a:gd name="connsiteX9" fmla="*/ 187628 w 280294"/>
                  <a:gd name="connsiteY9" fmla="*/ 583012 h 583011"/>
                  <a:gd name="connsiteX10" fmla="*/ 15714 w 280294"/>
                  <a:gd name="connsiteY10" fmla="*/ 396149 h 583011"/>
                  <a:gd name="connsiteX11" fmla="*/ 391 w 280294"/>
                  <a:gd name="connsiteY11" fmla="*/ 270951 h 583011"/>
                  <a:gd name="connsiteX12" fmla="*/ 22815 w 280294"/>
                  <a:gd name="connsiteY12" fmla="*/ 8596 h 583011"/>
                  <a:gd name="connsiteX13" fmla="*/ 27300 w 280294"/>
                  <a:gd name="connsiteY13" fmla="*/ 0 h 583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0294" h="583011">
                    <a:moveTo>
                      <a:pt x="27300" y="0"/>
                    </a:moveTo>
                    <a:cubicBezTo>
                      <a:pt x="72520" y="50079"/>
                      <a:pt x="116994" y="96795"/>
                      <a:pt x="158851" y="146127"/>
                    </a:cubicBezTo>
                    <a:cubicBezTo>
                      <a:pt x="185759" y="177893"/>
                      <a:pt x="209304" y="212650"/>
                      <a:pt x="232849" y="247033"/>
                    </a:cubicBezTo>
                    <a:cubicBezTo>
                      <a:pt x="286291" y="324768"/>
                      <a:pt x="293018" y="409230"/>
                      <a:pt x="264615" y="497429"/>
                    </a:cubicBezTo>
                    <a:cubicBezTo>
                      <a:pt x="257141" y="520226"/>
                      <a:pt x="248171" y="542649"/>
                      <a:pt x="238081" y="564699"/>
                    </a:cubicBezTo>
                    <a:cubicBezTo>
                      <a:pt x="196224" y="425300"/>
                      <a:pt x="136427" y="294496"/>
                      <a:pt x="79247" y="162197"/>
                    </a:cubicBezTo>
                    <a:cubicBezTo>
                      <a:pt x="78126" y="162571"/>
                      <a:pt x="77005" y="162944"/>
                      <a:pt x="75510" y="163318"/>
                    </a:cubicBezTo>
                    <a:cubicBezTo>
                      <a:pt x="86348" y="210034"/>
                      <a:pt x="96813" y="257123"/>
                      <a:pt x="108398" y="303465"/>
                    </a:cubicBezTo>
                    <a:cubicBezTo>
                      <a:pt x="119984" y="350181"/>
                      <a:pt x="131195" y="396896"/>
                      <a:pt x="144276" y="443239"/>
                    </a:cubicBezTo>
                    <a:cubicBezTo>
                      <a:pt x="157356" y="489954"/>
                      <a:pt x="173053" y="535549"/>
                      <a:pt x="187628" y="583012"/>
                    </a:cubicBezTo>
                    <a:cubicBezTo>
                      <a:pt x="110267" y="538165"/>
                      <a:pt x="40380" y="486217"/>
                      <a:pt x="15714" y="396149"/>
                    </a:cubicBezTo>
                    <a:cubicBezTo>
                      <a:pt x="4502" y="356160"/>
                      <a:pt x="1513" y="312808"/>
                      <a:pt x="391" y="270951"/>
                    </a:cubicBezTo>
                    <a:cubicBezTo>
                      <a:pt x="-2225" y="182752"/>
                      <a:pt x="8613" y="95300"/>
                      <a:pt x="22815" y="8596"/>
                    </a:cubicBezTo>
                    <a:cubicBezTo>
                      <a:pt x="23189" y="7101"/>
                      <a:pt x="24310" y="5980"/>
                      <a:pt x="27300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="" xmlns:a16="http://schemas.microsoft.com/office/drawing/2014/main" id="{94AF19ED-459B-4682-9336-3283D52E4B51}"/>
                  </a:ext>
                </a:extLst>
              </p:cNvPr>
              <p:cNvSpPr/>
              <p:nvPr/>
            </p:nvSpPr>
            <p:spPr>
              <a:xfrm>
                <a:off x="7288955" y="2708113"/>
                <a:ext cx="380363" cy="791155"/>
              </a:xfrm>
              <a:custGeom>
                <a:avLst/>
                <a:gdLst>
                  <a:gd name="connsiteX0" fmla="*/ 257583 w 280294"/>
                  <a:gd name="connsiteY0" fmla="*/ 2990 h 583011"/>
                  <a:gd name="connsiteX1" fmla="*/ 268795 w 280294"/>
                  <a:gd name="connsiteY1" fmla="*/ 83341 h 583011"/>
                  <a:gd name="connsiteX2" fmla="*/ 280380 w 280294"/>
                  <a:gd name="connsiteY2" fmla="*/ 300475 h 583011"/>
                  <a:gd name="connsiteX3" fmla="*/ 129395 w 280294"/>
                  <a:gd name="connsiteY3" fmla="*/ 559841 h 583011"/>
                  <a:gd name="connsiteX4" fmla="*/ 90901 w 280294"/>
                  <a:gd name="connsiteY4" fmla="*/ 583012 h 583011"/>
                  <a:gd name="connsiteX5" fmla="*/ 203393 w 280294"/>
                  <a:gd name="connsiteY5" fmla="*/ 161449 h 583011"/>
                  <a:gd name="connsiteX6" fmla="*/ 44933 w 280294"/>
                  <a:gd name="connsiteY6" fmla="*/ 562831 h 583011"/>
                  <a:gd name="connsiteX7" fmla="*/ 41570 w 280294"/>
                  <a:gd name="connsiteY7" fmla="*/ 561336 h 583011"/>
                  <a:gd name="connsiteX8" fmla="*/ 40822 w 280294"/>
                  <a:gd name="connsiteY8" fmla="*/ 257123 h 583011"/>
                  <a:gd name="connsiteX9" fmla="*/ 228806 w 280294"/>
                  <a:gd name="connsiteY9" fmla="*/ 26908 h 583011"/>
                  <a:gd name="connsiteX10" fmla="*/ 251603 w 280294"/>
                  <a:gd name="connsiteY10" fmla="*/ 0 h 583011"/>
                  <a:gd name="connsiteX11" fmla="*/ 257583 w 280294"/>
                  <a:gd name="connsiteY11" fmla="*/ 2990 h 583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294" h="583011">
                    <a:moveTo>
                      <a:pt x="257583" y="2990"/>
                    </a:moveTo>
                    <a:cubicBezTo>
                      <a:pt x="261320" y="29898"/>
                      <a:pt x="265431" y="56433"/>
                      <a:pt x="268795" y="83341"/>
                    </a:cubicBezTo>
                    <a:cubicBezTo>
                      <a:pt x="278138" y="155470"/>
                      <a:pt x="281128" y="227599"/>
                      <a:pt x="280380" y="300475"/>
                    </a:cubicBezTo>
                    <a:cubicBezTo>
                      <a:pt x="278885" y="415957"/>
                      <a:pt x="225069" y="499671"/>
                      <a:pt x="129395" y="559841"/>
                    </a:cubicBezTo>
                    <a:cubicBezTo>
                      <a:pt x="117810" y="567315"/>
                      <a:pt x="105477" y="574043"/>
                      <a:pt x="90901" y="583012"/>
                    </a:cubicBezTo>
                    <a:cubicBezTo>
                      <a:pt x="142849" y="444360"/>
                      <a:pt x="172374" y="302718"/>
                      <a:pt x="203393" y="161449"/>
                    </a:cubicBezTo>
                    <a:cubicBezTo>
                      <a:pt x="144344" y="293001"/>
                      <a:pt x="84548" y="423805"/>
                      <a:pt x="44933" y="562831"/>
                    </a:cubicBezTo>
                    <a:cubicBezTo>
                      <a:pt x="43438" y="562083"/>
                      <a:pt x="41943" y="562083"/>
                      <a:pt x="41570" y="561336"/>
                    </a:cubicBezTo>
                    <a:cubicBezTo>
                      <a:pt x="-4772" y="460056"/>
                      <a:pt x="-21964" y="358777"/>
                      <a:pt x="40822" y="257123"/>
                    </a:cubicBezTo>
                    <a:cubicBezTo>
                      <a:pt x="93144" y="171914"/>
                      <a:pt x="159293" y="97916"/>
                      <a:pt x="228806" y="26908"/>
                    </a:cubicBezTo>
                    <a:cubicBezTo>
                      <a:pt x="237028" y="18686"/>
                      <a:pt x="244129" y="8969"/>
                      <a:pt x="251603" y="0"/>
                    </a:cubicBezTo>
                    <a:cubicBezTo>
                      <a:pt x="253846" y="747"/>
                      <a:pt x="255715" y="1869"/>
                      <a:pt x="257583" y="299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="" xmlns:a16="http://schemas.microsoft.com/office/drawing/2014/main" id="{EFC1EF7D-8CD2-4887-8F71-4268CC188296}"/>
                  </a:ext>
                </a:extLst>
              </p:cNvPr>
              <p:cNvSpPr/>
              <p:nvPr/>
            </p:nvSpPr>
            <p:spPr>
              <a:xfrm>
                <a:off x="4631604" y="4630173"/>
                <a:ext cx="456435" cy="451365"/>
              </a:xfrm>
              <a:custGeom>
                <a:avLst/>
                <a:gdLst>
                  <a:gd name="connsiteX0" fmla="*/ 338222 w 336352"/>
                  <a:gd name="connsiteY0" fmla="*/ 34039 h 332615"/>
                  <a:gd name="connsiteX1" fmla="*/ 312061 w 336352"/>
                  <a:gd name="connsiteY1" fmla="*/ 195862 h 332615"/>
                  <a:gd name="connsiteX2" fmla="*/ 248527 w 336352"/>
                  <a:gd name="connsiteY2" fmla="*/ 254911 h 332615"/>
                  <a:gd name="connsiteX3" fmla="*/ 4858 w 336352"/>
                  <a:gd name="connsiteY3" fmla="*/ 336009 h 332615"/>
                  <a:gd name="connsiteX4" fmla="*/ 0 w 336352"/>
                  <a:gd name="connsiteY4" fmla="*/ 334514 h 332615"/>
                  <a:gd name="connsiteX5" fmla="*/ 22050 w 336352"/>
                  <a:gd name="connsiteY5" fmla="*/ 248931 h 332615"/>
                  <a:gd name="connsiteX6" fmla="*/ 74745 w 336352"/>
                  <a:gd name="connsiteY6" fmla="*/ 106915 h 332615"/>
                  <a:gd name="connsiteX7" fmla="*/ 230962 w 336352"/>
                  <a:gd name="connsiteY7" fmla="*/ 777 h 332615"/>
                  <a:gd name="connsiteX8" fmla="*/ 301223 w 336352"/>
                  <a:gd name="connsiteY8" fmla="*/ 404 h 332615"/>
                  <a:gd name="connsiteX9" fmla="*/ 191721 w 336352"/>
                  <a:gd name="connsiteY9" fmla="*/ 120370 h 332615"/>
                  <a:gd name="connsiteX10" fmla="*/ 91189 w 336352"/>
                  <a:gd name="connsiteY10" fmla="*/ 246315 h 332615"/>
                  <a:gd name="connsiteX11" fmla="*/ 338222 w 336352"/>
                  <a:gd name="connsiteY11" fmla="*/ 34039 h 33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6352" h="332615">
                    <a:moveTo>
                      <a:pt x="338222" y="34039"/>
                    </a:moveTo>
                    <a:cubicBezTo>
                      <a:pt x="342333" y="92340"/>
                      <a:pt x="339717" y="146157"/>
                      <a:pt x="312061" y="195862"/>
                    </a:cubicBezTo>
                    <a:cubicBezTo>
                      <a:pt x="297486" y="222397"/>
                      <a:pt x="274315" y="240709"/>
                      <a:pt x="248527" y="254911"/>
                    </a:cubicBezTo>
                    <a:cubicBezTo>
                      <a:pt x="172288" y="296394"/>
                      <a:pt x="89320" y="318444"/>
                      <a:pt x="4858" y="336009"/>
                    </a:cubicBezTo>
                    <a:cubicBezTo>
                      <a:pt x="4111" y="336009"/>
                      <a:pt x="2990" y="335635"/>
                      <a:pt x="0" y="334514"/>
                    </a:cubicBezTo>
                    <a:cubicBezTo>
                      <a:pt x="7101" y="306111"/>
                      <a:pt x="12707" y="276587"/>
                      <a:pt x="22050" y="248931"/>
                    </a:cubicBezTo>
                    <a:cubicBezTo>
                      <a:pt x="38120" y="201094"/>
                      <a:pt x="54938" y="153257"/>
                      <a:pt x="74745" y="106915"/>
                    </a:cubicBezTo>
                    <a:cubicBezTo>
                      <a:pt x="103522" y="38897"/>
                      <a:pt x="158833" y="6009"/>
                      <a:pt x="230962" y="777"/>
                    </a:cubicBezTo>
                    <a:cubicBezTo>
                      <a:pt x="254507" y="-718"/>
                      <a:pt x="278052" y="404"/>
                      <a:pt x="301223" y="404"/>
                    </a:cubicBezTo>
                    <a:cubicBezTo>
                      <a:pt x="264224" y="40766"/>
                      <a:pt x="226851" y="79633"/>
                      <a:pt x="191721" y="120370"/>
                    </a:cubicBezTo>
                    <a:cubicBezTo>
                      <a:pt x="156591" y="160732"/>
                      <a:pt x="123703" y="203337"/>
                      <a:pt x="91189" y="246315"/>
                    </a:cubicBezTo>
                    <a:cubicBezTo>
                      <a:pt x="177520" y="181287"/>
                      <a:pt x="263103" y="116259"/>
                      <a:pt x="338222" y="3403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="" xmlns:a16="http://schemas.microsoft.com/office/drawing/2014/main" id="{731D4C1D-768C-4FD6-90BC-20F23A745F4B}"/>
                  </a:ext>
                </a:extLst>
              </p:cNvPr>
              <p:cNvSpPr/>
              <p:nvPr/>
            </p:nvSpPr>
            <p:spPr>
              <a:xfrm>
                <a:off x="7097876" y="4628810"/>
                <a:ext cx="461507" cy="456435"/>
              </a:xfrm>
              <a:custGeom>
                <a:avLst/>
                <a:gdLst>
                  <a:gd name="connsiteX0" fmla="*/ 39241 w 340090"/>
                  <a:gd name="connsiteY0" fmla="*/ 1409 h 336353"/>
                  <a:gd name="connsiteX1" fmla="*/ 182004 w 340090"/>
                  <a:gd name="connsiteY1" fmla="*/ 18974 h 336353"/>
                  <a:gd name="connsiteX2" fmla="*/ 254133 w 340090"/>
                  <a:gd name="connsiteY2" fmla="*/ 85497 h 336353"/>
                  <a:gd name="connsiteX3" fmla="*/ 327384 w 340090"/>
                  <a:gd name="connsiteY3" fmla="*/ 281703 h 336353"/>
                  <a:gd name="connsiteX4" fmla="*/ 340464 w 340090"/>
                  <a:gd name="connsiteY4" fmla="*/ 337762 h 336353"/>
                  <a:gd name="connsiteX5" fmla="*/ 310192 w 340090"/>
                  <a:gd name="connsiteY5" fmla="*/ 331408 h 336353"/>
                  <a:gd name="connsiteX6" fmla="*/ 131178 w 340090"/>
                  <a:gd name="connsiteY6" fmla="*/ 275723 h 336353"/>
                  <a:gd name="connsiteX7" fmla="*/ 0 w 340090"/>
                  <a:gd name="connsiteY7" fmla="*/ 81386 h 336353"/>
                  <a:gd name="connsiteX8" fmla="*/ 1869 w 340090"/>
                  <a:gd name="connsiteY8" fmla="*/ 37660 h 336353"/>
                  <a:gd name="connsiteX9" fmla="*/ 247033 w 340090"/>
                  <a:gd name="connsiteY9" fmla="*/ 248067 h 336353"/>
                  <a:gd name="connsiteX10" fmla="*/ 250022 w 340090"/>
                  <a:gd name="connsiteY10" fmla="*/ 245078 h 336353"/>
                  <a:gd name="connsiteX11" fmla="*/ 147622 w 340090"/>
                  <a:gd name="connsiteY11" fmla="*/ 120253 h 336353"/>
                  <a:gd name="connsiteX12" fmla="*/ 39241 w 340090"/>
                  <a:gd name="connsiteY12" fmla="*/ 1409 h 33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090" h="336353">
                    <a:moveTo>
                      <a:pt x="39241" y="1409"/>
                    </a:moveTo>
                    <a:cubicBezTo>
                      <a:pt x="87826" y="-1955"/>
                      <a:pt x="136036" y="-460"/>
                      <a:pt x="182004" y="18974"/>
                    </a:cubicBezTo>
                    <a:cubicBezTo>
                      <a:pt x="213771" y="32802"/>
                      <a:pt x="236568" y="55973"/>
                      <a:pt x="254133" y="85497"/>
                    </a:cubicBezTo>
                    <a:cubicBezTo>
                      <a:pt x="290011" y="146788"/>
                      <a:pt x="309819" y="213685"/>
                      <a:pt x="327384" y="281703"/>
                    </a:cubicBezTo>
                    <a:cubicBezTo>
                      <a:pt x="331868" y="299268"/>
                      <a:pt x="335606" y="317207"/>
                      <a:pt x="340464" y="337762"/>
                    </a:cubicBezTo>
                    <a:cubicBezTo>
                      <a:pt x="329252" y="335519"/>
                      <a:pt x="319535" y="333651"/>
                      <a:pt x="310192" y="331408"/>
                    </a:cubicBezTo>
                    <a:cubicBezTo>
                      <a:pt x="248901" y="317580"/>
                      <a:pt x="189853" y="298520"/>
                      <a:pt x="131178" y="275723"/>
                    </a:cubicBezTo>
                    <a:cubicBezTo>
                      <a:pt x="41484" y="240967"/>
                      <a:pt x="374" y="175565"/>
                      <a:pt x="0" y="81386"/>
                    </a:cubicBezTo>
                    <a:cubicBezTo>
                      <a:pt x="0" y="67184"/>
                      <a:pt x="0" y="52609"/>
                      <a:pt x="1869" y="37660"/>
                    </a:cubicBezTo>
                    <a:cubicBezTo>
                      <a:pt x="76988" y="116516"/>
                      <a:pt x="162944" y="181544"/>
                      <a:pt x="247033" y="248067"/>
                    </a:cubicBezTo>
                    <a:cubicBezTo>
                      <a:pt x="248154" y="246946"/>
                      <a:pt x="249275" y="246199"/>
                      <a:pt x="250022" y="245078"/>
                    </a:cubicBezTo>
                    <a:cubicBezTo>
                      <a:pt x="216013" y="203594"/>
                      <a:pt x="182752" y="160989"/>
                      <a:pt x="147622" y="120253"/>
                    </a:cubicBezTo>
                    <a:cubicBezTo>
                      <a:pt x="113239" y="80638"/>
                      <a:pt x="76240" y="41771"/>
                      <a:pt x="39241" y="140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="" xmlns:a16="http://schemas.microsoft.com/office/drawing/2014/main" id="{D8A61E51-30EC-4A0C-BA13-736A008826E2}"/>
                  </a:ext>
                </a:extLst>
              </p:cNvPr>
              <p:cNvSpPr/>
              <p:nvPr/>
            </p:nvSpPr>
            <p:spPr>
              <a:xfrm>
                <a:off x="4997751" y="2561546"/>
                <a:ext cx="314433" cy="608581"/>
              </a:xfrm>
              <a:custGeom>
                <a:avLst/>
                <a:gdLst>
                  <a:gd name="connsiteX0" fmla="*/ 85220 w 231709"/>
                  <a:gd name="connsiteY0" fmla="*/ 449966 h 448470"/>
                  <a:gd name="connsiteX1" fmla="*/ 10 w 231709"/>
                  <a:gd name="connsiteY1" fmla="*/ 281415 h 448470"/>
                  <a:gd name="connsiteX2" fmla="*/ 10848 w 231709"/>
                  <a:gd name="connsiteY2" fmla="*/ 223114 h 448470"/>
                  <a:gd name="connsiteX3" fmla="*/ 131936 w 231709"/>
                  <a:gd name="connsiteY3" fmla="*/ 0 h 448470"/>
                  <a:gd name="connsiteX4" fmla="*/ 136047 w 231709"/>
                  <a:gd name="connsiteY4" fmla="*/ 2242 h 448470"/>
                  <a:gd name="connsiteX5" fmla="*/ 230225 w 231709"/>
                  <a:gd name="connsiteY5" fmla="*/ 236195 h 448470"/>
                  <a:gd name="connsiteX6" fmla="*/ 199954 w 231709"/>
                  <a:gd name="connsiteY6" fmla="*/ 380079 h 448470"/>
                  <a:gd name="connsiteX7" fmla="*/ 130067 w 231709"/>
                  <a:gd name="connsiteY7" fmla="*/ 451087 h 448470"/>
                  <a:gd name="connsiteX8" fmla="*/ 126330 w 231709"/>
                  <a:gd name="connsiteY8" fmla="*/ 125198 h 448470"/>
                  <a:gd name="connsiteX9" fmla="*/ 85220 w 231709"/>
                  <a:gd name="connsiteY9" fmla="*/ 449966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709" h="448470">
                    <a:moveTo>
                      <a:pt x="85220" y="449966"/>
                    </a:moveTo>
                    <a:cubicBezTo>
                      <a:pt x="38878" y="399886"/>
                      <a:pt x="-737" y="350181"/>
                      <a:pt x="10" y="281415"/>
                    </a:cubicBezTo>
                    <a:cubicBezTo>
                      <a:pt x="384" y="261982"/>
                      <a:pt x="4495" y="241800"/>
                      <a:pt x="10848" y="223114"/>
                    </a:cubicBezTo>
                    <a:cubicBezTo>
                      <a:pt x="37757" y="141642"/>
                      <a:pt x="83725" y="70260"/>
                      <a:pt x="131936" y="0"/>
                    </a:cubicBezTo>
                    <a:cubicBezTo>
                      <a:pt x="133804" y="1121"/>
                      <a:pt x="135673" y="1495"/>
                      <a:pt x="136047" y="2242"/>
                    </a:cubicBezTo>
                    <a:cubicBezTo>
                      <a:pt x="176035" y="76987"/>
                      <a:pt x="211913" y="152854"/>
                      <a:pt x="230225" y="236195"/>
                    </a:cubicBezTo>
                    <a:cubicBezTo>
                      <a:pt x="241811" y="289264"/>
                      <a:pt x="231347" y="336727"/>
                      <a:pt x="199954" y="380079"/>
                    </a:cubicBezTo>
                    <a:cubicBezTo>
                      <a:pt x="180520" y="406613"/>
                      <a:pt x="158096" y="429784"/>
                      <a:pt x="130067" y="451087"/>
                    </a:cubicBezTo>
                    <a:cubicBezTo>
                      <a:pt x="140158" y="340838"/>
                      <a:pt x="133804" y="232831"/>
                      <a:pt x="126330" y="125198"/>
                    </a:cubicBezTo>
                    <a:cubicBezTo>
                      <a:pt x="106896" y="231336"/>
                      <a:pt x="86341" y="337100"/>
                      <a:pt x="85220" y="44996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="" xmlns:a16="http://schemas.microsoft.com/office/drawing/2014/main" id="{612E67A1-7F1C-4B66-947C-2A3074A9D4B0}"/>
                  </a:ext>
                </a:extLst>
              </p:cNvPr>
              <p:cNvSpPr/>
              <p:nvPr/>
            </p:nvSpPr>
            <p:spPr>
              <a:xfrm>
                <a:off x="6874160" y="2561039"/>
                <a:ext cx="314433" cy="608581"/>
              </a:xfrm>
              <a:custGeom>
                <a:avLst/>
                <a:gdLst>
                  <a:gd name="connsiteX0" fmla="*/ 153647 w 231709"/>
                  <a:gd name="connsiteY0" fmla="*/ 448097 h 448470"/>
                  <a:gd name="connsiteX1" fmla="*/ 107679 w 231709"/>
                  <a:gd name="connsiteY1" fmla="*/ 125946 h 448470"/>
                  <a:gd name="connsiteX2" fmla="*/ 102447 w 231709"/>
                  <a:gd name="connsiteY2" fmla="*/ 232831 h 448470"/>
                  <a:gd name="connsiteX3" fmla="*/ 100205 w 231709"/>
                  <a:gd name="connsiteY3" fmla="*/ 340090 h 448470"/>
                  <a:gd name="connsiteX4" fmla="*/ 104316 w 231709"/>
                  <a:gd name="connsiteY4" fmla="*/ 449966 h 448470"/>
                  <a:gd name="connsiteX5" fmla="*/ 95346 w 231709"/>
                  <a:gd name="connsiteY5" fmla="*/ 443986 h 448470"/>
                  <a:gd name="connsiteX6" fmla="*/ 6400 w 231709"/>
                  <a:gd name="connsiteY6" fmla="*/ 323273 h 448470"/>
                  <a:gd name="connsiteX7" fmla="*/ 9016 w 231709"/>
                  <a:gd name="connsiteY7" fmla="*/ 219003 h 448470"/>
                  <a:gd name="connsiteX8" fmla="*/ 98710 w 231709"/>
                  <a:gd name="connsiteY8" fmla="*/ 3737 h 448470"/>
                  <a:gd name="connsiteX9" fmla="*/ 102821 w 231709"/>
                  <a:gd name="connsiteY9" fmla="*/ 0 h 448470"/>
                  <a:gd name="connsiteX10" fmla="*/ 118891 w 231709"/>
                  <a:gd name="connsiteY10" fmla="*/ 23171 h 448470"/>
                  <a:gd name="connsiteX11" fmla="*/ 219049 w 231709"/>
                  <a:gd name="connsiteY11" fmla="*/ 205549 h 448470"/>
                  <a:gd name="connsiteX12" fmla="*/ 193263 w 231709"/>
                  <a:gd name="connsiteY12" fmla="*/ 399139 h 448470"/>
                  <a:gd name="connsiteX13" fmla="*/ 153647 w 231709"/>
                  <a:gd name="connsiteY13" fmla="*/ 448097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1709" h="448470">
                    <a:moveTo>
                      <a:pt x="153647" y="448097"/>
                    </a:moveTo>
                    <a:cubicBezTo>
                      <a:pt x="149163" y="337474"/>
                      <a:pt x="128608" y="231710"/>
                      <a:pt x="107679" y="125946"/>
                    </a:cubicBezTo>
                    <a:cubicBezTo>
                      <a:pt x="105811" y="161449"/>
                      <a:pt x="103568" y="197327"/>
                      <a:pt x="102447" y="232831"/>
                    </a:cubicBezTo>
                    <a:cubicBezTo>
                      <a:pt x="101326" y="268709"/>
                      <a:pt x="99831" y="304213"/>
                      <a:pt x="100205" y="340090"/>
                    </a:cubicBezTo>
                    <a:cubicBezTo>
                      <a:pt x="100578" y="376342"/>
                      <a:pt x="102821" y="412593"/>
                      <a:pt x="104316" y="449966"/>
                    </a:cubicBezTo>
                    <a:cubicBezTo>
                      <a:pt x="101326" y="447723"/>
                      <a:pt x="97962" y="446228"/>
                      <a:pt x="95346" y="443986"/>
                    </a:cubicBezTo>
                    <a:cubicBezTo>
                      <a:pt x="56479" y="410724"/>
                      <a:pt x="22470" y="373726"/>
                      <a:pt x="6400" y="323273"/>
                    </a:cubicBezTo>
                    <a:cubicBezTo>
                      <a:pt x="-4812" y="288142"/>
                      <a:pt x="420" y="253386"/>
                      <a:pt x="9016" y="219003"/>
                    </a:cubicBezTo>
                    <a:cubicBezTo>
                      <a:pt x="28449" y="143137"/>
                      <a:pt x="61711" y="72503"/>
                      <a:pt x="98710" y="3737"/>
                    </a:cubicBezTo>
                    <a:cubicBezTo>
                      <a:pt x="99457" y="2616"/>
                      <a:pt x="100578" y="1869"/>
                      <a:pt x="102821" y="0"/>
                    </a:cubicBezTo>
                    <a:cubicBezTo>
                      <a:pt x="108427" y="8222"/>
                      <a:pt x="114033" y="15696"/>
                      <a:pt x="118891" y="23171"/>
                    </a:cubicBezTo>
                    <a:cubicBezTo>
                      <a:pt x="157759" y="81098"/>
                      <a:pt x="192515" y="140895"/>
                      <a:pt x="219049" y="205549"/>
                    </a:cubicBezTo>
                    <a:cubicBezTo>
                      <a:pt x="247826" y="275809"/>
                      <a:pt x="237736" y="339717"/>
                      <a:pt x="193263" y="399139"/>
                    </a:cubicBezTo>
                    <a:cubicBezTo>
                      <a:pt x="181303" y="415957"/>
                      <a:pt x="167102" y="431653"/>
                      <a:pt x="153647" y="448097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="" xmlns:a16="http://schemas.microsoft.com/office/drawing/2014/main" id="{797308BE-AD2F-46EC-BA74-30E88BC3B7FF}"/>
                  </a:ext>
                </a:extLst>
              </p:cNvPr>
              <p:cNvSpPr/>
              <p:nvPr/>
            </p:nvSpPr>
            <p:spPr>
              <a:xfrm>
                <a:off x="5275101" y="3555561"/>
                <a:ext cx="319505" cy="603508"/>
              </a:xfrm>
              <a:custGeom>
                <a:avLst/>
                <a:gdLst>
                  <a:gd name="connsiteX0" fmla="*/ 66953 w 235447"/>
                  <a:gd name="connsiteY0" fmla="*/ 0 h 444733"/>
                  <a:gd name="connsiteX1" fmla="*/ 74054 w 235447"/>
                  <a:gd name="connsiteY1" fmla="*/ 5980 h 444733"/>
                  <a:gd name="connsiteX2" fmla="*/ 199252 w 235447"/>
                  <a:gd name="connsiteY2" fmla="*/ 172288 h 444733"/>
                  <a:gd name="connsiteX3" fmla="*/ 192152 w 235447"/>
                  <a:gd name="connsiteY3" fmla="*/ 411472 h 444733"/>
                  <a:gd name="connsiteX4" fmla="*/ 170102 w 235447"/>
                  <a:gd name="connsiteY4" fmla="*/ 442491 h 444733"/>
                  <a:gd name="connsiteX5" fmla="*/ 91246 w 235447"/>
                  <a:gd name="connsiteY5" fmla="*/ 127440 h 444733"/>
                  <a:gd name="connsiteX6" fmla="*/ 125628 w 235447"/>
                  <a:gd name="connsiteY6" fmla="*/ 446976 h 444733"/>
                  <a:gd name="connsiteX7" fmla="*/ 57 w 235447"/>
                  <a:gd name="connsiteY7" fmla="*/ 274315 h 444733"/>
                  <a:gd name="connsiteX8" fmla="*/ 32197 w 235447"/>
                  <a:gd name="connsiteY8" fmla="*/ 100906 h 444733"/>
                  <a:gd name="connsiteX9" fmla="*/ 66953 w 235447"/>
                  <a:gd name="connsiteY9" fmla="*/ 0 h 44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447" h="444733">
                    <a:moveTo>
                      <a:pt x="66953" y="0"/>
                    </a:moveTo>
                    <a:cubicBezTo>
                      <a:pt x="70691" y="2990"/>
                      <a:pt x="72559" y="4485"/>
                      <a:pt x="74054" y="5980"/>
                    </a:cubicBezTo>
                    <a:cubicBezTo>
                      <a:pt x="120396" y="57927"/>
                      <a:pt x="161880" y="113239"/>
                      <a:pt x="199252" y="172288"/>
                    </a:cubicBezTo>
                    <a:cubicBezTo>
                      <a:pt x="251200" y="254507"/>
                      <a:pt x="245968" y="333363"/>
                      <a:pt x="192152" y="411472"/>
                    </a:cubicBezTo>
                    <a:cubicBezTo>
                      <a:pt x="185798" y="420815"/>
                      <a:pt x="179071" y="429784"/>
                      <a:pt x="170102" y="442491"/>
                    </a:cubicBezTo>
                    <a:cubicBezTo>
                      <a:pt x="155153" y="332242"/>
                      <a:pt x="123012" y="230215"/>
                      <a:pt x="91246" y="127440"/>
                    </a:cubicBezTo>
                    <a:cubicBezTo>
                      <a:pt x="96478" y="234700"/>
                      <a:pt x="101710" y="341585"/>
                      <a:pt x="125628" y="446976"/>
                    </a:cubicBezTo>
                    <a:cubicBezTo>
                      <a:pt x="62469" y="424926"/>
                      <a:pt x="1178" y="340464"/>
                      <a:pt x="57" y="274315"/>
                    </a:cubicBezTo>
                    <a:cubicBezTo>
                      <a:pt x="-1065" y="214518"/>
                      <a:pt x="14632" y="157338"/>
                      <a:pt x="32197" y="100906"/>
                    </a:cubicBezTo>
                    <a:cubicBezTo>
                      <a:pt x="42661" y="67644"/>
                      <a:pt x="54994" y="34756"/>
                      <a:pt x="66953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="" xmlns:a16="http://schemas.microsoft.com/office/drawing/2014/main" id="{9734AEC5-909E-447F-A2EA-75C6034B0412}"/>
                  </a:ext>
                </a:extLst>
              </p:cNvPr>
              <p:cNvSpPr/>
              <p:nvPr/>
            </p:nvSpPr>
            <p:spPr>
              <a:xfrm>
                <a:off x="6595493" y="3558098"/>
                <a:ext cx="319505" cy="608581"/>
              </a:xfrm>
              <a:custGeom>
                <a:avLst/>
                <a:gdLst>
                  <a:gd name="connsiteX0" fmla="*/ 110099 w 235447"/>
                  <a:gd name="connsiteY0" fmla="*/ 449592 h 448470"/>
                  <a:gd name="connsiteX1" fmla="*/ 145603 w 235447"/>
                  <a:gd name="connsiteY1" fmla="*/ 125945 h 448470"/>
                  <a:gd name="connsiteX2" fmla="*/ 66746 w 235447"/>
                  <a:gd name="connsiteY2" fmla="*/ 440249 h 448470"/>
                  <a:gd name="connsiteX3" fmla="*/ 11809 w 235447"/>
                  <a:gd name="connsiteY3" fmla="*/ 346444 h 448470"/>
                  <a:gd name="connsiteX4" fmla="*/ 15172 w 235447"/>
                  <a:gd name="connsiteY4" fmla="*/ 216013 h 448470"/>
                  <a:gd name="connsiteX5" fmla="*/ 166158 w 235447"/>
                  <a:gd name="connsiteY5" fmla="*/ 0 h 448470"/>
                  <a:gd name="connsiteX6" fmla="*/ 169521 w 235447"/>
                  <a:gd name="connsiteY6" fmla="*/ 1495 h 448470"/>
                  <a:gd name="connsiteX7" fmla="*/ 233428 w 235447"/>
                  <a:gd name="connsiteY7" fmla="*/ 219751 h 448470"/>
                  <a:gd name="connsiteX8" fmla="*/ 152703 w 235447"/>
                  <a:gd name="connsiteY8" fmla="*/ 418946 h 448470"/>
                  <a:gd name="connsiteX9" fmla="*/ 110099 w 235447"/>
                  <a:gd name="connsiteY9" fmla="*/ 449592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447" h="448470">
                    <a:moveTo>
                      <a:pt x="110099" y="449592"/>
                    </a:moveTo>
                    <a:cubicBezTo>
                      <a:pt x="134765" y="340090"/>
                      <a:pt x="139997" y="233205"/>
                      <a:pt x="145603" y="125945"/>
                    </a:cubicBezTo>
                    <a:cubicBezTo>
                      <a:pt x="113836" y="228346"/>
                      <a:pt x="81322" y="330373"/>
                      <a:pt x="66746" y="440249"/>
                    </a:cubicBezTo>
                    <a:cubicBezTo>
                      <a:pt x="42454" y="410351"/>
                      <a:pt x="24516" y="380079"/>
                      <a:pt x="11809" y="346444"/>
                    </a:cubicBezTo>
                    <a:cubicBezTo>
                      <a:pt x="-4635" y="302718"/>
                      <a:pt x="-4261" y="258992"/>
                      <a:pt x="15172" y="216013"/>
                    </a:cubicBezTo>
                    <a:cubicBezTo>
                      <a:pt x="52171" y="134541"/>
                      <a:pt x="108230" y="66523"/>
                      <a:pt x="166158" y="0"/>
                    </a:cubicBezTo>
                    <a:cubicBezTo>
                      <a:pt x="168026" y="747"/>
                      <a:pt x="169521" y="1121"/>
                      <a:pt x="169521" y="1495"/>
                    </a:cubicBezTo>
                    <a:cubicBezTo>
                      <a:pt x="197924" y="72129"/>
                      <a:pt x="219974" y="144258"/>
                      <a:pt x="233428" y="219751"/>
                    </a:cubicBezTo>
                    <a:cubicBezTo>
                      <a:pt x="248377" y="303839"/>
                      <a:pt x="218853" y="368493"/>
                      <a:pt x="152703" y="418946"/>
                    </a:cubicBezTo>
                    <a:cubicBezTo>
                      <a:pt x="139623" y="428663"/>
                      <a:pt x="126169" y="438006"/>
                      <a:pt x="110099" y="44959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="" xmlns:a16="http://schemas.microsoft.com/office/drawing/2014/main" id="{A6E7A570-ECF4-4F4E-BE0C-F3C28D56E15B}"/>
                  </a:ext>
                </a:extLst>
              </p:cNvPr>
              <p:cNvSpPr/>
              <p:nvPr/>
            </p:nvSpPr>
            <p:spPr>
              <a:xfrm>
                <a:off x="6438918" y="2425124"/>
                <a:ext cx="319505" cy="608581"/>
              </a:xfrm>
              <a:custGeom>
                <a:avLst/>
                <a:gdLst>
                  <a:gd name="connsiteX0" fmla="*/ 99161 w 235447"/>
                  <a:gd name="connsiteY0" fmla="*/ 124451 h 448470"/>
                  <a:gd name="connsiteX1" fmla="*/ 116726 w 235447"/>
                  <a:gd name="connsiteY1" fmla="*/ 451834 h 448470"/>
                  <a:gd name="connsiteX2" fmla="*/ 4235 w 235447"/>
                  <a:gd name="connsiteY2" fmla="*/ 310940 h 448470"/>
                  <a:gd name="connsiteX3" fmla="*/ 5356 w 235447"/>
                  <a:gd name="connsiteY3" fmla="*/ 223862 h 448470"/>
                  <a:gd name="connsiteX4" fmla="*/ 83839 w 235447"/>
                  <a:gd name="connsiteY4" fmla="*/ 0 h 448470"/>
                  <a:gd name="connsiteX5" fmla="*/ 89071 w 235447"/>
                  <a:gd name="connsiteY5" fmla="*/ 4111 h 448470"/>
                  <a:gd name="connsiteX6" fmla="*/ 205673 w 235447"/>
                  <a:gd name="connsiteY6" fmla="*/ 180136 h 448470"/>
                  <a:gd name="connsiteX7" fmla="*/ 216511 w 235447"/>
                  <a:gd name="connsiteY7" fmla="*/ 202933 h 448470"/>
                  <a:gd name="connsiteX8" fmla="*/ 204178 w 235447"/>
                  <a:gd name="connsiteY8" fmla="*/ 387180 h 448470"/>
                  <a:gd name="connsiteX9" fmla="*/ 162695 w 235447"/>
                  <a:gd name="connsiteY9" fmla="*/ 443239 h 448470"/>
                  <a:gd name="connsiteX10" fmla="*/ 99161 w 235447"/>
                  <a:gd name="connsiteY10" fmla="*/ 124451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447" h="448470">
                    <a:moveTo>
                      <a:pt x="99161" y="124451"/>
                    </a:moveTo>
                    <a:cubicBezTo>
                      <a:pt x="99535" y="233205"/>
                      <a:pt x="98040" y="341585"/>
                      <a:pt x="116726" y="451834"/>
                    </a:cubicBezTo>
                    <a:cubicBezTo>
                      <a:pt x="65152" y="413714"/>
                      <a:pt x="20305" y="373726"/>
                      <a:pt x="4235" y="310940"/>
                    </a:cubicBezTo>
                    <a:cubicBezTo>
                      <a:pt x="-3239" y="281789"/>
                      <a:pt x="498" y="252639"/>
                      <a:pt x="5356" y="223862"/>
                    </a:cubicBezTo>
                    <a:cubicBezTo>
                      <a:pt x="14699" y="167803"/>
                      <a:pt x="55062" y="52695"/>
                      <a:pt x="83839" y="0"/>
                    </a:cubicBezTo>
                    <a:cubicBezTo>
                      <a:pt x="85707" y="1495"/>
                      <a:pt x="87576" y="2616"/>
                      <a:pt x="89071" y="4111"/>
                    </a:cubicBezTo>
                    <a:cubicBezTo>
                      <a:pt x="133170" y="59422"/>
                      <a:pt x="173907" y="116976"/>
                      <a:pt x="205673" y="180136"/>
                    </a:cubicBezTo>
                    <a:cubicBezTo>
                      <a:pt x="209410" y="187610"/>
                      <a:pt x="212774" y="195458"/>
                      <a:pt x="216511" y="202933"/>
                    </a:cubicBezTo>
                    <a:cubicBezTo>
                      <a:pt x="247530" y="266840"/>
                      <a:pt x="241177" y="328131"/>
                      <a:pt x="204178" y="387180"/>
                    </a:cubicBezTo>
                    <a:cubicBezTo>
                      <a:pt x="191845" y="406613"/>
                      <a:pt x="177644" y="424926"/>
                      <a:pt x="162695" y="443239"/>
                    </a:cubicBezTo>
                    <a:cubicBezTo>
                      <a:pt x="151857" y="334111"/>
                      <a:pt x="125322" y="229468"/>
                      <a:pt x="99161" y="12445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="" xmlns:a16="http://schemas.microsoft.com/office/drawing/2014/main" id="{3BAC7E62-812F-41C7-86D8-FFCBDE3A5D0C}"/>
                  </a:ext>
                </a:extLst>
              </p:cNvPr>
              <p:cNvSpPr/>
              <p:nvPr/>
            </p:nvSpPr>
            <p:spPr>
              <a:xfrm>
                <a:off x="5223962" y="2015852"/>
                <a:ext cx="294148" cy="578152"/>
              </a:xfrm>
              <a:custGeom>
                <a:avLst/>
                <a:gdLst>
                  <a:gd name="connsiteX0" fmla="*/ 155838 w 216760"/>
                  <a:gd name="connsiteY0" fmla="*/ 427168 h 426047"/>
                  <a:gd name="connsiteX1" fmla="*/ 2237 w 216760"/>
                  <a:gd name="connsiteY1" fmla="*/ 227973 h 426047"/>
                  <a:gd name="connsiteX2" fmla="*/ 9338 w 216760"/>
                  <a:gd name="connsiteY2" fmla="*/ 4858 h 426047"/>
                  <a:gd name="connsiteX3" fmla="*/ 10833 w 216760"/>
                  <a:gd name="connsiteY3" fmla="*/ 0 h 426047"/>
                  <a:gd name="connsiteX4" fmla="*/ 16065 w 216760"/>
                  <a:gd name="connsiteY4" fmla="*/ 2242 h 426047"/>
                  <a:gd name="connsiteX5" fmla="*/ 175646 w 216760"/>
                  <a:gd name="connsiteY5" fmla="*/ 168550 h 426047"/>
                  <a:gd name="connsiteX6" fmla="*/ 193959 w 216760"/>
                  <a:gd name="connsiteY6" fmla="*/ 407361 h 426047"/>
                  <a:gd name="connsiteX7" fmla="*/ 61286 w 216760"/>
                  <a:gd name="connsiteY7" fmla="*/ 117350 h 426047"/>
                  <a:gd name="connsiteX8" fmla="*/ 56054 w 216760"/>
                  <a:gd name="connsiteY8" fmla="*/ 119592 h 426047"/>
                  <a:gd name="connsiteX9" fmla="*/ 155838 w 216760"/>
                  <a:gd name="connsiteY9" fmla="*/ 427168 h 42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760" h="426047">
                    <a:moveTo>
                      <a:pt x="155838" y="427168"/>
                    </a:moveTo>
                    <a:cubicBezTo>
                      <a:pt x="67639" y="386432"/>
                      <a:pt x="8964" y="328131"/>
                      <a:pt x="2237" y="227973"/>
                    </a:cubicBezTo>
                    <a:cubicBezTo>
                      <a:pt x="-2621" y="153227"/>
                      <a:pt x="742" y="79230"/>
                      <a:pt x="9338" y="4858"/>
                    </a:cubicBezTo>
                    <a:cubicBezTo>
                      <a:pt x="9338" y="3364"/>
                      <a:pt x="10085" y="2242"/>
                      <a:pt x="10833" y="0"/>
                    </a:cubicBezTo>
                    <a:cubicBezTo>
                      <a:pt x="12702" y="747"/>
                      <a:pt x="14570" y="1495"/>
                      <a:pt x="16065" y="2242"/>
                    </a:cubicBezTo>
                    <a:cubicBezTo>
                      <a:pt x="74366" y="52695"/>
                      <a:pt x="128930" y="106886"/>
                      <a:pt x="175646" y="168550"/>
                    </a:cubicBezTo>
                    <a:cubicBezTo>
                      <a:pt x="234695" y="246285"/>
                      <a:pt x="227594" y="327010"/>
                      <a:pt x="193959" y="407361"/>
                    </a:cubicBezTo>
                    <a:cubicBezTo>
                      <a:pt x="150233" y="311687"/>
                      <a:pt x="105759" y="214518"/>
                      <a:pt x="61286" y="117350"/>
                    </a:cubicBezTo>
                    <a:cubicBezTo>
                      <a:pt x="59417" y="118097"/>
                      <a:pt x="57549" y="118845"/>
                      <a:pt x="56054" y="119592"/>
                    </a:cubicBezTo>
                    <a:cubicBezTo>
                      <a:pt x="84831" y="222367"/>
                      <a:pt x="112113" y="325515"/>
                      <a:pt x="155838" y="42716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="" xmlns:a16="http://schemas.microsoft.com/office/drawing/2014/main" id="{4D28FAC7-43AD-45F0-8E41-460AD40FECBB}"/>
                  </a:ext>
                </a:extLst>
              </p:cNvPr>
              <p:cNvSpPr/>
              <p:nvPr/>
            </p:nvSpPr>
            <p:spPr>
              <a:xfrm>
                <a:off x="6693372" y="2009260"/>
                <a:ext cx="253576" cy="613653"/>
              </a:xfrm>
              <a:custGeom>
                <a:avLst/>
                <a:gdLst>
                  <a:gd name="connsiteX0" fmla="*/ 63384 w 186862"/>
                  <a:gd name="connsiteY0" fmla="*/ 444733 h 452207"/>
                  <a:gd name="connsiteX1" fmla="*/ 9568 w 186862"/>
                  <a:gd name="connsiteY1" fmla="*/ 222367 h 452207"/>
                  <a:gd name="connsiteX2" fmla="*/ 107484 w 186862"/>
                  <a:gd name="connsiteY2" fmla="*/ 2616 h 452207"/>
                  <a:gd name="connsiteX3" fmla="*/ 111595 w 186862"/>
                  <a:gd name="connsiteY3" fmla="*/ 0 h 452207"/>
                  <a:gd name="connsiteX4" fmla="*/ 134766 w 186862"/>
                  <a:gd name="connsiteY4" fmla="*/ 57554 h 452207"/>
                  <a:gd name="connsiteX5" fmla="*/ 185966 w 186862"/>
                  <a:gd name="connsiteY5" fmla="*/ 234700 h 452207"/>
                  <a:gd name="connsiteX6" fmla="*/ 159058 w 186862"/>
                  <a:gd name="connsiteY6" fmla="*/ 380453 h 452207"/>
                  <a:gd name="connsiteX7" fmla="*/ 106363 w 186862"/>
                  <a:gd name="connsiteY7" fmla="*/ 452955 h 452207"/>
                  <a:gd name="connsiteX8" fmla="*/ 106363 w 186862"/>
                  <a:gd name="connsiteY8" fmla="*/ 129683 h 452207"/>
                  <a:gd name="connsiteX9" fmla="*/ 99262 w 186862"/>
                  <a:gd name="connsiteY9" fmla="*/ 129309 h 452207"/>
                  <a:gd name="connsiteX10" fmla="*/ 63384 w 186862"/>
                  <a:gd name="connsiteY10" fmla="*/ 444733 h 45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6862" h="452207">
                    <a:moveTo>
                      <a:pt x="63384" y="444733"/>
                    </a:moveTo>
                    <a:cubicBezTo>
                      <a:pt x="12931" y="380079"/>
                      <a:pt x="-16219" y="308324"/>
                      <a:pt x="9568" y="222367"/>
                    </a:cubicBezTo>
                    <a:cubicBezTo>
                      <a:pt x="32739" y="145006"/>
                      <a:pt x="68243" y="72876"/>
                      <a:pt x="107484" y="2616"/>
                    </a:cubicBezTo>
                    <a:cubicBezTo>
                      <a:pt x="107858" y="1869"/>
                      <a:pt x="108979" y="1495"/>
                      <a:pt x="111595" y="0"/>
                    </a:cubicBezTo>
                    <a:cubicBezTo>
                      <a:pt x="119443" y="19434"/>
                      <a:pt x="127291" y="38494"/>
                      <a:pt x="134766" y="57554"/>
                    </a:cubicBezTo>
                    <a:cubicBezTo>
                      <a:pt x="156816" y="115107"/>
                      <a:pt x="175502" y="173409"/>
                      <a:pt x="185966" y="234700"/>
                    </a:cubicBezTo>
                    <a:cubicBezTo>
                      <a:pt x="194562" y="286648"/>
                      <a:pt x="187461" y="335979"/>
                      <a:pt x="159058" y="380453"/>
                    </a:cubicBezTo>
                    <a:cubicBezTo>
                      <a:pt x="143735" y="404745"/>
                      <a:pt x="125423" y="426795"/>
                      <a:pt x="106363" y="452955"/>
                    </a:cubicBezTo>
                    <a:cubicBezTo>
                      <a:pt x="106363" y="341959"/>
                      <a:pt x="106363" y="235821"/>
                      <a:pt x="106363" y="129683"/>
                    </a:cubicBezTo>
                    <a:cubicBezTo>
                      <a:pt x="104121" y="129683"/>
                      <a:pt x="101504" y="129309"/>
                      <a:pt x="99262" y="129309"/>
                    </a:cubicBezTo>
                    <a:cubicBezTo>
                      <a:pt x="87303" y="234326"/>
                      <a:pt x="75344" y="339717"/>
                      <a:pt x="63384" y="44473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="" xmlns:a16="http://schemas.microsoft.com/office/drawing/2014/main" id="{7D221C4A-FA51-4414-B607-0168BC40A6E5}"/>
                  </a:ext>
                </a:extLst>
              </p:cNvPr>
              <p:cNvSpPr/>
              <p:nvPr/>
            </p:nvSpPr>
            <p:spPr>
              <a:xfrm>
                <a:off x="7207301" y="2225306"/>
                <a:ext cx="243432" cy="593366"/>
              </a:xfrm>
              <a:custGeom>
                <a:avLst/>
                <a:gdLst>
                  <a:gd name="connsiteX0" fmla="*/ 53531 w 179388"/>
                  <a:gd name="connsiteY0" fmla="*/ 127440 h 437258"/>
                  <a:gd name="connsiteX1" fmla="*/ 110711 w 179388"/>
                  <a:gd name="connsiteY1" fmla="*/ 437259 h 437258"/>
                  <a:gd name="connsiteX2" fmla="*/ 103984 w 179388"/>
                  <a:gd name="connsiteY2" fmla="*/ 433148 h 437258"/>
                  <a:gd name="connsiteX3" fmla="*/ 88 w 179388"/>
                  <a:gd name="connsiteY3" fmla="*/ 230589 h 437258"/>
                  <a:gd name="connsiteX4" fmla="*/ 6815 w 179388"/>
                  <a:gd name="connsiteY4" fmla="*/ 116229 h 437258"/>
                  <a:gd name="connsiteX5" fmla="*/ 23259 w 179388"/>
                  <a:gd name="connsiteY5" fmla="*/ 10464 h 437258"/>
                  <a:gd name="connsiteX6" fmla="*/ 25875 w 179388"/>
                  <a:gd name="connsiteY6" fmla="*/ 0 h 437258"/>
                  <a:gd name="connsiteX7" fmla="*/ 29986 w 179388"/>
                  <a:gd name="connsiteY7" fmla="*/ 2990 h 437258"/>
                  <a:gd name="connsiteX8" fmla="*/ 164153 w 179388"/>
                  <a:gd name="connsiteY8" fmla="*/ 214892 h 437258"/>
                  <a:gd name="connsiteX9" fmla="*/ 149952 w 179388"/>
                  <a:gd name="connsiteY9" fmla="*/ 429411 h 437258"/>
                  <a:gd name="connsiteX10" fmla="*/ 60258 w 179388"/>
                  <a:gd name="connsiteY10" fmla="*/ 125946 h 437258"/>
                  <a:gd name="connsiteX11" fmla="*/ 53531 w 179388"/>
                  <a:gd name="connsiteY11" fmla="*/ 12744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388" h="437258">
                    <a:moveTo>
                      <a:pt x="53531" y="127440"/>
                    </a:moveTo>
                    <a:cubicBezTo>
                      <a:pt x="72591" y="230962"/>
                      <a:pt x="92024" y="334484"/>
                      <a:pt x="110711" y="437259"/>
                    </a:cubicBezTo>
                    <a:cubicBezTo>
                      <a:pt x="109963" y="436885"/>
                      <a:pt x="106974" y="435390"/>
                      <a:pt x="103984" y="433148"/>
                    </a:cubicBezTo>
                    <a:cubicBezTo>
                      <a:pt x="38582" y="381574"/>
                      <a:pt x="-2154" y="316919"/>
                      <a:pt x="88" y="230589"/>
                    </a:cubicBezTo>
                    <a:cubicBezTo>
                      <a:pt x="1209" y="192469"/>
                      <a:pt x="3078" y="154349"/>
                      <a:pt x="6815" y="116229"/>
                    </a:cubicBezTo>
                    <a:cubicBezTo>
                      <a:pt x="10552" y="80725"/>
                      <a:pt x="17653" y="45595"/>
                      <a:pt x="23259" y="10464"/>
                    </a:cubicBezTo>
                    <a:cubicBezTo>
                      <a:pt x="23633" y="7101"/>
                      <a:pt x="24754" y="4111"/>
                      <a:pt x="25875" y="0"/>
                    </a:cubicBezTo>
                    <a:cubicBezTo>
                      <a:pt x="28117" y="1495"/>
                      <a:pt x="29239" y="1869"/>
                      <a:pt x="29986" y="2990"/>
                    </a:cubicBezTo>
                    <a:cubicBezTo>
                      <a:pt x="81560" y="69513"/>
                      <a:pt x="130145" y="137531"/>
                      <a:pt x="164153" y="214892"/>
                    </a:cubicBezTo>
                    <a:cubicBezTo>
                      <a:pt x="197041" y="289637"/>
                      <a:pt x="182092" y="360645"/>
                      <a:pt x="149952" y="429411"/>
                    </a:cubicBezTo>
                    <a:cubicBezTo>
                      <a:pt x="120054" y="328505"/>
                      <a:pt x="90156" y="227225"/>
                      <a:pt x="60258" y="125946"/>
                    </a:cubicBezTo>
                    <a:cubicBezTo>
                      <a:pt x="58389" y="126319"/>
                      <a:pt x="55773" y="126693"/>
                      <a:pt x="53531" y="12744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="" xmlns:a16="http://schemas.microsoft.com/office/drawing/2014/main" id="{D443196F-DB52-4FD7-82A9-0C26A80CB572}"/>
                  </a:ext>
                </a:extLst>
              </p:cNvPr>
              <p:cNvSpPr/>
              <p:nvPr/>
            </p:nvSpPr>
            <p:spPr>
              <a:xfrm>
                <a:off x="7515768" y="4176313"/>
                <a:ext cx="557866" cy="299218"/>
              </a:xfrm>
              <a:custGeom>
                <a:avLst/>
                <a:gdLst>
                  <a:gd name="connsiteX0" fmla="*/ 290385 w 411098"/>
                  <a:gd name="connsiteY0" fmla="*/ 54190 h 220498"/>
                  <a:gd name="connsiteX1" fmla="*/ 0 w 411098"/>
                  <a:gd name="connsiteY1" fmla="*/ 173409 h 220498"/>
                  <a:gd name="connsiteX2" fmla="*/ 133046 w 411098"/>
                  <a:gd name="connsiteY2" fmla="*/ 36999 h 220498"/>
                  <a:gd name="connsiteX3" fmla="*/ 411472 w 411098"/>
                  <a:gd name="connsiteY3" fmla="*/ 0 h 220498"/>
                  <a:gd name="connsiteX4" fmla="*/ 409977 w 411098"/>
                  <a:gd name="connsiteY4" fmla="*/ 5606 h 220498"/>
                  <a:gd name="connsiteX5" fmla="*/ 243295 w 411098"/>
                  <a:gd name="connsiteY5" fmla="*/ 171166 h 220498"/>
                  <a:gd name="connsiteX6" fmla="*/ 18686 w 411098"/>
                  <a:gd name="connsiteY6" fmla="*/ 210781 h 220498"/>
                  <a:gd name="connsiteX7" fmla="*/ 17565 w 411098"/>
                  <a:gd name="connsiteY7" fmla="*/ 210407 h 220498"/>
                  <a:gd name="connsiteX8" fmla="*/ 293748 w 411098"/>
                  <a:gd name="connsiteY8" fmla="*/ 61665 h 220498"/>
                  <a:gd name="connsiteX9" fmla="*/ 290385 w 411098"/>
                  <a:gd name="connsiteY9" fmla="*/ 54190 h 22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1098" h="220498">
                    <a:moveTo>
                      <a:pt x="290385" y="54190"/>
                    </a:moveTo>
                    <a:cubicBezTo>
                      <a:pt x="193590" y="94179"/>
                      <a:pt x="96421" y="133794"/>
                      <a:pt x="0" y="173409"/>
                    </a:cubicBezTo>
                    <a:cubicBezTo>
                      <a:pt x="29151" y="114360"/>
                      <a:pt x="66897" y="60917"/>
                      <a:pt x="133046" y="36999"/>
                    </a:cubicBezTo>
                    <a:cubicBezTo>
                      <a:pt x="222367" y="4485"/>
                      <a:pt x="316546" y="2616"/>
                      <a:pt x="411472" y="0"/>
                    </a:cubicBezTo>
                    <a:cubicBezTo>
                      <a:pt x="410724" y="2990"/>
                      <a:pt x="410724" y="4485"/>
                      <a:pt x="409977" y="5606"/>
                    </a:cubicBezTo>
                    <a:cubicBezTo>
                      <a:pt x="359150" y="65776"/>
                      <a:pt x="305334" y="122582"/>
                      <a:pt x="243295" y="171166"/>
                    </a:cubicBezTo>
                    <a:cubicBezTo>
                      <a:pt x="175277" y="224983"/>
                      <a:pt x="99411" y="230215"/>
                      <a:pt x="18686" y="210781"/>
                    </a:cubicBezTo>
                    <a:cubicBezTo>
                      <a:pt x="17191" y="210407"/>
                      <a:pt x="16070" y="209286"/>
                      <a:pt x="17565" y="210407"/>
                    </a:cubicBezTo>
                    <a:cubicBezTo>
                      <a:pt x="108754" y="161449"/>
                      <a:pt x="201064" y="111370"/>
                      <a:pt x="293748" y="61665"/>
                    </a:cubicBezTo>
                    <a:cubicBezTo>
                      <a:pt x="292627" y="59049"/>
                      <a:pt x="291506" y="56433"/>
                      <a:pt x="290385" y="5419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="" xmlns:a16="http://schemas.microsoft.com/office/drawing/2014/main" id="{4182E919-702A-4FF3-A325-FB6CC39F99F1}"/>
                  </a:ext>
                </a:extLst>
              </p:cNvPr>
              <p:cNvSpPr/>
              <p:nvPr/>
            </p:nvSpPr>
            <p:spPr>
              <a:xfrm>
                <a:off x="5458895" y="2485473"/>
                <a:ext cx="238361" cy="603508"/>
              </a:xfrm>
              <a:custGeom>
                <a:avLst/>
                <a:gdLst>
                  <a:gd name="connsiteX0" fmla="*/ 50357 w 175651"/>
                  <a:gd name="connsiteY0" fmla="*/ 442491 h 444733"/>
                  <a:gd name="connsiteX1" fmla="*/ 13358 w 175651"/>
                  <a:gd name="connsiteY1" fmla="*/ 214892 h 444733"/>
                  <a:gd name="connsiteX2" fmla="*/ 113890 w 175651"/>
                  <a:gd name="connsiteY2" fmla="*/ 4485 h 444733"/>
                  <a:gd name="connsiteX3" fmla="*/ 118748 w 175651"/>
                  <a:gd name="connsiteY3" fmla="*/ 0 h 444733"/>
                  <a:gd name="connsiteX4" fmla="*/ 147899 w 175651"/>
                  <a:gd name="connsiteY4" fmla="*/ 99037 h 444733"/>
                  <a:gd name="connsiteX5" fmla="*/ 173312 w 175651"/>
                  <a:gd name="connsiteY5" fmla="*/ 227599 h 444733"/>
                  <a:gd name="connsiteX6" fmla="*/ 109405 w 175651"/>
                  <a:gd name="connsiteY6" fmla="*/ 427542 h 444733"/>
                  <a:gd name="connsiteX7" fmla="*/ 91840 w 175651"/>
                  <a:gd name="connsiteY7" fmla="*/ 445855 h 444733"/>
                  <a:gd name="connsiteX8" fmla="*/ 90719 w 175651"/>
                  <a:gd name="connsiteY8" fmla="*/ 446602 h 444733"/>
                  <a:gd name="connsiteX9" fmla="*/ 107163 w 175651"/>
                  <a:gd name="connsiteY9" fmla="*/ 133046 h 444733"/>
                  <a:gd name="connsiteX10" fmla="*/ 99315 w 175651"/>
                  <a:gd name="connsiteY10" fmla="*/ 132299 h 444733"/>
                  <a:gd name="connsiteX11" fmla="*/ 50357 w 175651"/>
                  <a:gd name="connsiteY11" fmla="*/ 442491 h 44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651" h="444733">
                    <a:moveTo>
                      <a:pt x="50357" y="442491"/>
                    </a:moveTo>
                    <a:cubicBezTo>
                      <a:pt x="4762" y="372604"/>
                      <a:pt x="-15419" y="298233"/>
                      <a:pt x="13358" y="214892"/>
                    </a:cubicBezTo>
                    <a:cubicBezTo>
                      <a:pt x="39145" y="140895"/>
                      <a:pt x="74649" y="71755"/>
                      <a:pt x="113890" y="4485"/>
                    </a:cubicBezTo>
                    <a:cubicBezTo>
                      <a:pt x="114637" y="3364"/>
                      <a:pt x="116132" y="2616"/>
                      <a:pt x="118748" y="0"/>
                    </a:cubicBezTo>
                    <a:cubicBezTo>
                      <a:pt x="128839" y="34009"/>
                      <a:pt x="140051" y="66149"/>
                      <a:pt x="147899" y="99037"/>
                    </a:cubicBezTo>
                    <a:cubicBezTo>
                      <a:pt x="157990" y="141642"/>
                      <a:pt x="166212" y="184247"/>
                      <a:pt x="173312" y="227599"/>
                    </a:cubicBezTo>
                    <a:cubicBezTo>
                      <a:pt x="186019" y="304586"/>
                      <a:pt x="159858" y="370362"/>
                      <a:pt x="109405" y="427542"/>
                    </a:cubicBezTo>
                    <a:cubicBezTo>
                      <a:pt x="103799" y="433895"/>
                      <a:pt x="97820" y="439875"/>
                      <a:pt x="91840" y="445855"/>
                    </a:cubicBezTo>
                    <a:cubicBezTo>
                      <a:pt x="90719" y="446976"/>
                      <a:pt x="89598" y="447349"/>
                      <a:pt x="90719" y="446602"/>
                    </a:cubicBezTo>
                    <a:cubicBezTo>
                      <a:pt x="96325" y="343080"/>
                      <a:pt x="101557" y="238063"/>
                      <a:pt x="107163" y="133046"/>
                    </a:cubicBezTo>
                    <a:cubicBezTo>
                      <a:pt x="104547" y="132673"/>
                      <a:pt x="101931" y="132673"/>
                      <a:pt x="99315" y="132299"/>
                    </a:cubicBezTo>
                    <a:cubicBezTo>
                      <a:pt x="83244" y="235447"/>
                      <a:pt x="66801" y="338969"/>
                      <a:pt x="50357" y="44249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="" xmlns:a16="http://schemas.microsoft.com/office/drawing/2014/main" id="{58D01065-4850-4533-9D94-A55E3E838F96}"/>
                  </a:ext>
                </a:extLst>
              </p:cNvPr>
              <p:cNvSpPr/>
              <p:nvPr/>
            </p:nvSpPr>
            <p:spPr>
              <a:xfrm>
                <a:off x="4115323" y="4175807"/>
                <a:ext cx="557866" cy="299218"/>
              </a:xfrm>
              <a:custGeom>
                <a:avLst/>
                <a:gdLst>
                  <a:gd name="connsiteX0" fmla="*/ 413714 w 411098"/>
                  <a:gd name="connsiteY0" fmla="*/ 173783 h 220498"/>
                  <a:gd name="connsiteX1" fmla="*/ 122956 w 411098"/>
                  <a:gd name="connsiteY1" fmla="*/ 54564 h 220498"/>
                  <a:gd name="connsiteX2" fmla="*/ 120340 w 411098"/>
                  <a:gd name="connsiteY2" fmla="*/ 59796 h 220498"/>
                  <a:gd name="connsiteX3" fmla="*/ 210408 w 411098"/>
                  <a:gd name="connsiteY3" fmla="*/ 111370 h 220498"/>
                  <a:gd name="connsiteX4" fmla="*/ 301970 w 411098"/>
                  <a:gd name="connsiteY4" fmla="*/ 161449 h 220498"/>
                  <a:gd name="connsiteX5" fmla="*/ 397644 w 411098"/>
                  <a:gd name="connsiteY5" fmla="*/ 208913 h 220498"/>
                  <a:gd name="connsiteX6" fmla="*/ 393907 w 411098"/>
                  <a:gd name="connsiteY6" fmla="*/ 211529 h 220498"/>
                  <a:gd name="connsiteX7" fmla="*/ 165934 w 411098"/>
                  <a:gd name="connsiteY7" fmla="*/ 168550 h 220498"/>
                  <a:gd name="connsiteX8" fmla="*/ 4858 w 411098"/>
                  <a:gd name="connsiteY8" fmla="*/ 7475 h 220498"/>
                  <a:gd name="connsiteX9" fmla="*/ 0 w 411098"/>
                  <a:gd name="connsiteY9" fmla="*/ 0 h 220498"/>
                  <a:gd name="connsiteX10" fmla="*/ 96047 w 411098"/>
                  <a:gd name="connsiteY10" fmla="*/ 4859 h 220498"/>
                  <a:gd name="connsiteX11" fmla="*/ 258992 w 411098"/>
                  <a:gd name="connsiteY11" fmla="*/ 31019 h 220498"/>
                  <a:gd name="connsiteX12" fmla="*/ 413714 w 411098"/>
                  <a:gd name="connsiteY12" fmla="*/ 173783 h 22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098" h="220498">
                    <a:moveTo>
                      <a:pt x="413714" y="173783"/>
                    </a:moveTo>
                    <a:cubicBezTo>
                      <a:pt x="316546" y="133794"/>
                      <a:pt x="219751" y="94179"/>
                      <a:pt x="122956" y="54564"/>
                    </a:cubicBezTo>
                    <a:cubicBezTo>
                      <a:pt x="122208" y="56433"/>
                      <a:pt x="121087" y="57927"/>
                      <a:pt x="120340" y="59796"/>
                    </a:cubicBezTo>
                    <a:cubicBezTo>
                      <a:pt x="150238" y="76987"/>
                      <a:pt x="180136" y="94553"/>
                      <a:pt x="210408" y="111370"/>
                    </a:cubicBezTo>
                    <a:cubicBezTo>
                      <a:pt x="240679" y="128188"/>
                      <a:pt x="270951" y="145379"/>
                      <a:pt x="301970" y="161449"/>
                    </a:cubicBezTo>
                    <a:cubicBezTo>
                      <a:pt x="333363" y="177520"/>
                      <a:pt x="365130" y="192842"/>
                      <a:pt x="397644" y="208913"/>
                    </a:cubicBezTo>
                    <a:cubicBezTo>
                      <a:pt x="396523" y="209660"/>
                      <a:pt x="395028" y="211155"/>
                      <a:pt x="393907" y="211529"/>
                    </a:cubicBezTo>
                    <a:cubicBezTo>
                      <a:pt x="311313" y="231336"/>
                      <a:pt x="234700" y="223862"/>
                      <a:pt x="165934" y="168550"/>
                    </a:cubicBezTo>
                    <a:cubicBezTo>
                      <a:pt x="106512" y="120340"/>
                      <a:pt x="54190" y="65776"/>
                      <a:pt x="4858" y="7475"/>
                    </a:cubicBezTo>
                    <a:cubicBezTo>
                      <a:pt x="3737" y="5980"/>
                      <a:pt x="2990" y="4485"/>
                      <a:pt x="0" y="0"/>
                    </a:cubicBezTo>
                    <a:cubicBezTo>
                      <a:pt x="34009" y="1495"/>
                      <a:pt x="65402" y="747"/>
                      <a:pt x="96047" y="4859"/>
                    </a:cubicBezTo>
                    <a:cubicBezTo>
                      <a:pt x="150611" y="11959"/>
                      <a:pt x="205549" y="18313"/>
                      <a:pt x="258992" y="31019"/>
                    </a:cubicBezTo>
                    <a:cubicBezTo>
                      <a:pt x="336727" y="48958"/>
                      <a:pt x="380453" y="107633"/>
                      <a:pt x="413714" y="17378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="" xmlns:a16="http://schemas.microsoft.com/office/drawing/2014/main" id="{8413D4AA-9F2D-4399-A5D9-3338FFF8419B}"/>
                  </a:ext>
                </a:extLst>
              </p:cNvPr>
              <p:cNvSpPr/>
              <p:nvPr/>
            </p:nvSpPr>
            <p:spPr>
              <a:xfrm>
                <a:off x="7025905" y="3379580"/>
                <a:ext cx="248504" cy="593366"/>
              </a:xfrm>
              <a:custGeom>
                <a:avLst/>
                <a:gdLst>
                  <a:gd name="connsiteX0" fmla="*/ 71348 w 183125"/>
                  <a:gd name="connsiteY0" fmla="*/ 437259 h 437258"/>
                  <a:gd name="connsiteX1" fmla="*/ 133013 w 183125"/>
                  <a:gd name="connsiteY1" fmla="*/ 128935 h 437258"/>
                  <a:gd name="connsiteX2" fmla="*/ 125538 w 183125"/>
                  <a:gd name="connsiteY2" fmla="*/ 127067 h 437258"/>
                  <a:gd name="connsiteX3" fmla="*/ 31733 w 183125"/>
                  <a:gd name="connsiteY3" fmla="*/ 427168 h 437258"/>
                  <a:gd name="connsiteX4" fmla="*/ 18653 w 183125"/>
                  <a:gd name="connsiteY4" fmla="*/ 219751 h 437258"/>
                  <a:gd name="connsiteX5" fmla="*/ 100125 w 183125"/>
                  <a:gd name="connsiteY5" fmla="*/ 79977 h 437258"/>
                  <a:gd name="connsiteX6" fmla="*/ 159174 w 183125"/>
                  <a:gd name="connsiteY6" fmla="*/ 0 h 437258"/>
                  <a:gd name="connsiteX7" fmla="*/ 163285 w 183125"/>
                  <a:gd name="connsiteY7" fmla="*/ 747 h 437258"/>
                  <a:gd name="connsiteX8" fmla="*/ 173002 w 183125"/>
                  <a:gd name="connsiteY8" fmla="*/ 61291 h 437258"/>
                  <a:gd name="connsiteX9" fmla="*/ 183839 w 183125"/>
                  <a:gd name="connsiteY9" fmla="*/ 251144 h 437258"/>
                  <a:gd name="connsiteX10" fmla="*/ 71348 w 183125"/>
                  <a:gd name="connsiteY10" fmla="*/ 437259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125" h="437258">
                    <a:moveTo>
                      <a:pt x="71348" y="437259"/>
                    </a:moveTo>
                    <a:cubicBezTo>
                      <a:pt x="91903" y="335232"/>
                      <a:pt x="112458" y="232084"/>
                      <a:pt x="133013" y="128935"/>
                    </a:cubicBezTo>
                    <a:cubicBezTo>
                      <a:pt x="130397" y="128188"/>
                      <a:pt x="127781" y="127814"/>
                      <a:pt x="125538" y="127067"/>
                    </a:cubicBezTo>
                    <a:cubicBezTo>
                      <a:pt x="94145" y="227225"/>
                      <a:pt x="63126" y="327384"/>
                      <a:pt x="31733" y="427168"/>
                    </a:cubicBezTo>
                    <a:cubicBezTo>
                      <a:pt x="1461" y="360645"/>
                      <a:pt x="-14983" y="290385"/>
                      <a:pt x="18653" y="219751"/>
                    </a:cubicBezTo>
                    <a:cubicBezTo>
                      <a:pt x="41824" y="171166"/>
                      <a:pt x="71348" y="125572"/>
                      <a:pt x="100125" y="79977"/>
                    </a:cubicBezTo>
                    <a:cubicBezTo>
                      <a:pt x="117690" y="51948"/>
                      <a:pt x="139366" y="26535"/>
                      <a:pt x="159174" y="0"/>
                    </a:cubicBezTo>
                    <a:cubicBezTo>
                      <a:pt x="160668" y="374"/>
                      <a:pt x="161790" y="374"/>
                      <a:pt x="163285" y="747"/>
                    </a:cubicBezTo>
                    <a:cubicBezTo>
                      <a:pt x="166648" y="20929"/>
                      <a:pt x="170012" y="41110"/>
                      <a:pt x="173002" y="61291"/>
                    </a:cubicBezTo>
                    <a:cubicBezTo>
                      <a:pt x="181971" y="124451"/>
                      <a:pt x="187951" y="187610"/>
                      <a:pt x="183839" y="251144"/>
                    </a:cubicBezTo>
                    <a:cubicBezTo>
                      <a:pt x="178981" y="333737"/>
                      <a:pt x="132639" y="390917"/>
                      <a:pt x="71348" y="43725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="" xmlns:a16="http://schemas.microsoft.com/office/drawing/2014/main" id="{604244E5-C3B5-43E5-8278-0AD72C3DA73C}"/>
                  </a:ext>
                </a:extLst>
              </p:cNvPr>
              <p:cNvSpPr/>
              <p:nvPr/>
            </p:nvSpPr>
            <p:spPr>
              <a:xfrm>
                <a:off x="4912906" y="3379580"/>
                <a:ext cx="248504" cy="593366"/>
              </a:xfrm>
              <a:custGeom>
                <a:avLst/>
                <a:gdLst>
                  <a:gd name="connsiteX0" fmla="*/ 24041 w 183125"/>
                  <a:gd name="connsiteY0" fmla="*/ 0 h 437258"/>
                  <a:gd name="connsiteX1" fmla="*/ 28152 w 183125"/>
                  <a:gd name="connsiteY1" fmla="*/ 2616 h 437258"/>
                  <a:gd name="connsiteX2" fmla="*/ 164936 w 183125"/>
                  <a:gd name="connsiteY2" fmla="*/ 211155 h 437258"/>
                  <a:gd name="connsiteX3" fmla="*/ 154471 w 183125"/>
                  <a:gd name="connsiteY3" fmla="*/ 426795 h 437258"/>
                  <a:gd name="connsiteX4" fmla="*/ 61040 w 183125"/>
                  <a:gd name="connsiteY4" fmla="*/ 127067 h 437258"/>
                  <a:gd name="connsiteX5" fmla="*/ 55434 w 183125"/>
                  <a:gd name="connsiteY5" fmla="*/ 128562 h 437258"/>
                  <a:gd name="connsiteX6" fmla="*/ 72999 w 183125"/>
                  <a:gd name="connsiteY6" fmla="*/ 230589 h 437258"/>
                  <a:gd name="connsiteX7" fmla="*/ 93180 w 183125"/>
                  <a:gd name="connsiteY7" fmla="*/ 334484 h 437258"/>
                  <a:gd name="connsiteX8" fmla="*/ 118594 w 183125"/>
                  <a:gd name="connsiteY8" fmla="*/ 439875 h 437258"/>
                  <a:gd name="connsiteX9" fmla="*/ 89817 w 183125"/>
                  <a:gd name="connsiteY9" fmla="*/ 416704 h 437258"/>
                  <a:gd name="connsiteX10" fmla="*/ 123 w 183125"/>
                  <a:gd name="connsiteY10" fmla="*/ 211529 h 437258"/>
                  <a:gd name="connsiteX11" fmla="*/ 21425 w 183125"/>
                  <a:gd name="connsiteY11" fmla="*/ 7475 h 437258"/>
                  <a:gd name="connsiteX12" fmla="*/ 24041 w 183125"/>
                  <a:gd name="connsiteY12" fmla="*/ 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125" h="437258">
                    <a:moveTo>
                      <a:pt x="24041" y="0"/>
                    </a:moveTo>
                    <a:cubicBezTo>
                      <a:pt x="25910" y="1121"/>
                      <a:pt x="27405" y="1495"/>
                      <a:pt x="28152" y="2616"/>
                    </a:cubicBezTo>
                    <a:cubicBezTo>
                      <a:pt x="80100" y="68018"/>
                      <a:pt x="129806" y="134915"/>
                      <a:pt x="164936" y="211155"/>
                    </a:cubicBezTo>
                    <a:cubicBezTo>
                      <a:pt x="199319" y="285526"/>
                      <a:pt x="185864" y="356908"/>
                      <a:pt x="154471" y="426795"/>
                    </a:cubicBezTo>
                    <a:cubicBezTo>
                      <a:pt x="123452" y="327010"/>
                      <a:pt x="92059" y="226851"/>
                      <a:pt x="61040" y="127067"/>
                    </a:cubicBezTo>
                    <a:cubicBezTo>
                      <a:pt x="59171" y="127440"/>
                      <a:pt x="57303" y="127814"/>
                      <a:pt x="55434" y="128562"/>
                    </a:cubicBezTo>
                    <a:cubicBezTo>
                      <a:pt x="61414" y="162571"/>
                      <a:pt x="67020" y="196580"/>
                      <a:pt x="72999" y="230589"/>
                    </a:cubicBezTo>
                    <a:cubicBezTo>
                      <a:pt x="79353" y="265345"/>
                      <a:pt x="85706" y="300102"/>
                      <a:pt x="93180" y="334484"/>
                    </a:cubicBezTo>
                    <a:cubicBezTo>
                      <a:pt x="100655" y="368867"/>
                      <a:pt x="109624" y="402876"/>
                      <a:pt x="118594" y="439875"/>
                    </a:cubicBezTo>
                    <a:cubicBezTo>
                      <a:pt x="107756" y="431279"/>
                      <a:pt x="98786" y="424179"/>
                      <a:pt x="89817" y="416704"/>
                    </a:cubicBezTo>
                    <a:cubicBezTo>
                      <a:pt x="26284" y="363261"/>
                      <a:pt x="-2120" y="294122"/>
                      <a:pt x="123" y="211529"/>
                    </a:cubicBezTo>
                    <a:cubicBezTo>
                      <a:pt x="1991" y="142763"/>
                      <a:pt x="9466" y="74745"/>
                      <a:pt x="21425" y="7475"/>
                    </a:cubicBezTo>
                    <a:cubicBezTo>
                      <a:pt x="22173" y="4859"/>
                      <a:pt x="22920" y="2616"/>
                      <a:pt x="24041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="" xmlns:a16="http://schemas.microsoft.com/office/drawing/2014/main" id="{42004A8F-2D98-4B27-82F6-EC73A2DBE7AB}"/>
                  </a:ext>
                </a:extLst>
              </p:cNvPr>
              <p:cNvSpPr/>
              <p:nvPr/>
            </p:nvSpPr>
            <p:spPr>
              <a:xfrm>
                <a:off x="4717381" y="2246099"/>
                <a:ext cx="248504" cy="593366"/>
              </a:xfrm>
              <a:custGeom>
                <a:avLst/>
                <a:gdLst>
                  <a:gd name="connsiteX0" fmla="*/ 72826 w 183125"/>
                  <a:gd name="connsiteY0" fmla="*/ 439128 h 437258"/>
                  <a:gd name="connsiteX1" fmla="*/ 130753 w 183125"/>
                  <a:gd name="connsiteY1" fmla="*/ 124824 h 437258"/>
                  <a:gd name="connsiteX2" fmla="*/ 124026 w 183125"/>
                  <a:gd name="connsiteY2" fmla="*/ 122956 h 437258"/>
                  <a:gd name="connsiteX3" fmla="*/ 33211 w 183125"/>
                  <a:gd name="connsiteY3" fmla="*/ 429411 h 437258"/>
                  <a:gd name="connsiteX4" fmla="*/ 15272 w 183125"/>
                  <a:gd name="connsiteY4" fmla="*/ 227973 h 437258"/>
                  <a:gd name="connsiteX5" fmla="*/ 78805 w 183125"/>
                  <a:gd name="connsiteY5" fmla="*/ 108754 h 437258"/>
                  <a:gd name="connsiteX6" fmla="*/ 154298 w 183125"/>
                  <a:gd name="connsiteY6" fmla="*/ 0 h 437258"/>
                  <a:gd name="connsiteX7" fmla="*/ 158782 w 183125"/>
                  <a:gd name="connsiteY7" fmla="*/ 747 h 437258"/>
                  <a:gd name="connsiteX8" fmla="*/ 169247 w 183125"/>
                  <a:gd name="connsiteY8" fmla="*/ 59422 h 437258"/>
                  <a:gd name="connsiteX9" fmla="*/ 183075 w 183125"/>
                  <a:gd name="connsiteY9" fmla="*/ 252265 h 437258"/>
                  <a:gd name="connsiteX10" fmla="*/ 72826 w 183125"/>
                  <a:gd name="connsiteY10" fmla="*/ 439128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125" h="437258">
                    <a:moveTo>
                      <a:pt x="72826" y="439128"/>
                    </a:moveTo>
                    <a:cubicBezTo>
                      <a:pt x="92259" y="334484"/>
                      <a:pt x="111319" y="229841"/>
                      <a:pt x="130753" y="124824"/>
                    </a:cubicBezTo>
                    <a:cubicBezTo>
                      <a:pt x="128511" y="124077"/>
                      <a:pt x="126268" y="123703"/>
                      <a:pt x="124026" y="122956"/>
                    </a:cubicBezTo>
                    <a:cubicBezTo>
                      <a:pt x="93754" y="225357"/>
                      <a:pt x="63109" y="327757"/>
                      <a:pt x="33211" y="429411"/>
                    </a:cubicBezTo>
                    <a:cubicBezTo>
                      <a:pt x="3686" y="365877"/>
                      <a:pt x="-14626" y="298233"/>
                      <a:pt x="15272" y="227973"/>
                    </a:cubicBezTo>
                    <a:cubicBezTo>
                      <a:pt x="32837" y="186489"/>
                      <a:pt x="55260" y="146874"/>
                      <a:pt x="78805" y="108754"/>
                    </a:cubicBezTo>
                    <a:cubicBezTo>
                      <a:pt x="101976" y="71382"/>
                      <a:pt x="128884" y="36251"/>
                      <a:pt x="154298" y="0"/>
                    </a:cubicBezTo>
                    <a:cubicBezTo>
                      <a:pt x="155793" y="374"/>
                      <a:pt x="157288" y="374"/>
                      <a:pt x="158782" y="747"/>
                    </a:cubicBezTo>
                    <a:cubicBezTo>
                      <a:pt x="162146" y="20181"/>
                      <a:pt x="165883" y="39615"/>
                      <a:pt x="169247" y="59422"/>
                    </a:cubicBezTo>
                    <a:cubicBezTo>
                      <a:pt x="179711" y="123329"/>
                      <a:pt x="186438" y="187237"/>
                      <a:pt x="183075" y="252265"/>
                    </a:cubicBezTo>
                    <a:cubicBezTo>
                      <a:pt x="178590" y="334858"/>
                      <a:pt x="132995" y="392038"/>
                      <a:pt x="72826" y="43912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="" xmlns:a16="http://schemas.microsoft.com/office/drawing/2014/main" id="{8B171E7B-D41D-4D42-BBC1-EA12A1BC2A39}"/>
                  </a:ext>
                </a:extLst>
              </p:cNvPr>
              <p:cNvSpPr/>
              <p:nvPr/>
            </p:nvSpPr>
            <p:spPr>
              <a:xfrm>
                <a:off x="6006760" y="2714198"/>
                <a:ext cx="248504" cy="593366"/>
              </a:xfrm>
              <a:custGeom>
                <a:avLst/>
                <a:gdLst>
                  <a:gd name="connsiteX0" fmla="*/ 70433 w 183125"/>
                  <a:gd name="connsiteY0" fmla="*/ 438380 h 437258"/>
                  <a:gd name="connsiteX1" fmla="*/ 132472 w 183125"/>
                  <a:gd name="connsiteY1" fmla="*/ 128188 h 437258"/>
                  <a:gd name="connsiteX2" fmla="*/ 124997 w 183125"/>
                  <a:gd name="connsiteY2" fmla="*/ 126319 h 437258"/>
                  <a:gd name="connsiteX3" fmla="*/ 30818 w 183125"/>
                  <a:gd name="connsiteY3" fmla="*/ 427916 h 437258"/>
                  <a:gd name="connsiteX4" fmla="*/ 1294 w 183125"/>
                  <a:gd name="connsiteY4" fmla="*/ 327384 h 437258"/>
                  <a:gd name="connsiteX5" fmla="*/ 19233 w 183125"/>
                  <a:gd name="connsiteY5" fmla="*/ 215640 h 437258"/>
                  <a:gd name="connsiteX6" fmla="*/ 160501 w 183125"/>
                  <a:gd name="connsiteY6" fmla="*/ 0 h 437258"/>
                  <a:gd name="connsiteX7" fmla="*/ 163865 w 183125"/>
                  <a:gd name="connsiteY7" fmla="*/ 8969 h 437258"/>
                  <a:gd name="connsiteX8" fmla="*/ 183672 w 183125"/>
                  <a:gd name="connsiteY8" fmla="*/ 248901 h 437258"/>
                  <a:gd name="connsiteX9" fmla="*/ 70433 w 183125"/>
                  <a:gd name="connsiteY9" fmla="*/ 43838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125" h="437258">
                    <a:moveTo>
                      <a:pt x="70433" y="438380"/>
                    </a:moveTo>
                    <a:cubicBezTo>
                      <a:pt x="91362" y="334858"/>
                      <a:pt x="111917" y="231710"/>
                      <a:pt x="132472" y="128188"/>
                    </a:cubicBezTo>
                    <a:cubicBezTo>
                      <a:pt x="129856" y="127440"/>
                      <a:pt x="127613" y="127067"/>
                      <a:pt x="124997" y="126319"/>
                    </a:cubicBezTo>
                    <a:cubicBezTo>
                      <a:pt x="93604" y="226851"/>
                      <a:pt x="62211" y="327757"/>
                      <a:pt x="30818" y="427916"/>
                    </a:cubicBezTo>
                    <a:cubicBezTo>
                      <a:pt x="15496" y="397644"/>
                      <a:pt x="5405" y="363261"/>
                      <a:pt x="1294" y="327384"/>
                    </a:cubicBezTo>
                    <a:cubicBezTo>
                      <a:pt x="-2817" y="288516"/>
                      <a:pt x="2789" y="251144"/>
                      <a:pt x="19233" y="215640"/>
                    </a:cubicBezTo>
                    <a:cubicBezTo>
                      <a:pt x="54737" y="137157"/>
                      <a:pt x="105937" y="68766"/>
                      <a:pt x="160501" y="0"/>
                    </a:cubicBezTo>
                    <a:cubicBezTo>
                      <a:pt x="161996" y="4111"/>
                      <a:pt x="163491" y="6727"/>
                      <a:pt x="163865" y="8969"/>
                    </a:cubicBezTo>
                    <a:cubicBezTo>
                      <a:pt x="177693" y="88199"/>
                      <a:pt x="187409" y="168177"/>
                      <a:pt x="183672" y="248901"/>
                    </a:cubicBezTo>
                    <a:cubicBezTo>
                      <a:pt x="179561" y="333363"/>
                      <a:pt x="133219" y="391664"/>
                      <a:pt x="70433" y="43838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="" xmlns:a16="http://schemas.microsoft.com/office/drawing/2014/main" id="{6A678588-1ECE-480A-B83A-10116C4F8A01}"/>
                  </a:ext>
                </a:extLst>
              </p:cNvPr>
              <p:cNvSpPr/>
              <p:nvPr/>
            </p:nvSpPr>
            <p:spPr>
              <a:xfrm>
                <a:off x="6340735" y="1899209"/>
                <a:ext cx="233290" cy="517293"/>
              </a:xfrm>
              <a:custGeom>
                <a:avLst/>
                <a:gdLst>
                  <a:gd name="connsiteX0" fmla="*/ 111719 w 171913"/>
                  <a:gd name="connsiteY0" fmla="*/ 0 h 381200"/>
                  <a:gd name="connsiteX1" fmla="*/ 174505 w 171913"/>
                  <a:gd name="connsiteY1" fmla="*/ 229841 h 381200"/>
                  <a:gd name="connsiteX2" fmla="*/ 149465 w 171913"/>
                  <a:gd name="connsiteY2" fmla="*/ 313929 h 381200"/>
                  <a:gd name="connsiteX3" fmla="*/ 92659 w 171913"/>
                  <a:gd name="connsiteY3" fmla="*/ 382695 h 381200"/>
                  <a:gd name="connsiteX4" fmla="*/ 104245 w 171913"/>
                  <a:gd name="connsiteY4" fmla="*/ 111370 h 381200"/>
                  <a:gd name="connsiteX5" fmla="*/ 96770 w 171913"/>
                  <a:gd name="connsiteY5" fmla="*/ 110623 h 381200"/>
                  <a:gd name="connsiteX6" fmla="*/ 52297 w 171913"/>
                  <a:gd name="connsiteY6" fmla="*/ 371857 h 381200"/>
                  <a:gd name="connsiteX7" fmla="*/ 4834 w 171913"/>
                  <a:gd name="connsiteY7" fmla="*/ 202933 h 381200"/>
                  <a:gd name="connsiteX8" fmla="*/ 81074 w 171913"/>
                  <a:gd name="connsiteY8" fmla="*/ 47089 h 381200"/>
                  <a:gd name="connsiteX9" fmla="*/ 111719 w 171913"/>
                  <a:gd name="connsiteY9" fmla="*/ 0 h 38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913" h="381200">
                    <a:moveTo>
                      <a:pt x="111719" y="0"/>
                    </a:moveTo>
                    <a:cubicBezTo>
                      <a:pt x="141617" y="76240"/>
                      <a:pt x="170768" y="149490"/>
                      <a:pt x="174505" y="229841"/>
                    </a:cubicBezTo>
                    <a:cubicBezTo>
                      <a:pt x="176000" y="260487"/>
                      <a:pt x="167031" y="289264"/>
                      <a:pt x="149465" y="313929"/>
                    </a:cubicBezTo>
                    <a:cubicBezTo>
                      <a:pt x="132648" y="337100"/>
                      <a:pt x="113214" y="358029"/>
                      <a:pt x="92659" y="382695"/>
                    </a:cubicBezTo>
                    <a:cubicBezTo>
                      <a:pt x="96770" y="288516"/>
                      <a:pt x="100507" y="199943"/>
                      <a:pt x="104245" y="111370"/>
                    </a:cubicBezTo>
                    <a:cubicBezTo>
                      <a:pt x="101629" y="110996"/>
                      <a:pt x="99386" y="110996"/>
                      <a:pt x="96770" y="110623"/>
                    </a:cubicBezTo>
                    <a:cubicBezTo>
                      <a:pt x="81821" y="198075"/>
                      <a:pt x="66872" y="285900"/>
                      <a:pt x="52297" y="371857"/>
                    </a:cubicBezTo>
                    <a:cubicBezTo>
                      <a:pt x="13429" y="341211"/>
                      <a:pt x="-10863" y="258618"/>
                      <a:pt x="4834" y="202933"/>
                    </a:cubicBezTo>
                    <a:cubicBezTo>
                      <a:pt x="20904" y="146500"/>
                      <a:pt x="50428" y="96421"/>
                      <a:pt x="81074" y="47089"/>
                    </a:cubicBezTo>
                    <a:cubicBezTo>
                      <a:pt x="90417" y="31767"/>
                      <a:pt x="100507" y="17191"/>
                      <a:pt x="11171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="" xmlns:a16="http://schemas.microsoft.com/office/drawing/2014/main" id="{992CA626-8799-4602-ACB4-22DF8484E4AD}"/>
                  </a:ext>
                </a:extLst>
              </p:cNvPr>
              <p:cNvSpPr/>
              <p:nvPr/>
            </p:nvSpPr>
            <p:spPr>
              <a:xfrm>
                <a:off x="7444258" y="4536496"/>
                <a:ext cx="456435" cy="263718"/>
              </a:xfrm>
              <a:custGeom>
                <a:avLst/>
                <a:gdLst>
                  <a:gd name="connsiteX0" fmla="*/ 333737 w 336352"/>
                  <a:gd name="connsiteY0" fmla="*/ 190896 h 194337"/>
                  <a:gd name="connsiteX1" fmla="*/ 124824 w 336352"/>
                  <a:gd name="connsiteY1" fmla="*/ 184169 h 194337"/>
                  <a:gd name="connsiteX2" fmla="*/ 40363 w 336352"/>
                  <a:gd name="connsiteY2" fmla="*/ 127362 h 194337"/>
                  <a:gd name="connsiteX3" fmla="*/ 0 w 336352"/>
                  <a:gd name="connsiteY3" fmla="*/ 54486 h 194337"/>
                  <a:gd name="connsiteX4" fmla="*/ 238811 w 336352"/>
                  <a:gd name="connsiteY4" fmla="*/ 148291 h 194337"/>
                  <a:gd name="connsiteX5" fmla="*/ 242174 w 336352"/>
                  <a:gd name="connsiteY5" fmla="*/ 141564 h 194337"/>
                  <a:gd name="connsiteX6" fmla="*/ 23171 w 336352"/>
                  <a:gd name="connsiteY6" fmla="*/ 19730 h 194337"/>
                  <a:gd name="connsiteX7" fmla="*/ 189479 w 336352"/>
                  <a:gd name="connsiteY7" fmla="*/ 26083 h 194337"/>
                  <a:gd name="connsiteX8" fmla="*/ 267214 w 336352"/>
                  <a:gd name="connsiteY8" fmla="*/ 99707 h 194337"/>
                  <a:gd name="connsiteX9" fmla="*/ 336353 w 336352"/>
                  <a:gd name="connsiteY9" fmla="*/ 186785 h 194337"/>
                  <a:gd name="connsiteX10" fmla="*/ 333737 w 336352"/>
                  <a:gd name="connsiteY10" fmla="*/ 190896 h 19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352" h="194337">
                    <a:moveTo>
                      <a:pt x="333737" y="190896"/>
                    </a:moveTo>
                    <a:cubicBezTo>
                      <a:pt x="263850" y="196128"/>
                      <a:pt x="193964" y="199118"/>
                      <a:pt x="124824" y="184169"/>
                    </a:cubicBezTo>
                    <a:cubicBezTo>
                      <a:pt x="89321" y="176694"/>
                      <a:pt x="60170" y="157634"/>
                      <a:pt x="40363" y="127362"/>
                    </a:cubicBezTo>
                    <a:cubicBezTo>
                      <a:pt x="25414" y="104939"/>
                      <a:pt x="13828" y="79899"/>
                      <a:pt x="0" y="54486"/>
                    </a:cubicBezTo>
                    <a:cubicBezTo>
                      <a:pt x="82220" y="86626"/>
                      <a:pt x="160328" y="117646"/>
                      <a:pt x="238811" y="148291"/>
                    </a:cubicBezTo>
                    <a:cubicBezTo>
                      <a:pt x="239932" y="146049"/>
                      <a:pt x="241053" y="143806"/>
                      <a:pt x="242174" y="141564"/>
                    </a:cubicBezTo>
                    <a:cubicBezTo>
                      <a:pt x="168550" y="100828"/>
                      <a:pt x="95300" y="59718"/>
                      <a:pt x="23171" y="19730"/>
                    </a:cubicBezTo>
                    <a:cubicBezTo>
                      <a:pt x="65402" y="-7552"/>
                      <a:pt x="145753" y="-7552"/>
                      <a:pt x="189479" y="26083"/>
                    </a:cubicBezTo>
                    <a:cubicBezTo>
                      <a:pt x="217508" y="47759"/>
                      <a:pt x="243295" y="73172"/>
                      <a:pt x="267214" y="99707"/>
                    </a:cubicBezTo>
                    <a:cubicBezTo>
                      <a:pt x="291880" y="126989"/>
                      <a:pt x="313556" y="157634"/>
                      <a:pt x="336353" y="186785"/>
                    </a:cubicBezTo>
                    <a:cubicBezTo>
                      <a:pt x="335606" y="188280"/>
                      <a:pt x="334484" y="189775"/>
                      <a:pt x="333737" y="19089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="" xmlns:a16="http://schemas.microsoft.com/office/drawing/2014/main" id="{37036600-C22D-4872-B926-B3981C5D21C0}"/>
                  </a:ext>
                </a:extLst>
              </p:cNvPr>
              <p:cNvSpPr/>
              <p:nvPr/>
            </p:nvSpPr>
            <p:spPr>
              <a:xfrm>
                <a:off x="4293334" y="4537874"/>
                <a:ext cx="446292" cy="263718"/>
              </a:xfrm>
              <a:custGeom>
                <a:avLst/>
                <a:gdLst>
                  <a:gd name="connsiteX0" fmla="*/ 312435 w 328878"/>
                  <a:gd name="connsiteY0" fmla="*/ 18340 h 194337"/>
                  <a:gd name="connsiteX1" fmla="*/ 91936 w 328878"/>
                  <a:gd name="connsiteY1" fmla="*/ 140922 h 194337"/>
                  <a:gd name="connsiteX2" fmla="*/ 95300 w 328878"/>
                  <a:gd name="connsiteY2" fmla="*/ 148023 h 194337"/>
                  <a:gd name="connsiteX3" fmla="*/ 329252 w 328878"/>
                  <a:gd name="connsiteY3" fmla="*/ 56086 h 194337"/>
                  <a:gd name="connsiteX4" fmla="*/ 210034 w 328878"/>
                  <a:gd name="connsiteY4" fmla="*/ 183527 h 194337"/>
                  <a:gd name="connsiteX5" fmla="*/ 0 w 328878"/>
                  <a:gd name="connsiteY5" fmla="*/ 190254 h 194337"/>
                  <a:gd name="connsiteX6" fmla="*/ 2242 w 328878"/>
                  <a:gd name="connsiteY6" fmla="*/ 183900 h 194337"/>
                  <a:gd name="connsiteX7" fmla="*/ 114734 w 328878"/>
                  <a:gd name="connsiteY7" fmla="*/ 48986 h 194337"/>
                  <a:gd name="connsiteX8" fmla="*/ 312435 w 328878"/>
                  <a:gd name="connsiteY8" fmla="*/ 18340 h 19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878" h="194337">
                    <a:moveTo>
                      <a:pt x="312435" y="18340"/>
                    </a:moveTo>
                    <a:cubicBezTo>
                      <a:pt x="238811" y="59076"/>
                      <a:pt x="165560" y="99812"/>
                      <a:pt x="91936" y="140922"/>
                    </a:cubicBezTo>
                    <a:cubicBezTo>
                      <a:pt x="93058" y="143164"/>
                      <a:pt x="94179" y="145407"/>
                      <a:pt x="95300" y="148023"/>
                    </a:cubicBezTo>
                    <a:cubicBezTo>
                      <a:pt x="173782" y="117377"/>
                      <a:pt x="252265" y="86358"/>
                      <a:pt x="329252" y="56086"/>
                    </a:cubicBezTo>
                    <a:cubicBezTo>
                      <a:pt x="322151" y="109903"/>
                      <a:pt x="267961" y="170446"/>
                      <a:pt x="210034" y="183527"/>
                    </a:cubicBezTo>
                    <a:cubicBezTo>
                      <a:pt x="140895" y="199223"/>
                      <a:pt x="71008" y="195486"/>
                      <a:pt x="0" y="190254"/>
                    </a:cubicBezTo>
                    <a:cubicBezTo>
                      <a:pt x="747" y="187264"/>
                      <a:pt x="1121" y="185395"/>
                      <a:pt x="2242" y="183900"/>
                    </a:cubicBezTo>
                    <a:cubicBezTo>
                      <a:pt x="35878" y="135690"/>
                      <a:pt x="72876" y="90469"/>
                      <a:pt x="114734" y="48986"/>
                    </a:cubicBezTo>
                    <a:cubicBezTo>
                      <a:pt x="174156" y="-10063"/>
                      <a:pt x="241800" y="-9689"/>
                      <a:pt x="312435" y="1834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="" xmlns:a16="http://schemas.microsoft.com/office/drawing/2014/main" id="{D2667D9C-BE10-4081-90CF-06338A8DC93D}"/>
                  </a:ext>
                </a:extLst>
              </p:cNvPr>
              <p:cNvSpPr/>
              <p:nvPr/>
            </p:nvSpPr>
            <p:spPr>
              <a:xfrm>
                <a:off x="4267355" y="3020518"/>
                <a:ext cx="228217" cy="491936"/>
              </a:xfrm>
              <a:custGeom>
                <a:avLst/>
                <a:gdLst>
                  <a:gd name="connsiteX0" fmla="*/ 46052 w 168176"/>
                  <a:gd name="connsiteY0" fmla="*/ 107633 h 362513"/>
                  <a:gd name="connsiteX1" fmla="*/ 107717 w 168176"/>
                  <a:gd name="connsiteY1" fmla="*/ 365877 h 362513"/>
                  <a:gd name="connsiteX2" fmla="*/ 86414 w 168176"/>
                  <a:gd name="connsiteY2" fmla="*/ 351302 h 362513"/>
                  <a:gd name="connsiteX3" fmla="*/ 64365 w 168176"/>
                  <a:gd name="connsiteY3" fmla="*/ 333363 h 362513"/>
                  <a:gd name="connsiteX4" fmla="*/ 1205 w 168176"/>
                  <a:gd name="connsiteY4" fmla="*/ 209286 h 362513"/>
                  <a:gd name="connsiteX5" fmla="*/ 16528 w 168176"/>
                  <a:gd name="connsiteY5" fmla="*/ 0 h 362513"/>
                  <a:gd name="connsiteX6" fmla="*/ 20265 w 168176"/>
                  <a:gd name="connsiteY6" fmla="*/ 747 h 362513"/>
                  <a:gd name="connsiteX7" fmla="*/ 143968 w 168176"/>
                  <a:gd name="connsiteY7" fmla="*/ 162571 h 362513"/>
                  <a:gd name="connsiteX8" fmla="*/ 142473 w 168176"/>
                  <a:gd name="connsiteY8" fmla="*/ 357655 h 362513"/>
                  <a:gd name="connsiteX9" fmla="*/ 99121 w 168176"/>
                  <a:gd name="connsiteY9" fmla="*/ 230215 h 362513"/>
                  <a:gd name="connsiteX10" fmla="*/ 51284 w 168176"/>
                  <a:gd name="connsiteY10" fmla="*/ 106138 h 362513"/>
                  <a:gd name="connsiteX11" fmla="*/ 46052 w 168176"/>
                  <a:gd name="connsiteY11" fmla="*/ 107633 h 362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76" h="362513">
                    <a:moveTo>
                      <a:pt x="46052" y="107633"/>
                    </a:moveTo>
                    <a:cubicBezTo>
                      <a:pt x="66607" y="193964"/>
                      <a:pt x="87162" y="279920"/>
                      <a:pt x="107717" y="365877"/>
                    </a:cubicBezTo>
                    <a:cubicBezTo>
                      <a:pt x="101737" y="362140"/>
                      <a:pt x="93889" y="356908"/>
                      <a:pt x="86414" y="351302"/>
                    </a:cubicBezTo>
                    <a:cubicBezTo>
                      <a:pt x="78940" y="345696"/>
                      <a:pt x="71465" y="339717"/>
                      <a:pt x="64365" y="333363"/>
                    </a:cubicBezTo>
                    <a:cubicBezTo>
                      <a:pt x="27366" y="300102"/>
                      <a:pt x="5316" y="259366"/>
                      <a:pt x="1205" y="209286"/>
                    </a:cubicBezTo>
                    <a:cubicBezTo>
                      <a:pt x="-2906" y="157338"/>
                      <a:pt x="3821" y="51574"/>
                      <a:pt x="16528" y="0"/>
                    </a:cubicBezTo>
                    <a:cubicBezTo>
                      <a:pt x="17649" y="374"/>
                      <a:pt x="19518" y="0"/>
                      <a:pt x="20265" y="747"/>
                    </a:cubicBezTo>
                    <a:cubicBezTo>
                      <a:pt x="66607" y="50827"/>
                      <a:pt x="109959" y="103148"/>
                      <a:pt x="143968" y="162571"/>
                    </a:cubicBezTo>
                    <a:cubicBezTo>
                      <a:pt x="181714" y="227599"/>
                      <a:pt x="171998" y="291880"/>
                      <a:pt x="142473" y="357655"/>
                    </a:cubicBezTo>
                    <a:cubicBezTo>
                      <a:pt x="127898" y="314303"/>
                      <a:pt x="114070" y="272072"/>
                      <a:pt x="99121" y="230215"/>
                    </a:cubicBezTo>
                    <a:cubicBezTo>
                      <a:pt x="84172" y="188358"/>
                      <a:pt x="67354" y="147248"/>
                      <a:pt x="51284" y="106138"/>
                    </a:cubicBezTo>
                    <a:cubicBezTo>
                      <a:pt x="49789" y="106512"/>
                      <a:pt x="47921" y="107259"/>
                      <a:pt x="46052" y="10763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="" xmlns:a16="http://schemas.microsoft.com/office/drawing/2014/main" id="{1999C75E-6305-435C-A34E-7BE1A4E76771}"/>
                  </a:ext>
                </a:extLst>
              </p:cNvPr>
              <p:cNvSpPr/>
              <p:nvPr/>
            </p:nvSpPr>
            <p:spPr>
              <a:xfrm>
                <a:off x="7694008" y="3014432"/>
                <a:ext cx="223145" cy="502079"/>
              </a:xfrm>
              <a:custGeom>
                <a:avLst/>
                <a:gdLst>
                  <a:gd name="connsiteX0" fmla="*/ 116433 w 164439"/>
                  <a:gd name="connsiteY0" fmla="*/ 110623 h 369988"/>
                  <a:gd name="connsiteX1" fmla="*/ 25992 w 164439"/>
                  <a:gd name="connsiteY1" fmla="*/ 360271 h 369988"/>
                  <a:gd name="connsiteX2" fmla="*/ 12538 w 164439"/>
                  <a:gd name="connsiteY2" fmla="*/ 194337 h 369988"/>
                  <a:gd name="connsiteX3" fmla="*/ 153058 w 164439"/>
                  <a:gd name="connsiteY3" fmla="*/ 0 h 369988"/>
                  <a:gd name="connsiteX4" fmla="*/ 163149 w 164439"/>
                  <a:gd name="connsiteY4" fmla="*/ 76614 h 369988"/>
                  <a:gd name="connsiteX5" fmla="*/ 167260 w 164439"/>
                  <a:gd name="connsiteY5" fmla="*/ 208913 h 369988"/>
                  <a:gd name="connsiteX6" fmla="*/ 94757 w 164439"/>
                  <a:gd name="connsiteY6" fmla="*/ 346444 h 369988"/>
                  <a:gd name="connsiteX7" fmla="*/ 60748 w 164439"/>
                  <a:gd name="connsiteY7" fmla="*/ 371483 h 369988"/>
                  <a:gd name="connsiteX8" fmla="*/ 122787 w 164439"/>
                  <a:gd name="connsiteY8" fmla="*/ 112118 h 369988"/>
                  <a:gd name="connsiteX9" fmla="*/ 116433 w 164439"/>
                  <a:gd name="connsiteY9" fmla="*/ 110623 h 3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39" h="369988">
                    <a:moveTo>
                      <a:pt x="116433" y="110623"/>
                    </a:moveTo>
                    <a:cubicBezTo>
                      <a:pt x="86535" y="193964"/>
                      <a:pt x="56264" y="276931"/>
                      <a:pt x="25992" y="360271"/>
                    </a:cubicBezTo>
                    <a:cubicBezTo>
                      <a:pt x="2821" y="306829"/>
                      <a:pt x="-11754" y="251517"/>
                      <a:pt x="12538" y="194337"/>
                    </a:cubicBezTo>
                    <a:cubicBezTo>
                      <a:pt x="43931" y="120713"/>
                      <a:pt x="97373" y="62038"/>
                      <a:pt x="153058" y="0"/>
                    </a:cubicBezTo>
                    <a:cubicBezTo>
                      <a:pt x="156796" y="28403"/>
                      <a:pt x="161654" y="52322"/>
                      <a:pt x="163149" y="76614"/>
                    </a:cubicBezTo>
                    <a:cubicBezTo>
                      <a:pt x="165765" y="120713"/>
                      <a:pt x="168007" y="164813"/>
                      <a:pt x="167260" y="208913"/>
                    </a:cubicBezTo>
                    <a:cubicBezTo>
                      <a:pt x="166513" y="266466"/>
                      <a:pt x="138483" y="310940"/>
                      <a:pt x="94757" y="346444"/>
                    </a:cubicBezTo>
                    <a:cubicBezTo>
                      <a:pt x="83546" y="355413"/>
                      <a:pt x="71586" y="363635"/>
                      <a:pt x="60748" y="371483"/>
                    </a:cubicBezTo>
                    <a:cubicBezTo>
                      <a:pt x="81303" y="285153"/>
                      <a:pt x="102232" y="198448"/>
                      <a:pt x="122787" y="112118"/>
                    </a:cubicBezTo>
                    <a:cubicBezTo>
                      <a:pt x="121292" y="111744"/>
                      <a:pt x="118676" y="110997"/>
                      <a:pt x="116433" y="11062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="" xmlns:a16="http://schemas.microsoft.com/office/drawing/2014/main" id="{FCA43812-3D34-4F24-BEC7-285C0124D97D}"/>
                  </a:ext>
                </a:extLst>
              </p:cNvPr>
              <p:cNvSpPr/>
              <p:nvPr/>
            </p:nvSpPr>
            <p:spPr>
              <a:xfrm>
                <a:off x="7729698" y="2522496"/>
                <a:ext cx="268790" cy="395578"/>
              </a:xfrm>
              <a:custGeom>
                <a:avLst/>
                <a:gdLst>
                  <a:gd name="connsiteX0" fmla="*/ 69577 w 198074"/>
                  <a:gd name="connsiteY0" fmla="*/ 0 h 291505"/>
                  <a:gd name="connsiteX1" fmla="*/ 192533 w 198074"/>
                  <a:gd name="connsiteY1" fmla="*/ 144632 h 291505"/>
                  <a:gd name="connsiteX2" fmla="*/ 195149 w 198074"/>
                  <a:gd name="connsiteY2" fmla="*/ 205549 h 291505"/>
                  <a:gd name="connsiteX3" fmla="*/ 140585 w 198074"/>
                  <a:gd name="connsiteY3" fmla="*/ 281789 h 291505"/>
                  <a:gd name="connsiteX4" fmla="*/ 88263 w 198074"/>
                  <a:gd name="connsiteY4" fmla="*/ 83715 h 291505"/>
                  <a:gd name="connsiteX5" fmla="*/ 83779 w 198074"/>
                  <a:gd name="connsiteY5" fmla="*/ 84462 h 291505"/>
                  <a:gd name="connsiteX6" fmla="*/ 83779 w 198074"/>
                  <a:gd name="connsiteY6" fmla="*/ 152854 h 291505"/>
                  <a:gd name="connsiteX7" fmla="*/ 88263 w 198074"/>
                  <a:gd name="connsiteY7" fmla="*/ 221246 h 291505"/>
                  <a:gd name="connsiteX8" fmla="*/ 97607 w 198074"/>
                  <a:gd name="connsiteY8" fmla="*/ 291880 h 291505"/>
                  <a:gd name="connsiteX9" fmla="*/ 12771 w 198074"/>
                  <a:gd name="connsiteY9" fmla="*/ 227599 h 291505"/>
                  <a:gd name="connsiteX10" fmla="*/ 438 w 198074"/>
                  <a:gd name="connsiteY10" fmla="*/ 177893 h 291505"/>
                  <a:gd name="connsiteX11" fmla="*/ 69577 w 198074"/>
                  <a:gd name="connsiteY11" fmla="*/ 0 h 2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074" h="291505">
                    <a:moveTo>
                      <a:pt x="69577" y="0"/>
                    </a:moveTo>
                    <a:cubicBezTo>
                      <a:pt x="117414" y="44100"/>
                      <a:pt x="164130" y="86704"/>
                      <a:pt x="192533" y="144632"/>
                    </a:cubicBezTo>
                    <a:cubicBezTo>
                      <a:pt x="202250" y="164439"/>
                      <a:pt x="202250" y="184994"/>
                      <a:pt x="195149" y="205549"/>
                    </a:cubicBezTo>
                    <a:cubicBezTo>
                      <a:pt x="186180" y="232084"/>
                      <a:pt x="159645" y="268335"/>
                      <a:pt x="140585" y="281789"/>
                    </a:cubicBezTo>
                    <a:cubicBezTo>
                      <a:pt x="123394" y="216387"/>
                      <a:pt x="105829" y="150238"/>
                      <a:pt x="88263" y="83715"/>
                    </a:cubicBezTo>
                    <a:cubicBezTo>
                      <a:pt x="86768" y="84088"/>
                      <a:pt x="85274" y="84462"/>
                      <a:pt x="83779" y="84462"/>
                    </a:cubicBezTo>
                    <a:cubicBezTo>
                      <a:pt x="83779" y="107259"/>
                      <a:pt x="83031" y="130057"/>
                      <a:pt x="83779" y="152854"/>
                    </a:cubicBezTo>
                    <a:cubicBezTo>
                      <a:pt x="84526" y="175651"/>
                      <a:pt x="86021" y="198448"/>
                      <a:pt x="88263" y="221246"/>
                    </a:cubicBezTo>
                    <a:cubicBezTo>
                      <a:pt x="90506" y="244417"/>
                      <a:pt x="94243" y="267214"/>
                      <a:pt x="97607" y="291880"/>
                    </a:cubicBezTo>
                    <a:cubicBezTo>
                      <a:pt x="64345" y="275809"/>
                      <a:pt x="33700" y="258244"/>
                      <a:pt x="12771" y="227599"/>
                    </a:cubicBezTo>
                    <a:cubicBezTo>
                      <a:pt x="2680" y="212650"/>
                      <a:pt x="-1431" y="195832"/>
                      <a:pt x="438" y="177893"/>
                    </a:cubicBezTo>
                    <a:cubicBezTo>
                      <a:pt x="7912" y="113613"/>
                      <a:pt x="38558" y="57927"/>
                      <a:pt x="69577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="" xmlns:a16="http://schemas.microsoft.com/office/drawing/2014/main" id="{6746A077-BF9E-43A6-8DF2-47FDE7D8ACAB}"/>
                  </a:ext>
                </a:extLst>
              </p:cNvPr>
              <p:cNvSpPr/>
              <p:nvPr/>
            </p:nvSpPr>
            <p:spPr>
              <a:xfrm>
                <a:off x="4190694" y="2523003"/>
                <a:ext cx="268790" cy="390506"/>
              </a:xfrm>
              <a:custGeom>
                <a:avLst/>
                <a:gdLst>
                  <a:gd name="connsiteX0" fmla="*/ 105161 w 198074"/>
                  <a:gd name="connsiteY0" fmla="*/ 289637 h 287768"/>
                  <a:gd name="connsiteX1" fmla="*/ 120110 w 198074"/>
                  <a:gd name="connsiteY1" fmla="*/ 84462 h 287768"/>
                  <a:gd name="connsiteX2" fmla="*/ 114504 w 198074"/>
                  <a:gd name="connsiteY2" fmla="*/ 83715 h 287768"/>
                  <a:gd name="connsiteX3" fmla="*/ 62930 w 198074"/>
                  <a:gd name="connsiteY3" fmla="*/ 285526 h 287768"/>
                  <a:gd name="connsiteX4" fmla="*/ 51718 w 198074"/>
                  <a:gd name="connsiteY4" fmla="*/ 275062 h 287768"/>
                  <a:gd name="connsiteX5" fmla="*/ 11729 w 198074"/>
                  <a:gd name="connsiteY5" fmla="*/ 219751 h 287768"/>
                  <a:gd name="connsiteX6" fmla="*/ 12103 w 198074"/>
                  <a:gd name="connsiteY6" fmla="*/ 134541 h 287768"/>
                  <a:gd name="connsiteX7" fmla="*/ 94323 w 198074"/>
                  <a:gd name="connsiteY7" fmla="*/ 33262 h 287768"/>
                  <a:gd name="connsiteX8" fmla="*/ 130200 w 198074"/>
                  <a:gd name="connsiteY8" fmla="*/ 0 h 287768"/>
                  <a:gd name="connsiteX9" fmla="*/ 198218 w 198074"/>
                  <a:gd name="connsiteY9" fmla="*/ 170793 h 287768"/>
                  <a:gd name="connsiteX10" fmla="*/ 173553 w 198074"/>
                  <a:gd name="connsiteY10" fmla="*/ 244043 h 287768"/>
                  <a:gd name="connsiteX11" fmla="*/ 105161 w 198074"/>
                  <a:gd name="connsiteY11" fmla="*/ 289637 h 28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074" h="287768">
                    <a:moveTo>
                      <a:pt x="105161" y="289637"/>
                    </a:moveTo>
                    <a:cubicBezTo>
                      <a:pt x="110019" y="221246"/>
                      <a:pt x="115251" y="152854"/>
                      <a:pt x="120110" y="84462"/>
                    </a:cubicBezTo>
                    <a:cubicBezTo>
                      <a:pt x="118241" y="84088"/>
                      <a:pt x="116372" y="84088"/>
                      <a:pt x="114504" y="83715"/>
                    </a:cubicBezTo>
                    <a:cubicBezTo>
                      <a:pt x="93202" y="149116"/>
                      <a:pt x="71152" y="213771"/>
                      <a:pt x="62930" y="285526"/>
                    </a:cubicBezTo>
                    <a:cubicBezTo>
                      <a:pt x="58445" y="281042"/>
                      <a:pt x="54334" y="278426"/>
                      <a:pt x="51718" y="275062"/>
                    </a:cubicBezTo>
                    <a:cubicBezTo>
                      <a:pt x="37890" y="256749"/>
                      <a:pt x="22941" y="239558"/>
                      <a:pt x="11729" y="219751"/>
                    </a:cubicBezTo>
                    <a:cubicBezTo>
                      <a:pt x="-4341" y="192095"/>
                      <a:pt x="-3593" y="162944"/>
                      <a:pt x="12103" y="134541"/>
                    </a:cubicBezTo>
                    <a:cubicBezTo>
                      <a:pt x="33405" y="95674"/>
                      <a:pt x="63303" y="63907"/>
                      <a:pt x="94323" y="33262"/>
                    </a:cubicBezTo>
                    <a:cubicBezTo>
                      <a:pt x="105534" y="22050"/>
                      <a:pt x="117494" y="11959"/>
                      <a:pt x="130200" y="0"/>
                    </a:cubicBezTo>
                    <a:cubicBezTo>
                      <a:pt x="160098" y="55685"/>
                      <a:pt x="188875" y="109128"/>
                      <a:pt x="198218" y="170793"/>
                    </a:cubicBezTo>
                    <a:cubicBezTo>
                      <a:pt x="202703" y="199569"/>
                      <a:pt x="193734" y="223862"/>
                      <a:pt x="173553" y="244043"/>
                    </a:cubicBezTo>
                    <a:cubicBezTo>
                      <a:pt x="153371" y="264598"/>
                      <a:pt x="129453" y="279547"/>
                      <a:pt x="105161" y="289637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="" xmlns:a16="http://schemas.microsoft.com/office/drawing/2014/main" id="{AE9C9B22-EA91-4837-8CE4-FBA94891E700}"/>
                  </a:ext>
                </a:extLst>
              </p:cNvPr>
              <p:cNvSpPr/>
              <p:nvPr/>
            </p:nvSpPr>
            <p:spPr>
              <a:xfrm>
                <a:off x="6084373" y="1759234"/>
                <a:ext cx="213003" cy="486865"/>
              </a:xfrm>
              <a:custGeom>
                <a:avLst/>
                <a:gdLst>
                  <a:gd name="connsiteX0" fmla="*/ 86117 w 156964"/>
                  <a:gd name="connsiteY0" fmla="*/ 359150 h 358776"/>
                  <a:gd name="connsiteX1" fmla="*/ 95086 w 156964"/>
                  <a:gd name="connsiteY1" fmla="*/ 105391 h 358776"/>
                  <a:gd name="connsiteX2" fmla="*/ 89854 w 156964"/>
                  <a:gd name="connsiteY2" fmla="*/ 104643 h 358776"/>
                  <a:gd name="connsiteX3" fmla="*/ 67430 w 156964"/>
                  <a:gd name="connsiteY3" fmla="*/ 230215 h 358776"/>
                  <a:gd name="connsiteX4" fmla="*/ 50613 w 156964"/>
                  <a:gd name="connsiteY4" fmla="*/ 358777 h 358776"/>
                  <a:gd name="connsiteX5" fmla="*/ 3523 w 156964"/>
                  <a:gd name="connsiteY5" fmla="*/ 200317 h 358776"/>
                  <a:gd name="connsiteX6" fmla="*/ 102187 w 156964"/>
                  <a:gd name="connsiteY6" fmla="*/ 0 h 358776"/>
                  <a:gd name="connsiteX7" fmla="*/ 155630 w 156964"/>
                  <a:gd name="connsiteY7" fmla="*/ 176772 h 358776"/>
                  <a:gd name="connsiteX8" fmla="*/ 155256 w 156964"/>
                  <a:gd name="connsiteY8" fmla="*/ 254881 h 358776"/>
                  <a:gd name="connsiteX9" fmla="*/ 86117 w 156964"/>
                  <a:gd name="connsiteY9" fmla="*/ 359150 h 35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358776">
                    <a:moveTo>
                      <a:pt x="86117" y="359150"/>
                    </a:moveTo>
                    <a:cubicBezTo>
                      <a:pt x="89106" y="275062"/>
                      <a:pt x="92096" y="190226"/>
                      <a:pt x="95086" y="105391"/>
                    </a:cubicBezTo>
                    <a:cubicBezTo>
                      <a:pt x="93217" y="105017"/>
                      <a:pt x="91722" y="105017"/>
                      <a:pt x="89854" y="104643"/>
                    </a:cubicBezTo>
                    <a:cubicBezTo>
                      <a:pt x="82379" y="146500"/>
                      <a:pt x="73784" y="188358"/>
                      <a:pt x="67430" y="230215"/>
                    </a:cubicBezTo>
                    <a:cubicBezTo>
                      <a:pt x="61077" y="272072"/>
                      <a:pt x="56219" y="314303"/>
                      <a:pt x="50613" y="358777"/>
                    </a:cubicBezTo>
                    <a:cubicBezTo>
                      <a:pt x="15482" y="310566"/>
                      <a:pt x="-9557" y="261234"/>
                      <a:pt x="3523" y="200317"/>
                    </a:cubicBezTo>
                    <a:cubicBezTo>
                      <a:pt x="14361" y="150985"/>
                      <a:pt x="71915" y="33262"/>
                      <a:pt x="102187" y="0"/>
                    </a:cubicBezTo>
                    <a:cubicBezTo>
                      <a:pt x="125358" y="57554"/>
                      <a:pt x="147034" y="115481"/>
                      <a:pt x="155630" y="176772"/>
                    </a:cubicBezTo>
                    <a:cubicBezTo>
                      <a:pt x="159367" y="202559"/>
                      <a:pt x="159367" y="229468"/>
                      <a:pt x="155256" y="254881"/>
                    </a:cubicBezTo>
                    <a:cubicBezTo>
                      <a:pt x="149276" y="292627"/>
                      <a:pt x="116015" y="337474"/>
                      <a:pt x="86117" y="35915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="" xmlns:a16="http://schemas.microsoft.com/office/drawing/2014/main" id="{3692002C-976E-4E61-AB1E-EBC979449962}"/>
                  </a:ext>
                </a:extLst>
              </p:cNvPr>
              <p:cNvSpPr/>
              <p:nvPr/>
            </p:nvSpPr>
            <p:spPr>
              <a:xfrm>
                <a:off x="5017037" y="4845998"/>
                <a:ext cx="349934" cy="238361"/>
              </a:xfrm>
              <a:custGeom>
                <a:avLst/>
                <a:gdLst>
                  <a:gd name="connsiteX0" fmla="*/ 243669 w 257870"/>
                  <a:gd name="connsiteY0" fmla="*/ 24859 h 175651"/>
                  <a:gd name="connsiteX1" fmla="*/ 71382 w 257870"/>
                  <a:gd name="connsiteY1" fmla="*/ 125391 h 175651"/>
                  <a:gd name="connsiteX2" fmla="*/ 74371 w 257870"/>
                  <a:gd name="connsiteY2" fmla="*/ 132118 h 175651"/>
                  <a:gd name="connsiteX3" fmla="*/ 261234 w 257870"/>
                  <a:gd name="connsiteY3" fmla="*/ 62232 h 175651"/>
                  <a:gd name="connsiteX4" fmla="*/ 216387 w 257870"/>
                  <a:gd name="connsiteY4" fmla="*/ 154542 h 175651"/>
                  <a:gd name="connsiteX5" fmla="*/ 153227 w 257870"/>
                  <a:gd name="connsiteY5" fmla="*/ 177713 h 175651"/>
                  <a:gd name="connsiteX6" fmla="*/ 0 w 257870"/>
                  <a:gd name="connsiteY6" fmla="*/ 164632 h 175651"/>
                  <a:gd name="connsiteX7" fmla="*/ 1495 w 257870"/>
                  <a:gd name="connsiteY7" fmla="*/ 157532 h 175651"/>
                  <a:gd name="connsiteX8" fmla="*/ 78856 w 257870"/>
                  <a:gd name="connsiteY8" fmla="*/ 43171 h 175651"/>
                  <a:gd name="connsiteX9" fmla="*/ 150611 w 257870"/>
                  <a:gd name="connsiteY9" fmla="*/ 193 h 175651"/>
                  <a:gd name="connsiteX10" fmla="*/ 243669 w 257870"/>
                  <a:gd name="connsiteY10" fmla="*/ 24859 h 17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870" h="175651">
                    <a:moveTo>
                      <a:pt x="243669" y="24859"/>
                    </a:moveTo>
                    <a:cubicBezTo>
                      <a:pt x="186489" y="58120"/>
                      <a:pt x="128935" y="91756"/>
                      <a:pt x="71382" y="125391"/>
                    </a:cubicBezTo>
                    <a:cubicBezTo>
                      <a:pt x="72503" y="127634"/>
                      <a:pt x="73624" y="129876"/>
                      <a:pt x="74371" y="132118"/>
                    </a:cubicBezTo>
                    <a:cubicBezTo>
                      <a:pt x="136784" y="108947"/>
                      <a:pt x="199196" y="85403"/>
                      <a:pt x="261234" y="62232"/>
                    </a:cubicBezTo>
                    <a:cubicBezTo>
                      <a:pt x="254133" y="95119"/>
                      <a:pt x="243669" y="128755"/>
                      <a:pt x="216387" y="154542"/>
                    </a:cubicBezTo>
                    <a:cubicBezTo>
                      <a:pt x="198822" y="171359"/>
                      <a:pt x="176399" y="175844"/>
                      <a:pt x="153227" y="177713"/>
                    </a:cubicBezTo>
                    <a:cubicBezTo>
                      <a:pt x="101653" y="181450"/>
                      <a:pt x="51200" y="174723"/>
                      <a:pt x="0" y="164632"/>
                    </a:cubicBezTo>
                    <a:cubicBezTo>
                      <a:pt x="374" y="162016"/>
                      <a:pt x="374" y="159400"/>
                      <a:pt x="1495" y="157532"/>
                    </a:cubicBezTo>
                    <a:cubicBezTo>
                      <a:pt x="26908" y="119038"/>
                      <a:pt x="51574" y="80170"/>
                      <a:pt x="78856" y="43171"/>
                    </a:cubicBezTo>
                    <a:cubicBezTo>
                      <a:pt x="96048" y="19627"/>
                      <a:pt x="119592" y="1688"/>
                      <a:pt x="150611" y="193"/>
                    </a:cubicBezTo>
                    <a:cubicBezTo>
                      <a:pt x="185368" y="-1676"/>
                      <a:pt x="216013" y="10284"/>
                      <a:pt x="243669" y="2485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="" xmlns:a16="http://schemas.microsoft.com/office/drawing/2014/main" id="{E45758FA-74F5-435C-B952-7DF306729761}"/>
                  </a:ext>
                </a:extLst>
              </p:cNvPr>
              <p:cNvSpPr/>
              <p:nvPr/>
            </p:nvSpPr>
            <p:spPr>
              <a:xfrm>
                <a:off x="6821479" y="4846935"/>
                <a:ext cx="349934" cy="238361"/>
              </a:xfrm>
              <a:custGeom>
                <a:avLst/>
                <a:gdLst>
                  <a:gd name="connsiteX0" fmla="*/ 0 w 257870"/>
                  <a:gd name="connsiteY0" fmla="*/ 61914 h 175651"/>
                  <a:gd name="connsiteX1" fmla="*/ 184994 w 257870"/>
                  <a:gd name="connsiteY1" fmla="*/ 131053 h 175651"/>
                  <a:gd name="connsiteX2" fmla="*/ 187237 w 257870"/>
                  <a:gd name="connsiteY2" fmla="*/ 126195 h 175651"/>
                  <a:gd name="connsiteX3" fmla="*/ 132673 w 257870"/>
                  <a:gd name="connsiteY3" fmla="*/ 91064 h 175651"/>
                  <a:gd name="connsiteX4" fmla="*/ 75119 w 257870"/>
                  <a:gd name="connsiteY4" fmla="*/ 57055 h 175651"/>
                  <a:gd name="connsiteX5" fmla="*/ 15697 w 257870"/>
                  <a:gd name="connsiteY5" fmla="*/ 26784 h 175651"/>
                  <a:gd name="connsiteX6" fmla="*/ 163692 w 257870"/>
                  <a:gd name="connsiteY6" fmla="*/ 24541 h 175651"/>
                  <a:gd name="connsiteX7" fmla="*/ 259739 w 257870"/>
                  <a:gd name="connsiteY7" fmla="*/ 163941 h 175651"/>
                  <a:gd name="connsiteX8" fmla="*/ 81472 w 257870"/>
                  <a:gd name="connsiteY8" fmla="*/ 172537 h 175651"/>
                  <a:gd name="connsiteX9" fmla="*/ 44847 w 257870"/>
                  <a:gd name="connsiteY9" fmla="*/ 154224 h 175651"/>
                  <a:gd name="connsiteX10" fmla="*/ 0 w 257870"/>
                  <a:gd name="connsiteY10" fmla="*/ 61914 h 17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870" h="175651">
                    <a:moveTo>
                      <a:pt x="0" y="61914"/>
                    </a:moveTo>
                    <a:cubicBezTo>
                      <a:pt x="61665" y="85085"/>
                      <a:pt x="123329" y="107882"/>
                      <a:pt x="184994" y="131053"/>
                    </a:cubicBezTo>
                    <a:cubicBezTo>
                      <a:pt x="185742" y="129558"/>
                      <a:pt x="186489" y="128063"/>
                      <a:pt x="187237" y="126195"/>
                    </a:cubicBezTo>
                    <a:cubicBezTo>
                      <a:pt x="168924" y="114609"/>
                      <a:pt x="150985" y="102650"/>
                      <a:pt x="132673" y="91064"/>
                    </a:cubicBezTo>
                    <a:cubicBezTo>
                      <a:pt x="113613" y="79479"/>
                      <a:pt x="94553" y="67520"/>
                      <a:pt x="75119" y="57055"/>
                    </a:cubicBezTo>
                    <a:cubicBezTo>
                      <a:pt x="55685" y="46217"/>
                      <a:pt x="35504" y="36874"/>
                      <a:pt x="15697" y="26784"/>
                    </a:cubicBezTo>
                    <a:cubicBezTo>
                      <a:pt x="53069" y="-7973"/>
                      <a:pt x="125572" y="-9094"/>
                      <a:pt x="163692" y="24541"/>
                    </a:cubicBezTo>
                    <a:cubicBezTo>
                      <a:pt x="195085" y="52571"/>
                      <a:pt x="250770" y="132922"/>
                      <a:pt x="259739" y="163941"/>
                    </a:cubicBezTo>
                    <a:cubicBezTo>
                      <a:pt x="200317" y="174779"/>
                      <a:pt x="141268" y="184496"/>
                      <a:pt x="81472" y="172537"/>
                    </a:cubicBezTo>
                    <a:cubicBezTo>
                      <a:pt x="68392" y="169921"/>
                      <a:pt x="55311" y="162446"/>
                      <a:pt x="44847" y="154224"/>
                    </a:cubicBezTo>
                    <a:cubicBezTo>
                      <a:pt x="21676" y="135911"/>
                      <a:pt x="1121" y="89196"/>
                      <a:pt x="0" y="61914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="" xmlns:a16="http://schemas.microsoft.com/office/drawing/2014/main" id="{54868135-03A3-43AE-A982-6A24FCB25C26}"/>
                  </a:ext>
                </a:extLst>
              </p:cNvPr>
              <p:cNvSpPr/>
              <p:nvPr/>
            </p:nvSpPr>
            <p:spPr>
              <a:xfrm>
                <a:off x="5986281" y="3546941"/>
                <a:ext cx="218075" cy="380363"/>
              </a:xfrm>
              <a:custGeom>
                <a:avLst/>
                <a:gdLst>
                  <a:gd name="connsiteX0" fmla="*/ 129250 w 160701"/>
                  <a:gd name="connsiteY0" fmla="*/ 271325 h 280294"/>
                  <a:gd name="connsiteX1" fmla="*/ 56748 w 160701"/>
                  <a:gd name="connsiteY1" fmla="*/ 81846 h 280294"/>
                  <a:gd name="connsiteX2" fmla="*/ 50021 w 160701"/>
                  <a:gd name="connsiteY2" fmla="*/ 83715 h 280294"/>
                  <a:gd name="connsiteX3" fmla="*/ 93373 w 160701"/>
                  <a:gd name="connsiteY3" fmla="*/ 281042 h 280294"/>
                  <a:gd name="connsiteX4" fmla="*/ 689 w 160701"/>
                  <a:gd name="connsiteY4" fmla="*/ 148369 h 280294"/>
                  <a:gd name="connsiteX5" fmla="*/ 26102 w 160701"/>
                  <a:gd name="connsiteY5" fmla="*/ 6727 h 280294"/>
                  <a:gd name="connsiteX6" fmla="*/ 29466 w 160701"/>
                  <a:gd name="connsiteY6" fmla="*/ 0 h 280294"/>
                  <a:gd name="connsiteX7" fmla="*/ 151674 w 160701"/>
                  <a:gd name="connsiteY7" fmla="*/ 137531 h 280294"/>
                  <a:gd name="connsiteX8" fmla="*/ 159896 w 160701"/>
                  <a:gd name="connsiteY8" fmla="*/ 198448 h 280294"/>
                  <a:gd name="connsiteX9" fmla="*/ 129250 w 160701"/>
                  <a:gd name="connsiteY9" fmla="*/ 271325 h 28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1" h="280294">
                    <a:moveTo>
                      <a:pt x="129250" y="271325"/>
                    </a:moveTo>
                    <a:cubicBezTo>
                      <a:pt x="104958" y="208165"/>
                      <a:pt x="81040" y="145006"/>
                      <a:pt x="56748" y="81846"/>
                    </a:cubicBezTo>
                    <a:cubicBezTo>
                      <a:pt x="54505" y="82593"/>
                      <a:pt x="52263" y="82967"/>
                      <a:pt x="50021" y="83715"/>
                    </a:cubicBezTo>
                    <a:cubicBezTo>
                      <a:pt x="64596" y="149864"/>
                      <a:pt x="79171" y="216013"/>
                      <a:pt x="93373" y="281042"/>
                    </a:cubicBezTo>
                    <a:cubicBezTo>
                      <a:pt x="32455" y="262729"/>
                      <a:pt x="-5664" y="212650"/>
                      <a:pt x="689" y="148369"/>
                    </a:cubicBezTo>
                    <a:cubicBezTo>
                      <a:pt x="5174" y="100532"/>
                      <a:pt x="17133" y="53816"/>
                      <a:pt x="26102" y="6727"/>
                    </a:cubicBezTo>
                    <a:cubicBezTo>
                      <a:pt x="26476" y="4859"/>
                      <a:pt x="27971" y="3364"/>
                      <a:pt x="29466" y="0"/>
                    </a:cubicBezTo>
                    <a:cubicBezTo>
                      <a:pt x="76181" y="41484"/>
                      <a:pt x="122150" y="82220"/>
                      <a:pt x="151674" y="137531"/>
                    </a:cubicBezTo>
                    <a:cubicBezTo>
                      <a:pt x="161765" y="156591"/>
                      <a:pt x="163633" y="177146"/>
                      <a:pt x="159896" y="198448"/>
                    </a:cubicBezTo>
                    <a:cubicBezTo>
                      <a:pt x="155038" y="225357"/>
                      <a:pt x="143826" y="250022"/>
                      <a:pt x="129250" y="271325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="" xmlns:a16="http://schemas.microsoft.com/office/drawing/2014/main" id="{B432555D-6FB2-49E9-B04D-C4F5BB60219D}"/>
                  </a:ext>
                </a:extLst>
              </p:cNvPr>
              <p:cNvSpPr/>
              <p:nvPr/>
            </p:nvSpPr>
            <p:spPr>
              <a:xfrm>
                <a:off x="7403018" y="3476953"/>
                <a:ext cx="213003" cy="385433"/>
              </a:xfrm>
              <a:custGeom>
                <a:avLst/>
                <a:gdLst>
                  <a:gd name="connsiteX0" fmla="*/ 31886 w 156964"/>
                  <a:gd name="connsiteY0" fmla="*/ 271698 h 284031"/>
                  <a:gd name="connsiteX1" fmla="*/ 17685 w 156964"/>
                  <a:gd name="connsiteY1" fmla="*/ 123703 h 284031"/>
                  <a:gd name="connsiteX2" fmla="*/ 133166 w 156964"/>
                  <a:gd name="connsiteY2" fmla="*/ 0 h 284031"/>
                  <a:gd name="connsiteX3" fmla="*/ 151105 w 156964"/>
                  <a:gd name="connsiteY3" fmla="*/ 77361 h 284031"/>
                  <a:gd name="connsiteX4" fmla="*/ 160448 w 156964"/>
                  <a:gd name="connsiteY4" fmla="*/ 170419 h 284031"/>
                  <a:gd name="connsiteX5" fmla="*/ 119338 w 156964"/>
                  <a:gd name="connsiteY5" fmla="*/ 252265 h 284031"/>
                  <a:gd name="connsiteX6" fmla="*/ 67017 w 156964"/>
                  <a:gd name="connsiteY6" fmla="*/ 286274 h 284031"/>
                  <a:gd name="connsiteX7" fmla="*/ 111490 w 156964"/>
                  <a:gd name="connsiteY7" fmla="*/ 84836 h 284031"/>
                  <a:gd name="connsiteX8" fmla="*/ 104763 w 156964"/>
                  <a:gd name="connsiteY8" fmla="*/ 82593 h 284031"/>
                  <a:gd name="connsiteX9" fmla="*/ 31886 w 156964"/>
                  <a:gd name="connsiteY9" fmla="*/ 271698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284031">
                    <a:moveTo>
                      <a:pt x="31886" y="271698"/>
                    </a:moveTo>
                    <a:cubicBezTo>
                      <a:pt x="-3617" y="233205"/>
                      <a:pt x="-11092" y="168924"/>
                      <a:pt x="17685" y="123703"/>
                    </a:cubicBezTo>
                    <a:cubicBezTo>
                      <a:pt x="47583" y="76240"/>
                      <a:pt x="88319" y="38494"/>
                      <a:pt x="133166" y="0"/>
                    </a:cubicBezTo>
                    <a:cubicBezTo>
                      <a:pt x="139519" y="27656"/>
                      <a:pt x="147368" y="52322"/>
                      <a:pt x="151105" y="77361"/>
                    </a:cubicBezTo>
                    <a:cubicBezTo>
                      <a:pt x="155963" y="108007"/>
                      <a:pt x="158953" y="139400"/>
                      <a:pt x="160448" y="170419"/>
                    </a:cubicBezTo>
                    <a:cubicBezTo>
                      <a:pt x="161943" y="204802"/>
                      <a:pt x="145873" y="232084"/>
                      <a:pt x="119338" y="252265"/>
                    </a:cubicBezTo>
                    <a:cubicBezTo>
                      <a:pt x="102894" y="264971"/>
                      <a:pt x="84582" y="275062"/>
                      <a:pt x="67017" y="286274"/>
                    </a:cubicBezTo>
                    <a:cubicBezTo>
                      <a:pt x="81966" y="217882"/>
                      <a:pt x="96915" y="151359"/>
                      <a:pt x="111490" y="84836"/>
                    </a:cubicBezTo>
                    <a:cubicBezTo>
                      <a:pt x="109248" y="84088"/>
                      <a:pt x="107005" y="83341"/>
                      <a:pt x="104763" y="82593"/>
                    </a:cubicBezTo>
                    <a:cubicBezTo>
                      <a:pt x="80097" y="146127"/>
                      <a:pt x="55805" y="209286"/>
                      <a:pt x="31886" y="27169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="" xmlns:a16="http://schemas.microsoft.com/office/drawing/2014/main" id="{5A5BB7C8-C08B-4454-A7D7-A3D26FEDBBE3}"/>
                  </a:ext>
                </a:extLst>
              </p:cNvPr>
              <p:cNvSpPr/>
              <p:nvPr/>
            </p:nvSpPr>
            <p:spPr>
              <a:xfrm>
                <a:off x="4569552" y="3477967"/>
                <a:ext cx="218075" cy="380363"/>
              </a:xfrm>
              <a:custGeom>
                <a:avLst/>
                <a:gdLst>
                  <a:gd name="connsiteX0" fmla="*/ 28910 w 160701"/>
                  <a:gd name="connsiteY0" fmla="*/ 0 h 280294"/>
                  <a:gd name="connsiteX1" fmla="*/ 141027 w 160701"/>
                  <a:gd name="connsiteY1" fmla="*/ 118471 h 280294"/>
                  <a:gd name="connsiteX2" fmla="*/ 129442 w 160701"/>
                  <a:gd name="connsiteY2" fmla="*/ 271325 h 280294"/>
                  <a:gd name="connsiteX3" fmla="*/ 56939 w 160701"/>
                  <a:gd name="connsiteY3" fmla="*/ 81846 h 280294"/>
                  <a:gd name="connsiteX4" fmla="*/ 50212 w 160701"/>
                  <a:gd name="connsiteY4" fmla="*/ 83715 h 280294"/>
                  <a:gd name="connsiteX5" fmla="*/ 93564 w 160701"/>
                  <a:gd name="connsiteY5" fmla="*/ 281789 h 280294"/>
                  <a:gd name="connsiteX6" fmla="*/ 133 w 160701"/>
                  <a:gd name="connsiteY6" fmla="*/ 150985 h 280294"/>
                  <a:gd name="connsiteX7" fmla="*/ 28910 w 160701"/>
                  <a:gd name="connsiteY7" fmla="*/ 0 h 28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701" h="280294">
                    <a:moveTo>
                      <a:pt x="28910" y="0"/>
                    </a:moveTo>
                    <a:cubicBezTo>
                      <a:pt x="71888" y="36999"/>
                      <a:pt x="111129" y="73624"/>
                      <a:pt x="141027" y="118471"/>
                    </a:cubicBezTo>
                    <a:cubicBezTo>
                      <a:pt x="172420" y="166308"/>
                      <a:pt x="167188" y="224235"/>
                      <a:pt x="129442" y="271325"/>
                    </a:cubicBezTo>
                    <a:cubicBezTo>
                      <a:pt x="105523" y="208913"/>
                      <a:pt x="81231" y="145379"/>
                      <a:pt x="56939" y="81846"/>
                    </a:cubicBezTo>
                    <a:cubicBezTo>
                      <a:pt x="54697" y="82593"/>
                      <a:pt x="52454" y="83341"/>
                      <a:pt x="50212" y="83715"/>
                    </a:cubicBezTo>
                    <a:cubicBezTo>
                      <a:pt x="64787" y="150238"/>
                      <a:pt x="79362" y="216387"/>
                      <a:pt x="93564" y="281789"/>
                    </a:cubicBezTo>
                    <a:cubicBezTo>
                      <a:pt x="33768" y="264224"/>
                      <a:pt x="-2483" y="214145"/>
                      <a:pt x="133" y="150985"/>
                    </a:cubicBezTo>
                    <a:cubicBezTo>
                      <a:pt x="2749" y="100159"/>
                      <a:pt x="13960" y="50827"/>
                      <a:pt x="28910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="" xmlns:a16="http://schemas.microsoft.com/office/drawing/2014/main" id="{00DD7A58-D607-42F8-87EC-935322FF60E5}"/>
                  </a:ext>
                </a:extLst>
              </p:cNvPr>
              <p:cNvSpPr/>
              <p:nvPr/>
            </p:nvSpPr>
            <p:spPr>
              <a:xfrm>
                <a:off x="3921952" y="2963210"/>
                <a:ext cx="213003" cy="390506"/>
              </a:xfrm>
              <a:custGeom>
                <a:avLst/>
                <a:gdLst>
                  <a:gd name="connsiteX0" fmla="*/ 43834 w 156964"/>
                  <a:gd name="connsiteY0" fmla="*/ 282163 h 287768"/>
                  <a:gd name="connsiteX1" fmla="*/ 19542 w 156964"/>
                  <a:gd name="connsiteY1" fmla="*/ 118471 h 287768"/>
                  <a:gd name="connsiteX2" fmla="*/ 108115 w 156964"/>
                  <a:gd name="connsiteY2" fmla="*/ 0 h 287768"/>
                  <a:gd name="connsiteX3" fmla="*/ 117084 w 156964"/>
                  <a:gd name="connsiteY3" fmla="*/ 19807 h 287768"/>
                  <a:gd name="connsiteX4" fmla="*/ 158194 w 156964"/>
                  <a:gd name="connsiteY4" fmla="*/ 160702 h 287768"/>
                  <a:gd name="connsiteX5" fmla="*/ 129044 w 156964"/>
                  <a:gd name="connsiteY5" fmla="*/ 249275 h 287768"/>
                  <a:gd name="connsiteX6" fmla="*/ 80085 w 156964"/>
                  <a:gd name="connsiteY6" fmla="*/ 291506 h 287768"/>
                  <a:gd name="connsiteX7" fmla="*/ 98024 w 156964"/>
                  <a:gd name="connsiteY7" fmla="*/ 85209 h 287768"/>
                  <a:gd name="connsiteX8" fmla="*/ 91297 w 156964"/>
                  <a:gd name="connsiteY8" fmla="*/ 84088 h 287768"/>
                  <a:gd name="connsiteX9" fmla="*/ 43834 w 156964"/>
                  <a:gd name="connsiteY9" fmla="*/ 282163 h 28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287768">
                    <a:moveTo>
                      <a:pt x="43834" y="282163"/>
                    </a:moveTo>
                    <a:cubicBezTo>
                      <a:pt x="-4376" y="234326"/>
                      <a:pt x="-13346" y="178267"/>
                      <a:pt x="19542" y="118471"/>
                    </a:cubicBezTo>
                    <a:cubicBezTo>
                      <a:pt x="43087" y="75493"/>
                      <a:pt x="73732" y="38120"/>
                      <a:pt x="108115" y="0"/>
                    </a:cubicBezTo>
                    <a:cubicBezTo>
                      <a:pt x="111478" y="7475"/>
                      <a:pt x="114468" y="13454"/>
                      <a:pt x="117084" y="19807"/>
                    </a:cubicBezTo>
                    <a:cubicBezTo>
                      <a:pt x="135397" y="65402"/>
                      <a:pt x="152215" y="111370"/>
                      <a:pt x="158194" y="160702"/>
                    </a:cubicBezTo>
                    <a:cubicBezTo>
                      <a:pt x="162305" y="195458"/>
                      <a:pt x="152962" y="224983"/>
                      <a:pt x="129044" y="249275"/>
                    </a:cubicBezTo>
                    <a:cubicBezTo>
                      <a:pt x="114095" y="264598"/>
                      <a:pt x="96529" y="277678"/>
                      <a:pt x="80085" y="291506"/>
                    </a:cubicBezTo>
                    <a:cubicBezTo>
                      <a:pt x="86065" y="221246"/>
                      <a:pt x="92045" y="153227"/>
                      <a:pt x="98024" y="85209"/>
                    </a:cubicBezTo>
                    <a:cubicBezTo>
                      <a:pt x="95782" y="84836"/>
                      <a:pt x="93540" y="84462"/>
                      <a:pt x="91297" y="84088"/>
                    </a:cubicBezTo>
                    <a:cubicBezTo>
                      <a:pt x="75601" y="150238"/>
                      <a:pt x="59531" y="216387"/>
                      <a:pt x="43834" y="2821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="" xmlns:a16="http://schemas.microsoft.com/office/drawing/2014/main" id="{3312CFB9-F352-416A-9854-164E8647FA97}"/>
                  </a:ext>
                </a:extLst>
              </p:cNvPr>
              <p:cNvSpPr/>
              <p:nvPr/>
            </p:nvSpPr>
            <p:spPr>
              <a:xfrm>
                <a:off x="8053849" y="2964224"/>
                <a:ext cx="218075" cy="385433"/>
              </a:xfrm>
              <a:custGeom>
                <a:avLst/>
                <a:gdLst>
                  <a:gd name="connsiteX0" fmla="*/ 115485 w 160701"/>
                  <a:gd name="connsiteY0" fmla="*/ 282163 h 284031"/>
                  <a:gd name="connsiteX1" fmla="*/ 68022 w 160701"/>
                  <a:gd name="connsiteY1" fmla="*/ 83715 h 284031"/>
                  <a:gd name="connsiteX2" fmla="*/ 61295 w 160701"/>
                  <a:gd name="connsiteY2" fmla="*/ 84836 h 284031"/>
                  <a:gd name="connsiteX3" fmla="*/ 78860 w 160701"/>
                  <a:gd name="connsiteY3" fmla="*/ 286648 h 284031"/>
                  <a:gd name="connsiteX4" fmla="*/ 4 w 160701"/>
                  <a:gd name="connsiteY4" fmla="*/ 177146 h 284031"/>
                  <a:gd name="connsiteX5" fmla="*/ 52325 w 160701"/>
                  <a:gd name="connsiteY5" fmla="*/ 0 h 284031"/>
                  <a:gd name="connsiteX6" fmla="*/ 155473 w 160701"/>
                  <a:gd name="connsiteY6" fmla="*/ 152106 h 284031"/>
                  <a:gd name="connsiteX7" fmla="*/ 155847 w 160701"/>
                  <a:gd name="connsiteY7" fmla="*/ 213397 h 284031"/>
                  <a:gd name="connsiteX8" fmla="*/ 115485 w 160701"/>
                  <a:gd name="connsiteY8" fmla="*/ 282163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701" h="284031">
                    <a:moveTo>
                      <a:pt x="115485" y="282163"/>
                    </a:moveTo>
                    <a:cubicBezTo>
                      <a:pt x="99788" y="216013"/>
                      <a:pt x="83718" y="149864"/>
                      <a:pt x="68022" y="83715"/>
                    </a:cubicBezTo>
                    <a:cubicBezTo>
                      <a:pt x="65779" y="84088"/>
                      <a:pt x="63537" y="84462"/>
                      <a:pt x="61295" y="84836"/>
                    </a:cubicBezTo>
                    <a:cubicBezTo>
                      <a:pt x="67274" y="152480"/>
                      <a:pt x="72880" y="220124"/>
                      <a:pt x="78860" y="286648"/>
                    </a:cubicBezTo>
                    <a:cubicBezTo>
                      <a:pt x="41113" y="275062"/>
                      <a:pt x="377" y="220124"/>
                      <a:pt x="4" y="177146"/>
                    </a:cubicBezTo>
                    <a:cubicBezTo>
                      <a:pt x="-370" y="137157"/>
                      <a:pt x="29154" y="35878"/>
                      <a:pt x="52325" y="0"/>
                    </a:cubicBezTo>
                    <a:cubicBezTo>
                      <a:pt x="93061" y="46716"/>
                      <a:pt x="133424" y="93058"/>
                      <a:pt x="155473" y="152106"/>
                    </a:cubicBezTo>
                    <a:cubicBezTo>
                      <a:pt x="162948" y="172288"/>
                      <a:pt x="162200" y="193216"/>
                      <a:pt x="155847" y="213397"/>
                    </a:cubicBezTo>
                    <a:cubicBezTo>
                      <a:pt x="146878" y="239932"/>
                      <a:pt x="132302" y="262729"/>
                      <a:pt x="115485" y="2821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="" xmlns:a16="http://schemas.microsoft.com/office/drawing/2014/main" id="{85F2312B-466D-469A-B322-026EA64F941D}"/>
                  </a:ext>
                </a:extLst>
              </p:cNvPr>
              <p:cNvSpPr/>
              <p:nvPr/>
            </p:nvSpPr>
            <p:spPr>
              <a:xfrm>
                <a:off x="6637102" y="3120933"/>
                <a:ext cx="218075" cy="385433"/>
              </a:xfrm>
              <a:custGeom>
                <a:avLst/>
                <a:gdLst>
                  <a:gd name="connsiteX0" fmla="*/ 67104 w 160701"/>
                  <a:gd name="connsiteY0" fmla="*/ 285526 h 284031"/>
                  <a:gd name="connsiteX1" fmla="*/ 111577 w 160701"/>
                  <a:gd name="connsiteY1" fmla="*/ 84462 h 284031"/>
                  <a:gd name="connsiteX2" fmla="*/ 106719 w 160701"/>
                  <a:gd name="connsiteY2" fmla="*/ 82967 h 284031"/>
                  <a:gd name="connsiteX3" fmla="*/ 80558 w 160701"/>
                  <a:gd name="connsiteY3" fmla="*/ 144258 h 284031"/>
                  <a:gd name="connsiteX4" fmla="*/ 55892 w 160701"/>
                  <a:gd name="connsiteY4" fmla="*/ 208165 h 284031"/>
                  <a:gd name="connsiteX5" fmla="*/ 34590 w 160701"/>
                  <a:gd name="connsiteY5" fmla="*/ 272820 h 284031"/>
                  <a:gd name="connsiteX6" fmla="*/ 14409 w 160701"/>
                  <a:gd name="connsiteY6" fmla="*/ 128935 h 284031"/>
                  <a:gd name="connsiteX7" fmla="*/ 133253 w 160701"/>
                  <a:gd name="connsiteY7" fmla="*/ 0 h 284031"/>
                  <a:gd name="connsiteX8" fmla="*/ 148576 w 160701"/>
                  <a:gd name="connsiteY8" fmla="*/ 61665 h 284031"/>
                  <a:gd name="connsiteX9" fmla="*/ 160909 w 160701"/>
                  <a:gd name="connsiteY9" fmla="*/ 166308 h 284031"/>
                  <a:gd name="connsiteX10" fmla="*/ 117931 w 160701"/>
                  <a:gd name="connsiteY10" fmla="*/ 253386 h 284031"/>
                  <a:gd name="connsiteX11" fmla="*/ 67104 w 160701"/>
                  <a:gd name="connsiteY11" fmla="*/ 285526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701" h="284031">
                    <a:moveTo>
                      <a:pt x="67104" y="285526"/>
                    </a:moveTo>
                    <a:cubicBezTo>
                      <a:pt x="82427" y="216387"/>
                      <a:pt x="97002" y="150238"/>
                      <a:pt x="111577" y="84462"/>
                    </a:cubicBezTo>
                    <a:cubicBezTo>
                      <a:pt x="110083" y="84088"/>
                      <a:pt x="108588" y="83341"/>
                      <a:pt x="106719" y="82967"/>
                    </a:cubicBezTo>
                    <a:cubicBezTo>
                      <a:pt x="98123" y="103148"/>
                      <a:pt x="88780" y="123703"/>
                      <a:pt x="80558" y="144258"/>
                    </a:cubicBezTo>
                    <a:cubicBezTo>
                      <a:pt x="71963" y="165187"/>
                      <a:pt x="63367" y="186489"/>
                      <a:pt x="55892" y="208165"/>
                    </a:cubicBezTo>
                    <a:cubicBezTo>
                      <a:pt x="48418" y="229467"/>
                      <a:pt x="41691" y="251517"/>
                      <a:pt x="34590" y="272820"/>
                    </a:cubicBezTo>
                    <a:cubicBezTo>
                      <a:pt x="-1288" y="228346"/>
                      <a:pt x="-11378" y="169671"/>
                      <a:pt x="14409" y="128935"/>
                    </a:cubicBezTo>
                    <a:cubicBezTo>
                      <a:pt x="45428" y="79604"/>
                      <a:pt x="87285" y="40362"/>
                      <a:pt x="133253" y="0"/>
                    </a:cubicBezTo>
                    <a:cubicBezTo>
                      <a:pt x="138859" y="22050"/>
                      <a:pt x="145213" y="41484"/>
                      <a:pt x="148576" y="61665"/>
                    </a:cubicBezTo>
                    <a:cubicBezTo>
                      <a:pt x="153808" y="96421"/>
                      <a:pt x="158667" y="131178"/>
                      <a:pt x="160909" y="166308"/>
                    </a:cubicBezTo>
                    <a:cubicBezTo>
                      <a:pt x="163525" y="202933"/>
                      <a:pt x="146334" y="231710"/>
                      <a:pt x="117931" y="253386"/>
                    </a:cubicBezTo>
                    <a:cubicBezTo>
                      <a:pt x="102234" y="264598"/>
                      <a:pt x="84669" y="274315"/>
                      <a:pt x="67104" y="28552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="" xmlns:a16="http://schemas.microsoft.com/office/drawing/2014/main" id="{7EE4BFF2-FD96-4EBC-B275-D7B9B3670B96}"/>
                  </a:ext>
                </a:extLst>
              </p:cNvPr>
              <p:cNvSpPr/>
              <p:nvPr/>
            </p:nvSpPr>
            <p:spPr>
              <a:xfrm>
                <a:off x="5336010" y="3122455"/>
                <a:ext cx="218075" cy="375291"/>
              </a:xfrm>
              <a:custGeom>
                <a:avLst/>
                <a:gdLst>
                  <a:gd name="connsiteX0" fmla="*/ 127833 w 160701"/>
                  <a:gd name="connsiteY0" fmla="*/ 271698 h 276556"/>
                  <a:gd name="connsiteX1" fmla="*/ 93450 w 160701"/>
                  <a:gd name="connsiteY1" fmla="*/ 174904 h 276556"/>
                  <a:gd name="connsiteX2" fmla="*/ 54956 w 160701"/>
                  <a:gd name="connsiteY2" fmla="*/ 81472 h 276556"/>
                  <a:gd name="connsiteX3" fmla="*/ 49724 w 160701"/>
                  <a:gd name="connsiteY3" fmla="*/ 82967 h 276556"/>
                  <a:gd name="connsiteX4" fmla="*/ 93076 w 160701"/>
                  <a:gd name="connsiteY4" fmla="*/ 279920 h 276556"/>
                  <a:gd name="connsiteX5" fmla="*/ 392 w 160701"/>
                  <a:gd name="connsiteY5" fmla="*/ 172287 h 276556"/>
                  <a:gd name="connsiteX6" fmla="*/ 27674 w 160701"/>
                  <a:gd name="connsiteY6" fmla="*/ 0 h 276556"/>
                  <a:gd name="connsiteX7" fmla="*/ 35896 w 160701"/>
                  <a:gd name="connsiteY7" fmla="*/ 5232 h 276556"/>
                  <a:gd name="connsiteX8" fmla="*/ 127833 w 160701"/>
                  <a:gd name="connsiteY8" fmla="*/ 100532 h 276556"/>
                  <a:gd name="connsiteX9" fmla="*/ 127833 w 160701"/>
                  <a:gd name="connsiteY9" fmla="*/ 271698 h 27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1" h="276556">
                    <a:moveTo>
                      <a:pt x="127833" y="271698"/>
                    </a:moveTo>
                    <a:cubicBezTo>
                      <a:pt x="116247" y="239184"/>
                      <a:pt x="105409" y="206670"/>
                      <a:pt x="93450" y="174904"/>
                    </a:cubicBezTo>
                    <a:cubicBezTo>
                      <a:pt x="81491" y="143511"/>
                      <a:pt x="68037" y="112865"/>
                      <a:pt x="54956" y="81472"/>
                    </a:cubicBezTo>
                    <a:cubicBezTo>
                      <a:pt x="53088" y="81846"/>
                      <a:pt x="51593" y="82593"/>
                      <a:pt x="49724" y="82967"/>
                    </a:cubicBezTo>
                    <a:cubicBezTo>
                      <a:pt x="64300" y="149116"/>
                      <a:pt x="78501" y="214892"/>
                      <a:pt x="93076" y="279920"/>
                    </a:cubicBezTo>
                    <a:cubicBezTo>
                      <a:pt x="48229" y="270951"/>
                      <a:pt x="2635" y="220124"/>
                      <a:pt x="392" y="172287"/>
                    </a:cubicBezTo>
                    <a:cubicBezTo>
                      <a:pt x="-2597" y="113239"/>
                      <a:pt x="11978" y="57180"/>
                      <a:pt x="27674" y="0"/>
                    </a:cubicBezTo>
                    <a:cubicBezTo>
                      <a:pt x="31038" y="2242"/>
                      <a:pt x="34028" y="3364"/>
                      <a:pt x="35896" y="5232"/>
                    </a:cubicBezTo>
                    <a:cubicBezTo>
                      <a:pt x="66916" y="36625"/>
                      <a:pt x="99803" y="66523"/>
                      <a:pt x="127833" y="100532"/>
                    </a:cubicBezTo>
                    <a:cubicBezTo>
                      <a:pt x="173801" y="156965"/>
                      <a:pt x="172306" y="212650"/>
                      <a:pt x="127833" y="27169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="" xmlns:a16="http://schemas.microsoft.com/office/drawing/2014/main" id="{AC6EA378-9304-4D60-B559-D7869A4D7F8A}"/>
                  </a:ext>
                </a:extLst>
              </p:cNvPr>
              <p:cNvSpPr/>
              <p:nvPr/>
            </p:nvSpPr>
            <p:spPr>
              <a:xfrm>
                <a:off x="5523634" y="2012302"/>
                <a:ext cx="223145" cy="329649"/>
              </a:xfrm>
              <a:custGeom>
                <a:avLst/>
                <a:gdLst>
                  <a:gd name="connsiteX0" fmla="*/ 128596 w 164439"/>
                  <a:gd name="connsiteY0" fmla="*/ 237316 h 242921"/>
                  <a:gd name="connsiteX1" fmla="*/ 61699 w 164439"/>
                  <a:gd name="connsiteY1" fmla="*/ 70260 h 242921"/>
                  <a:gd name="connsiteX2" fmla="*/ 57215 w 164439"/>
                  <a:gd name="connsiteY2" fmla="*/ 71755 h 242921"/>
                  <a:gd name="connsiteX3" fmla="*/ 66184 w 164439"/>
                  <a:gd name="connsiteY3" fmla="*/ 128935 h 242921"/>
                  <a:gd name="connsiteX4" fmla="*/ 77770 w 164439"/>
                  <a:gd name="connsiteY4" fmla="*/ 188731 h 242921"/>
                  <a:gd name="connsiteX5" fmla="*/ 93092 w 164439"/>
                  <a:gd name="connsiteY5" fmla="*/ 245911 h 242921"/>
                  <a:gd name="connsiteX6" fmla="*/ 35 w 164439"/>
                  <a:gd name="connsiteY6" fmla="*/ 148743 h 242921"/>
                  <a:gd name="connsiteX7" fmla="*/ 37033 w 164439"/>
                  <a:gd name="connsiteY7" fmla="*/ 0 h 242921"/>
                  <a:gd name="connsiteX8" fmla="*/ 63942 w 164439"/>
                  <a:gd name="connsiteY8" fmla="*/ 19807 h 242921"/>
                  <a:gd name="connsiteX9" fmla="*/ 142050 w 164439"/>
                  <a:gd name="connsiteY9" fmla="*/ 93058 h 242921"/>
                  <a:gd name="connsiteX10" fmla="*/ 153636 w 164439"/>
                  <a:gd name="connsiteY10" fmla="*/ 196206 h 242921"/>
                  <a:gd name="connsiteX11" fmla="*/ 128596 w 164439"/>
                  <a:gd name="connsiteY11" fmla="*/ 237316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4439" h="242921">
                    <a:moveTo>
                      <a:pt x="128596" y="237316"/>
                    </a:moveTo>
                    <a:cubicBezTo>
                      <a:pt x="105799" y="180509"/>
                      <a:pt x="83749" y="125198"/>
                      <a:pt x="61699" y="70260"/>
                    </a:cubicBezTo>
                    <a:cubicBezTo>
                      <a:pt x="60205" y="70634"/>
                      <a:pt x="58710" y="71382"/>
                      <a:pt x="57215" y="71755"/>
                    </a:cubicBezTo>
                    <a:cubicBezTo>
                      <a:pt x="60205" y="90815"/>
                      <a:pt x="62821" y="109875"/>
                      <a:pt x="66184" y="128935"/>
                    </a:cubicBezTo>
                    <a:cubicBezTo>
                      <a:pt x="69548" y="149116"/>
                      <a:pt x="73285" y="168924"/>
                      <a:pt x="77770" y="188731"/>
                    </a:cubicBezTo>
                    <a:cubicBezTo>
                      <a:pt x="82254" y="208165"/>
                      <a:pt x="87860" y="226851"/>
                      <a:pt x="93092" y="245911"/>
                    </a:cubicBezTo>
                    <a:cubicBezTo>
                      <a:pt x="45629" y="244043"/>
                      <a:pt x="-1460" y="196206"/>
                      <a:pt x="35" y="148743"/>
                    </a:cubicBezTo>
                    <a:cubicBezTo>
                      <a:pt x="1530" y="97169"/>
                      <a:pt x="18721" y="49705"/>
                      <a:pt x="37033" y="0"/>
                    </a:cubicBezTo>
                    <a:cubicBezTo>
                      <a:pt x="46750" y="7101"/>
                      <a:pt x="56094" y="12707"/>
                      <a:pt x="63942" y="19807"/>
                    </a:cubicBezTo>
                    <a:cubicBezTo>
                      <a:pt x="90476" y="43726"/>
                      <a:pt x="117384" y="67271"/>
                      <a:pt x="142050" y="93058"/>
                    </a:cubicBezTo>
                    <a:cubicBezTo>
                      <a:pt x="171575" y="123703"/>
                      <a:pt x="173070" y="159207"/>
                      <a:pt x="153636" y="196206"/>
                    </a:cubicBezTo>
                    <a:cubicBezTo>
                      <a:pt x="145788" y="210407"/>
                      <a:pt x="136445" y="223862"/>
                      <a:pt x="128596" y="23731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="" xmlns:a16="http://schemas.microsoft.com/office/drawing/2014/main" id="{DBD5D088-5D43-43B8-9219-F8A82BEE59B6}"/>
                  </a:ext>
                </a:extLst>
              </p:cNvPr>
              <p:cNvSpPr/>
              <p:nvPr/>
            </p:nvSpPr>
            <p:spPr>
              <a:xfrm>
                <a:off x="4839912" y="3901873"/>
                <a:ext cx="329649" cy="461507"/>
              </a:xfrm>
              <a:custGeom>
                <a:avLst/>
                <a:gdLst>
                  <a:gd name="connsiteX0" fmla="*/ 243391 w 242921"/>
                  <a:gd name="connsiteY0" fmla="*/ 340143 h 340090"/>
                  <a:gd name="connsiteX1" fmla="*/ 152576 w 242921"/>
                  <a:gd name="connsiteY1" fmla="*/ 312114 h 340090"/>
                  <a:gd name="connsiteX2" fmla="*/ 131274 w 242921"/>
                  <a:gd name="connsiteY2" fmla="*/ 288943 h 340090"/>
                  <a:gd name="connsiteX3" fmla="*/ 7944 w 242921"/>
                  <a:gd name="connsiteY3" fmla="*/ 47890 h 340090"/>
                  <a:gd name="connsiteX4" fmla="*/ 8318 w 242921"/>
                  <a:gd name="connsiteY4" fmla="*/ 7527 h 340090"/>
                  <a:gd name="connsiteX5" fmla="*/ 54286 w 242921"/>
                  <a:gd name="connsiteY5" fmla="*/ 6780 h 340090"/>
                  <a:gd name="connsiteX6" fmla="*/ 63629 w 242921"/>
                  <a:gd name="connsiteY6" fmla="*/ 19113 h 340090"/>
                  <a:gd name="connsiteX7" fmla="*/ 129779 w 242921"/>
                  <a:gd name="connsiteY7" fmla="*/ 172714 h 340090"/>
                  <a:gd name="connsiteX8" fmla="*/ 238159 w 242921"/>
                  <a:gd name="connsiteY8" fmla="*/ 331174 h 340090"/>
                  <a:gd name="connsiteX9" fmla="*/ 243391 w 242921"/>
                  <a:gd name="connsiteY9" fmla="*/ 340143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243391" y="340143"/>
                    </a:moveTo>
                    <a:cubicBezTo>
                      <a:pt x="210503" y="334537"/>
                      <a:pt x="179858" y="328558"/>
                      <a:pt x="152576" y="312114"/>
                    </a:cubicBezTo>
                    <a:cubicBezTo>
                      <a:pt x="143980" y="306882"/>
                      <a:pt x="135758" y="297912"/>
                      <a:pt x="131274" y="288943"/>
                    </a:cubicBezTo>
                    <a:cubicBezTo>
                      <a:pt x="89790" y="208965"/>
                      <a:pt x="48680" y="128241"/>
                      <a:pt x="7944" y="47890"/>
                    </a:cubicBezTo>
                    <a:cubicBezTo>
                      <a:pt x="-2894" y="26961"/>
                      <a:pt x="-2520" y="16871"/>
                      <a:pt x="8318" y="7527"/>
                    </a:cubicBezTo>
                    <a:cubicBezTo>
                      <a:pt x="19156" y="-2190"/>
                      <a:pt x="40084" y="-2563"/>
                      <a:pt x="54286" y="6780"/>
                    </a:cubicBezTo>
                    <a:cubicBezTo>
                      <a:pt x="58397" y="9396"/>
                      <a:pt x="62882" y="14628"/>
                      <a:pt x="63629" y="19113"/>
                    </a:cubicBezTo>
                    <a:cubicBezTo>
                      <a:pt x="72972" y="75919"/>
                      <a:pt x="99507" y="125251"/>
                      <a:pt x="129779" y="172714"/>
                    </a:cubicBezTo>
                    <a:cubicBezTo>
                      <a:pt x="163788" y="226904"/>
                      <a:pt x="201908" y="278478"/>
                      <a:pt x="238159" y="331174"/>
                    </a:cubicBezTo>
                    <a:cubicBezTo>
                      <a:pt x="239280" y="333416"/>
                      <a:pt x="240775" y="336032"/>
                      <a:pt x="243391" y="34014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="" xmlns:a16="http://schemas.microsoft.com/office/drawing/2014/main" id="{5E93CCA0-CF98-45BE-8FCC-F735520271AB}"/>
                  </a:ext>
                </a:extLst>
              </p:cNvPr>
              <p:cNvSpPr/>
              <p:nvPr/>
            </p:nvSpPr>
            <p:spPr>
              <a:xfrm>
                <a:off x="7070997" y="3900872"/>
                <a:ext cx="329649" cy="461507"/>
              </a:xfrm>
              <a:custGeom>
                <a:avLst/>
                <a:gdLst>
                  <a:gd name="connsiteX0" fmla="*/ 0 w 242921"/>
                  <a:gd name="connsiteY0" fmla="*/ 340881 h 340090"/>
                  <a:gd name="connsiteX1" fmla="*/ 82593 w 242921"/>
                  <a:gd name="connsiteY1" fmla="*/ 222784 h 340090"/>
                  <a:gd name="connsiteX2" fmla="*/ 169298 w 242921"/>
                  <a:gd name="connsiteY2" fmla="*/ 58718 h 340090"/>
                  <a:gd name="connsiteX3" fmla="*/ 177893 w 242921"/>
                  <a:gd name="connsiteY3" fmla="*/ 23962 h 340090"/>
                  <a:gd name="connsiteX4" fmla="*/ 200691 w 242921"/>
                  <a:gd name="connsiteY4" fmla="*/ 1912 h 340090"/>
                  <a:gd name="connsiteX5" fmla="*/ 237689 w 242921"/>
                  <a:gd name="connsiteY5" fmla="*/ 10881 h 340090"/>
                  <a:gd name="connsiteX6" fmla="*/ 238437 w 242921"/>
                  <a:gd name="connsiteY6" fmla="*/ 41527 h 340090"/>
                  <a:gd name="connsiteX7" fmla="*/ 107633 w 242921"/>
                  <a:gd name="connsiteY7" fmla="*/ 297155 h 340090"/>
                  <a:gd name="connsiteX8" fmla="*/ 90442 w 242921"/>
                  <a:gd name="connsiteY8" fmla="*/ 312852 h 340090"/>
                  <a:gd name="connsiteX9" fmla="*/ 0 w 242921"/>
                  <a:gd name="connsiteY9" fmla="*/ 340881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0" y="340881"/>
                    </a:moveTo>
                    <a:cubicBezTo>
                      <a:pt x="28777" y="300145"/>
                      <a:pt x="56432" y="262025"/>
                      <a:pt x="82593" y="222784"/>
                    </a:cubicBezTo>
                    <a:cubicBezTo>
                      <a:pt x="116976" y="171210"/>
                      <a:pt x="149117" y="117767"/>
                      <a:pt x="169298" y="58718"/>
                    </a:cubicBezTo>
                    <a:cubicBezTo>
                      <a:pt x="173035" y="47506"/>
                      <a:pt x="176399" y="35921"/>
                      <a:pt x="177893" y="23962"/>
                    </a:cubicBezTo>
                    <a:cubicBezTo>
                      <a:pt x="179762" y="9760"/>
                      <a:pt x="189105" y="4902"/>
                      <a:pt x="200691" y="1912"/>
                    </a:cubicBezTo>
                    <a:cubicBezTo>
                      <a:pt x="214519" y="-1825"/>
                      <a:pt x="227599" y="-704"/>
                      <a:pt x="237689" y="10881"/>
                    </a:cubicBezTo>
                    <a:cubicBezTo>
                      <a:pt x="246285" y="20598"/>
                      <a:pt x="243669" y="31062"/>
                      <a:pt x="238437" y="41527"/>
                    </a:cubicBezTo>
                    <a:cubicBezTo>
                      <a:pt x="195085" y="126736"/>
                      <a:pt x="151732" y="212319"/>
                      <a:pt x="107633" y="297155"/>
                    </a:cubicBezTo>
                    <a:cubicBezTo>
                      <a:pt x="104270" y="303508"/>
                      <a:pt x="97169" y="308741"/>
                      <a:pt x="90442" y="312852"/>
                    </a:cubicBezTo>
                    <a:cubicBezTo>
                      <a:pt x="63160" y="328922"/>
                      <a:pt x="32514" y="335275"/>
                      <a:pt x="0" y="34088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="" xmlns:a16="http://schemas.microsoft.com/office/drawing/2014/main" id="{D9175819-15A2-4FCA-8886-B84E16073CD9}"/>
                  </a:ext>
                </a:extLst>
              </p:cNvPr>
              <p:cNvSpPr/>
              <p:nvPr/>
            </p:nvSpPr>
            <p:spPr>
              <a:xfrm>
                <a:off x="6215011" y="2317100"/>
                <a:ext cx="157217" cy="344862"/>
              </a:xfrm>
              <a:custGeom>
                <a:avLst/>
                <a:gdLst>
                  <a:gd name="connsiteX0" fmla="*/ 48149 w 115854"/>
                  <a:gd name="connsiteY0" fmla="*/ 0 h 254133"/>
                  <a:gd name="connsiteX1" fmla="*/ 112803 w 115854"/>
                  <a:gd name="connsiteY1" fmla="*/ 137905 h 254133"/>
                  <a:gd name="connsiteX2" fmla="*/ 77299 w 115854"/>
                  <a:gd name="connsiteY2" fmla="*/ 251891 h 254133"/>
                  <a:gd name="connsiteX3" fmla="*/ 55623 w 115854"/>
                  <a:gd name="connsiteY3" fmla="*/ 78856 h 254133"/>
                  <a:gd name="connsiteX4" fmla="*/ 51139 w 115854"/>
                  <a:gd name="connsiteY4" fmla="*/ 79230 h 254133"/>
                  <a:gd name="connsiteX5" fmla="*/ 51139 w 115854"/>
                  <a:gd name="connsiteY5" fmla="*/ 254507 h 254133"/>
                  <a:gd name="connsiteX6" fmla="*/ 312 w 115854"/>
                  <a:gd name="connsiteY6" fmla="*/ 151733 h 254133"/>
                  <a:gd name="connsiteX7" fmla="*/ 48149 w 115854"/>
                  <a:gd name="connsiteY7" fmla="*/ 0 h 25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854" h="254133">
                    <a:moveTo>
                      <a:pt x="48149" y="0"/>
                    </a:moveTo>
                    <a:cubicBezTo>
                      <a:pt x="75805" y="45221"/>
                      <a:pt x="100470" y="88573"/>
                      <a:pt x="112803" y="137905"/>
                    </a:cubicBezTo>
                    <a:cubicBezTo>
                      <a:pt x="124015" y="182378"/>
                      <a:pt x="104208" y="217882"/>
                      <a:pt x="77299" y="251891"/>
                    </a:cubicBezTo>
                    <a:cubicBezTo>
                      <a:pt x="69825" y="193216"/>
                      <a:pt x="62724" y="136036"/>
                      <a:pt x="55623" y="78856"/>
                    </a:cubicBezTo>
                    <a:cubicBezTo>
                      <a:pt x="54129" y="78856"/>
                      <a:pt x="52634" y="79230"/>
                      <a:pt x="51139" y="79230"/>
                    </a:cubicBezTo>
                    <a:cubicBezTo>
                      <a:pt x="51139" y="136784"/>
                      <a:pt x="51139" y="194711"/>
                      <a:pt x="51139" y="254507"/>
                    </a:cubicBezTo>
                    <a:cubicBezTo>
                      <a:pt x="21241" y="225357"/>
                      <a:pt x="-3052" y="194711"/>
                      <a:pt x="312" y="151733"/>
                    </a:cubicBezTo>
                    <a:cubicBezTo>
                      <a:pt x="4797" y="98664"/>
                      <a:pt x="26099" y="50453"/>
                      <a:pt x="4814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="" xmlns:a16="http://schemas.microsoft.com/office/drawing/2014/main" id="{3D22BECC-8E7C-4CFA-8E60-2EE9EE9A3079}"/>
                  </a:ext>
                </a:extLst>
              </p:cNvPr>
              <p:cNvSpPr/>
              <p:nvPr/>
            </p:nvSpPr>
            <p:spPr>
              <a:xfrm>
                <a:off x="5107760" y="3236056"/>
                <a:ext cx="162288" cy="329649"/>
              </a:xfrm>
              <a:custGeom>
                <a:avLst/>
                <a:gdLst>
                  <a:gd name="connsiteX0" fmla="*/ 100200 w 119592"/>
                  <a:gd name="connsiteY0" fmla="*/ 236942 h 242921"/>
                  <a:gd name="connsiteX1" fmla="*/ 40030 w 119592"/>
                  <a:gd name="connsiteY1" fmla="*/ 73250 h 242921"/>
                  <a:gd name="connsiteX2" fmla="*/ 34798 w 119592"/>
                  <a:gd name="connsiteY2" fmla="*/ 74745 h 242921"/>
                  <a:gd name="connsiteX3" fmla="*/ 74039 w 119592"/>
                  <a:gd name="connsiteY3" fmla="*/ 242922 h 242921"/>
                  <a:gd name="connsiteX4" fmla="*/ 2284 w 119592"/>
                  <a:gd name="connsiteY4" fmla="*/ 153975 h 242921"/>
                  <a:gd name="connsiteX5" fmla="*/ 14617 w 119592"/>
                  <a:gd name="connsiteY5" fmla="*/ 0 h 242921"/>
                  <a:gd name="connsiteX6" fmla="*/ 25829 w 119592"/>
                  <a:gd name="connsiteY6" fmla="*/ 9717 h 242921"/>
                  <a:gd name="connsiteX7" fmla="*/ 105432 w 119592"/>
                  <a:gd name="connsiteY7" fmla="*/ 111370 h 242921"/>
                  <a:gd name="connsiteX8" fmla="*/ 100200 w 119592"/>
                  <a:gd name="connsiteY8" fmla="*/ 236942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592" h="242921">
                    <a:moveTo>
                      <a:pt x="100200" y="236942"/>
                    </a:moveTo>
                    <a:cubicBezTo>
                      <a:pt x="80019" y="181631"/>
                      <a:pt x="59838" y="127440"/>
                      <a:pt x="40030" y="73250"/>
                    </a:cubicBezTo>
                    <a:cubicBezTo>
                      <a:pt x="38162" y="73624"/>
                      <a:pt x="36667" y="74371"/>
                      <a:pt x="34798" y="74745"/>
                    </a:cubicBezTo>
                    <a:cubicBezTo>
                      <a:pt x="47878" y="131178"/>
                      <a:pt x="60959" y="187610"/>
                      <a:pt x="74039" y="242922"/>
                    </a:cubicBezTo>
                    <a:cubicBezTo>
                      <a:pt x="40404" y="230962"/>
                      <a:pt x="7142" y="190974"/>
                      <a:pt x="2284" y="153975"/>
                    </a:cubicBezTo>
                    <a:cubicBezTo>
                      <a:pt x="-4443" y="102401"/>
                      <a:pt x="4900" y="52322"/>
                      <a:pt x="14617" y="0"/>
                    </a:cubicBezTo>
                    <a:cubicBezTo>
                      <a:pt x="19475" y="4111"/>
                      <a:pt x="23213" y="6727"/>
                      <a:pt x="25829" y="9717"/>
                    </a:cubicBezTo>
                    <a:cubicBezTo>
                      <a:pt x="52737" y="43352"/>
                      <a:pt x="81514" y="75866"/>
                      <a:pt x="105432" y="111370"/>
                    </a:cubicBezTo>
                    <a:cubicBezTo>
                      <a:pt x="132340" y="152854"/>
                      <a:pt x="120755" y="195832"/>
                      <a:pt x="100200" y="23694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="" xmlns:a16="http://schemas.microsoft.com/office/drawing/2014/main" id="{195024EC-CABF-4606-B591-2BA0E543054D}"/>
                  </a:ext>
                </a:extLst>
              </p:cNvPr>
              <p:cNvSpPr/>
              <p:nvPr/>
            </p:nvSpPr>
            <p:spPr>
              <a:xfrm>
                <a:off x="6920146" y="3233522"/>
                <a:ext cx="162288" cy="334719"/>
              </a:xfrm>
              <a:custGeom>
                <a:avLst/>
                <a:gdLst>
                  <a:gd name="connsiteX0" fmla="*/ 20348 w 119592"/>
                  <a:gd name="connsiteY0" fmla="*/ 238811 h 246658"/>
                  <a:gd name="connsiteX1" fmla="*/ 8015 w 119592"/>
                  <a:gd name="connsiteY1" fmla="*/ 128562 h 246658"/>
                  <a:gd name="connsiteX2" fmla="*/ 105931 w 119592"/>
                  <a:gd name="connsiteY2" fmla="*/ 0 h 246658"/>
                  <a:gd name="connsiteX3" fmla="*/ 115274 w 119592"/>
                  <a:gd name="connsiteY3" fmla="*/ 168924 h 246658"/>
                  <a:gd name="connsiteX4" fmla="*/ 46135 w 119592"/>
                  <a:gd name="connsiteY4" fmla="*/ 246659 h 246658"/>
                  <a:gd name="connsiteX5" fmla="*/ 86123 w 119592"/>
                  <a:gd name="connsiteY5" fmla="*/ 75866 h 246658"/>
                  <a:gd name="connsiteX6" fmla="*/ 80891 w 119592"/>
                  <a:gd name="connsiteY6" fmla="*/ 74371 h 246658"/>
                  <a:gd name="connsiteX7" fmla="*/ 20348 w 119592"/>
                  <a:gd name="connsiteY7" fmla="*/ 238811 h 24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6658">
                    <a:moveTo>
                      <a:pt x="20348" y="238811"/>
                    </a:moveTo>
                    <a:cubicBezTo>
                      <a:pt x="3530" y="202933"/>
                      <a:pt x="-8803" y="167055"/>
                      <a:pt x="8015" y="128562"/>
                    </a:cubicBezTo>
                    <a:cubicBezTo>
                      <a:pt x="29317" y="78856"/>
                      <a:pt x="67064" y="41110"/>
                      <a:pt x="105931" y="0"/>
                    </a:cubicBezTo>
                    <a:cubicBezTo>
                      <a:pt x="116021" y="58301"/>
                      <a:pt x="128728" y="113239"/>
                      <a:pt x="115274" y="168924"/>
                    </a:cubicBezTo>
                    <a:cubicBezTo>
                      <a:pt x="106305" y="206296"/>
                      <a:pt x="77154" y="227599"/>
                      <a:pt x="46135" y="246659"/>
                    </a:cubicBezTo>
                    <a:cubicBezTo>
                      <a:pt x="59589" y="189479"/>
                      <a:pt x="72669" y="132673"/>
                      <a:pt x="86123" y="75866"/>
                    </a:cubicBezTo>
                    <a:cubicBezTo>
                      <a:pt x="84255" y="75492"/>
                      <a:pt x="82760" y="74745"/>
                      <a:pt x="80891" y="74371"/>
                    </a:cubicBezTo>
                    <a:cubicBezTo>
                      <a:pt x="60710" y="128935"/>
                      <a:pt x="40903" y="182752"/>
                      <a:pt x="20348" y="23881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="" xmlns:a16="http://schemas.microsoft.com/office/drawing/2014/main" id="{8A506DE9-8C31-4746-9CB3-F97733510F13}"/>
                  </a:ext>
                </a:extLst>
              </p:cNvPr>
              <p:cNvSpPr/>
              <p:nvPr/>
            </p:nvSpPr>
            <p:spPr>
              <a:xfrm>
                <a:off x="4488594" y="2268920"/>
                <a:ext cx="162288" cy="329649"/>
              </a:xfrm>
              <a:custGeom>
                <a:avLst/>
                <a:gdLst>
                  <a:gd name="connsiteX0" fmla="*/ 100153 w 119592"/>
                  <a:gd name="connsiteY0" fmla="*/ 238063 h 242921"/>
                  <a:gd name="connsiteX1" fmla="*/ 39235 w 119592"/>
                  <a:gd name="connsiteY1" fmla="*/ 73250 h 242921"/>
                  <a:gd name="connsiteX2" fmla="*/ 34377 w 119592"/>
                  <a:gd name="connsiteY2" fmla="*/ 74745 h 242921"/>
                  <a:gd name="connsiteX3" fmla="*/ 74365 w 119592"/>
                  <a:gd name="connsiteY3" fmla="*/ 245911 h 242921"/>
                  <a:gd name="connsiteX4" fmla="*/ 1115 w 119592"/>
                  <a:gd name="connsiteY4" fmla="*/ 146874 h 242921"/>
                  <a:gd name="connsiteX5" fmla="*/ 14943 w 119592"/>
                  <a:gd name="connsiteY5" fmla="*/ 0 h 242921"/>
                  <a:gd name="connsiteX6" fmla="*/ 113607 w 119592"/>
                  <a:gd name="connsiteY6" fmla="*/ 130430 h 242921"/>
                  <a:gd name="connsiteX7" fmla="*/ 100153 w 119592"/>
                  <a:gd name="connsiteY7" fmla="*/ 238063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2921">
                    <a:moveTo>
                      <a:pt x="100153" y="238063"/>
                    </a:moveTo>
                    <a:cubicBezTo>
                      <a:pt x="79598" y="182378"/>
                      <a:pt x="59416" y="127814"/>
                      <a:pt x="39235" y="73250"/>
                    </a:cubicBezTo>
                    <a:cubicBezTo>
                      <a:pt x="37740" y="73624"/>
                      <a:pt x="35872" y="74371"/>
                      <a:pt x="34377" y="74745"/>
                    </a:cubicBezTo>
                    <a:cubicBezTo>
                      <a:pt x="47457" y="131551"/>
                      <a:pt x="60911" y="188358"/>
                      <a:pt x="74365" y="245911"/>
                    </a:cubicBezTo>
                    <a:cubicBezTo>
                      <a:pt x="36245" y="223114"/>
                      <a:pt x="5226" y="195458"/>
                      <a:pt x="1115" y="146874"/>
                    </a:cubicBezTo>
                    <a:cubicBezTo>
                      <a:pt x="-2996" y="97916"/>
                      <a:pt x="4852" y="50453"/>
                      <a:pt x="14943" y="0"/>
                    </a:cubicBezTo>
                    <a:cubicBezTo>
                      <a:pt x="54184" y="41110"/>
                      <a:pt x="92678" y="79230"/>
                      <a:pt x="113607" y="130430"/>
                    </a:cubicBezTo>
                    <a:cubicBezTo>
                      <a:pt x="128929" y="168176"/>
                      <a:pt x="116970" y="203680"/>
                      <a:pt x="100153" y="2380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="" xmlns:a16="http://schemas.microsoft.com/office/drawing/2014/main" id="{1887FC11-C6F3-4FDB-BF48-D3009CD601CC}"/>
                  </a:ext>
                </a:extLst>
              </p:cNvPr>
              <p:cNvSpPr/>
              <p:nvPr/>
            </p:nvSpPr>
            <p:spPr>
              <a:xfrm>
                <a:off x="7540576" y="2268414"/>
                <a:ext cx="162288" cy="329649"/>
              </a:xfrm>
              <a:custGeom>
                <a:avLst/>
                <a:gdLst>
                  <a:gd name="connsiteX0" fmla="*/ 105049 w 119592"/>
                  <a:gd name="connsiteY0" fmla="*/ 0 h 242921"/>
                  <a:gd name="connsiteX1" fmla="*/ 118503 w 119592"/>
                  <a:gd name="connsiteY1" fmla="*/ 148369 h 242921"/>
                  <a:gd name="connsiteX2" fmla="*/ 45626 w 119592"/>
                  <a:gd name="connsiteY2" fmla="*/ 245911 h 242921"/>
                  <a:gd name="connsiteX3" fmla="*/ 85615 w 119592"/>
                  <a:gd name="connsiteY3" fmla="*/ 74745 h 242921"/>
                  <a:gd name="connsiteX4" fmla="*/ 80757 w 119592"/>
                  <a:gd name="connsiteY4" fmla="*/ 73250 h 242921"/>
                  <a:gd name="connsiteX5" fmla="*/ 20587 w 119592"/>
                  <a:gd name="connsiteY5" fmla="*/ 235821 h 242921"/>
                  <a:gd name="connsiteX6" fmla="*/ 7880 w 119592"/>
                  <a:gd name="connsiteY6" fmla="*/ 126693 h 242921"/>
                  <a:gd name="connsiteX7" fmla="*/ 105049 w 119592"/>
                  <a:gd name="connsiteY7" fmla="*/ 0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2921">
                    <a:moveTo>
                      <a:pt x="105049" y="0"/>
                    </a:moveTo>
                    <a:cubicBezTo>
                      <a:pt x="114766" y="51574"/>
                      <a:pt x="122988" y="99411"/>
                      <a:pt x="118503" y="148369"/>
                    </a:cubicBezTo>
                    <a:cubicBezTo>
                      <a:pt x="114018" y="196206"/>
                      <a:pt x="83373" y="223488"/>
                      <a:pt x="45626" y="245911"/>
                    </a:cubicBezTo>
                    <a:cubicBezTo>
                      <a:pt x="59081" y="188358"/>
                      <a:pt x="72535" y="131551"/>
                      <a:pt x="85615" y="74745"/>
                    </a:cubicBezTo>
                    <a:cubicBezTo>
                      <a:pt x="84120" y="74371"/>
                      <a:pt x="82251" y="73624"/>
                      <a:pt x="80757" y="73250"/>
                    </a:cubicBezTo>
                    <a:cubicBezTo>
                      <a:pt x="60575" y="127814"/>
                      <a:pt x="40394" y="182004"/>
                      <a:pt x="20587" y="235821"/>
                    </a:cubicBezTo>
                    <a:cubicBezTo>
                      <a:pt x="406" y="212650"/>
                      <a:pt x="-7069" y="159207"/>
                      <a:pt x="7880" y="126693"/>
                    </a:cubicBezTo>
                    <a:cubicBezTo>
                      <a:pt x="29930" y="78109"/>
                      <a:pt x="66555" y="40362"/>
                      <a:pt x="10504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="" xmlns:a16="http://schemas.microsoft.com/office/drawing/2014/main" id="{3A582E4B-63B3-41B0-A386-40494DBC7DF0}"/>
                  </a:ext>
                </a:extLst>
              </p:cNvPr>
              <p:cNvSpPr/>
              <p:nvPr/>
            </p:nvSpPr>
            <p:spPr>
              <a:xfrm>
                <a:off x="3784154" y="4001704"/>
                <a:ext cx="339791" cy="157217"/>
              </a:xfrm>
              <a:custGeom>
                <a:avLst/>
                <a:gdLst>
                  <a:gd name="connsiteX0" fmla="*/ 247780 w 250396"/>
                  <a:gd name="connsiteY0" fmla="*/ 32999 h 115854"/>
                  <a:gd name="connsiteX1" fmla="*/ 76240 w 250396"/>
                  <a:gd name="connsiteY1" fmla="*/ 66634 h 115854"/>
                  <a:gd name="connsiteX2" fmla="*/ 76987 w 250396"/>
                  <a:gd name="connsiteY2" fmla="*/ 71866 h 115854"/>
                  <a:gd name="connsiteX3" fmla="*/ 251144 w 250396"/>
                  <a:gd name="connsiteY3" fmla="*/ 59533 h 115854"/>
                  <a:gd name="connsiteX4" fmla="*/ 132673 w 250396"/>
                  <a:gd name="connsiteY4" fmla="*/ 115218 h 115854"/>
                  <a:gd name="connsiteX5" fmla="*/ 0 w 250396"/>
                  <a:gd name="connsiteY5" fmla="*/ 84199 h 115854"/>
                  <a:gd name="connsiteX6" fmla="*/ 3364 w 250396"/>
                  <a:gd name="connsiteY6" fmla="*/ 76725 h 115854"/>
                  <a:gd name="connsiteX7" fmla="*/ 116602 w 250396"/>
                  <a:gd name="connsiteY7" fmla="*/ 11323 h 115854"/>
                  <a:gd name="connsiteX8" fmla="*/ 247780 w 250396"/>
                  <a:gd name="connsiteY8" fmla="*/ 32999 h 115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396" h="115854">
                    <a:moveTo>
                      <a:pt x="247780" y="32999"/>
                    </a:moveTo>
                    <a:cubicBezTo>
                      <a:pt x="189479" y="44584"/>
                      <a:pt x="133046" y="55796"/>
                      <a:pt x="76240" y="66634"/>
                    </a:cubicBezTo>
                    <a:cubicBezTo>
                      <a:pt x="76614" y="68503"/>
                      <a:pt x="76614" y="70371"/>
                      <a:pt x="76987" y="71866"/>
                    </a:cubicBezTo>
                    <a:cubicBezTo>
                      <a:pt x="134915" y="67755"/>
                      <a:pt x="192842" y="63644"/>
                      <a:pt x="251144" y="59533"/>
                    </a:cubicBezTo>
                    <a:cubicBezTo>
                      <a:pt x="220498" y="96906"/>
                      <a:pt x="184247" y="124188"/>
                      <a:pt x="132673" y="115218"/>
                    </a:cubicBezTo>
                    <a:cubicBezTo>
                      <a:pt x="88573" y="107370"/>
                      <a:pt x="44847" y="94663"/>
                      <a:pt x="0" y="84199"/>
                    </a:cubicBezTo>
                    <a:cubicBezTo>
                      <a:pt x="2242" y="78967"/>
                      <a:pt x="2616" y="77098"/>
                      <a:pt x="3364" y="76725"/>
                    </a:cubicBezTo>
                    <a:cubicBezTo>
                      <a:pt x="41110" y="54675"/>
                      <a:pt x="77735" y="30756"/>
                      <a:pt x="116602" y="11323"/>
                    </a:cubicBezTo>
                    <a:cubicBezTo>
                      <a:pt x="164439" y="-12222"/>
                      <a:pt x="207418" y="3848"/>
                      <a:pt x="247780" y="3299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="" xmlns:a16="http://schemas.microsoft.com/office/drawing/2014/main" id="{C2AFB121-5A7A-453B-BF5B-B00530A642F1}"/>
                  </a:ext>
                </a:extLst>
              </p:cNvPr>
              <p:cNvSpPr/>
              <p:nvPr/>
            </p:nvSpPr>
            <p:spPr>
              <a:xfrm>
                <a:off x="5005225" y="2193355"/>
                <a:ext cx="162288" cy="334719"/>
              </a:xfrm>
              <a:custGeom>
                <a:avLst/>
                <a:gdLst>
                  <a:gd name="connsiteX0" fmla="*/ 15058 w 119592"/>
                  <a:gd name="connsiteY0" fmla="*/ 0 h 246658"/>
                  <a:gd name="connsiteX1" fmla="*/ 114843 w 119592"/>
                  <a:gd name="connsiteY1" fmla="*/ 132673 h 246658"/>
                  <a:gd name="connsiteX2" fmla="*/ 100641 w 119592"/>
                  <a:gd name="connsiteY2" fmla="*/ 238811 h 246658"/>
                  <a:gd name="connsiteX3" fmla="*/ 40098 w 119592"/>
                  <a:gd name="connsiteY3" fmla="*/ 74371 h 246658"/>
                  <a:gd name="connsiteX4" fmla="*/ 34866 w 119592"/>
                  <a:gd name="connsiteY4" fmla="*/ 75866 h 246658"/>
                  <a:gd name="connsiteX5" fmla="*/ 74854 w 119592"/>
                  <a:gd name="connsiteY5" fmla="*/ 247033 h 246658"/>
                  <a:gd name="connsiteX6" fmla="*/ 5341 w 119592"/>
                  <a:gd name="connsiteY6" fmla="*/ 168177 h 246658"/>
                  <a:gd name="connsiteX7" fmla="*/ 15058 w 119592"/>
                  <a:gd name="connsiteY7" fmla="*/ 0 h 24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6658">
                    <a:moveTo>
                      <a:pt x="15058" y="0"/>
                    </a:moveTo>
                    <a:cubicBezTo>
                      <a:pt x="55421" y="42231"/>
                      <a:pt x="94662" y="80725"/>
                      <a:pt x="114843" y="132673"/>
                    </a:cubicBezTo>
                    <a:cubicBezTo>
                      <a:pt x="129418" y="169671"/>
                      <a:pt x="117459" y="204802"/>
                      <a:pt x="100641" y="238811"/>
                    </a:cubicBezTo>
                    <a:cubicBezTo>
                      <a:pt x="80086" y="183499"/>
                      <a:pt x="60279" y="128935"/>
                      <a:pt x="40098" y="74371"/>
                    </a:cubicBezTo>
                    <a:cubicBezTo>
                      <a:pt x="38229" y="74745"/>
                      <a:pt x="36734" y="75493"/>
                      <a:pt x="34866" y="75866"/>
                    </a:cubicBezTo>
                    <a:cubicBezTo>
                      <a:pt x="47946" y="132299"/>
                      <a:pt x="61400" y="189105"/>
                      <a:pt x="74854" y="247033"/>
                    </a:cubicBezTo>
                    <a:cubicBezTo>
                      <a:pt x="43461" y="227973"/>
                      <a:pt x="14311" y="206297"/>
                      <a:pt x="5341" y="168177"/>
                    </a:cubicBezTo>
                    <a:cubicBezTo>
                      <a:pt x="-7365" y="112491"/>
                      <a:pt x="5341" y="57927"/>
                      <a:pt x="15058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="" xmlns:a16="http://schemas.microsoft.com/office/drawing/2014/main" id="{9A819509-1383-4ACA-B255-E0D3CF307F19}"/>
                  </a:ext>
                </a:extLst>
              </p:cNvPr>
              <p:cNvSpPr/>
              <p:nvPr/>
            </p:nvSpPr>
            <p:spPr>
              <a:xfrm>
                <a:off x="4650650" y="3921083"/>
                <a:ext cx="304290" cy="339791"/>
              </a:xfrm>
              <a:custGeom>
                <a:avLst/>
                <a:gdLst>
                  <a:gd name="connsiteX0" fmla="*/ 223279 w 224235"/>
                  <a:gd name="connsiteY0" fmla="*/ 252364 h 250396"/>
                  <a:gd name="connsiteX1" fmla="*/ 73789 w 224235"/>
                  <a:gd name="connsiteY1" fmla="*/ 131277 h 250396"/>
                  <a:gd name="connsiteX2" fmla="*/ 16983 w 224235"/>
                  <a:gd name="connsiteY2" fmla="*/ 66249 h 250396"/>
                  <a:gd name="connsiteX3" fmla="*/ 165 w 224235"/>
                  <a:gd name="connsiteY3" fmla="*/ 13927 h 250396"/>
                  <a:gd name="connsiteX4" fmla="*/ 11003 w 224235"/>
                  <a:gd name="connsiteY4" fmla="*/ 1595 h 250396"/>
                  <a:gd name="connsiteX5" fmla="*/ 62951 w 224235"/>
                  <a:gd name="connsiteY5" fmla="*/ 19160 h 250396"/>
                  <a:gd name="connsiteX6" fmla="*/ 188149 w 224235"/>
                  <a:gd name="connsiteY6" fmla="*/ 176124 h 250396"/>
                  <a:gd name="connsiteX7" fmla="*/ 227016 w 224235"/>
                  <a:gd name="connsiteY7" fmla="*/ 249001 h 250396"/>
                  <a:gd name="connsiteX8" fmla="*/ 223279 w 224235"/>
                  <a:gd name="connsiteY8" fmla="*/ 252364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235" h="250396">
                    <a:moveTo>
                      <a:pt x="223279" y="252364"/>
                    </a:moveTo>
                    <a:cubicBezTo>
                      <a:pt x="173947" y="211628"/>
                      <a:pt x="114899" y="182851"/>
                      <a:pt x="73789" y="131277"/>
                    </a:cubicBezTo>
                    <a:cubicBezTo>
                      <a:pt x="55850" y="108854"/>
                      <a:pt x="36043" y="87925"/>
                      <a:pt x="16983" y="66249"/>
                    </a:cubicBezTo>
                    <a:cubicBezTo>
                      <a:pt x="3528" y="51300"/>
                      <a:pt x="-956" y="33361"/>
                      <a:pt x="165" y="13927"/>
                    </a:cubicBezTo>
                    <a:cubicBezTo>
                      <a:pt x="539" y="9443"/>
                      <a:pt x="6518" y="2342"/>
                      <a:pt x="11003" y="1595"/>
                    </a:cubicBezTo>
                    <a:cubicBezTo>
                      <a:pt x="31558" y="-3264"/>
                      <a:pt x="49870" y="3089"/>
                      <a:pt x="62951" y="19160"/>
                    </a:cubicBezTo>
                    <a:cubicBezTo>
                      <a:pt x="105182" y="71108"/>
                      <a:pt x="148160" y="122682"/>
                      <a:pt x="188149" y="176124"/>
                    </a:cubicBezTo>
                    <a:cubicBezTo>
                      <a:pt x="204593" y="197800"/>
                      <a:pt x="214310" y="224709"/>
                      <a:pt x="227016" y="249001"/>
                    </a:cubicBezTo>
                    <a:cubicBezTo>
                      <a:pt x="225521" y="250122"/>
                      <a:pt x="224400" y="251243"/>
                      <a:pt x="223279" y="252364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="" xmlns:a16="http://schemas.microsoft.com/office/drawing/2014/main" id="{C2997A43-64A4-439A-BC4A-4F8AB676D770}"/>
                  </a:ext>
                </a:extLst>
              </p:cNvPr>
              <p:cNvSpPr/>
              <p:nvPr/>
            </p:nvSpPr>
            <p:spPr>
              <a:xfrm>
                <a:off x="7281465" y="3920851"/>
                <a:ext cx="309363" cy="339791"/>
              </a:xfrm>
              <a:custGeom>
                <a:avLst/>
                <a:gdLst>
                  <a:gd name="connsiteX0" fmla="*/ 0 w 227972"/>
                  <a:gd name="connsiteY0" fmla="*/ 249170 h 250396"/>
                  <a:gd name="connsiteX1" fmla="*/ 41110 w 227972"/>
                  <a:gd name="connsiteY1" fmla="*/ 174052 h 250396"/>
                  <a:gd name="connsiteX2" fmla="*/ 161449 w 227972"/>
                  <a:gd name="connsiteY2" fmla="*/ 22319 h 250396"/>
                  <a:gd name="connsiteX3" fmla="*/ 215266 w 227972"/>
                  <a:gd name="connsiteY3" fmla="*/ 643 h 250396"/>
                  <a:gd name="connsiteX4" fmla="*/ 227973 w 227972"/>
                  <a:gd name="connsiteY4" fmla="*/ 15218 h 250396"/>
                  <a:gd name="connsiteX5" fmla="*/ 209660 w 227972"/>
                  <a:gd name="connsiteY5" fmla="*/ 67166 h 250396"/>
                  <a:gd name="connsiteX6" fmla="*/ 129683 w 227972"/>
                  <a:gd name="connsiteY6" fmla="*/ 157234 h 250396"/>
                  <a:gd name="connsiteX7" fmla="*/ 91563 w 227972"/>
                  <a:gd name="connsiteY7" fmla="*/ 187879 h 250396"/>
                  <a:gd name="connsiteX8" fmla="*/ 3737 w 227972"/>
                  <a:gd name="connsiteY8" fmla="*/ 251413 h 250396"/>
                  <a:gd name="connsiteX9" fmla="*/ 0 w 227972"/>
                  <a:gd name="connsiteY9" fmla="*/ 249170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72" h="250396">
                    <a:moveTo>
                      <a:pt x="0" y="249170"/>
                    </a:moveTo>
                    <a:cubicBezTo>
                      <a:pt x="13454" y="224131"/>
                      <a:pt x="24292" y="196849"/>
                      <a:pt x="41110" y="174052"/>
                    </a:cubicBezTo>
                    <a:cubicBezTo>
                      <a:pt x="79604" y="122477"/>
                      <a:pt x="121087" y="72772"/>
                      <a:pt x="161449" y="22319"/>
                    </a:cubicBezTo>
                    <a:cubicBezTo>
                      <a:pt x="175277" y="5128"/>
                      <a:pt x="193216" y="-2347"/>
                      <a:pt x="215266" y="643"/>
                    </a:cubicBezTo>
                    <a:cubicBezTo>
                      <a:pt x="224235" y="1764"/>
                      <a:pt x="228346" y="5875"/>
                      <a:pt x="227973" y="15218"/>
                    </a:cubicBezTo>
                    <a:cubicBezTo>
                      <a:pt x="227225" y="34652"/>
                      <a:pt x="223114" y="52217"/>
                      <a:pt x="209660" y="67166"/>
                    </a:cubicBezTo>
                    <a:cubicBezTo>
                      <a:pt x="182752" y="97064"/>
                      <a:pt x="156965" y="128083"/>
                      <a:pt x="129683" y="157234"/>
                    </a:cubicBezTo>
                    <a:cubicBezTo>
                      <a:pt x="118471" y="169193"/>
                      <a:pt x="104643" y="178163"/>
                      <a:pt x="91563" y="187879"/>
                    </a:cubicBezTo>
                    <a:cubicBezTo>
                      <a:pt x="62412" y="209182"/>
                      <a:pt x="32888" y="230484"/>
                      <a:pt x="3737" y="251413"/>
                    </a:cubicBezTo>
                    <a:cubicBezTo>
                      <a:pt x="2242" y="251039"/>
                      <a:pt x="1121" y="249918"/>
                      <a:pt x="0" y="24917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="" xmlns:a16="http://schemas.microsoft.com/office/drawing/2014/main" id="{EBDCDC7D-F7B2-4C6F-A017-1FD49C08778F}"/>
                  </a:ext>
                </a:extLst>
              </p:cNvPr>
              <p:cNvSpPr/>
              <p:nvPr/>
            </p:nvSpPr>
            <p:spPr>
              <a:xfrm>
                <a:off x="6982303" y="2248916"/>
                <a:ext cx="157217" cy="273862"/>
              </a:xfrm>
              <a:custGeom>
                <a:avLst/>
                <a:gdLst>
                  <a:gd name="connsiteX0" fmla="*/ 100116 w 115854"/>
                  <a:gd name="connsiteY0" fmla="*/ 166 h 201811"/>
                  <a:gd name="connsiteX1" fmla="*/ 116186 w 115854"/>
                  <a:gd name="connsiteY1" fmla="*/ 114526 h 201811"/>
                  <a:gd name="connsiteX2" fmla="*/ 48916 w 115854"/>
                  <a:gd name="connsiteY2" fmla="*/ 202725 h 201811"/>
                  <a:gd name="connsiteX3" fmla="*/ 79935 w 115854"/>
                  <a:gd name="connsiteY3" fmla="*/ 61831 h 201811"/>
                  <a:gd name="connsiteX4" fmla="*/ 74703 w 115854"/>
                  <a:gd name="connsiteY4" fmla="*/ 60336 h 201811"/>
                  <a:gd name="connsiteX5" fmla="*/ 23502 w 115854"/>
                  <a:gd name="connsiteY5" fmla="*/ 194130 h 201811"/>
                  <a:gd name="connsiteX6" fmla="*/ 10422 w 115854"/>
                  <a:gd name="connsiteY6" fmla="*/ 91729 h 201811"/>
                  <a:gd name="connsiteX7" fmla="*/ 94136 w 115854"/>
                  <a:gd name="connsiteY7" fmla="*/ 166 h 201811"/>
                  <a:gd name="connsiteX8" fmla="*/ 100116 w 115854"/>
                  <a:gd name="connsiteY8" fmla="*/ 166 h 20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854" h="201811">
                    <a:moveTo>
                      <a:pt x="100116" y="166"/>
                    </a:moveTo>
                    <a:cubicBezTo>
                      <a:pt x="105722" y="38286"/>
                      <a:pt x="113570" y="76032"/>
                      <a:pt x="116186" y="114526"/>
                    </a:cubicBezTo>
                    <a:cubicBezTo>
                      <a:pt x="118802" y="156010"/>
                      <a:pt x="92268" y="187029"/>
                      <a:pt x="48916" y="202725"/>
                    </a:cubicBezTo>
                    <a:cubicBezTo>
                      <a:pt x="59380" y="156010"/>
                      <a:pt x="69470" y="108920"/>
                      <a:pt x="79935" y="61831"/>
                    </a:cubicBezTo>
                    <a:cubicBezTo>
                      <a:pt x="78066" y="61457"/>
                      <a:pt x="76571" y="60710"/>
                      <a:pt x="74703" y="60336"/>
                    </a:cubicBezTo>
                    <a:cubicBezTo>
                      <a:pt x="57511" y="105183"/>
                      <a:pt x="40320" y="150030"/>
                      <a:pt x="23502" y="194130"/>
                    </a:cubicBezTo>
                    <a:cubicBezTo>
                      <a:pt x="-1164" y="169464"/>
                      <a:pt x="-7891" y="122748"/>
                      <a:pt x="10422" y="91729"/>
                    </a:cubicBezTo>
                    <a:cubicBezTo>
                      <a:pt x="31724" y="55477"/>
                      <a:pt x="62743" y="27448"/>
                      <a:pt x="94136" y="166"/>
                    </a:cubicBezTo>
                    <a:cubicBezTo>
                      <a:pt x="96005" y="-208"/>
                      <a:pt x="98247" y="166"/>
                      <a:pt x="100116" y="16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="" xmlns:a16="http://schemas.microsoft.com/office/drawing/2014/main" id="{23030227-7149-48F6-BA6C-73CB5382C22E}"/>
                  </a:ext>
                </a:extLst>
              </p:cNvPr>
              <p:cNvSpPr/>
              <p:nvPr/>
            </p:nvSpPr>
            <p:spPr>
              <a:xfrm>
                <a:off x="6874223" y="4048353"/>
                <a:ext cx="136930" cy="324576"/>
              </a:xfrm>
              <a:custGeom>
                <a:avLst/>
                <a:gdLst>
                  <a:gd name="connsiteX0" fmla="*/ 0 w 100905"/>
                  <a:gd name="connsiteY0" fmla="*/ 242291 h 239184"/>
                  <a:gd name="connsiteX1" fmla="*/ 30272 w 100905"/>
                  <a:gd name="connsiteY1" fmla="*/ 126436 h 239184"/>
                  <a:gd name="connsiteX2" fmla="*/ 59422 w 100905"/>
                  <a:gd name="connsiteY2" fmla="*/ 17308 h 239184"/>
                  <a:gd name="connsiteX3" fmla="*/ 75119 w 100905"/>
                  <a:gd name="connsiteY3" fmla="*/ 490 h 239184"/>
                  <a:gd name="connsiteX4" fmla="*/ 96048 w 100905"/>
                  <a:gd name="connsiteY4" fmla="*/ 7217 h 239184"/>
                  <a:gd name="connsiteX5" fmla="*/ 100906 w 100905"/>
                  <a:gd name="connsiteY5" fmla="*/ 25904 h 239184"/>
                  <a:gd name="connsiteX6" fmla="*/ 67644 w 100905"/>
                  <a:gd name="connsiteY6" fmla="*/ 231453 h 239184"/>
                  <a:gd name="connsiteX7" fmla="*/ 59049 w 100905"/>
                  <a:gd name="connsiteY7" fmla="*/ 241917 h 239184"/>
                  <a:gd name="connsiteX8" fmla="*/ 0 w 100905"/>
                  <a:gd name="connsiteY8" fmla="*/ 242291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05" h="239184">
                    <a:moveTo>
                      <a:pt x="0" y="242291"/>
                    </a:moveTo>
                    <a:cubicBezTo>
                      <a:pt x="10091" y="203797"/>
                      <a:pt x="20181" y="165303"/>
                      <a:pt x="30272" y="126436"/>
                    </a:cubicBezTo>
                    <a:cubicBezTo>
                      <a:pt x="39615" y="90184"/>
                      <a:pt x="48958" y="53559"/>
                      <a:pt x="59422" y="17308"/>
                    </a:cubicBezTo>
                    <a:cubicBezTo>
                      <a:pt x="61291" y="10581"/>
                      <a:pt x="68765" y="2359"/>
                      <a:pt x="75119" y="490"/>
                    </a:cubicBezTo>
                    <a:cubicBezTo>
                      <a:pt x="81098" y="-1378"/>
                      <a:pt x="90815" y="2359"/>
                      <a:pt x="96048" y="7217"/>
                    </a:cubicBezTo>
                    <a:cubicBezTo>
                      <a:pt x="100158" y="10955"/>
                      <a:pt x="102027" y="19924"/>
                      <a:pt x="100906" y="25904"/>
                    </a:cubicBezTo>
                    <a:cubicBezTo>
                      <a:pt x="90442" y="94295"/>
                      <a:pt x="79230" y="163061"/>
                      <a:pt x="67644" y="231453"/>
                    </a:cubicBezTo>
                    <a:cubicBezTo>
                      <a:pt x="66897" y="235564"/>
                      <a:pt x="62038" y="241917"/>
                      <a:pt x="59049" y="241917"/>
                    </a:cubicBezTo>
                    <a:cubicBezTo>
                      <a:pt x="39989" y="242665"/>
                      <a:pt x="20555" y="242291"/>
                      <a:pt x="0" y="24229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="" xmlns:a16="http://schemas.microsoft.com/office/drawing/2014/main" id="{4BD155B2-AB22-4E81-8972-DF81FD6941A2}"/>
                  </a:ext>
                </a:extLst>
              </p:cNvPr>
              <p:cNvSpPr/>
              <p:nvPr/>
            </p:nvSpPr>
            <p:spPr>
              <a:xfrm>
                <a:off x="5228062" y="4046849"/>
                <a:ext cx="136930" cy="329649"/>
              </a:xfrm>
              <a:custGeom>
                <a:avLst/>
                <a:gdLst>
                  <a:gd name="connsiteX0" fmla="*/ 101616 w 100905"/>
                  <a:gd name="connsiteY0" fmla="*/ 243399 h 242921"/>
                  <a:gd name="connsiteX1" fmla="*/ 42568 w 100905"/>
                  <a:gd name="connsiteY1" fmla="*/ 243026 h 242921"/>
                  <a:gd name="connsiteX2" fmla="*/ 34346 w 100905"/>
                  <a:gd name="connsiteY2" fmla="*/ 233683 h 242921"/>
                  <a:gd name="connsiteX3" fmla="*/ 337 w 100905"/>
                  <a:gd name="connsiteY3" fmla="*/ 25517 h 242921"/>
                  <a:gd name="connsiteX4" fmla="*/ 16407 w 100905"/>
                  <a:gd name="connsiteY4" fmla="*/ 852 h 242921"/>
                  <a:gd name="connsiteX5" fmla="*/ 42568 w 100905"/>
                  <a:gd name="connsiteY5" fmla="*/ 18790 h 242921"/>
                  <a:gd name="connsiteX6" fmla="*/ 83304 w 100905"/>
                  <a:gd name="connsiteY6" fmla="*/ 173886 h 242921"/>
                  <a:gd name="connsiteX7" fmla="*/ 101616 w 100905"/>
                  <a:gd name="connsiteY7" fmla="*/ 243399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905" h="242921">
                    <a:moveTo>
                      <a:pt x="101616" y="243399"/>
                    </a:moveTo>
                    <a:cubicBezTo>
                      <a:pt x="81062" y="243399"/>
                      <a:pt x="62002" y="243773"/>
                      <a:pt x="42568" y="243026"/>
                    </a:cubicBezTo>
                    <a:cubicBezTo>
                      <a:pt x="39578" y="243026"/>
                      <a:pt x="34720" y="237420"/>
                      <a:pt x="34346" y="233683"/>
                    </a:cubicBezTo>
                    <a:cubicBezTo>
                      <a:pt x="22760" y="164170"/>
                      <a:pt x="11549" y="94657"/>
                      <a:pt x="337" y="25517"/>
                    </a:cubicBezTo>
                    <a:cubicBezTo>
                      <a:pt x="-1532" y="12811"/>
                      <a:pt x="4448" y="4215"/>
                      <a:pt x="16407" y="852"/>
                    </a:cubicBezTo>
                    <a:cubicBezTo>
                      <a:pt x="28366" y="-2512"/>
                      <a:pt x="38831" y="4215"/>
                      <a:pt x="42568" y="18790"/>
                    </a:cubicBezTo>
                    <a:cubicBezTo>
                      <a:pt x="56396" y="70364"/>
                      <a:pt x="69850" y="122312"/>
                      <a:pt x="83304" y="173886"/>
                    </a:cubicBezTo>
                    <a:cubicBezTo>
                      <a:pt x="89657" y="197058"/>
                      <a:pt x="95637" y="220228"/>
                      <a:pt x="101616" y="24339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="" xmlns:a16="http://schemas.microsoft.com/office/drawing/2014/main" id="{7DD159ED-7A9E-45C5-A9E3-550DB92F12B7}"/>
              </a:ext>
            </a:extLst>
          </p:cNvPr>
          <p:cNvGrpSpPr/>
          <p:nvPr/>
        </p:nvGrpSpPr>
        <p:grpSpPr>
          <a:xfrm>
            <a:off x="3874827" y="3970549"/>
            <a:ext cx="2017724" cy="2016688"/>
            <a:chOff x="4574848" y="1897856"/>
            <a:chExt cx="3028217" cy="3026664"/>
          </a:xfrm>
        </p:grpSpPr>
        <p:sp>
          <p:nvSpPr>
            <p:cNvPr id="132" name="Freeform: Shape 131">
              <a:extLst>
                <a:ext uri="{FF2B5EF4-FFF2-40B4-BE49-F238E27FC236}">
                  <a16:creationId xmlns="" xmlns:a16="http://schemas.microsoft.com/office/drawing/2014/main" id="{83CFD090-9314-4724-83F6-00D8418C3017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="" xmlns:a16="http://schemas.microsoft.com/office/drawing/2014/main" id="{91DD739E-B1F4-497A-9F8D-6A0062F59EFE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</a:t>
            </a:r>
            <a:r>
              <a:rPr lang="en-US" dirty="0" smtClean="0"/>
              <a:t>Editable</a:t>
            </a:r>
            <a:endParaRPr lang="en-US" dirty="0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1765" y="1565248"/>
            <a:ext cx="5817146" cy="464563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26949" y="1565248"/>
            <a:ext cx="5874451" cy="2054547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1249" y="3619795"/>
            <a:ext cx="2783702" cy="2673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696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8AE113E9-8B7B-4E99-BA7F-558DEDA315DF}"/>
              </a:ext>
            </a:extLst>
          </p:cNvPr>
          <p:cNvGrpSpPr/>
          <p:nvPr/>
        </p:nvGrpSpPr>
        <p:grpSpPr>
          <a:xfrm>
            <a:off x="8405426" y="3296189"/>
            <a:ext cx="3348000" cy="1074409"/>
            <a:chOff x="5076057" y="1240057"/>
            <a:chExt cx="2137127" cy="464607"/>
          </a:xfrm>
        </p:grpSpPr>
        <p:sp>
          <p:nvSpPr>
            <p:cNvPr id="4" name="TextBox 3">
              <a:extLst>
                <a:ext uri="{FF2B5EF4-FFF2-40B4-BE49-F238E27FC236}">
                  <a16:creationId xmlns="" xmlns:a16="http://schemas.microsoft.com/office/drawing/2014/main" id="{66925377-93CC-40B1-920D-AF9A5DBE614B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F2E3089D-EA2E-403C-B235-4CF26D7D55D5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836E6BB9-5E13-4FCF-975C-49FF63029D2F}"/>
              </a:ext>
            </a:extLst>
          </p:cNvPr>
          <p:cNvGrpSpPr/>
          <p:nvPr/>
        </p:nvGrpSpPr>
        <p:grpSpPr>
          <a:xfrm>
            <a:off x="8484134" y="4909437"/>
            <a:ext cx="3348000" cy="1074409"/>
            <a:chOff x="5076057" y="1240057"/>
            <a:chExt cx="2137127" cy="464607"/>
          </a:xfrm>
        </p:grpSpPr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327E59A2-C3BF-45F0-853A-31987386EBB3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392B8976-1071-4A62-9B85-EB5F400FE571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B5BD4201-F9F3-4B3D-879B-811FD91BB449}"/>
              </a:ext>
            </a:extLst>
          </p:cNvPr>
          <p:cNvGrpSpPr/>
          <p:nvPr/>
        </p:nvGrpSpPr>
        <p:grpSpPr>
          <a:xfrm>
            <a:off x="397530" y="4909437"/>
            <a:ext cx="3348000" cy="1074409"/>
            <a:chOff x="5076057" y="1240057"/>
            <a:chExt cx="2137127" cy="464607"/>
          </a:xfrm>
        </p:grpSpPr>
        <p:sp>
          <p:nvSpPr>
            <p:cNvPr id="10" name="TextBox 9">
              <a:extLst>
                <a:ext uri="{FF2B5EF4-FFF2-40B4-BE49-F238E27FC236}">
                  <a16:creationId xmlns="" xmlns:a16="http://schemas.microsoft.com/office/drawing/2014/main" id="{475D6E25-8925-4D8E-9619-6F232FA855F4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A655CF74-6015-440A-A6AB-E86A1D9363CA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B6954C91-B58F-4B4C-912B-E56B6876FF1E}"/>
              </a:ext>
            </a:extLst>
          </p:cNvPr>
          <p:cNvGrpSpPr/>
          <p:nvPr/>
        </p:nvGrpSpPr>
        <p:grpSpPr>
          <a:xfrm>
            <a:off x="344930" y="3296189"/>
            <a:ext cx="3348000" cy="1074409"/>
            <a:chOff x="5076057" y="1240057"/>
            <a:chExt cx="2137127" cy="464607"/>
          </a:xfrm>
        </p:grpSpPr>
        <p:sp>
          <p:nvSpPr>
            <p:cNvPr id="13" name="TextBox 12">
              <a:extLst>
                <a:ext uri="{FF2B5EF4-FFF2-40B4-BE49-F238E27FC236}">
                  <a16:creationId xmlns="" xmlns:a16="http://schemas.microsoft.com/office/drawing/2014/main" id="{87B2A270-801C-4639-9EFD-61FBBDB2BEC8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="" xmlns:a16="http://schemas.microsoft.com/office/drawing/2014/main" id="{9820076B-D21E-4E2C-B278-ABB89BE19E58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489B050C-BC53-4435-B89D-B3212CB42893}"/>
              </a:ext>
            </a:extLst>
          </p:cNvPr>
          <p:cNvSpPr txBox="1"/>
          <p:nvPr/>
        </p:nvSpPr>
        <p:spPr>
          <a:xfrm>
            <a:off x="822638" y="1682940"/>
            <a:ext cx="3806286" cy="738664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Professional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pic>
        <p:nvPicPr>
          <p:cNvPr id="41" name="Imagen 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45530" y="3939970"/>
            <a:ext cx="4096028" cy="2656883"/>
          </a:xfrm>
          <a:prstGeom prst="rect">
            <a:avLst/>
          </a:prstGeom>
        </p:spPr>
      </p:pic>
      <p:sp>
        <p:nvSpPr>
          <p:cNvPr id="42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/>
        </p:nvSpPr>
        <p:spPr>
          <a:xfrm>
            <a:off x="-798020" y="5756050"/>
            <a:ext cx="13844877" cy="1102381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44" name="Imagen 4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40169" y="339509"/>
            <a:ext cx="1114396" cy="973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235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1801" y="1860884"/>
            <a:ext cx="4293086" cy="2539455"/>
          </a:xfrm>
          <a:prstGeom prst="rect">
            <a:avLst/>
          </a:prstGeom>
        </p:spPr>
      </p:pic>
      <p:sp>
        <p:nvSpPr>
          <p:cNvPr id="42" name="Freeform 7"/>
          <p:cNvSpPr>
            <a:spLocks/>
          </p:cNvSpPr>
          <p:nvPr/>
        </p:nvSpPr>
        <p:spPr bwMode="auto">
          <a:xfrm>
            <a:off x="9289464" y="2778207"/>
            <a:ext cx="2087957" cy="1622132"/>
          </a:xfrm>
          <a:custGeom>
            <a:avLst/>
            <a:gdLst>
              <a:gd name="T0" fmla="*/ 206 w 267"/>
              <a:gd name="T1" fmla="*/ 198 h 206"/>
              <a:gd name="T2" fmla="*/ 180 w 267"/>
              <a:gd name="T3" fmla="*/ 180 h 206"/>
              <a:gd name="T4" fmla="*/ 179 w 267"/>
              <a:gd name="T5" fmla="*/ 163 h 206"/>
              <a:gd name="T6" fmla="*/ 175 w 267"/>
              <a:gd name="T7" fmla="*/ 156 h 206"/>
              <a:gd name="T8" fmla="*/ 184 w 267"/>
              <a:gd name="T9" fmla="*/ 201 h 206"/>
              <a:gd name="T10" fmla="*/ 159 w 267"/>
              <a:gd name="T11" fmla="*/ 183 h 206"/>
              <a:gd name="T12" fmla="*/ 153 w 267"/>
              <a:gd name="T13" fmla="*/ 144 h 206"/>
              <a:gd name="T14" fmla="*/ 139 w 267"/>
              <a:gd name="T15" fmla="*/ 137 h 206"/>
              <a:gd name="T16" fmla="*/ 73 w 267"/>
              <a:gd name="T17" fmla="*/ 133 h 206"/>
              <a:gd name="T18" fmla="*/ 62 w 267"/>
              <a:gd name="T19" fmla="*/ 137 h 206"/>
              <a:gd name="T20" fmla="*/ 51 w 267"/>
              <a:gd name="T21" fmla="*/ 179 h 206"/>
              <a:gd name="T22" fmla="*/ 62 w 267"/>
              <a:gd name="T23" fmla="*/ 197 h 206"/>
              <a:gd name="T24" fmla="*/ 40 w 267"/>
              <a:gd name="T25" fmla="*/ 182 h 206"/>
              <a:gd name="T26" fmla="*/ 33 w 267"/>
              <a:gd name="T27" fmla="*/ 149 h 206"/>
              <a:gd name="T28" fmla="*/ 34 w 267"/>
              <a:gd name="T29" fmla="*/ 201 h 206"/>
              <a:gd name="T30" fmla="*/ 18 w 267"/>
              <a:gd name="T31" fmla="*/ 199 h 206"/>
              <a:gd name="T32" fmla="*/ 12 w 267"/>
              <a:gd name="T33" fmla="*/ 183 h 206"/>
              <a:gd name="T34" fmla="*/ 11 w 267"/>
              <a:gd name="T35" fmla="*/ 150 h 206"/>
              <a:gd name="T36" fmla="*/ 13 w 267"/>
              <a:gd name="T37" fmla="*/ 139 h 206"/>
              <a:gd name="T38" fmla="*/ 17 w 267"/>
              <a:gd name="T39" fmla="*/ 130 h 206"/>
              <a:gd name="T40" fmla="*/ 5 w 267"/>
              <a:gd name="T41" fmla="*/ 85 h 206"/>
              <a:gd name="T42" fmla="*/ 3 w 267"/>
              <a:gd name="T43" fmla="*/ 67 h 206"/>
              <a:gd name="T44" fmla="*/ 43 w 267"/>
              <a:gd name="T45" fmla="*/ 35 h 206"/>
              <a:gd name="T46" fmla="*/ 90 w 267"/>
              <a:gd name="T47" fmla="*/ 34 h 206"/>
              <a:gd name="T48" fmla="*/ 154 w 267"/>
              <a:gd name="T49" fmla="*/ 37 h 206"/>
              <a:gd name="T50" fmla="*/ 184 w 267"/>
              <a:gd name="T51" fmla="*/ 25 h 206"/>
              <a:gd name="T52" fmla="*/ 213 w 267"/>
              <a:gd name="T53" fmla="*/ 7 h 206"/>
              <a:gd name="T54" fmla="*/ 249 w 267"/>
              <a:gd name="T55" fmla="*/ 16 h 206"/>
              <a:gd name="T56" fmla="*/ 262 w 267"/>
              <a:gd name="T57" fmla="*/ 35 h 206"/>
              <a:gd name="T58" fmla="*/ 266 w 267"/>
              <a:gd name="T59" fmla="*/ 50 h 206"/>
              <a:gd name="T60" fmla="*/ 252 w 267"/>
              <a:gd name="T61" fmla="*/ 58 h 206"/>
              <a:gd name="T62" fmla="*/ 247 w 267"/>
              <a:gd name="T63" fmla="*/ 58 h 206"/>
              <a:gd name="T64" fmla="*/ 220 w 267"/>
              <a:gd name="T65" fmla="*/ 92 h 206"/>
              <a:gd name="T66" fmla="*/ 199 w 267"/>
              <a:gd name="T67" fmla="*/ 129 h 206"/>
              <a:gd name="T68" fmla="*/ 194 w 267"/>
              <a:gd name="T69" fmla="*/ 139 h 206"/>
              <a:gd name="T70" fmla="*/ 206 w 267"/>
              <a:gd name="T71" fmla="*/ 198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7" h="206">
                <a:moveTo>
                  <a:pt x="206" y="198"/>
                </a:moveTo>
                <a:cubicBezTo>
                  <a:pt x="189" y="200"/>
                  <a:pt x="181" y="193"/>
                  <a:pt x="180" y="180"/>
                </a:cubicBezTo>
                <a:cubicBezTo>
                  <a:pt x="180" y="174"/>
                  <a:pt x="179" y="168"/>
                  <a:pt x="179" y="163"/>
                </a:cubicBezTo>
                <a:cubicBezTo>
                  <a:pt x="178" y="160"/>
                  <a:pt x="177" y="158"/>
                  <a:pt x="175" y="156"/>
                </a:cubicBezTo>
                <a:cubicBezTo>
                  <a:pt x="172" y="172"/>
                  <a:pt x="173" y="188"/>
                  <a:pt x="184" y="201"/>
                </a:cubicBezTo>
                <a:cubicBezTo>
                  <a:pt x="168" y="206"/>
                  <a:pt x="160" y="198"/>
                  <a:pt x="159" y="183"/>
                </a:cubicBezTo>
                <a:cubicBezTo>
                  <a:pt x="159" y="170"/>
                  <a:pt x="157" y="157"/>
                  <a:pt x="153" y="144"/>
                </a:cubicBezTo>
                <a:cubicBezTo>
                  <a:pt x="152" y="141"/>
                  <a:pt x="144" y="137"/>
                  <a:pt x="139" y="137"/>
                </a:cubicBezTo>
                <a:cubicBezTo>
                  <a:pt x="117" y="141"/>
                  <a:pt x="95" y="138"/>
                  <a:pt x="73" y="133"/>
                </a:cubicBezTo>
                <a:cubicBezTo>
                  <a:pt x="70" y="132"/>
                  <a:pt x="65" y="135"/>
                  <a:pt x="62" y="137"/>
                </a:cubicBezTo>
                <a:cubicBezTo>
                  <a:pt x="52" y="149"/>
                  <a:pt x="44" y="163"/>
                  <a:pt x="51" y="179"/>
                </a:cubicBezTo>
                <a:cubicBezTo>
                  <a:pt x="54" y="185"/>
                  <a:pt x="58" y="191"/>
                  <a:pt x="62" y="197"/>
                </a:cubicBezTo>
                <a:cubicBezTo>
                  <a:pt x="49" y="201"/>
                  <a:pt x="41" y="195"/>
                  <a:pt x="40" y="182"/>
                </a:cubicBezTo>
                <a:cubicBezTo>
                  <a:pt x="38" y="171"/>
                  <a:pt x="36" y="160"/>
                  <a:pt x="33" y="149"/>
                </a:cubicBezTo>
                <a:cubicBezTo>
                  <a:pt x="23" y="157"/>
                  <a:pt x="23" y="167"/>
                  <a:pt x="34" y="201"/>
                </a:cubicBezTo>
                <a:cubicBezTo>
                  <a:pt x="28" y="201"/>
                  <a:pt x="21" y="202"/>
                  <a:pt x="18" y="199"/>
                </a:cubicBezTo>
                <a:cubicBezTo>
                  <a:pt x="14" y="195"/>
                  <a:pt x="12" y="189"/>
                  <a:pt x="12" y="183"/>
                </a:cubicBezTo>
                <a:cubicBezTo>
                  <a:pt x="11" y="172"/>
                  <a:pt x="11" y="161"/>
                  <a:pt x="11" y="150"/>
                </a:cubicBezTo>
                <a:cubicBezTo>
                  <a:pt x="11" y="147"/>
                  <a:pt x="12" y="143"/>
                  <a:pt x="13" y="139"/>
                </a:cubicBezTo>
                <a:cubicBezTo>
                  <a:pt x="14" y="136"/>
                  <a:pt x="18" y="133"/>
                  <a:pt x="17" y="130"/>
                </a:cubicBezTo>
                <a:cubicBezTo>
                  <a:pt x="14" y="115"/>
                  <a:pt x="12" y="98"/>
                  <a:pt x="5" y="85"/>
                </a:cubicBezTo>
                <a:cubicBezTo>
                  <a:pt x="0" y="78"/>
                  <a:pt x="0" y="72"/>
                  <a:pt x="3" y="67"/>
                </a:cubicBezTo>
                <a:cubicBezTo>
                  <a:pt x="13" y="53"/>
                  <a:pt x="24" y="37"/>
                  <a:pt x="43" y="35"/>
                </a:cubicBezTo>
                <a:cubicBezTo>
                  <a:pt x="58" y="33"/>
                  <a:pt x="74" y="33"/>
                  <a:pt x="90" y="34"/>
                </a:cubicBezTo>
                <a:cubicBezTo>
                  <a:pt x="111" y="34"/>
                  <a:pt x="133" y="38"/>
                  <a:pt x="154" y="37"/>
                </a:cubicBezTo>
                <a:cubicBezTo>
                  <a:pt x="164" y="36"/>
                  <a:pt x="175" y="30"/>
                  <a:pt x="184" y="25"/>
                </a:cubicBezTo>
                <a:cubicBezTo>
                  <a:pt x="194" y="19"/>
                  <a:pt x="203" y="12"/>
                  <a:pt x="213" y="7"/>
                </a:cubicBezTo>
                <a:cubicBezTo>
                  <a:pt x="226" y="0"/>
                  <a:pt x="241" y="5"/>
                  <a:pt x="249" y="16"/>
                </a:cubicBezTo>
                <a:cubicBezTo>
                  <a:pt x="254" y="22"/>
                  <a:pt x="259" y="28"/>
                  <a:pt x="262" y="35"/>
                </a:cubicBezTo>
                <a:cubicBezTo>
                  <a:pt x="265" y="39"/>
                  <a:pt x="267" y="46"/>
                  <a:pt x="266" y="50"/>
                </a:cubicBezTo>
                <a:cubicBezTo>
                  <a:pt x="264" y="54"/>
                  <a:pt x="257" y="56"/>
                  <a:pt x="252" y="58"/>
                </a:cubicBezTo>
                <a:cubicBezTo>
                  <a:pt x="250" y="58"/>
                  <a:pt x="247" y="57"/>
                  <a:pt x="247" y="58"/>
                </a:cubicBezTo>
                <a:cubicBezTo>
                  <a:pt x="237" y="69"/>
                  <a:pt x="226" y="79"/>
                  <a:pt x="220" y="92"/>
                </a:cubicBezTo>
                <a:cubicBezTo>
                  <a:pt x="214" y="105"/>
                  <a:pt x="210" y="119"/>
                  <a:pt x="199" y="129"/>
                </a:cubicBezTo>
                <a:cubicBezTo>
                  <a:pt x="197" y="131"/>
                  <a:pt x="195" y="135"/>
                  <a:pt x="194" y="139"/>
                </a:cubicBezTo>
                <a:cubicBezTo>
                  <a:pt x="190" y="159"/>
                  <a:pt x="186" y="180"/>
                  <a:pt x="206" y="198"/>
                </a:cubicBezTo>
                <a:close/>
              </a:path>
            </a:pathLst>
          </a:custGeom>
          <a:solidFill>
            <a:srgbClr val="C04D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40" name="Freeform 5"/>
          <p:cNvSpPr>
            <a:spLocks noEditPoints="1"/>
          </p:cNvSpPr>
          <p:nvPr/>
        </p:nvSpPr>
        <p:spPr bwMode="auto">
          <a:xfrm>
            <a:off x="5628907" y="2238284"/>
            <a:ext cx="3302734" cy="2236852"/>
          </a:xfrm>
          <a:custGeom>
            <a:avLst/>
            <a:gdLst>
              <a:gd name="T0" fmla="*/ 67 w 372"/>
              <a:gd name="T1" fmla="*/ 169 h 250"/>
              <a:gd name="T2" fmla="*/ 57 w 372"/>
              <a:gd name="T3" fmla="*/ 195 h 250"/>
              <a:gd name="T4" fmla="*/ 68 w 372"/>
              <a:gd name="T5" fmla="*/ 222 h 250"/>
              <a:gd name="T6" fmla="*/ 78 w 372"/>
              <a:gd name="T7" fmla="*/ 237 h 250"/>
              <a:gd name="T8" fmla="*/ 48 w 372"/>
              <a:gd name="T9" fmla="*/ 222 h 250"/>
              <a:gd name="T10" fmla="*/ 34 w 372"/>
              <a:gd name="T11" fmla="*/ 172 h 250"/>
              <a:gd name="T12" fmla="*/ 30 w 372"/>
              <a:gd name="T13" fmla="*/ 172 h 250"/>
              <a:gd name="T14" fmla="*/ 22 w 372"/>
              <a:gd name="T15" fmla="*/ 193 h 250"/>
              <a:gd name="T16" fmla="*/ 27 w 372"/>
              <a:gd name="T17" fmla="*/ 230 h 250"/>
              <a:gd name="T18" fmla="*/ 30 w 372"/>
              <a:gd name="T19" fmla="*/ 244 h 250"/>
              <a:gd name="T20" fmla="*/ 11 w 372"/>
              <a:gd name="T21" fmla="*/ 239 h 250"/>
              <a:gd name="T22" fmla="*/ 4 w 372"/>
              <a:gd name="T23" fmla="*/ 217 h 250"/>
              <a:gd name="T24" fmla="*/ 2 w 372"/>
              <a:gd name="T25" fmla="*/ 174 h 250"/>
              <a:gd name="T26" fmla="*/ 7 w 372"/>
              <a:gd name="T27" fmla="*/ 127 h 250"/>
              <a:gd name="T28" fmla="*/ 6 w 372"/>
              <a:gd name="T29" fmla="*/ 82 h 250"/>
              <a:gd name="T30" fmla="*/ 5 w 372"/>
              <a:gd name="T31" fmla="*/ 52 h 250"/>
              <a:gd name="T32" fmla="*/ 25 w 372"/>
              <a:gd name="T33" fmla="*/ 31 h 250"/>
              <a:gd name="T34" fmla="*/ 111 w 372"/>
              <a:gd name="T35" fmla="*/ 37 h 250"/>
              <a:gd name="T36" fmla="*/ 169 w 372"/>
              <a:gd name="T37" fmla="*/ 38 h 250"/>
              <a:gd name="T38" fmla="*/ 271 w 372"/>
              <a:gd name="T39" fmla="*/ 33 h 250"/>
              <a:gd name="T40" fmla="*/ 285 w 372"/>
              <a:gd name="T41" fmla="*/ 23 h 250"/>
              <a:gd name="T42" fmla="*/ 298 w 372"/>
              <a:gd name="T43" fmla="*/ 16 h 250"/>
              <a:gd name="T44" fmla="*/ 293 w 372"/>
              <a:gd name="T45" fmla="*/ 12 h 250"/>
              <a:gd name="T46" fmla="*/ 318 w 372"/>
              <a:gd name="T47" fmla="*/ 0 h 250"/>
              <a:gd name="T48" fmla="*/ 315 w 372"/>
              <a:gd name="T49" fmla="*/ 10 h 250"/>
              <a:gd name="T50" fmla="*/ 338 w 372"/>
              <a:gd name="T51" fmla="*/ 3 h 250"/>
              <a:gd name="T52" fmla="*/ 329 w 372"/>
              <a:gd name="T53" fmla="*/ 16 h 250"/>
              <a:gd name="T54" fmla="*/ 369 w 372"/>
              <a:gd name="T55" fmla="*/ 63 h 250"/>
              <a:gd name="T56" fmla="*/ 371 w 372"/>
              <a:gd name="T57" fmla="*/ 74 h 250"/>
              <a:gd name="T58" fmla="*/ 354 w 372"/>
              <a:gd name="T59" fmla="*/ 86 h 250"/>
              <a:gd name="T60" fmla="*/ 314 w 372"/>
              <a:gd name="T61" fmla="*/ 87 h 250"/>
              <a:gd name="T62" fmla="*/ 291 w 372"/>
              <a:gd name="T63" fmla="*/ 108 h 250"/>
              <a:gd name="T64" fmla="*/ 255 w 372"/>
              <a:gd name="T65" fmla="*/ 159 h 250"/>
              <a:gd name="T66" fmla="*/ 251 w 372"/>
              <a:gd name="T67" fmla="*/ 165 h 250"/>
              <a:gd name="T68" fmla="*/ 248 w 372"/>
              <a:gd name="T69" fmla="*/ 219 h 250"/>
              <a:gd name="T70" fmla="*/ 260 w 372"/>
              <a:gd name="T71" fmla="*/ 240 h 250"/>
              <a:gd name="T72" fmla="*/ 232 w 372"/>
              <a:gd name="T73" fmla="*/ 224 h 250"/>
              <a:gd name="T74" fmla="*/ 230 w 372"/>
              <a:gd name="T75" fmla="*/ 191 h 250"/>
              <a:gd name="T76" fmla="*/ 228 w 372"/>
              <a:gd name="T77" fmla="*/ 176 h 250"/>
              <a:gd name="T78" fmla="*/ 221 w 372"/>
              <a:gd name="T79" fmla="*/ 231 h 250"/>
              <a:gd name="T80" fmla="*/ 221 w 372"/>
              <a:gd name="T81" fmla="*/ 246 h 250"/>
              <a:gd name="T82" fmla="*/ 202 w 372"/>
              <a:gd name="T83" fmla="*/ 236 h 250"/>
              <a:gd name="T84" fmla="*/ 200 w 372"/>
              <a:gd name="T85" fmla="*/ 214 h 250"/>
              <a:gd name="T86" fmla="*/ 200 w 372"/>
              <a:gd name="T87" fmla="*/ 185 h 250"/>
              <a:gd name="T88" fmla="*/ 197 w 372"/>
              <a:gd name="T89" fmla="*/ 155 h 250"/>
              <a:gd name="T90" fmla="*/ 164 w 372"/>
              <a:gd name="T91" fmla="*/ 155 h 250"/>
              <a:gd name="T92" fmla="*/ 98 w 372"/>
              <a:gd name="T93" fmla="*/ 150 h 250"/>
              <a:gd name="T94" fmla="*/ 78 w 372"/>
              <a:gd name="T95" fmla="*/ 165 h 250"/>
              <a:gd name="T96" fmla="*/ 67 w 372"/>
              <a:gd name="T97" fmla="*/ 169 h 250"/>
              <a:gd name="T98" fmla="*/ 14 w 372"/>
              <a:gd name="T99" fmla="*/ 98 h 250"/>
              <a:gd name="T100" fmla="*/ 12 w 372"/>
              <a:gd name="T101" fmla="*/ 98 h 250"/>
              <a:gd name="T102" fmla="*/ 12 w 372"/>
              <a:gd name="T103" fmla="*/ 130 h 250"/>
              <a:gd name="T104" fmla="*/ 16 w 372"/>
              <a:gd name="T105" fmla="*/ 130 h 250"/>
              <a:gd name="T106" fmla="*/ 14 w 372"/>
              <a:gd name="T107" fmla="*/ 98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72" h="250">
                <a:moveTo>
                  <a:pt x="67" y="169"/>
                </a:moveTo>
                <a:cubicBezTo>
                  <a:pt x="54" y="175"/>
                  <a:pt x="54" y="184"/>
                  <a:pt x="57" y="195"/>
                </a:cubicBezTo>
                <a:cubicBezTo>
                  <a:pt x="60" y="204"/>
                  <a:pt x="64" y="213"/>
                  <a:pt x="68" y="222"/>
                </a:cubicBezTo>
                <a:cubicBezTo>
                  <a:pt x="71" y="227"/>
                  <a:pt x="74" y="232"/>
                  <a:pt x="78" y="237"/>
                </a:cubicBezTo>
                <a:cubicBezTo>
                  <a:pt x="61" y="245"/>
                  <a:pt x="52" y="236"/>
                  <a:pt x="48" y="222"/>
                </a:cubicBezTo>
                <a:cubicBezTo>
                  <a:pt x="43" y="206"/>
                  <a:pt x="39" y="189"/>
                  <a:pt x="34" y="172"/>
                </a:cubicBezTo>
                <a:cubicBezTo>
                  <a:pt x="32" y="172"/>
                  <a:pt x="31" y="172"/>
                  <a:pt x="30" y="172"/>
                </a:cubicBezTo>
                <a:cubicBezTo>
                  <a:pt x="27" y="179"/>
                  <a:pt x="22" y="186"/>
                  <a:pt x="22" y="193"/>
                </a:cubicBezTo>
                <a:cubicBezTo>
                  <a:pt x="22" y="205"/>
                  <a:pt x="25" y="218"/>
                  <a:pt x="27" y="230"/>
                </a:cubicBezTo>
                <a:cubicBezTo>
                  <a:pt x="28" y="235"/>
                  <a:pt x="29" y="239"/>
                  <a:pt x="30" y="244"/>
                </a:cubicBezTo>
                <a:cubicBezTo>
                  <a:pt x="23" y="243"/>
                  <a:pt x="15" y="243"/>
                  <a:pt x="11" y="239"/>
                </a:cubicBezTo>
                <a:cubicBezTo>
                  <a:pt x="7" y="234"/>
                  <a:pt x="5" y="225"/>
                  <a:pt x="4" y="217"/>
                </a:cubicBezTo>
                <a:cubicBezTo>
                  <a:pt x="3" y="203"/>
                  <a:pt x="4" y="188"/>
                  <a:pt x="2" y="174"/>
                </a:cubicBezTo>
                <a:cubicBezTo>
                  <a:pt x="0" y="157"/>
                  <a:pt x="3" y="143"/>
                  <a:pt x="7" y="127"/>
                </a:cubicBezTo>
                <a:cubicBezTo>
                  <a:pt x="11" y="113"/>
                  <a:pt x="7" y="97"/>
                  <a:pt x="6" y="82"/>
                </a:cubicBezTo>
                <a:cubicBezTo>
                  <a:pt x="5" y="72"/>
                  <a:pt x="4" y="62"/>
                  <a:pt x="5" y="52"/>
                </a:cubicBezTo>
                <a:cubicBezTo>
                  <a:pt x="6" y="39"/>
                  <a:pt x="13" y="34"/>
                  <a:pt x="25" y="31"/>
                </a:cubicBezTo>
                <a:cubicBezTo>
                  <a:pt x="55" y="23"/>
                  <a:pt x="82" y="28"/>
                  <a:pt x="111" y="37"/>
                </a:cubicBezTo>
                <a:cubicBezTo>
                  <a:pt x="129" y="42"/>
                  <a:pt x="150" y="38"/>
                  <a:pt x="169" y="38"/>
                </a:cubicBezTo>
                <a:cubicBezTo>
                  <a:pt x="203" y="37"/>
                  <a:pt x="237" y="35"/>
                  <a:pt x="271" y="33"/>
                </a:cubicBezTo>
                <a:cubicBezTo>
                  <a:pt x="277" y="33"/>
                  <a:pt x="283" y="33"/>
                  <a:pt x="285" y="23"/>
                </a:cubicBezTo>
                <a:cubicBezTo>
                  <a:pt x="285" y="20"/>
                  <a:pt x="293" y="19"/>
                  <a:pt x="298" y="16"/>
                </a:cubicBezTo>
                <a:cubicBezTo>
                  <a:pt x="296" y="15"/>
                  <a:pt x="295" y="13"/>
                  <a:pt x="293" y="12"/>
                </a:cubicBezTo>
                <a:cubicBezTo>
                  <a:pt x="302" y="8"/>
                  <a:pt x="311" y="3"/>
                  <a:pt x="318" y="0"/>
                </a:cubicBezTo>
                <a:cubicBezTo>
                  <a:pt x="318" y="0"/>
                  <a:pt x="317" y="4"/>
                  <a:pt x="315" y="10"/>
                </a:cubicBezTo>
                <a:cubicBezTo>
                  <a:pt x="324" y="8"/>
                  <a:pt x="331" y="5"/>
                  <a:pt x="338" y="3"/>
                </a:cubicBezTo>
                <a:cubicBezTo>
                  <a:pt x="336" y="7"/>
                  <a:pt x="333" y="11"/>
                  <a:pt x="329" y="16"/>
                </a:cubicBezTo>
                <a:cubicBezTo>
                  <a:pt x="342" y="31"/>
                  <a:pt x="356" y="47"/>
                  <a:pt x="369" y="63"/>
                </a:cubicBezTo>
                <a:cubicBezTo>
                  <a:pt x="371" y="65"/>
                  <a:pt x="372" y="72"/>
                  <a:pt x="371" y="74"/>
                </a:cubicBezTo>
                <a:cubicBezTo>
                  <a:pt x="366" y="79"/>
                  <a:pt x="360" y="85"/>
                  <a:pt x="354" y="86"/>
                </a:cubicBezTo>
                <a:cubicBezTo>
                  <a:pt x="341" y="88"/>
                  <a:pt x="327" y="87"/>
                  <a:pt x="314" y="87"/>
                </a:cubicBezTo>
                <a:cubicBezTo>
                  <a:pt x="305" y="87"/>
                  <a:pt x="293" y="98"/>
                  <a:pt x="291" y="108"/>
                </a:cubicBezTo>
                <a:cubicBezTo>
                  <a:pt x="287" y="131"/>
                  <a:pt x="277" y="149"/>
                  <a:pt x="255" y="159"/>
                </a:cubicBezTo>
                <a:cubicBezTo>
                  <a:pt x="253" y="160"/>
                  <a:pt x="251" y="163"/>
                  <a:pt x="251" y="165"/>
                </a:cubicBezTo>
                <a:cubicBezTo>
                  <a:pt x="250" y="183"/>
                  <a:pt x="247" y="201"/>
                  <a:pt x="248" y="219"/>
                </a:cubicBezTo>
                <a:cubicBezTo>
                  <a:pt x="248" y="226"/>
                  <a:pt x="256" y="233"/>
                  <a:pt x="260" y="240"/>
                </a:cubicBezTo>
                <a:cubicBezTo>
                  <a:pt x="246" y="246"/>
                  <a:pt x="234" y="240"/>
                  <a:pt x="232" y="224"/>
                </a:cubicBezTo>
                <a:cubicBezTo>
                  <a:pt x="231" y="213"/>
                  <a:pt x="231" y="202"/>
                  <a:pt x="230" y="191"/>
                </a:cubicBezTo>
                <a:cubicBezTo>
                  <a:pt x="230" y="186"/>
                  <a:pt x="229" y="181"/>
                  <a:pt x="228" y="176"/>
                </a:cubicBezTo>
                <a:cubicBezTo>
                  <a:pt x="216" y="189"/>
                  <a:pt x="213" y="214"/>
                  <a:pt x="221" y="231"/>
                </a:cubicBezTo>
                <a:cubicBezTo>
                  <a:pt x="223" y="236"/>
                  <a:pt x="230" y="242"/>
                  <a:pt x="221" y="246"/>
                </a:cubicBezTo>
                <a:cubicBezTo>
                  <a:pt x="213" y="250"/>
                  <a:pt x="204" y="245"/>
                  <a:pt x="202" y="236"/>
                </a:cubicBezTo>
                <a:cubicBezTo>
                  <a:pt x="201" y="229"/>
                  <a:pt x="201" y="221"/>
                  <a:pt x="200" y="214"/>
                </a:cubicBezTo>
                <a:cubicBezTo>
                  <a:pt x="200" y="205"/>
                  <a:pt x="201" y="195"/>
                  <a:pt x="200" y="185"/>
                </a:cubicBezTo>
                <a:cubicBezTo>
                  <a:pt x="200" y="176"/>
                  <a:pt x="199" y="167"/>
                  <a:pt x="197" y="155"/>
                </a:cubicBezTo>
                <a:cubicBezTo>
                  <a:pt x="186" y="155"/>
                  <a:pt x="175" y="155"/>
                  <a:pt x="164" y="155"/>
                </a:cubicBezTo>
                <a:cubicBezTo>
                  <a:pt x="141" y="157"/>
                  <a:pt x="119" y="159"/>
                  <a:pt x="98" y="150"/>
                </a:cubicBezTo>
                <a:cubicBezTo>
                  <a:pt x="92" y="148"/>
                  <a:pt x="80" y="157"/>
                  <a:pt x="78" y="165"/>
                </a:cubicBezTo>
                <a:cubicBezTo>
                  <a:pt x="76" y="174"/>
                  <a:pt x="72" y="174"/>
                  <a:pt x="67" y="169"/>
                </a:cubicBezTo>
                <a:close/>
                <a:moveTo>
                  <a:pt x="14" y="98"/>
                </a:moveTo>
                <a:cubicBezTo>
                  <a:pt x="13" y="98"/>
                  <a:pt x="13" y="98"/>
                  <a:pt x="12" y="98"/>
                </a:cubicBezTo>
                <a:cubicBezTo>
                  <a:pt x="12" y="109"/>
                  <a:pt x="12" y="120"/>
                  <a:pt x="12" y="130"/>
                </a:cubicBezTo>
                <a:cubicBezTo>
                  <a:pt x="13" y="130"/>
                  <a:pt x="15" y="130"/>
                  <a:pt x="16" y="130"/>
                </a:cubicBezTo>
                <a:cubicBezTo>
                  <a:pt x="15" y="119"/>
                  <a:pt x="14" y="109"/>
                  <a:pt x="14" y="98"/>
                </a:cubicBezTo>
                <a:close/>
              </a:path>
            </a:pathLst>
          </a:custGeom>
          <a:solidFill>
            <a:srgbClr val="C04D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" name="Text Placeholder 1">
            <a:extLst>
              <a:ext uri="{FF2B5EF4-FFF2-40B4-BE49-F238E27FC236}">
                <a16:creationId xmlns=""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="" xmlns:a16="http://schemas.microsoft.com/office/drawing/2014/main" id="{22503BA8-2B95-476E-BBB6-CCF92B66632C}"/>
              </a:ext>
            </a:extLst>
          </p:cNvPr>
          <p:cNvGrpSpPr/>
          <p:nvPr/>
        </p:nvGrpSpPr>
        <p:grpSpPr>
          <a:xfrm>
            <a:off x="5768234" y="4499327"/>
            <a:ext cx="2364868" cy="1292662"/>
            <a:chOff x="2551705" y="4283314"/>
            <a:chExt cx="1509655" cy="1292662"/>
          </a:xfrm>
        </p:grpSpPr>
        <p:sp>
          <p:nvSpPr>
            <p:cNvPr id="19" name="TextBox 18">
              <a:extLst>
                <a:ext uri="{FF2B5EF4-FFF2-40B4-BE49-F238E27FC236}">
                  <a16:creationId xmlns="" xmlns:a16="http://schemas.microsoft.com/office/drawing/2014/main" id="{F39BBD56-86F6-4C87-BAB5-24DF171B52E4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="" xmlns:a16="http://schemas.microsoft.com/office/drawing/2014/main" id="{5010171C-32A6-4E44-B05E-D16E7673BF56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="" xmlns:a16="http://schemas.microsoft.com/office/drawing/2014/main" id="{485CB96D-CC76-46EA-8004-8FBF42F18D95}"/>
              </a:ext>
            </a:extLst>
          </p:cNvPr>
          <p:cNvGrpSpPr/>
          <p:nvPr/>
        </p:nvGrpSpPr>
        <p:grpSpPr>
          <a:xfrm>
            <a:off x="2306740" y="4499327"/>
            <a:ext cx="2364868" cy="1292662"/>
            <a:chOff x="2551705" y="4283314"/>
            <a:chExt cx="1509655" cy="1292662"/>
          </a:xfrm>
        </p:grpSpPr>
        <p:sp>
          <p:nvSpPr>
            <p:cNvPr id="22" name="TextBox 21">
              <a:extLst>
                <a:ext uri="{FF2B5EF4-FFF2-40B4-BE49-F238E27FC236}">
                  <a16:creationId xmlns="" xmlns:a16="http://schemas.microsoft.com/office/drawing/2014/main" id="{DDFBD37E-F84E-4E72-9081-BB1C03953355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="" xmlns:a16="http://schemas.microsoft.com/office/drawing/2014/main" id="{366768FB-E35F-4598-AF40-BDD4AA006032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="" xmlns:a16="http://schemas.microsoft.com/office/drawing/2014/main" id="{BCCAB71B-725D-495A-AD17-BA39B8135763}"/>
              </a:ext>
            </a:extLst>
          </p:cNvPr>
          <p:cNvGrpSpPr/>
          <p:nvPr/>
        </p:nvGrpSpPr>
        <p:grpSpPr>
          <a:xfrm>
            <a:off x="9229729" y="4499327"/>
            <a:ext cx="2364868" cy="1292662"/>
            <a:chOff x="2551705" y="4283314"/>
            <a:chExt cx="1509655" cy="1292662"/>
          </a:xfrm>
        </p:grpSpPr>
        <p:sp>
          <p:nvSpPr>
            <p:cNvPr id="25" name="TextBox 24">
              <a:extLst>
                <a:ext uri="{FF2B5EF4-FFF2-40B4-BE49-F238E27FC236}">
                  <a16:creationId xmlns="" xmlns:a16="http://schemas.microsoft.com/office/drawing/2014/main" id="{39E6D004-E483-4C96-93FD-602BA1505C60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="" xmlns:a16="http://schemas.microsoft.com/office/drawing/2014/main" id="{EDEE5572-8DBA-4ED9-A2E0-BCF10EA2D8DA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Rounded Rectangle 5">
            <a:extLst>
              <a:ext uri="{FF2B5EF4-FFF2-40B4-BE49-F238E27FC236}">
                <a16:creationId xmlns="" xmlns:a16="http://schemas.microsoft.com/office/drawing/2014/main" id="{156CEEAA-D0B6-4FF6-A354-5A4524789D26}"/>
              </a:ext>
            </a:extLst>
          </p:cNvPr>
          <p:cNvSpPr/>
          <p:nvPr/>
        </p:nvSpPr>
        <p:spPr>
          <a:xfrm flipH="1">
            <a:off x="4724935" y="3635457"/>
            <a:ext cx="349998" cy="28872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Teardrop 1">
            <a:extLst>
              <a:ext uri="{FF2B5EF4-FFF2-40B4-BE49-F238E27FC236}">
                <a16:creationId xmlns="" xmlns:a16="http://schemas.microsoft.com/office/drawing/2014/main" id="{5418BE9B-560B-4FB5-B750-F2D2369FE4BD}"/>
              </a:ext>
            </a:extLst>
          </p:cNvPr>
          <p:cNvSpPr/>
          <p:nvPr/>
        </p:nvSpPr>
        <p:spPr>
          <a:xfrm rot="18805991">
            <a:off x="8173651" y="3589048"/>
            <a:ext cx="357872" cy="354138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="" xmlns:a16="http://schemas.microsoft.com/office/drawing/2014/main" id="{76D26C44-421D-480C-B6E2-7692C36ADD5F}"/>
              </a:ext>
            </a:extLst>
          </p:cNvPr>
          <p:cNvSpPr txBox="1"/>
          <p:nvPr/>
        </p:nvSpPr>
        <p:spPr>
          <a:xfrm>
            <a:off x="2672812" y="2658325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FD57D822-957B-4996-B7FD-7C7A1724E38C}"/>
              </a:ext>
            </a:extLst>
          </p:cNvPr>
          <p:cNvSpPr txBox="1"/>
          <p:nvPr/>
        </p:nvSpPr>
        <p:spPr>
          <a:xfrm>
            <a:off x="6262643" y="2673561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CDAFCC05-5D54-49CE-BF21-0683B5F46512}"/>
              </a:ext>
            </a:extLst>
          </p:cNvPr>
          <p:cNvSpPr txBox="1"/>
          <p:nvPr/>
        </p:nvSpPr>
        <p:spPr>
          <a:xfrm>
            <a:off x="9420715" y="3042893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/>
        </p:nvSpPr>
        <p:spPr>
          <a:xfrm>
            <a:off x="-39029" y="5830316"/>
            <a:ext cx="12534332" cy="1061049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8175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1">
            <a:extLst>
              <a:ext uri="{FF2B5EF4-FFF2-40B4-BE49-F238E27FC236}">
                <a16:creationId xmlns="" xmlns:a16="http://schemas.microsoft.com/office/drawing/2014/main" id="{F6BB0C23-9C43-49C8-8043-98B2240F4C41}"/>
              </a:ext>
            </a:extLst>
          </p:cNvPr>
          <p:cNvSpPr/>
          <p:nvPr/>
        </p:nvSpPr>
        <p:spPr>
          <a:xfrm>
            <a:off x="1" y="4067175"/>
            <a:ext cx="6346478" cy="2790825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solidFill>
            <a:srgbClr val="C493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 Placeholder 27">
            <a:extLst>
              <a:ext uri="{FF2B5EF4-FFF2-40B4-BE49-F238E27FC236}">
                <a16:creationId xmlns="" xmlns:a16="http://schemas.microsoft.com/office/drawing/2014/main" id="{BC94D7E9-296F-4CE4-B79F-94531CDCF76C}"/>
              </a:ext>
            </a:extLst>
          </p:cNvPr>
          <p:cNvSpPr txBox="1">
            <a:spLocks/>
          </p:cNvSpPr>
          <p:nvPr/>
        </p:nvSpPr>
        <p:spPr>
          <a:xfrm>
            <a:off x="919573" y="670570"/>
            <a:ext cx="4633501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rgbClr val="C79347"/>
                </a:solidFill>
              </a:rPr>
              <a:t>Content Here</a:t>
            </a:r>
          </a:p>
        </p:txBody>
      </p:sp>
      <p:sp>
        <p:nvSpPr>
          <p:cNvPr id="11" name="직사각형 5">
            <a:extLst>
              <a:ext uri="{FF2B5EF4-FFF2-40B4-BE49-F238E27FC236}">
                <a16:creationId xmlns="" xmlns:a16="http://schemas.microsoft.com/office/drawing/2014/main" id="{10218D52-5D31-494A-B7E5-E82B35C64339}"/>
              </a:ext>
            </a:extLst>
          </p:cNvPr>
          <p:cNvSpPr/>
          <p:nvPr/>
        </p:nvSpPr>
        <p:spPr>
          <a:xfrm>
            <a:off x="919573" y="1047638"/>
            <a:ext cx="463350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 hope and I believe that this Template will your Time, Money and Reputation. 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sz="quarter" idx="10"/>
          </p:nvPr>
        </p:nvSpPr>
        <p:spPr/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90282" y="3239452"/>
            <a:ext cx="4658427" cy="3431057"/>
          </a:xfrm>
          <a:prstGeom prst="rect">
            <a:avLst/>
          </a:prstGeom>
        </p:spPr>
      </p:pic>
      <p:sp>
        <p:nvSpPr>
          <p:cNvPr id="9" name="제목 3">
            <a:extLst>
              <a:ext uri="{FF2B5EF4-FFF2-40B4-BE49-F238E27FC236}">
                <a16:creationId xmlns="" xmlns:a16="http://schemas.microsoft.com/office/drawing/2014/main" id="{E2B604B2-7D82-438C-932C-347EC1825B5C}"/>
              </a:ext>
            </a:extLst>
          </p:cNvPr>
          <p:cNvSpPr txBox="1">
            <a:spLocks/>
          </p:cNvSpPr>
          <p:nvPr/>
        </p:nvSpPr>
        <p:spPr>
          <a:xfrm>
            <a:off x="6828469" y="5230349"/>
            <a:ext cx="5176427" cy="1440160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en-US" altLang="ko-KR" b="1" dirty="0">
                <a:solidFill>
                  <a:srgbClr val="ED7D31"/>
                </a:solidFill>
              </a:rPr>
              <a:t>Simple Portfolio Designed</a:t>
            </a:r>
            <a:endParaRPr lang="ko-KR" altLang="en-US" b="1" dirty="0">
              <a:solidFill>
                <a:srgbClr val="ED7D31"/>
              </a:solidFill>
            </a:endParaRPr>
          </a:p>
        </p:txBody>
      </p:sp>
      <p:sp>
        <p:nvSpPr>
          <p:cNvPr id="12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/>
        </p:nvSpPr>
        <p:spPr>
          <a:xfrm>
            <a:off x="1" y="6142009"/>
            <a:ext cx="5348376" cy="715992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Imagen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90500" y="184598"/>
            <a:ext cx="1114396" cy="9734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0156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2">
            <a:extLst>
              <a:ext uri="{FF2B5EF4-FFF2-40B4-BE49-F238E27FC236}">
                <a16:creationId xmlns="" xmlns:a16="http://schemas.microsoft.com/office/drawing/2014/main" id="{D1F0C1F8-25C7-4114-9EA1-D370D33C597D}"/>
              </a:ext>
            </a:extLst>
          </p:cNvPr>
          <p:cNvSpPr/>
          <p:nvPr/>
        </p:nvSpPr>
        <p:spPr>
          <a:xfrm flipV="1">
            <a:off x="914400" y="3812601"/>
            <a:ext cx="10425600" cy="45719"/>
          </a:xfrm>
          <a:custGeom>
            <a:avLst/>
            <a:gdLst>
              <a:gd name="connsiteX0" fmla="*/ 0 w 7903597"/>
              <a:gd name="connsiteY0" fmla="*/ 0 h 262393"/>
              <a:gd name="connsiteX1" fmla="*/ 7903597 w 7903597"/>
              <a:gd name="connsiteY1" fmla="*/ 262393 h 262393"/>
              <a:gd name="connsiteX0" fmla="*/ 0 w 7832035"/>
              <a:gd name="connsiteY0" fmla="*/ 0 h 23854"/>
              <a:gd name="connsiteX1" fmla="*/ 7832035 w 7832035"/>
              <a:gd name="connsiteY1" fmla="*/ 23854 h 2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832035" h="23854">
                <a:moveTo>
                  <a:pt x="0" y="0"/>
                </a:moveTo>
                <a:lnTo>
                  <a:pt x="7832035" y="23854"/>
                </a:lnTo>
              </a:path>
            </a:pathLst>
          </a:custGeom>
          <a:ln w="63500">
            <a:solidFill>
              <a:schemeClr val="bg1">
                <a:lumMod val="75000"/>
              </a:schemeClr>
            </a:solidFill>
            <a:headEnd type="none" w="sm" len="sm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="" xmlns:a16="http://schemas.microsoft.com/office/drawing/2014/main" id="{88672788-3802-4994-B5FA-76B0C63CDD74}"/>
              </a:ext>
            </a:extLst>
          </p:cNvPr>
          <p:cNvSpPr/>
          <p:nvPr/>
        </p:nvSpPr>
        <p:spPr>
          <a:xfrm>
            <a:off x="9647107" y="3367115"/>
            <a:ext cx="936104" cy="936104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" name="Oval 4">
            <a:extLst>
              <a:ext uri="{FF2B5EF4-FFF2-40B4-BE49-F238E27FC236}">
                <a16:creationId xmlns="" xmlns:a16="http://schemas.microsoft.com/office/drawing/2014/main" id="{1FCCDF55-4847-4B8F-8863-7655D1E54D51}"/>
              </a:ext>
            </a:extLst>
          </p:cNvPr>
          <p:cNvSpPr/>
          <p:nvPr/>
        </p:nvSpPr>
        <p:spPr>
          <a:xfrm>
            <a:off x="7916723" y="3518527"/>
            <a:ext cx="633280" cy="633280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="" xmlns:a16="http://schemas.microsoft.com/office/drawing/2014/main" id="{3C622CE0-3CEA-4343-8AC7-8758795E14FB}"/>
              </a:ext>
            </a:extLst>
          </p:cNvPr>
          <p:cNvSpPr/>
          <p:nvPr/>
        </p:nvSpPr>
        <p:spPr>
          <a:xfrm>
            <a:off x="6394845" y="3622779"/>
            <a:ext cx="424776" cy="424776"/>
          </a:xfrm>
          <a:prstGeom prst="ellipse">
            <a:avLst/>
          </a:prstGeom>
          <a:solidFill>
            <a:schemeClr val="accent2"/>
          </a:solidFill>
          <a:ln w="508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7" name="Oval 6">
            <a:extLst>
              <a:ext uri="{FF2B5EF4-FFF2-40B4-BE49-F238E27FC236}">
                <a16:creationId xmlns="" xmlns:a16="http://schemas.microsoft.com/office/drawing/2014/main" id="{1B5FA4CB-F940-4766-B5B6-1C097D902EFF}"/>
              </a:ext>
            </a:extLst>
          </p:cNvPr>
          <p:cNvSpPr/>
          <p:nvPr/>
        </p:nvSpPr>
        <p:spPr>
          <a:xfrm>
            <a:off x="4664463" y="3518527"/>
            <a:ext cx="633280" cy="633280"/>
          </a:xfrm>
          <a:prstGeom prst="ellipse">
            <a:avLst/>
          </a:prstGeom>
          <a:solidFill>
            <a:schemeClr val="accent1"/>
          </a:solidFill>
          <a:ln w="508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8" name="Oval 7">
            <a:extLst>
              <a:ext uri="{FF2B5EF4-FFF2-40B4-BE49-F238E27FC236}">
                <a16:creationId xmlns="" xmlns:a16="http://schemas.microsoft.com/office/drawing/2014/main" id="{D9349262-17FE-40EB-9B53-484926077C7E}"/>
              </a:ext>
            </a:extLst>
          </p:cNvPr>
          <p:cNvSpPr/>
          <p:nvPr/>
        </p:nvSpPr>
        <p:spPr>
          <a:xfrm>
            <a:off x="3142585" y="3622779"/>
            <a:ext cx="424776" cy="424776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9" name="Oval 8">
            <a:extLst>
              <a:ext uri="{FF2B5EF4-FFF2-40B4-BE49-F238E27FC236}">
                <a16:creationId xmlns="" xmlns:a16="http://schemas.microsoft.com/office/drawing/2014/main" id="{C99104B9-0BF1-4898-8AE6-5F58A6E2931D}"/>
              </a:ext>
            </a:extLst>
          </p:cNvPr>
          <p:cNvSpPr/>
          <p:nvPr/>
        </p:nvSpPr>
        <p:spPr>
          <a:xfrm>
            <a:off x="1237694" y="3239766"/>
            <a:ext cx="1190802" cy="1190802"/>
          </a:xfrm>
          <a:prstGeom prst="ellipse">
            <a:avLst/>
          </a:prstGeom>
          <a:solidFill>
            <a:schemeClr val="accent3">
              <a:alpha val="40000"/>
            </a:schemeClr>
          </a:solidFill>
          <a:ln w="603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0" name="Oval 9">
            <a:extLst>
              <a:ext uri="{FF2B5EF4-FFF2-40B4-BE49-F238E27FC236}">
                <a16:creationId xmlns="" xmlns:a16="http://schemas.microsoft.com/office/drawing/2014/main" id="{335CF67E-676B-4EF6-A5F3-B3A019550A3D}"/>
              </a:ext>
            </a:extLst>
          </p:cNvPr>
          <p:cNvSpPr/>
          <p:nvPr/>
        </p:nvSpPr>
        <p:spPr>
          <a:xfrm>
            <a:off x="1620707" y="3622779"/>
            <a:ext cx="424776" cy="424776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="" xmlns:a16="http://schemas.microsoft.com/office/drawing/2014/main" id="{565B8B21-478F-44A0-939C-2EA2040453E4}"/>
              </a:ext>
            </a:extLst>
          </p:cNvPr>
          <p:cNvCxnSpPr>
            <a:stCxn id="4" idx="4"/>
          </p:cNvCxnSpPr>
          <p:nvPr/>
        </p:nvCxnSpPr>
        <p:spPr>
          <a:xfrm>
            <a:off x="10115159" y="4303219"/>
            <a:ext cx="0" cy="457200"/>
          </a:xfrm>
          <a:prstGeom prst="straightConnector1">
            <a:avLst/>
          </a:prstGeom>
          <a:ln w="28575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="" xmlns:a16="http://schemas.microsoft.com/office/drawing/2014/main" id="{4942FC32-D892-4C51-8605-38385C67BDEF}"/>
              </a:ext>
            </a:extLst>
          </p:cNvPr>
          <p:cNvCxnSpPr>
            <a:cxnSpLocks/>
          </p:cNvCxnSpPr>
          <p:nvPr/>
        </p:nvCxnSpPr>
        <p:spPr>
          <a:xfrm flipV="1">
            <a:off x="8233363" y="3068718"/>
            <a:ext cx="0" cy="443452"/>
          </a:xfrm>
          <a:prstGeom prst="straightConnector1">
            <a:avLst/>
          </a:prstGeom>
          <a:ln w="38100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="" xmlns:a16="http://schemas.microsoft.com/office/drawing/2014/main" id="{4378831D-A679-4FA6-89E4-0D5988FD599D}"/>
              </a:ext>
            </a:extLst>
          </p:cNvPr>
          <p:cNvCxnSpPr>
            <a:cxnSpLocks/>
          </p:cNvCxnSpPr>
          <p:nvPr/>
        </p:nvCxnSpPr>
        <p:spPr>
          <a:xfrm flipV="1">
            <a:off x="4976479" y="3073628"/>
            <a:ext cx="4625" cy="438543"/>
          </a:xfrm>
          <a:prstGeom prst="straightConnector1">
            <a:avLst/>
          </a:prstGeom>
          <a:ln w="381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="" xmlns:a16="http://schemas.microsoft.com/office/drawing/2014/main" id="{0DF38221-A204-4D69-93A6-EBD3DC2A59C8}"/>
              </a:ext>
            </a:extLst>
          </p:cNvPr>
          <p:cNvCxnSpPr>
            <a:cxnSpLocks/>
          </p:cNvCxnSpPr>
          <p:nvPr/>
        </p:nvCxnSpPr>
        <p:spPr>
          <a:xfrm flipV="1">
            <a:off x="1833095" y="3075075"/>
            <a:ext cx="0" cy="547704"/>
          </a:xfrm>
          <a:prstGeom prst="straightConnector1">
            <a:avLst/>
          </a:prstGeom>
          <a:ln w="38100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="" xmlns:a16="http://schemas.microsoft.com/office/drawing/2014/main" id="{239044A0-4476-4DD2-B75D-EAFE53702A8E}"/>
              </a:ext>
            </a:extLst>
          </p:cNvPr>
          <p:cNvCxnSpPr>
            <a:cxnSpLocks/>
            <a:stCxn id="8" idx="4"/>
          </p:cNvCxnSpPr>
          <p:nvPr/>
        </p:nvCxnSpPr>
        <p:spPr>
          <a:xfrm flipH="1">
            <a:off x="3354761" y="4047556"/>
            <a:ext cx="212" cy="632494"/>
          </a:xfrm>
          <a:prstGeom prst="straightConnector1">
            <a:avLst/>
          </a:prstGeom>
          <a:ln w="38100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="" xmlns:a16="http://schemas.microsoft.com/office/drawing/2014/main" id="{22F7E6D5-6719-4A68-AE0D-3498604FECBD}"/>
              </a:ext>
            </a:extLst>
          </p:cNvPr>
          <p:cNvCxnSpPr>
            <a:cxnSpLocks/>
          </p:cNvCxnSpPr>
          <p:nvPr/>
        </p:nvCxnSpPr>
        <p:spPr>
          <a:xfrm>
            <a:off x="6607233" y="4074076"/>
            <a:ext cx="0" cy="579452"/>
          </a:xfrm>
          <a:prstGeom prst="straightConnector1">
            <a:avLst/>
          </a:prstGeom>
          <a:ln w="381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914EF21E-5363-43E1-AE67-D6A7EE38C211}"/>
              </a:ext>
            </a:extLst>
          </p:cNvPr>
          <p:cNvGrpSpPr/>
          <p:nvPr/>
        </p:nvGrpSpPr>
        <p:grpSpPr>
          <a:xfrm>
            <a:off x="824491" y="2024858"/>
            <a:ext cx="2017208" cy="970859"/>
            <a:chOff x="539552" y="2060848"/>
            <a:chExt cx="1656184" cy="970859"/>
          </a:xfrm>
        </p:grpSpPr>
        <p:sp>
          <p:nvSpPr>
            <p:cNvPr id="18" name="Rectangle 17">
              <a:extLst>
                <a:ext uri="{FF2B5EF4-FFF2-40B4-BE49-F238E27FC236}">
                  <a16:creationId xmlns="" xmlns:a16="http://schemas.microsoft.com/office/drawing/2014/main" id="{92B89B85-1272-4646-BCCB-AFC723F8FE6D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3"/>
                  </a:solidFill>
                </a:rPr>
                <a:t>2014</a:t>
              </a:r>
              <a:endParaRPr lang="ko-KR" altLang="en-US" sz="2400" b="1" dirty="0">
                <a:solidFill>
                  <a:schemeClr val="accent3"/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="" xmlns:a16="http://schemas.microsoft.com/office/drawing/2014/main" id="{73045B10-24F7-44C7-BC25-A454E897462F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604B0226-CBC1-4F6A-9B5E-98054A60FEFF}"/>
              </a:ext>
            </a:extLst>
          </p:cNvPr>
          <p:cNvGrpSpPr/>
          <p:nvPr/>
        </p:nvGrpSpPr>
        <p:grpSpPr>
          <a:xfrm>
            <a:off x="3967404" y="2024858"/>
            <a:ext cx="2017208" cy="970859"/>
            <a:chOff x="539552" y="2060848"/>
            <a:chExt cx="1656184" cy="970859"/>
          </a:xfrm>
        </p:grpSpPr>
        <p:sp>
          <p:nvSpPr>
            <p:cNvPr id="21" name="Rectangle 20">
              <a:extLst>
                <a:ext uri="{FF2B5EF4-FFF2-40B4-BE49-F238E27FC236}">
                  <a16:creationId xmlns="" xmlns:a16="http://schemas.microsoft.com/office/drawing/2014/main" id="{7BFE15A2-BD41-48B5-880A-04E643C9B9D4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1"/>
                  </a:solidFill>
                </a:rPr>
                <a:t>2016</a:t>
              </a:r>
              <a:endParaRPr lang="ko-KR" altLang="en-US" sz="2400" b="1" dirty="0">
                <a:solidFill>
                  <a:schemeClr val="accent1"/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="" xmlns:a16="http://schemas.microsoft.com/office/drawing/2014/main" id="{5B4EA414-5AF5-451A-B26E-E860D0A0DFA5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52B7EC0-B500-4331-8ECF-28C90C091D49}"/>
              </a:ext>
            </a:extLst>
          </p:cNvPr>
          <p:cNvGrpSpPr/>
          <p:nvPr/>
        </p:nvGrpSpPr>
        <p:grpSpPr>
          <a:xfrm>
            <a:off x="7218945" y="2024858"/>
            <a:ext cx="2017208" cy="970859"/>
            <a:chOff x="539552" y="2060848"/>
            <a:chExt cx="1656184" cy="970859"/>
          </a:xfrm>
        </p:grpSpPr>
        <p:sp>
          <p:nvSpPr>
            <p:cNvPr id="24" name="Rectangle 23">
              <a:extLst>
                <a:ext uri="{FF2B5EF4-FFF2-40B4-BE49-F238E27FC236}">
                  <a16:creationId xmlns="" xmlns:a16="http://schemas.microsoft.com/office/drawing/2014/main" id="{32748225-E720-4F5E-B0C2-FD1398BAE51A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3"/>
                  </a:solidFill>
                </a:rPr>
                <a:t>2018</a:t>
              </a:r>
              <a:endParaRPr lang="ko-KR" altLang="en-US" sz="2400" b="1" dirty="0">
                <a:solidFill>
                  <a:schemeClr val="accent3"/>
                </a:solidFill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D041F431-6EE8-4472-80DC-FA326ABB6A5C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D22301F3-9566-417C-A2D3-137D8DC598FD}"/>
              </a:ext>
            </a:extLst>
          </p:cNvPr>
          <p:cNvGrpSpPr/>
          <p:nvPr/>
        </p:nvGrpSpPr>
        <p:grpSpPr>
          <a:xfrm>
            <a:off x="2355209" y="4689911"/>
            <a:ext cx="2017208" cy="970859"/>
            <a:chOff x="539552" y="2060848"/>
            <a:chExt cx="1656184" cy="970859"/>
          </a:xfrm>
        </p:grpSpPr>
        <p:sp>
          <p:nvSpPr>
            <p:cNvPr id="27" name="Rectangle 26">
              <a:extLst>
                <a:ext uri="{FF2B5EF4-FFF2-40B4-BE49-F238E27FC236}">
                  <a16:creationId xmlns="" xmlns:a16="http://schemas.microsoft.com/office/drawing/2014/main" id="{031CAFCA-ADFD-45C8-9CAC-524854A1C7F3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4"/>
                  </a:solidFill>
                </a:rPr>
                <a:t>2015</a:t>
              </a:r>
              <a:endParaRPr lang="ko-KR" altLang="en-US" sz="2400" b="1" dirty="0">
                <a:solidFill>
                  <a:schemeClr val="accent4"/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="" xmlns:a16="http://schemas.microsoft.com/office/drawing/2014/main" id="{02A5C967-C920-4904-B1F1-BC4C1296433B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="" xmlns:a16="http://schemas.microsoft.com/office/drawing/2014/main" id="{A2AC3B71-6B37-4BA1-ADBF-5EAA5471A706}"/>
              </a:ext>
            </a:extLst>
          </p:cNvPr>
          <p:cNvGrpSpPr/>
          <p:nvPr/>
        </p:nvGrpSpPr>
        <p:grpSpPr>
          <a:xfrm>
            <a:off x="5602401" y="4689911"/>
            <a:ext cx="2017208" cy="970859"/>
            <a:chOff x="539552" y="2060848"/>
            <a:chExt cx="1656184" cy="970859"/>
          </a:xfrm>
        </p:grpSpPr>
        <p:sp>
          <p:nvSpPr>
            <p:cNvPr id="30" name="Rectangle 29">
              <a:extLst>
                <a:ext uri="{FF2B5EF4-FFF2-40B4-BE49-F238E27FC236}">
                  <a16:creationId xmlns="" xmlns:a16="http://schemas.microsoft.com/office/drawing/2014/main" id="{A0D394AA-A248-4B9C-B8A7-07B1A6B879C0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2"/>
                  </a:solidFill>
                </a:rPr>
                <a:t>2017</a:t>
              </a:r>
              <a:endParaRPr lang="ko-KR" altLang="en-US" sz="2400" b="1" dirty="0">
                <a:solidFill>
                  <a:schemeClr val="accent2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="" xmlns:a16="http://schemas.microsoft.com/office/drawing/2014/main" id="{12F5AD5F-27C7-4B3C-B22F-A0B6FA3A47EB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EEF6DD02-89A9-4BE5-AE9F-04C1C1E29E4C}"/>
              </a:ext>
            </a:extLst>
          </p:cNvPr>
          <p:cNvGrpSpPr/>
          <p:nvPr/>
        </p:nvGrpSpPr>
        <p:grpSpPr>
          <a:xfrm>
            <a:off x="9111791" y="4689911"/>
            <a:ext cx="2017208" cy="970859"/>
            <a:chOff x="539552" y="2060848"/>
            <a:chExt cx="1656184" cy="970859"/>
          </a:xfrm>
        </p:grpSpPr>
        <p:sp>
          <p:nvSpPr>
            <p:cNvPr id="33" name="Rectangle 32">
              <a:extLst>
                <a:ext uri="{FF2B5EF4-FFF2-40B4-BE49-F238E27FC236}">
                  <a16:creationId xmlns="" xmlns:a16="http://schemas.microsoft.com/office/drawing/2014/main" id="{70F9204A-6335-48B4-8764-07F79AE53E8F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4"/>
                  </a:solidFill>
                </a:rPr>
                <a:t>2019</a:t>
              </a:r>
              <a:endParaRPr lang="ko-KR" altLang="en-US" sz="2400" b="1" dirty="0">
                <a:solidFill>
                  <a:schemeClr val="accent4"/>
                </a:solidFill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="" xmlns:a16="http://schemas.microsoft.com/office/drawing/2014/main" id="{F3615403-233E-4E8E-919C-47ED194B929D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8" name="Text Placeholder 9">
            <a:extLst>
              <a:ext uri="{FF2B5EF4-FFF2-40B4-BE49-F238E27FC236}">
                <a16:creationId xmlns=""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>
                <a:solidFill>
                  <a:schemeClr val="bg2">
                    <a:lumMod val="50000"/>
                  </a:schemeClr>
                </a:solidFill>
              </a:rPr>
              <a:t>BASIC LAYOUT</a:t>
            </a:r>
          </a:p>
        </p:txBody>
      </p:sp>
      <p:sp>
        <p:nvSpPr>
          <p:cNvPr id="35" name="Graphic 41">
            <a:extLst>
              <a:ext uri="{FF2B5EF4-FFF2-40B4-BE49-F238E27FC236}">
                <a16:creationId xmlns="" xmlns:a16="http://schemas.microsoft.com/office/drawing/2014/main" id="{139AABBE-E560-40BA-B0CD-80A1A96075A3}"/>
              </a:ext>
            </a:extLst>
          </p:cNvPr>
          <p:cNvSpPr/>
          <p:nvPr/>
        </p:nvSpPr>
        <p:spPr>
          <a:xfrm>
            <a:off x="-103518" y="5819811"/>
            <a:ext cx="12534332" cy="1061049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898124" y="186772"/>
            <a:ext cx="1161604" cy="1029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0278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Cover and End Slide Master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2059</TotalTime>
  <Words>4317</Words>
  <Application>Microsoft Office PowerPoint</Application>
  <PresentationFormat>Panorámica</PresentationFormat>
  <Paragraphs>542</Paragraphs>
  <Slides>56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56</vt:i4>
      </vt:variant>
    </vt:vector>
  </HeadingPairs>
  <TitlesOfParts>
    <vt:vector size="67" baseType="lpstr">
      <vt:lpstr>Arial Unicode MS</vt:lpstr>
      <vt:lpstr>FZShuTi</vt:lpstr>
      <vt:lpstr>맑은 고딕</vt:lpstr>
      <vt:lpstr>Arial</vt:lpstr>
      <vt:lpstr>Arial Rounded MT Bold</vt:lpstr>
      <vt:lpstr>Calibri</vt:lpstr>
      <vt:lpstr>HY견명조</vt:lpstr>
      <vt:lpstr>Wingdings</vt:lpstr>
      <vt:lpstr>Cover and End Slide Master</vt:lpstr>
      <vt:lpstr>Contents Slide Master</vt:lpstr>
      <vt:lpstr>Section Break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ADMIN</cp:lastModifiedBy>
  <cp:revision>222</cp:revision>
  <dcterms:created xsi:type="dcterms:W3CDTF">2019-01-14T06:35:35Z</dcterms:created>
  <dcterms:modified xsi:type="dcterms:W3CDTF">2021-09-25T23:43:58Z</dcterms:modified>
</cp:coreProperties>
</file>